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</p:sldIdLst>
  <p:sldSz cx="9144000" cy="5143500"/>
  <p:notesSz cx="6858000" cy="9144000"/>
  <p:embeddedFontLst>
    <p:embeddedFont>
      <p:font typeface="Overpass Black"/>
      <p:regular r:id="rId33"/>
    </p:embeddedFont>
    <p:embeddedFont>
      <p:font typeface="Open Sans"/>
      <p:regular r:id="rId34"/>
    </p:embeddedFont>
    <p:embeddedFont>
      <p:font typeface="Josefin Sans"/>
      <p:regular r:id="rId35"/>
    </p:embeddedFont>
    <p:embeddedFont>
      <p:font typeface="Open Sans SemiBold"/>
      <p:regular r:id="rId36"/>
    </p:embeddedFont>
    <p:embeddedFont>
      <p:font typeface="Open Sans ExtraBold"/>
      <p:regular r:id="rId37"/>
    </p:embeddedFont>
    <p:embeddedFont>
      <p:font typeface="Overpass"/>
      <p:regular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0093E98-A618-42F8-B85B-7B6E66CB80E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8" Type="http://schemas.openxmlformats.org/officeDocument/2006/relationships/font" Target="fonts/font6.fntdata"/><Relationship Id="rId37" Type="http://schemas.openxmlformats.org/officeDocument/2006/relationships/font" Target="fonts/font5.fntdata"/><Relationship Id="rId36" Type="http://schemas.openxmlformats.org/officeDocument/2006/relationships/font" Target="fonts/font4.fntdata"/><Relationship Id="rId35" Type="http://schemas.openxmlformats.org/officeDocument/2006/relationships/font" Target="fonts/font3.fntdata"/><Relationship Id="rId34" Type="http://schemas.openxmlformats.org/officeDocument/2006/relationships/font" Target="fonts/font2.fntdata"/><Relationship Id="rId33" Type="http://schemas.openxmlformats.org/officeDocument/2006/relationships/font" Target="fonts/font1.fntdata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117" name="Shape 2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8" name="Google Shape;2118;p:notes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9" name="Google Shape;2119;p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127" name="Shape 2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8" name="Google Shape;2128;ga7274a1822_0_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9" name="Google Shape;2129;ga7274a1822_0_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156" name="Shape 2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7" name="Google Shape;2157;ga7274a1822_0_36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8" name="Google Shape;2158;ga7274a1822_0_36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163" name="Shape 2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4" name="Google Shape;2164;ga7274a1822_0_43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5" name="Google Shape;2165;ga7274a1822_0_43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170" name="Shape 2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1" name="Google Shape;2171;ga7274a1822_0_55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2" name="Google Shape;2172;ga7274a1822_0_55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194" name="Shape 2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5" name="Google Shape;2195;ga7274a1822_0_56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6" name="Google Shape;2196;ga7274a1822_0_56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224" name="Shape 2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5" name="Google Shape;2225;ga7274a1822_0_69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6" name="Google Shape;2226;ga7274a1822_0_69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230" name="Shape 2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1" name="Google Shape;2231;ga7274a1822_0_75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2" name="Google Shape;2232;ga7274a1822_0_75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264" name="Shape 2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5" name="Google Shape;2265;ga8768f9383_0_32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6" name="Google Shape;2266;ga8768f9383_0_32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310" name="Shape 2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1" name="Google Shape;2311;ga7274a1822_0_76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2" name="Google Shape;2312;ga7274a1822_0_76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339" name="Shape 2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0" name="Google Shape;2340;ga7274a1822_0_76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1" name="Google Shape;2341;ga7274a1822_0_76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372" name="Shape 2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3" name="Google Shape;2373;ga7274a1822_0_77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4" name="Google Shape;2374;ga7274a1822_0_77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418" name="Shape 2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9" name="Google Shape;2419;ga7274a1822_0_58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0" name="Google Shape;2420;ga7274a1822_0_58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457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" name="Google Shape;2458;ga7274a1822_0_77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9" name="Google Shape;2459;ga7274a1822_0_77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510" name="Shape 2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1" name="Google Shape;2511;ga7274a1822_0_78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2" name="Google Shape;2512;ga7274a1822_0_78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531" name="Shape 2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2" name="Google Shape;2532;ga7274a1822_0_78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3" name="Google Shape;2533;ga7274a1822_0_78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543" name="Shape 2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4" name="Google Shape;2544;ga7274a1822_0_78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5" name="Google Shape;2545;ga7274a1822_0_78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569" name="Shape 2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" name="Google Shape;2570;ga7274a1822_0_79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1" name="Google Shape;2571;ga7274a1822_0_79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585" name="Shape 2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6" name="Google Shape;2586;ga7274a1822_0_79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7" name="Google Shape;2587;ga7274a1822_0_79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612" name="Shape 2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3" name="Google Shape;2613;ga75a9251e8_1_32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4" name="Google Shape;2614;ga75a9251e8_1_32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634" name="Shape 2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5" name="Google Shape;2635;ga75a9251e8_1_44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6" name="Google Shape;2636;ga75a9251e8_1_44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639" name="Shape 2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0" name="Google Shape;2640;gac2793e5b2_0_58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1" name="Google Shape;2641;gac2793e5b2_0_58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723" name="Shape 2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4" name="Google Shape;2724;gac2793e5b2_0_81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5" name="Google Shape;2725;gac2793e5b2_0_81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729" name="Shape 2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0" name="Google Shape;2730;ga9b21f1572_0_33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1" name="Google Shape;2731;ga9b21f1572_0_33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015" name="Shape 3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6" name="Google Shape;3016;ga7274a1822_0_75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7" name="Google Shape;3017;ga7274a1822_0_75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036" name="Shape 3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7" name="Google Shape;3037;ga9b21f1572_0_32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8" name="Google Shape;3038;ga9b21f1572_0_32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7.png"/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3.png"/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7.png"/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png"/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7" Type="http://schemas.openxmlformats.org/officeDocument/2006/relationships/image" Target="../media/image19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png"/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0.png"/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image" Target="../media/image13.png"/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0.png"/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png"/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7" Type="http://schemas.openxmlformats.org/officeDocument/2006/relationships/hyperlink" Target="https://www.freepik.com/" TargetMode="External"/><Relationship Id="rId6" Type="http://schemas.openxmlformats.org/officeDocument/2006/relationships/hyperlink" Target="https://www.flaticon.com/" TargetMode="External"/><Relationship Id="rId5" Type="http://schemas.openxmlformats.org/officeDocument/2006/relationships/hyperlink" Target="https://slidesgo.com/" TargetMode="External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png"/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image" Target="../media/image13.png"/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1426500" y="1130675"/>
            <a:ext cx="6291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type="subTitle" idx="1"/>
          </p:nvPr>
        </p:nvSpPr>
        <p:spPr>
          <a:xfrm>
            <a:off x="720000" y="3220225"/>
            <a:ext cx="77040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1" name="Google Shape;11;p2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rot="1326165" flipH="1">
            <a:off x="-1328945" y="-932567"/>
            <a:ext cx="3297389" cy="2276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>
          <a:blip r:embed="rId3">
            <a:alphaModFix amt="64000"/>
          </a:blip>
          <a:stretch>
            <a:fillRect/>
          </a:stretch>
        </p:blipFill>
        <p:spPr>
          <a:xfrm rot="2440329">
            <a:off x="6865875" y="-711275"/>
            <a:ext cx="3592175" cy="3021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>
          <a:blip r:embed="rId4">
            <a:alphaModFix amt="67000"/>
          </a:blip>
          <a:stretch>
            <a:fillRect/>
          </a:stretch>
        </p:blipFill>
        <p:spPr>
          <a:xfrm rot="5400000" flipH="1">
            <a:off x="-1871711" y="-356575"/>
            <a:ext cx="2894875" cy="259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rot="1326165" flipH="1">
            <a:off x="-889245" y="3430558"/>
            <a:ext cx="3297389" cy="2276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5">
            <a:alphaModFix amt="82000"/>
          </a:blip>
          <a:stretch>
            <a:fillRect/>
          </a:stretch>
        </p:blipFill>
        <p:spPr>
          <a:xfrm rot="10670981">
            <a:off x="6959826" y="3022524"/>
            <a:ext cx="3632875" cy="29990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oogle Shape;16;p2"/>
          <p:cNvGrpSpPr/>
          <p:nvPr/>
        </p:nvGrpSpPr>
        <p:grpSpPr>
          <a:xfrm rot="-2700000">
            <a:off x="381980" y="2801012"/>
            <a:ext cx="1344349" cy="2469678"/>
            <a:chOff x="272875" y="1419395"/>
            <a:chExt cx="255950" cy="563168"/>
          </a:xfrm>
        </p:grpSpPr>
        <p:sp>
          <p:nvSpPr>
            <p:cNvPr id="17" name="Google Shape;17;p2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369050" y="1615955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490635" y="1582215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438343" y="1487068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360075" y="195388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394558" y="1560904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418850" y="1419395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52" name="Google Shape;52;p2"/>
          <p:cNvGrpSpPr/>
          <p:nvPr/>
        </p:nvGrpSpPr>
        <p:grpSpPr>
          <a:xfrm rot="-2700000">
            <a:off x="7112113" y="-364316"/>
            <a:ext cx="1344349" cy="1995327"/>
            <a:chOff x="272875" y="1527563"/>
            <a:chExt cx="255950" cy="455000"/>
          </a:xfrm>
        </p:grpSpPr>
        <p:sp>
          <p:nvSpPr>
            <p:cNvPr id="53" name="Google Shape;53;p2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88" name="Google Shape;88;p2"/>
          <p:cNvSpPr/>
          <p:nvPr/>
        </p:nvSpPr>
        <p:spPr>
          <a:xfrm rot="10800000">
            <a:off x="4793599" y="4568874"/>
            <a:ext cx="2265082" cy="2165834"/>
          </a:xfrm>
          <a:custGeom>
            <a:avLst/>
            <a:gdLst/>
            <a:ahLst/>
            <a:cxnLst/>
            <a:rect l="l" t="t" r="r" b="b"/>
            <a:pathLst>
              <a:path w="21339" h="20404" extrusionOk="0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1C5F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3"/>
          <p:cNvPicPr preferRelativeResize="0"/>
          <p:nvPr/>
        </p:nvPicPr>
        <p:blipFill>
          <a:blip r:embed="rId2">
            <a:alphaModFix amt="76000"/>
          </a:blip>
          <a:stretch>
            <a:fillRect/>
          </a:stretch>
        </p:blipFill>
        <p:spPr>
          <a:xfrm>
            <a:off x="345175" y="3258079"/>
            <a:ext cx="8158656" cy="303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3"/>
          <p:cNvPicPr preferRelativeResize="0"/>
          <p:nvPr/>
        </p:nvPicPr>
        <p:blipFill>
          <a:blip r:embed="rId3">
            <a:alphaModFix amt="47000"/>
          </a:blip>
          <a:stretch>
            <a:fillRect/>
          </a:stretch>
        </p:blipFill>
        <p:spPr>
          <a:xfrm>
            <a:off x="1630988" y="143888"/>
            <a:ext cx="5882026" cy="4855727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3"/>
          <p:cNvSpPr/>
          <p:nvPr/>
        </p:nvSpPr>
        <p:spPr>
          <a:xfrm>
            <a:off x="4379243" y="-2465274"/>
            <a:ext cx="4624024" cy="7256966"/>
          </a:xfrm>
          <a:custGeom>
            <a:avLst/>
            <a:gdLst/>
            <a:ahLst/>
            <a:cxnLst/>
            <a:rect l="l" t="t" r="r" b="b"/>
            <a:pathLst>
              <a:path w="55812" h="94461" extrusionOk="0">
                <a:moveTo>
                  <a:pt x="36054" y="83719"/>
                </a:moveTo>
                <a:cubicBezTo>
                  <a:pt x="36059" y="85810"/>
                  <a:pt x="36230" y="87883"/>
                  <a:pt x="36585" y="89937"/>
                </a:cubicBezTo>
                <a:cubicBezTo>
                  <a:pt x="36680" y="90449"/>
                  <a:pt x="36775" y="90942"/>
                  <a:pt x="36888" y="91454"/>
                </a:cubicBezTo>
                <a:cubicBezTo>
                  <a:pt x="36926" y="91719"/>
                  <a:pt x="37002" y="91984"/>
                  <a:pt x="37059" y="92250"/>
                </a:cubicBezTo>
                <a:cubicBezTo>
                  <a:pt x="37097" y="92439"/>
                  <a:pt x="37305" y="92856"/>
                  <a:pt x="37211" y="93046"/>
                </a:cubicBezTo>
                <a:cubicBezTo>
                  <a:pt x="37154" y="93160"/>
                  <a:pt x="36831" y="93255"/>
                  <a:pt x="36718" y="93311"/>
                </a:cubicBezTo>
                <a:cubicBezTo>
                  <a:pt x="36509" y="93425"/>
                  <a:pt x="36282" y="93539"/>
                  <a:pt x="36035" y="93634"/>
                </a:cubicBezTo>
                <a:cubicBezTo>
                  <a:pt x="35599" y="93804"/>
                  <a:pt x="35144" y="93937"/>
                  <a:pt x="34689" y="93994"/>
                </a:cubicBezTo>
                <a:cubicBezTo>
                  <a:pt x="34597" y="94004"/>
                  <a:pt x="34505" y="94009"/>
                  <a:pt x="34414" y="94009"/>
                </a:cubicBezTo>
                <a:cubicBezTo>
                  <a:pt x="33623" y="94009"/>
                  <a:pt x="32889" y="93638"/>
                  <a:pt x="32566" y="92856"/>
                </a:cubicBezTo>
                <a:cubicBezTo>
                  <a:pt x="32244" y="92041"/>
                  <a:pt x="32471" y="91093"/>
                  <a:pt x="32756" y="90297"/>
                </a:cubicBezTo>
                <a:cubicBezTo>
                  <a:pt x="33362" y="88572"/>
                  <a:pt x="34234" y="86923"/>
                  <a:pt x="35125" y="85331"/>
                </a:cubicBezTo>
                <a:cubicBezTo>
                  <a:pt x="35426" y="84788"/>
                  <a:pt x="35736" y="84251"/>
                  <a:pt x="36054" y="83719"/>
                </a:cubicBezTo>
                <a:close/>
                <a:moveTo>
                  <a:pt x="43850" y="72899"/>
                </a:moveTo>
                <a:cubicBezTo>
                  <a:pt x="43926" y="74041"/>
                  <a:pt x="43988" y="75183"/>
                  <a:pt x="44035" y="76326"/>
                </a:cubicBezTo>
                <a:cubicBezTo>
                  <a:pt x="44111" y="78487"/>
                  <a:pt x="44149" y="80629"/>
                  <a:pt x="44130" y="82790"/>
                </a:cubicBezTo>
                <a:cubicBezTo>
                  <a:pt x="44111" y="83871"/>
                  <a:pt x="44092" y="84970"/>
                  <a:pt x="44054" y="86051"/>
                </a:cubicBezTo>
                <a:cubicBezTo>
                  <a:pt x="44016" y="87037"/>
                  <a:pt x="44092" y="88117"/>
                  <a:pt x="43864" y="89065"/>
                </a:cubicBezTo>
                <a:cubicBezTo>
                  <a:pt x="43789" y="89463"/>
                  <a:pt x="43599" y="89823"/>
                  <a:pt x="43334" y="90127"/>
                </a:cubicBezTo>
                <a:cubicBezTo>
                  <a:pt x="43194" y="90249"/>
                  <a:pt x="43052" y="90301"/>
                  <a:pt x="42914" y="90301"/>
                </a:cubicBezTo>
                <a:cubicBezTo>
                  <a:pt x="42585" y="90301"/>
                  <a:pt x="42287" y="90001"/>
                  <a:pt x="42139" y="89653"/>
                </a:cubicBezTo>
                <a:cubicBezTo>
                  <a:pt x="41874" y="88970"/>
                  <a:pt x="41760" y="88193"/>
                  <a:pt x="41609" y="87473"/>
                </a:cubicBezTo>
                <a:cubicBezTo>
                  <a:pt x="41324" y="86165"/>
                  <a:pt x="41021" y="84724"/>
                  <a:pt x="40149" y="83643"/>
                </a:cubicBezTo>
                <a:cubicBezTo>
                  <a:pt x="39770" y="83169"/>
                  <a:pt x="39277" y="82809"/>
                  <a:pt x="38708" y="82582"/>
                </a:cubicBezTo>
                <a:cubicBezTo>
                  <a:pt x="38695" y="82577"/>
                  <a:pt x="38683" y="82574"/>
                  <a:pt x="38671" y="82574"/>
                </a:cubicBezTo>
                <a:cubicBezTo>
                  <a:pt x="38594" y="82574"/>
                  <a:pt x="38540" y="82668"/>
                  <a:pt x="38557" y="82733"/>
                </a:cubicBezTo>
                <a:cubicBezTo>
                  <a:pt x="38917" y="84667"/>
                  <a:pt x="39277" y="86601"/>
                  <a:pt x="39618" y="88534"/>
                </a:cubicBezTo>
                <a:lnTo>
                  <a:pt x="40149" y="91397"/>
                </a:lnTo>
                <a:cubicBezTo>
                  <a:pt x="40263" y="92136"/>
                  <a:pt x="40452" y="92875"/>
                  <a:pt x="40187" y="93596"/>
                </a:cubicBezTo>
                <a:cubicBezTo>
                  <a:pt x="40092" y="93861"/>
                  <a:pt x="39921" y="94183"/>
                  <a:pt x="39618" y="94240"/>
                </a:cubicBezTo>
                <a:cubicBezTo>
                  <a:pt x="39604" y="94243"/>
                  <a:pt x="39590" y="94244"/>
                  <a:pt x="39576" y="94244"/>
                </a:cubicBezTo>
                <a:cubicBezTo>
                  <a:pt x="39294" y="94244"/>
                  <a:pt x="39081" y="93717"/>
                  <a:pt x="38955" y="93482"/>
                </a:cubicBezTo>
                <a:cubicBezTo>
                  <a:pt x="38670" y="92856"/>
                  <a:pt x="38462" y="92193"/>
                  <a:pt x="38348" y="91511"/>
                </a:cubicBezTo>
                <a:cubicBezTo>
                  <a:pt x="38083" y="90146"/>
                  <a:pt x="38045" y="88762"/>
                  <a:pt x="37855" y="87397"/>
                </a:cubicBezTo>
                <a:cubicBezTo>
                  <a:pt x="37647" y="85994"/>
                  <a:pt x="37230" y="84610"/>
                  <a:pt x="36244" y="83549"/>
                </a:cubicBezTo>
                <a:cubicBezTo>
                  <a:pt x="36227" y="83526"/>
                  <a:pt x="36203" y="83515"/>
                  <a:pt x="36178" y="83514"/>
                </a:cubicBezTo>
                <a:lnTo>
                  <a:pt x="36178" y="83514"/>
                </a:lnTo>
                <a:cubicBezTo>
                  <a:pt x="38436" y="79777"/>
                  <a:pt x="41102" y="76305"/>
                  <a:pt x="43850" y="72899"/>
                </a:cubicBezTo>
                <a:close/>
                <a:moveTo>
                  <a:pt x="124" y="0"/>
                </a:moveTo>
                <a:cubicBezTo>
                  <a:pt x="60" y="0"/>
                  <a:pt x="1" y="49"/>
                  <a:pt x="36" y="119"/>
                </a:cubicBezTo>
                <a:lnTo>
                  <a:pt x="17" y="119"/>
                </a:lnTo>
                <a:cubicBezTo>
                  <a:pt x="2955" y="8498"/>
                  <a:pt x="5989" y="16839"/>
                  <a:pt x="9135" y="25123"/>
                </a:cubicBezTo>
                <a:cubicBezTo>
                  <a:pt x="9894" y="27152"/>
                  <a:pt x="10671" y="29180"/>
                  <a:pt x="11467" y="31208"/>
                </a:cubicBezTo>
                <a:cubicBezTo>
                  <a:pt x="12168" y="33028"/>
                  <a:pt x="12794" y="34905"/>
                  <a:pt x="13647" y="36649"/>
                </a:cubicBezTo>
                <a:cubicBezTo>
                  <a:pt x="14292" y="37976"/>
                  <a:pt x="15221" y="39246"/>
                  <a:pt x="16623" y="39796"/>
                </a:cubicBezTo>
                <a:cubicBezTo>
                  <a:pt x="17283" y="40054"/>
                  <a:pt x="17979" y="40142"/>
                  <a:pt x="18690" y="40142"/>
                </a:cubicBezTo>
                <a:cubicBezTo>
                  <a:pt x="19959" y="40142"/>
                  <a:pt x="21272" y="39862"/>
                  <a:pt x="22500" y="39777"/>
                </a:cubicBezTo>
                <a:cubicBezTo>
                  <a:pt x="23246" y="39726"/>
                  <a:pt x="23995" y="39701"/>
                  <a:pt x="24747" y="39701"/>
                </a:cubicBezTo>
                <a:cubicBezTo>
                  <a:pt x="26249" y="39701"/>
                  <a:pt x="27757" y="39802"/>
                  <a:pt x="29249" y="40004"/>
                </a:cubicBezTo>
                <a:cubicBezTo>
                  <a:pt x="31106" y="40270"/>
                  <a:pt x="33021" y="40668"/>
                  <a:pt x="34727" y="41502"/>
                </a:cubicBezTo>
                <a:cubicBezTo>
                  <a:pt x="36433" y="42317"/>
                  <a:pt x="37836" y="43682"/>
                  <a:pt x="38708" y="45350"/>
                </a:cubicBezTo>
                <a:cubicBezTo>
                  <a:pt x="39580" y="46981"/>
                  <a:pt x="40054" y="48782"/>
                  <a:pt x="40471" y="50545"/>
                </a:cubicBezTo>
                <a:cubicBezTo>
                  <a:pt x="42179" y="57664"/>
                  <a:pt x="43282" y="64918"/>
                  <a:pt x="43803" y="72216"/>
                </a:cubicBezTo>
                <a:lnTo>
                  <a:pt x="43803" y="72216"/>
                </a:lnTo>
                <a:cubicBezTo>
                  <a:pt x="43494" y="72599"/>
                  <a:pt x="43186" y="72983"/>
                  <a:pt x="42879" y="73369"/>
                </a:cubicBezTo>
                <a:cubicBezTo>
                  <a:pt x="40831" y="75966"/>
                  <a:pt x="38822" y="78601"/>
                  <a:pt x="37021" y="81387"/>
                </a:cubicBezTo>
                <a:cubicBezTo>
                  <a:pt x="35277" y="84098"/>
                  <a:pt x="33571" y="87018"/>
                  <a:pt x="32471" y="90070"/>
                </a:cubicBezTo>
                <a:cubicBezTo>
                  <a:pt x="31997" y="91359"/>
                  <a:pt x="31770" y="93198"/>
                  <a:pt x="33154" y="94013"/>
                </a:cubicBezTo>
                <a:cubicBezTo>
                  <a:pt x="33534" y="94235"/>
                  <a:pt x="33946" y="94326"/>
                  <a:pt x="34367" y="94326"/>
                </a:cubicBezTo>
                <a:cubicBezTo>
                  <a:pt x="35456" y="94326"/>
                  <a:pt x="36609" y="93717"/>
                  <a:pt x="37457" y="93198"/>
                </a:cubicBezTo>
                <a:cubicBezTo>
                  <a:pt x="37514" y="93160"/>
                  <a:pt x="37533" y="93103"/>
                  <a:pt x="37514" y="93046"/>
                </a:cubicBezTo>
                <a:cubicBezTo>
                  <a:pt x="36725" y="90076"/>
                  <a:pt x="36309" y="87016"/>
                  <a:pt x="36300" y="83937"/>
                </a:cubicBezTo>
                <a:lnTo>
                  <a:pt x="36300" y="83937"/>
                </a:lnTo>
                <a:cubicBezTo>
                  <a:pt x="38208" y="86250"/>
                  <a:pt x="37579" y="89653"/>
                  <a:pt x="38348" y="92383"/>
                </a:cubicBezTo>
                <a:cubicBezTo>
                  <a:pt x="38500" y="93065"/>
                  <a:pt x="38803" y="93710"/>
                  <a:pt x="39201" y="94297"/>
                </a:cubicBezTo>
                <a:cubicBezTo>
                  <a:pt x="39289" y="94413"/>
                  <a:pt x="39407" y="94460"/>
                  <a:pt x="39532" y="94460"/>
                </a:cubicBezTo>
                <a:cubicBezTo>
                  <a:pt x="39756" y="94460"/>
                  <a:pt x="40003" y="94309"/>
                  <a:pt x="40149" y="94127"/>
                </a:cubicBezTo>
                <a:cubicBezTo>
                  <a:pt x="40490" y="93728"/>
                  <a:pt x="40566" y="93103"/>
                  <a:pt x="40547" y="92591"/>
                </a:cubicBezTo>
                <a:cubicBezTo>
                  <a:pt x="40509" y="91681"/>
                  <a:pt x="40244" y="90752"/>
                  <a:pt x="40092" y="89861"/>
                </a:cubicBezTo>
                <a:cubicBezTo>
                  <a:pt x="39670" y="87551"/>
                  <a:pt x="39266" y="85241"/>
                  <a:pt x="38846" y="82914"/>
                </a:cubicBezTo>
                <a:lnTo>
                  <a:pt x="38846" y="82914"/>
                </a:lnTo>
                <a:cubicBezTo>
                  <a:pt x="40217" y="83575"/>
                  <a:pt x="40753" y="85091"/>
                  <a:pt x="41116" y="86487"/>
                </a:cubicBezTo>
                <a:cubicBezTo>
                  <a:pt x="41305" y="87245"/>
                  <a:pt x="41438" y="88022"/>
                  <a:pt x="41628" y="88781"/>
                </a:cubicBezTo>
                <a:cubicBezTo>
                  <a:pt x="41760" y="89349"/>
                  <a:pt x="41874" y="90146"/>
                  <a:pt x="42443" y="90468"/>
                </a:cubicBezTo>
                <a:cubicBezTo>
                  <a:pt x="42589" y="90550"/>
                  <a:pt x="42735" y="90587"/>
                  <a:pt x="42876" y="90587"/>
                </a:cubicBezTo>
                <a:cubicBezTo>
                  <a:pt x="43193" y="90587"/>
                  <a:pt x="43484" y="90402"/>
                  <a:pt x="43694" y="90127"/>
                </a:cubicBezTo>
                <a:cubicBezTo>
                  <a:pt x="44168" y="89539"/>
                  <a:pt x="44225" y="88781"/>
                  <a:pt x="44263" y="88060"/>
                </a:cubicBezTo>
                <a:cubicBezTo>
                  <a:pt x="44376" y="85842"/>
                  <a:pt x="44433" y="83624"/>
                  <a:pt x="44433" y="81425"/>
                </a:cubicBezTo>
                <a:cubicBezTo>
                  <a:pt x="44433" y="78462"/>
                  <a:pt x="44333" y="75502"/>
                  <a:pt x="44134" y="72549"/>
                </a:cubicBezTo>
                <a:lnTo>
                  <a:pt x="44134" y="72549"/>
                </a:lnTo>
                <a:cubicBezTo>
                  <a:pt x="45525" y="70831"/>
                  <a:pt x="46934" y="69129"/>
                  <a:pt x="48319" y="67416"/>
                </a:cubicBezTo>
                <a:cubicBezTo>
                  <a:pt x="50916" y="64213"/>
                  <a:pt x="53457" y="60952"/>
                  <a:pt x="55694" y="57464"/>
                </a:cubicBezTo>
                <a:cubicBezTo>
                  <a:pt x="55812" y="57293"/>
                  <a:pt x="55657" y="57122"/>
                  <a:pt x="55493" y="57122"/>
                </a:cubicBezTo>
                <a:cubicBezTo>
                  <a:pt x="55421" y="57122"/>
                  <a:pt x="55348" y="57155"/>
                  <a:pt x="55295" y="57236"/>
                </a:cubicBezTo>
                <a:cubicBezTo>
                  <a:pt x="51966" y="62402"/>
                  <a:pt x="47953" y="67087"/>
                  <a:pt x="44086" y="71866"/>
                </a:cubicBezTo>
                <a:lnTo>
                  <a:pt x="44086" y="71866"/>
                </a:lnTo>
                <a:cubicBezTo>
                  <a:pt x="43682" y="66321"/>
                  <a:pt x="42926" y="60806"/>
                  <a:pt x="41817" y="55360"/>
                </a:cubicBezTo>
                <a:cubicBezTo>
                  <a:pt x="41400" y="53255"/>
                  <a:pt x="40945" y="51132"/>
                  <a:pt x="40376" y="49066"/>
                </a:cubicBezTo>
                <a:cubicBezTo>
                  <a:pt x="39921" y="47379"/>
                  <a:pt x="39315" y="45673"/>
                  <a:pt x="38310" y="44213"/>
                </a:cubicBezTo>
                <a:cubicBezTo>
                  <a:pt x="36130" y="41104"/>
                  <a:pt x="32301" y="40175"/>
                  <a:pt x="28737" y="39739"/>
                </a:cubicBezTo>
                <a:cubicBezTo>
                  <a:pt x="27406" y="39567"/>
                  <a:pt x="26076" y="39485"/>
                  <a:pt x="24745" y="39485"/>
                </a:cubicBezTo>
                <a:cubicBezTo>
                  <a:pt x="23877" y="39485"/>
                  <a:pt x="23008" y="39520"/>
                  <a:pt x="22140" y="39587"/>
                </a:cubicBezTo>
                <a:cubicBezTo>
                  <a:pt x="21041" y="39680"/>
                  <a:pt x="19854" y="39911"/>
                  <a:pt x="18707" y="39911"/>
                </a:cubicBezTo>
                <a:cubicBezTo>
                  <a:pt x="17736" y="39911"/>
                  <a:pt x="16794" y="39745"/>
                  <a:pt x="15960" y="39189"/>
                </a:cubicBezTo>
                <a:cubicBezTo>
                  <a:pt x="14519" y="38204"/>
                  <a:pt x="13780" y="36479"/>
                  <a:pt x="13173" y="34924"/>
                </a:cubicBezTo>
                <a:cubicBezTo>
                  <a:pt x="12339" y="32820"/>
                  <a:pt x="11543" y="30735"/>
                  <a:pt x="10728" y="28630"/>
                </a:cubicBezTo>
                <a:cubicBezTo>
                  <a:pt x="7505" y="20194"/>
                  <a:pt x="4377" y="11721"/>
                  <a:pt x="1344" y="3228"/>
                </a:cubicBezTo>
                <a:cubicBezTo>
                  <a:pt x="965" y="2166"/>
                  <a:pt x="586" y="1124"/>
                  <a:pt x="226" y="62"/>
                </a:cubicBezTo>
                <a:cubicBezTo>
                  <a:pt x="204" y="19"/>
                  <a:pt x="163" y="0"/>
                  <a:pt x="124" y="0"/>
                </a:cubicBezTo>
                <a:close/>
              </a:path>
            </a:pathLst>
          </a:custGeom>
          <a:solidFill>
            <a:srgbClr val="1C5F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93" name="Google Shape;93;p3"/>
          <p:cNvGrpSpPr/>
          <p:nvPr/>
        </p:nvGrpSpPr>
        <p:grpSpPr>
          <a:xfrm rot="-2700000">
            <a:off x="473130" y="2695837"/>
            <a:ext cx="1344349" cy="2469678"/>
            <a:chOff x="272875" y="1419395"/>
            <a:chExt cx="255950" cy="563168"/>
          </a:xfrm>
        </p:grpSpPr>
        <p:sp>
          <p:nvSpPr>
            <p:cNvPr id="94" name="Google Shape;94;p3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369050" y="1615955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490635" y="1582215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438343" y="1487068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360075" y="195388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394558" y="1560904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418850" y="1419395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29" name="Google Shape;129;p3"/>
          <p:cNvGrpSpPr/>
          <p:nvPr/>
        </p:nvGrpSpPr>
        <p:grpSpPr>
          <a:xfrm rot="-2700000">
            <a:off x="8026513" y="-183341"/>
            <a:ext cx="1344349" cy="1995327"/>
            <a:chOff x="272875" y="1527563"/>
            <a:chExt cx="255950" cy="455000"/>
          </a:xfrm>
        </p:grpSpPr>
        <p:sp>
          <p:nvSpPr>
            <p:cNvPr id="130" name="Google Shape;130;p3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65" name="Google Shape;165;p3"/>
          <p:cNvSpPr txBox="1"/>
          <p:nvPr>
            <p:ph type="subTitle" idx="1"/>
          </p:nvPr>
        </p:nvSpPr>
        <p:spPr>
          <a:xfrm>
            <a:off x="2646000" y="3114137"/>
            <a:ext cx="3852000" cy="86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3"/>
          <p:cNvSpPr txBox="1"/>
          <p:nvPr>
            <p:ph type="ctrTitle"/>
          </p:nvPr>
        </p:nvSpPr>
        <p:spPr>
          <a:xfrm>
            <a:off x="2646000" y="2594236"/>
            <a:ext cx="3852000" cy="79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>
                <a:solidFill>
                  <a:srgbClr val="1C4587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800"/>
              <a:buNone/>
              <a:defRPr sz="800">
                <a:solidFill>
                  <a:srgbClr val="3C78D8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800"/>
              <a:buNone/>
              <a:defRPr sz="800">
                <a:solidFill>
                  <a:srgbClr val="3C78D8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800"/>
              <a:buNone/>
              <a:defRPr sz="800">
                <a:solidFill>
                  <a:srgbClr val="3C78D8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800"/>
              <a:buNone/>
              <a:defRPr sz="800">
                <a:solidFill>
                  <a:srgbClr val="3C78D8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800"/>
              <a:buNone/>
              <a:defRPr sz="800">
                <a:solidFill>
                  <a:srgbClr val="3C78D8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800"/>
              <a:buNone/>
              <a:defRPr sz="800">
                <a:solidFill>
                  <a:srgbClr val="3C78D8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800"/>
              <a:buNone/>
              <a:defRPr sz="800">
                <a:solidFill>
                  <a:srgbClr val="3C78D8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800"/>
              <a:buNone/>
              <a:defRPr sz="800">
                <a:solidFill>
                  <a:srgbClr val="3C78D8"/>
                </a:solidFill>
              </a:defRPr>
            </a:lvl9pPr>
          </a:lstStyle>
          <a:p/>
        </p:txBody>
      </p:sp>
      <p:sp>
        <p:nvSpPr>
          <p:cNvPr id="167" name="Google Shape;167;p3"/>
          <p:cNvSpPr txBox="1"/>
          <p:nvPr>
            <p:ph type="title" idx="2" hasCustomPrompt="1"/>
          </p:nvPr>
        </p:nvSpPr>
        <p:spPr>
          <a:xfrm>
            <a:off x="2646000" y="894175"/>
            <a:ext cx="3852000" cy="2031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15000">
                <a:solidFill>
                  <a:srgbClr val="1C4587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 panose="020B0603050000020004"/>
              <a:buNone/>
              <a:defRPr sz="4800">
                <a:solidFill>
                  <a:srgbClr val="FDB2AD"/>
                </a:solidFill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 panose="020B0603050000020004"/>
              <a:buNone/>
              <a:defRPr sz="4800">
                <a:solidFill>
                  <a:srgbClr val="FDB2AD"/>
                </a:solidFill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 panose="020B0603050000020004"/>
              <a:buNone/>
              <a:defRPr sz="4800">
                <a:solidFill>
                  <a:srgbClr val="FDB2AD"/>
                </a:solidFill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 panose="020B0603050000020004"/>
              <a:buNone/>
              <a:defRPr sz="4800">
                <a:solidFill>
                  <a:srgbClr val="FDB2AD"/>
                </a:solidFill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 panose="020B0603050000020004"/>
              <a:buNone/>
              <a:defRPr sz="4800">
                <a:solidFill>
                  <a:srgbClr val="FDB2AD"/>
                </a:solidFill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 panose="020B0603050000020004"/>
              <a:buNone/>
              <a:defRPr sz="4800">
                <a:solidFill>
                  <a:srgbClr val="FDB2AD"/>
                </a:solidFill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 panose="020B0603050000020004"/>
              <a:buNone/>
              <a:defRPr sz="4800">
                <a:solidFill>
                  <a:srgbClr val="FDB2AD"/>
                </a:solidFill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DB2AD"/>
              </a:buClr>
              <a:buSzPts val="4800"/>
              <a:buFont typeface="Fira Sans Extra Condensed Medium" panose="020B0603050000020004"/>
              <a:buNone/>
              <a:defRPr sz="4800">
                <a:solidFill>
                  <a:srgbClr val="FDB2AD"/>
                </a:solidFill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"/>
          <p:cNvSpPr txBox="1"/>
          <p:nvPr>
            <p:ph type="body" idx="1"/>
          </p:nvPr>
        </p:nvSpPr>
        <p:spPr>
          <a:xfrm>
            <a:off x="720000" y="1055850"/>
            <a:ext cx="7704000" cy="35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200"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pic>
        <p:nvPicPr>
          <p:cNvPr id="170" name="Google Shape;170;p4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rot="1326165" flipH="1">
            <a:off x="7658780" y="-1091242"/>
            <a:ext cx="3297389" cy="2276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4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5400000" flipH="1">
            <a:off x="7116014" y="-515250"/>
            <a:ext cx="2894875" cy="259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4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rot="5547182" flipH="1">
            <a:off x="-1959645" y="2413033"/>
            <a:ext cx="3297391" cy="2276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4"/>
          <p:cNvPicPr preferRelativeResize="0"/>
          <p:nvPr/>
        </p:nvPicPr>
        <p:blipFill>
          <a:blip r:embed="rId4">
            <a:alphaModFix amt="82000"/>
          </a:blip>
          <a:stretch>
            <a:fillRect/>
          </a:stretch>
        </p:blipFill>
        <p:spPr>
          <a:xfrm rot="7617396">
            <a:off x="7156577" y="3425249"/>
            <a:ext cx="3632874" cy="29990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4" name="Google Shape;174;p4"/>
          <p:cNvGrpSpPr/>
          <p:nvPr/>
        </p:nvGrpSpPr>
        <p:grpSpPr>
          <a:xfrm>
            <a:off x="-624370" y="1649584"/>
            <a:ext cx="1344377" cy="1995312"/>
            <a:chOff x="272875" y="1527563"/>
            <a:chExt cx="255950" cy="455000"/>
          </a:xfrm>
        </p:grpSpPr>
        <p:sp>
          <p:nvSpPr>
            <p:cNvPr id="175" name="Google Shape;175;p4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6" name="Google Shape;176;p4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7" name="Google Shape;177;p4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8" name="Google Shape;178;p4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9" name="Google Shape;179;p4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0" name="Google Shape;180;p4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1" name="Google Shape;181;p4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2" name="Google Shape;182;p4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3" name="Google Shape;183;p4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4" name="Google Shape;184;p4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5" name="Google Shape;185;p4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6" name="Google Shape;186;p4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7" name="Google Shape;187;p4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8" name="Google Shape;188;p4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9" name="Google Shape;189;p4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0" name="Google Shape;190;p4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1" name="Google Shape;191;p4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2" name="Google Shape;192;p4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3" name="Google Shape;193;p4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4" name="Google Shape;194;p4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5" name="Google Shape;195;p4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6" name="Google Shape;196;p4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7" name="Google Shape;197;p4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" name="Google Shape;198;p4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9" name="Google Shape;199;p4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0" name="Google Shape;200;p4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1" name="Google Shape;201;p4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2" name="Google Shape;202;p4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3" name="Google Shape;203;p4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4" name="Google Shape;204;p4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5" name="Google Shape;205;p4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6" name="Google Shape;206;p4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7" name="Google Shape;207;p4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8" name="Google Shape;208;p4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9" name="Google Shape;209;p4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10" name="Google Shape;210;p4"/>
          <p:cNvSpPr/>
          <p:nvPr/>
        </p:nvSpPr>
        <p:spPr>
          <a:xfrm rot="2491995">
            <a:off x="8061861" y="3895420"/>
            <a:ext cx="2265111" cy="2165862"/>
          </a:xfrm>
          <a:custGeom>
            <a:avLst/>
            <a:gdLst/>
            <a:ahLst/>
            <a:cxnLst/>
            <a:rect l="l" t="t" r="r" b="b"/>
            <a:pathLst>
              <a:path w="21339" h="20404" extrusionOk="0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1C5F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11" name="Google Shape;211;p4"/>
          <p:cNvSpPr txBox="1"/>
          <p:nvPr>
            <p:ph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5"/>
          <p:cNvSpPr txBox="1"/>
          <p:nvPr>
            <p:ph type="subTitle" idx="1"/>
          </p:nvPr>
        </p:nvSpPr>
        <p:spPr>
          <a:xfrm>
            <a:off x="1944337" y="3168343"/>
            <a:ext cx="1532400" cy="47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214" name="Google Shape;214;p5"/>
          <p:cNvSpPr txBox="1"/>
          <p:nvPr>
            <p:ph type="subTitle" idx="2"/>
          </p:nvPr>
        </p:nvSpPr>
        <p:spPr>
          <a:xfrm>
            <a:off x="1381688" y="3559333"/>
            <a:ext cx="2657700" cy="10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15" name="Google Shape;215;p5"/>
          <p:cNvSpPr txBox="1"/>
          <p:nvPr>
            <p:ph type="subTitle" idx="3"/>
          </p:nvPr>
        </p:nvSpPr>
        <p:spPr>
          <a:xfrm flipH="1">
            <a:off x="5667265" y="3168343"/>
            <a:ext cx="1532400" cy="47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216" name="Google Shape;216;p5"/>
          <p:cNvSpPr txBox="1"/>
          <p:nvPr>
            <p:ph type="subTitle" idx="4"/>
          </p:nvPr>
        </p:nvSpPr>
        <p:spPr>
          <a:xfrm flipH="1">
            <a:off x="5104613" y="3559333"/>
            <a:ext cx="2657700" cy="10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pic>
        <p:nvPicPr>
          <p:cNvPr id="217" name="Google Shape;217;p5"/>
          <p:cNvPicPr preferRelativeResize="0"/>
          <p:nvPr/>
        </p:nvPicPr>
        <p:blipFill>
          <a:blip r:embed="rId2">
            <a:alphaModFix amt="47000"/>
          </a:blip>
          <a:stretch>
            <a:fillRect/>
          </a:stretch>
        </p:blipFill>
        <p:spPr>
          <a:xfrm rot="4139108">
            <a:off x="-1716814" y="3950736"/>
            <a:ext cx="2989903" cy="2468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8" name="Google Shape;218;p5"/>
          <p:cNvGrpSpPr/>
          <p:nvPr/>
        </p:nvGrpSpPr>
        <p:grpSpPr>
          <a:xfrm rot="-987768">
            <a:off x="-414533" y="3230134"/>
            <a:ext cx="1344359" cy="1995308"/>
            <a:chOff x="272875" y="1527563"/>
            <a:chExt cx="255950" cy="455000"/>
          </a:xfrm>
        </p:grpSpPr>
        <p:sp>
          <p:nvSpPr>
            <p:cNvPr id="219" name="Google Shape;219;p5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0" name="Google Shape;220;p5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1" name="Google Shape;221;p5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2" name="Google Shape;222;p5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3" name="Google Shape;223;p5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4" name="Google Shape;224;p5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5" name="Google Shape;225;p5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6" name="Google Shape;226;p5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7" name="Google Shape;227;p5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8" name="Google Shape;228;p5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9" name="Google Shape;229;p5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0" name="Google Shape;230;p5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1" name="Google Shape;231;p5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2" name="Google Shape;232;p5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3" name="Google Shape;233;p5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4" name="Google Shape;234;p5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5" name="Google Shape;235;p5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6" name="Google Shape;236;p5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7" name="Google Shape;237;p5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8" name="Google Shape;238;p5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2" name="Google Shape;242;p5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3" name="Google Shape;243;p5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4" name="Google Shape;244;p5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5" name="Google Shape;245;p5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6" name="Google Shape;246;p5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7" name="Google Shape;247;p5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8" name="Google Shape;248;p5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9" name="Google Shape;249;p5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0" name="Google Shape;250;p5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1" name="Google Shape;251;p5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2" name="Google Shape;252;p5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3" name="Google Shape;253;p5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254" name="Google Shape;254;p5"/>
          <p:cNvPicPr preferRelativeResize="0"/>
          <p:nvPr/>
        </p:nvPicPr>
        <p:blipFill>
          <a:blip r:embed="rId3">
            <a:alphaModFix amt="74000"/>
          </a:blip>
          <a:stretch>
            <a:fillRect/>
          </a:stretch>
        </p:blipFill>
        <p:spPr>
          <a:xfrm rot="-1197527" flipH="1">
            <a:off x="8254668" y="3888189"/>
            <a:ext cx="2894871" cy="2593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5"/>
          <p:cNvPicPr preferRelativeResize="0"/>
          <p:nvPr/>
        </p:nvPicPr>
        <p:blipFill>
          <a:blip r:embed="rId4">
            <a:alphaModFix amt="58000"/>
          </a:blip>
          <a:stretch>
            <a:fillRect/>
          </a:stretch>
        </p:blipFill>
        <p:spPr>
          <a:xfrm rot="-9314708">
            <a:off x="-1515506" y="-1274402"/>
            <a:ext cx="1787180" cy="4287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5"/>
          <p:cNvPicPr preferRelativeResize="0"/>
          <p:nvPr/>
        </p:nvPicPr>
        <p:blipFill>
          <a:blip r:embed="rId5">
            <a:alphaModFix amt="76000"/>
          </a:blip>
          <a:stretch>
            <a:fillRect/>
          </a:stretch>
        </p:blipFill>
        <p:spPr>
          <a:xfrm rot="394092">
            <a:off x="2157624" y="-1359156"/>
            <a:ext cx="5296602" cy="1972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5"/>
          <p:cNvPicPr preferRelativeResize="0"/>
          <p:nvPr/>
        </p:nvPicPr>
        <p:blipFill>
          <a:blip r:embed="rId6">
            <a:alphaModFix amt="62000"/>
          </a:blip>
          <a:stretch>
            <a:fillRect/>
          </a:stretch>
        </p:blipFill>
        <p:spPr>
          <a:xfrm rot="6551349" flipH="1">
            <a:off x="7493893" y="-756657"/>
            <a:ext cx="2894870" cy="25933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8" name="Google Shape;258;p5"/>
          <p:cNvGrpSpPr/>
          <p:nvPr/>
        </p:nvGrpSpPr>
        <p:grpSpPr>
          <a:xfrm rot="8100046">
            <a:off x="8172668" y="-457651"/>
            <a:ext cx="1344367" cy="1995327"/>
            <a:chOff x="272875" y="1527563"/>
            <a:chExt cx="255950" cy="455000"/>
          </a:xfrm>
        </p:grpSpPr>
        <p:sp>
          <p:nvSpPr>
            <p:cNvPr id="259" name="Google Shape;259;p5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0" name="Google Shape;260;p5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1" name="Google Shape;261;p5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2" name="Google Shape;262;p5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3" name="Google Shape;263;p5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4" name="Google Shape;264;p5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5" name="Google Shape;265;p5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6" name="Google Shape;266;p5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7" name="Google Shape;267;p5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8" name="Google Shape;268;p5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9" name="Google Shape;269;p5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0" name="Google Shape;270;p5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1" name="Google Shape;271;p5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2" name="Google Shape;272;p5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3" name="Google Shape;273;p5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4" name="Google Shape;274;p5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5" name="Google Shape;275;p5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6" name="Google Shape;276;p5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7" name="Google Shape;277;p5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8" name="Google Shape;278;p5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9" name="Google Shape;279;p5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0" name="Google Shape;280;p5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1" name="Google Shape;281;p5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2" name="Google Shape;282;p5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3" name="Google Shape;283;p5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4" name="Google Shape;284;p5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5" name="Google Shape;285;p5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6" name="Google Shape;286;p5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7" name="Google Shape;287;p5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8" name="Google Shape;288;p5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9" name="Google Shape;289;p5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0" name="Google Shape;290;p5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1" name="Google Shape;291;p5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2" name="Google Shape;292;p5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3" name="Google Shape;293;p5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94" name="Google Shape;294;p5"/>
          <p:cNvSpPr txBox="1"/>
          <p:nvPr>
            <p:ph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295" name="Google Shape;295;p5"/>
          <p:cNvSpPr/>
          <p:nvPr/>
        </p:nvSpPr>
        <p:spPr>
          <a:xfrm rot="-6477098" flipH="1">
            <a:off x="-3963735" y="-3524095"/>
            <a:ext cx="4623929" cy="7256942"/>
          </a:xfrm>
          <a:custGeom>
            <a:avLst/>
            <a:gdLst/>
            <a:ahLst/>
            <a:cxnLst/>
            <a:rect l="l" t="t" r="r" b="b"/>
            <a:pathLst>
              <a:path w="55812" h="94461" extrusionOk="0">
                <a:moveTo>
                  <a:pt x="36054" y="83719"/>
                </a:moveTo>
                <a:cubicBezTo>
                  <a:pt x="36059" y="85810"/>
                  <a:pt x="36230" y="87883"/>
                  <a:pt x="36585" y="89937"/>
                </a:cubicBezTo>
                <a:cubicBezTo>
                  <a:pt x="36680" y="90449"/>
                  <a:pt x="36775" y="90942"/>
                  <a:pt x="36888" y="91454"/>
                </a:cubicBezTo>
                <a:cubicBezTo>
                  <a:pt x="36926" y="91719"/>
                  <a:pt x="37002" y="91984"/>
                  <a:pt x="37059" y="92250"/>
                </a:cubicBezTo>
                <a:cubicBezTo>
                  <a:pt x="37097" y="92439"/>
                  <a:pt x="37305" y="92856"/>
                  <a:pt x="37211" y="93046"/>
                </a:cubicBezTo>
                <a:cubicBezTo>
                  <a:pt x="37154" y="93160"/>
                  <a:pt x="36831" y="93255"/>
                  <a:pt x="36718" y="93311"/>
                </a:cubicBezTo>
                <a:cubicBezTo>
                  <a:pt x="36509" y="93425"/>
                  <a:pt x="36282" y="93539"/>
                  <a:pt x="36035" y="93634"/>
                </a:cubicBezTo>
                <a:cubicBezTo>
                  <a:pt x="35599" y="93804"/>
                  <a:pt x="35144" y="93937"/>
                  <a:pt x="34689" y="93994"/>
                </a:cubicBezTo>
                <a:cubicBezTo>
                  <a:pt x="34597" y="94004"/>
                  <a:pt x="34505" y="94009"/>
                  <a:pt x="34414" y="94009"/>
                </a:cubicBezTo>
                <a:cubicBezTo>
                  <a:pt x="33623" y="94009"/>
                  <a:pt x="32889" y="93638"/>
                  <a:pt x="32566" y="92856"/>
                </a:cubicBezTo>
                <a:cubicBezTo>
                  <a:pt x="32244" y="92041"/>
                  <a:pt x="32471" y="91093"/>
                  <a:pt x="32756" y="90297"/>
                </a:cubicBezTo>
                <a:cubicBezTo>
                  <a:pt x="33362" y="88572"/>
                  <a:pt x="34234" y="86923"/>
                  <a:pt x="35125" y="85331"/>
                </a:cubicBezTo>
                <a:cubicBezTo>
                  <a:pt x="35426" y="84788"/>
                  <a:pt x="35736" y="84251"/>
                  <a:pt x="36054" y="83719"/>
                </a:cubicBezTo>
                <a:close/>
                <a:moveTo>
                  <a:pt x="43850" y="72899"/>
                </a:moveTo>
                <a:cubicBezTo>
                  <a:pt x="43926" y="74041"/>
                  <a:pt x="43988" y="75183"/>
                  <a:pt x="44035" y="76326"/>
                </a:cubicBezTo>
                <a:cubicBezTo>
                  <a:pt x="44111" y="78487"/>
                  <a:pt x="44149" y="80629"/>
                  <a:pt x="44130" y="82790"/>
                </a:cubicBezTo>
                <a:cubicBezTo>
                  <a:pt x="44111" y="83871"/>
                  <a:pt x="44092" y="84970"/>
                  <a:pt x="44054" y="86051"/>
                </a:cubicBezTo>
                <a:cubicBezTo>
                  <a:pt x="44016" y="87037"/>
                  <a:pt x="44092" y="88117"/>
                  <a:pt x="43864" y="89065"/>
                </a:cubicBezTo>
                <a:cubicBezTo>
                  <a:pt x="43789" y="89463"/>
                  <a:pt x="43599" y="89823"/>
                  <a:pt x="43334" y="90127"/>
                </a:cubicBezTo>
                <a:cubicBezTo>
                  <a:pt x="43194" y="90249"/>
                  <a:pt x="43052" y="90301"/>
                  <a:pt x="42914" y="90301"/>
                </a:cubicBezTo>
                <a:cubicBezTo>
                  <a:pt x="42585" y="90301"/>
                  <a:pt x="42287" y="90001"/>
                  <a:pt x="42139" y="89653"/>
                </a:cubicBezTo>
                <a:cubicBezTo>
                  <a:pt x="41874" y="88970"/>
                  <a:pt x="41760" y="88193"/>
                  <a:pt x="41609" y="87473"/>
                </a:cubicBezTo>
                <a:cubicBezTo>
                  <a:pt x="41324" y="86165"/>
                  <a:pt x="41021" y="84724"/>
                  <a:pt x="40149" y="83643"/>
                </a:cubicBezTo>
                <a:cubicBezTo>
                  <a:pt x="39770" y="83169"/>
                  <a:pt x="39277" y="82809"/>
                  <a:pt x="38708" y="82582"/>
                </a:cubicBezTo>
                <a:cubicBezTo>
                  <a:pt x="38695" y="82577"/>
                  <a:pt x="38683" y="82574"/>
                  <a:pt x="38671" y="82574"/>
                </a:cubicBezTo>
                <a:cubicBezTo>
                  <a:pt x="38594" y="82574"/>
                  <a:pt x="38540" y="82668"/>
                  <a:pt x="38557" y="82733"/>
                </a:cubicBezTo>
                <a:cubicBezTo>
                  <a:pt x="38917" y="84667"/>
                  <a:pt x="39277" y="86601"/>
                  <a:pt x="39618" y="88534"/>
                </a:cubicBezTo>
                <a:lnTo>
                  <a:pt x="40149" y="91397"/>
                </a:lnTo>
                <a:cubicBezTo>
                  <a:pt x="40263" y="92136"/>
                  <a:pt x="40452" y="92875"/>
                  <a:pt x="40187" y="93596"/>
                </a:cubicBezTo>
                <a:cubicBezTo>
                  <a:pt x="40092" y="93861"/>
                  <a:pt x="39921" y="94183"/>
                  <a:pt x="39618" y="94240"/>
                </a:cubicBezTo>
                <a:cubicBezTo>
                  <a:pt x="39604" y="94243"/>
                  <a:pt x="39590" y="94244"/>
                  <a:pt x="39576" y="94244"/>
                </a:cubicBezTo>
                <a:cubicBezTo>
                  <a:pt x="39294" y="94244"/>
                  <a:pt x="39081" y="93717"/>
                  <a:pt x="38955" y="93482"/>
                </a:cubicBezTo>
                <a:cubicBezTo>
                  <a:pt x="38670" y="92856"/>
                  <a:pt x="38462" y="92193"/>
                  <a:pt x="38348" y="91511"/>
                </a:cubicBezTo>
                <a:cubicBezTo>
                  <a:pt x="38083" y="90146"/>
                  <a:pt x="38045" y="88762"/>
                  <a:pt x="37855" y="87397"/>
                </a:cubicBezTo>
                <a:cubicBezTo>
                  <a:pt x="37647" y="85994"/>
                  <a:pt x="37230" y="84610"/>
                  <a:pt x="36244" y="83549"/>
                </a:cubicBezTo>
                <a:cubicBezTo>
                  <a:pt x="36227" y="83526"/>
                  <a:pt x="36203" y="83515"/>
                  <a:pt x="36178" y="83514"/>
                </a:cubicBezTo>
                <a:lnTo>
                  <a:pt x="36178" y="83514"/>
                </a:lnTo>
                <a:cubicBezTo>
                  <a:pt x="38436" y="79777"/>
                  <a:pt x="41102" y="76305"/>
                  <a:pt x="43850" y="72899"/>
                </a:cubicBezTo>
                <a:close/>
                <a:moveTo>
                  <a:pt x="124" y="0"/>
                </a:moveTo>
                <a:cubicBezTo>
                  <a:pt x="60" y="0"/>
                  <a:pt x="1" y="49"/>
                  <a:pt x="36" y="119"/>
                </a:cubicBezTo>
                <a:lnTo>
                  <a:pt x="17" y="119"/>
                </a:lnTo>
                <a:cubicBezTo>
                  <a:pt x="2955" y="8498"/>
                  <a:pt x="5989" y="16839"/>
                  <a:pt x="9135" y="25123"/>
                </a:cubicBezTo>
                <a:cubicBezTo>
                  <a:pt x="9894" y="27152"/>
                  <a:pt x="10671" y="29180"/>
                  <a:pt x="11467" y="31208"/>
                </a:cubicBezTo>
                <a:cubicBezTo>
                  <a:pt x="12168" y="33028"/>
                  <a:pt x="12794" y="34905"/>
                  <a:pt x="13647" y="36649"/>
                </a:cubicBezTo>
                <a:cubicBezTo>
                  <a:pt x="14292" y="37976"/>
                  <a:pt x="15221" y="39246"/>
                  <a:pt x="16623" y="39796"/>
                </a:cubicBezTo>
                <a:cubicBezTo>
                  <a:pt x="17283" y="40054"/>
                  <a:pt x="17979" y="40142"/>
                  <a:pt x="18690" y="40142"/>
                </a:cubicBezTo>
                <a:cubicBezTo>
                  <a:pt x="19959" y="40142"/>
                  <a:pt x="21272" y="39862"/>
                  <a:pt x="22500" y="39777"/>
                </a:cubicBezTo>
                <a:cubicBezTo>
                  <a:pt x="23246" y="39726"/>
                  <a:pt x="23995" y="39701"/>
                  <a:pt x="24747" y="39701"/>
                </a:cubicBezTo>
                <a:cubicBezTo>
                  <a:pt x="26249" y="39701"/>
                  <a:pt x="27757" y="39802"/>
                  <a:pt x="29249" y="40004"/>
                </a:cubicBezTo>
                <a:cubicBezTo>
                  <a:pt x="31106" y="40270"/>
                  <a:pt x="33021" y="40668"/>
                  <a:pt x="34727" y="41502"/>
                </a:cubicBezTo>
                <a:cubicBezTo>
                  <a:pt x="36433" y="42317"/>
                  <a:pt x="37836" y="43682"/>
                  <a:pt x="38708" y="45350"/>
                </a:cubicBezTo>
                <a:cubicBezTo>
                  <a:pt x="39580" y="46981"/>
                  <a:pt x="40054" y="48782"/>
                  <a:pt x="40471" y="50545"/>
                </a:cubicBezTo>
                <a:cubicBezTo>
                  <a:pt x="42179" y="57664"/>
                  <a:pt x="43282" y="64918"/>
                  <a:pt x="43803" y="72216"/>
                </a:cubicBezTo>
                <a:lnTo>
                  <a:pt x="43803" y="72216"/>
                </a:lnTo>
                <a:cubicBezTo>
                  <a:pt x="43494" y="72599"/>
                  <a:pt x="43186" y="72983"/>
                  <a:pt x="42879" y="73369"/>
                </a:cubicBezTo>
                <a:cubicBezTo>
                  <a:pt x="40831" y="75966"/>
                  <a:pt x="38822" y="78601"/>
                  <a:pt x="37021" y="81387"/>
                </a:cubicBezTo>
                <a:cubicBezTo>
                  <a:pt x="35277" y="84098"/>
                  <a:pt x="33571" y="87018"/>
                  <a:pt x="32471" y="90070"/>
                </a:cubicBezTo>
                <a:cubicBezTo>
                  <a:pt x="31997" y="91359"/>
                  <a:pt x="31770" y="93198"/>
                  <a:pt x="33154" y="94013"/>
                </a:cubicBezTo>
                <a:cubicBezTo>
                  <a:pt x="33534" y="94235"/>
                  <a:pt x="33946" y="94326"/>
                  <a:pt x="34367" y="94326"/>
                </a:cubicBezTo>
                <a:cubicBezTo>
                  <a:pt x="35456" y="94326"/>
                  <a:pt x="36609" y="93717"/>
                  <a:pt x="37457" y="93198"/>
                </a:cubicBezTo>
                <a:cubicBezTo>
                  <a:pt x="37514" y="93160"/>
                  <a:pt x="37533" y="93103"/>
                  <a:pt x="37514" y="93046"/>
                </a:cubicBezTo>
                <a:cubicBezTo>
                  <a:pt x="36725" y="90076"/>
                  <a:pt x="36309" y="87016"/>
                  <a:pt x="36300" y="83937"/>
                </a:cubicBezTo>
                <a:lnTo>
                  <a:pt x="36300" y="83937"/>
                </a:lnTo>
                <a:cubicBezTo>
                  <a:pt x="38208" y="86250"/>
                  <a:pt x="37579" y="89653"/>
                  <a:pt x="38348" y="92383"/>
                </a:cubicBezTo>
                <a:cubicBezTo>
                  <a:pt x="38500" y="93065"/>
                  <a:pt x="38803" y="93710"/>
                  <a:pt x="39201" y="94297"/>
                </a:cubicBezTo>
                <a:cubicBezTo>
                  <a:pt x="39289" y="94413"/>
                  <a:pt x="39407" y="94460"/>
                  <a:pt x="39532" y="94460"/>
                </a:cubicBezTo>
                <a:cubicBezTo>
                  <a:pt x="39756" y="94460"/>
                  <a:pt x="40003" y="94309"/>
                  <a:pt x="40149" y="94127"/>
                </a:cubicBezTo>
                <a:cubicBezTo>
                  <a:pt x="40490" y="93728"/>
                  <a:pt x="40566" y="93103"/>
                  <a:pt x="40547" y="92591"/>
                </a:cubicBezTo>
                <a:cubicBezTo>
                  <a:pt x="40509" y="91681"/>
                  <a:pt x="40244" y="90752"/>
                  <a:pt x="40092" y="89861"/>
                </a:cubicBezTo>
                <a:cubicBezTo>
                  <a:pt x="39670" y="87551"/>
                  <a:pt x="39266" y="85241"/>
                  <a:pt x="38846" y="82914"/>
                </a:cubicBezTo>
                <a:lnTo>
                  <a:pt x="38846" y="82914"/>
                </a:lnTo>
                <a:cubicBezTo>
                  <a:pt x="40217" y="83575"/>
                  <a:pt x="40753" y="85091"/>
                  <a:pt x="41116" y="86487"/>
                </a:cubicBezTo>
                <a:cubicBezTo>
                  <a:pt x="41305" y="87245"/>
                  <a:pt x="41438" y="88022"/>
                  <a:pt x="41628" y="88781"/>
                </a:cubicBezTo>
                <a:cubicBezTo>
                  <a:pt x="41760" y="89349"/>
                  <a:pt x="41874" y="90146"/>
                  <a:pt x="42443" y="90468"/>
                </a:cubicBezTo>
                <a:cubicBezTo>
                  <a:pt x="42589" y="90550"/>
                  <a:pt x="42735" y="90587"/>
                  <a:pt x="42876" y="90587"/>
                </a:cubicBezTo>
                <a:cubicBezTo>
                  <a:pt x="43193" y="90587"/>
                  <a:pt x="43484" y="90402"/>
                  <a:pt x="43694" y="90127"/>
                </a:cubicBezTo>
                <a:cubicBezTo>
                  <a:pt x="44168" y="89539"/>
                  <a:pt x="44225" y="88781"/>
                  <a:pt x="44263" y="88060"/>
                </a:cubicBezTo>
                <a:cubicBezTo>
                  <a:pt x="44376" y="85842"/>
                  <a:pt x="44433" y="83624"/>
                  <a:pt x="44433" y="81425"/>
                </a:cubicBezTo>
                <a:cubicBezTo>
                  <a:pt x="44433" y="78462"/>
                  <a:pt x="44333" y="75502"/>
                  <a:pt x="44134" y="72549"/>
                </a:cubicBezTo>
                <a:lnTo>
                  <a:pt x="44134" y="72549"/>
                </a:lnTo>
                <a:cubicBezTo>
                  <a:pt x="45525" y="70831"/>
                  <a:pt x="46934" y="69129"/>
                  <a:pt x="48319" y="67416"/>
                </a:cubicBezTo>
                <a:cubicBezTo>
                  <a:pt x="50916" y="64213"/>
                  <a:pt x="53457" y="60952"/>
                  <a:pt x="55694" y="57464"/>
                </a:cubicBezTo>
                <a:cubicBezTo>
                  <a:pt x="55812" y="57293"/>
                  <a:pt x="55657" y="57122"/>
                  <a:pt x="55493" y="57122"/>
                </a:cubicBezTo>
                <a:cubicBezTo>
                  <a:pt x="55421" y="57122"/>
                  <a:pt x="55348" y="57155"/>
                  <a:pt x="55295" y="57236"/>
                </a:cubicBezTo>
                <a:cubicBezTo>
                  <a:pt x="51966" y="62402"/>
                  <a:pt x="47953" y="67087"/>
                  <a:pt x="44086" y="71866"/>
                </a:cubicBezTo>
                <a:lnTo>
                  <a:pt x="44086" y="71866"/>
                </a:lnTo>
                <a:cubicBezTo>
                  <a:pt x="43682" y="66321"/>
                  <a:pt x="42926" y="60806"/>
                  <a:pt x="41817" y="55360"/>
                </a:cubicBezTo>
                <a:cubicBezTo>
                  <a:pt x="41400" y="53255"/>
                  <a:pt x="40945" y="51132"/>
                  <a:pt x="40376" y="49066"/>
                </a:cubicBezTo>
                <a:cubicBezTo>
                  <a:pt x="39921" y="47379"/>
                  <a:pt x="39315" y="45673"/>
                  <a:pt x="38310" y="44213"/>
                </a:cubicBezTo>
                <a:cubicBezTo>
                  <a:pt x="36130" y="41104"/>
                  <a:pt x="32301" y="40175"/>
                  <a:pt x="28737" y="39739"/>
                </a:cubicBezTo>
                <a:cubicBezTo>
                  <a:pt x="27406" y="39567"/>
                  <a:pt x="26076" y="39485"/>
                  <a:pt x="24745" y="39485"/>
                </a:cubicBezTo>
                <a:cubicBezTo>
                  <a:pt x="23877" y="39485"/>
                  <a:pt x="23008" y="39520"/>
                  <a:pt x="22140" y="39587"/>
                </a:cubicBezTo>
                <a:cubicBezTo>
                  <a:pt x="21041" y="39680"/>
                  <a:pt x="19854" y="39911"/>
                  <a:pt x="18707" y="39911"/>
                </a:cubicBezTo>
                <a:cubicBezTo>
                  <a:pt x="17736" y="39911"/>
                  <a:pt x="16794" y="39745"/>
                  <a:pt x="15960" y="39189"/>
                </a:cubicBezTo>
                <a:cubicBezTo>
                  <a:pt x="14519" y="38204"/>
                  <a:pt x="13780" y="36479"/>
                  <a:pt x="13173" y="34924"/>
                </a:cubicBezTo>
                <a:cubicBezTo>
                  <a:pt x="12339" y="32820"/>
                  <a:pt x="11543" y="30735"/>
                  <a:pt x="10728" y="28630"/>
                </a:cubicBezTo>
                <a:cubicBezTo>
                  <a:pt x="7505" y="20194"/>
                  <a:pt x="4377" y="11721"/>
                  <a:pt x="1344" y="3228"/>
                </a:cubicBezTo>
                <a:cubicBezTo>
                  <a:pt x="965" y="2166"/>
                  <a:pt x="586" y="1124"/>
                  <a:pt x="226" y="62"/>
                </a:cubicBezTo>
                <a:cubicBezTo>
                  <a:pt x="204" y="19"/>
                  <a:pt x="163" y="0"/>
                  <a:pt x="124" y="0"/>
                </a:cubicBezTo>
                <a:close/>
              </a:path>
            </a:pathLst>
          </a:custGeom>
          <a:solidFill>
            <a:srgbClr val="1C5F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96" name="Google Shape;296;p5"/>
          <p:cNvSpPr/>
          <p:nvPr/>
        </p:nvSpPr>
        <p:spPr>
          <a:xfrm rot="-7689947">
            <a:off x="8072325" y="4598041"/>
            <a:ext cx="2264989" cy="2165745"/>
          </a:xfrm>
          <a:custGeom>
            <a:avLst/>
            <a:gdLst/>
            <a:ahLst/>
            <a:cxnLst/>
            <a:rect l="l" t="t" r="r" b="b"/>
            <a:pathLst>
              <a:path w="21339" h="20404" extrusionOk="0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3C8D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6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rot="1326164" flipH="1">
            <a:off x="2960862" y="1361553"/>
            <a:ext cx="3222304" cy="2224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6"/>
          <p:cNvPicPr preferRelativeResize="0"/>
          <p:nvPr/>
        </p:nvPicPr>
        <p:blipFill>
          <a:blip r:embed="rId3">
            <a:alphaModFix amt="47000"/>
          </a:blip>
          <a:stretch>
            <a:fillRect/>
          </a:stretch>
        </p:blipFill>
        <p:spPr>
          <a:xfrm rot="1331770">
            <a:off x="-1977764" y="3821949"/>
            <a:ext cx="2989902" cy="24682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0" name="Google Shape;300;p6"/>
          <p:cNvGrpSpPr/>
          <p:nvPr/>
        </p:nvGrpSpPr>
        <p:grpSpPr>
          <a:xfrm rot="-987768">
            <a:off x="-733895" y="3875634"/>
            <a:ext cx="1344359" cy="1995308"/>
            <a:chOff x="272875" y="1527563"/>
            <a:chExt cx="255950" cy="455000"/>
          </a:xfrm>
        </p:grpSpPr>
        <p:sp>
          <p:nvSpPr>
            <p:cNvPr id="301" name="Google Shape;301;p6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2" name="Google Shape;302;p6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3" name="Google Shape;303;p6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4" name="Google Shape;304;p6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5" name="Google Shape;305;p6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6" name="Google Shape;306;p6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7" name="Google Shape;307;p6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8" name="Google Shape;308;p6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9" name="Google Shape;309;p6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0" name="Google Shape;310;p6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1" name="Google Shape;311;p6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2" name="Google Shape;312;p6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3" name="Google Shape;313;p6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4" name="Google Shape;314;p6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5" name="Google Shape;315;p6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6" name="Google Shape;316;p6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7" name="Google Shape;317;p6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8" name="Google Shape;318;p6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9" name="Google Shape;319;p6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0" name="Google Shape;320;p6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1" name="Google Shape;321;p6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2" name="Google Shape;322;p6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3" name="Google Shape;323;p6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4" name="Google Shape;324;p6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5" name="Google Shape;325;p6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6" name="Google Shape;326;p6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7" name="Google Shape;327;p6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8" name="Google Shape;328;p6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9" name="Google Shape;329;p6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0" name="Google Shape;330;p6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336" name="Google Shape;336;p6"/>
          <p:cNvPicPr preferRelativeResize="0"/>
          <p:nvPr/>
        </p:nvPicPr>
        <p:blipFill>
          <a:blip r:embed="rId4">
            <a:alphaModFix amt="74000"/>
          </a:blip>
          <a:stretch>
            <a:fillRect/>
          </a:stretch>
        </p:blipFill>
        <p:spPr>
          <a:xfrm flipH="1">
            <a:off x="7809444" y="4139664"/>
            <a:ext cx="2894870" cy="2593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6"/>
          <p:cNvPicPr preferRelativeResize="0"/>
          <p:nvPr/>
        </p:nvPicPr>
        <p:blipFill>
          <a:blip r:embed="rId5">
            <a:alphaModFix amt="62000"/>
          </a:blip>
          <a:stretch>
            <a:fillRect/>
          </a:stretch>
        </p:blipFill>
        <p:spPr>
          <a:xfrm rot="9368145" flipH="1">
            <a:off x="-1509155" y="-1246007"/>
            <a:ext cx="2894870" cy="25933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8" name="Google Shape;338;p6"/>
          <p:cNvGrpSpPr/>
          <p:nvPr/>
        </p:nvGrpSpPr>
        <p:grpSpPr>
          <a:xfrm rot="5400065">
            <a:off x="8667137" y="-1129839"/>
            <a:ext cx="1344377" cy="1995312"/>
            <a:chOff x="272875" y="1527563"/>
            <a:chExt cx="255950" cy="455000"/>
          </a:xfrm>
        </p:grpSpPr>
        <p:sp>
          <p:nvSpPr>
            <p:cNvPr id="339" name="Google Shape;339;p6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9" name="Google Shape;359;p6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60" name="Google Shape;360;p6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61" name="Google Shape;361;p6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62" name="Google Shape;362;p6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63" name="Google Shape;363;p6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64" name="Google Shape;364;p6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65" name="Google Shape;365;p6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66" name="Google Shape;366;p6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67" name="Google Shape;367;p6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68" name="Google Shape;368;p6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69" name="Google Shape;369;p6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0" name="Google Shape;370;p6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1" name="Google Shape;371;p6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2" name="Google Shape;372;p6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3" name="Google Shape;373;p6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374" name="Google Shape;374;p6"/>
          <p:cNvSpPr txBox="1"/>
          <p:nvPr>
            <p:ph type="title"/>
          </p:nvPr>
        </p:nvSpPr>
        <p:spPr>
          <a:xfrm>
            <a:off x="3566522" y="1727900"/>
            <a:ext cx="2028900" cy="171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pic>
        <p:nvPicPr>
          <p:cNvPr id="375" name="Google Shape;375;p6"/>
          <p:cNvPicPr preferRelativeResize="0"/>
          <p:nvPr/>
        </p:nvPicPr>
        <p:blipFill>
          <a:blip r:embed="rId3">
            <a:alphaModFix amt="47000"/>
          </a:blip>
          <a:stretch>
            <a:fillRect/>
          </a:stretch>
        </p:blipFill>
        <p:spPr>
          <a:xfrm rot="-10643014">
            <a:off x="7943421" y="-1509312"/>
            <a:ext cx="2989903" cy="2468227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6"/>
          <p:cNvSpPr/>
          <p:nvPr/>
        </p:nvSpPr>
        <p:spPr>
          <a:xfrm rot="-7373435">
            <a:off x="3439495" y="5025020"/>
            <a:ext cx="2265005" cy="2165760"/>
          </a:xfrm>
          <a:custGeom>
            <a:avLst/>
            <a:gdLst/>
            <a:ahLst/>
            <a:cxnLst/>
            <a:rect l="l" t="t" r="r" b="b"/>
            <a:pathLst>
              <a:path w="21339" h="20404" extrusionOk="0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3C8D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7"/>
          <p:cNvSpPr txBox="1"/>
          <p:nvPr>
            <p:ph type="subTitle" idx="1"/>
          </p:nvPr>
        </p:nvSpPr>
        <p:spPr>
          <a:xfrm>
            <a:off x="720000" y="1475700"/>
            <a:ext cx="7704000" cy="265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9" name="Google Shape;379;p7"/>
          <p:cNvSpPr txBox="1"/>
          <p:nvPr>
            <p:ph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pic>
        <p:nvPicPr>
          <p:cNvPr id="380" name="Google Shape;380;p7"/>
          <p:cNvPicPr preferRelativeResize="0"/>
          <p:nvPr/>
        </p:nvPicPr>
        <p:blipFill>
          <a:blip r:embed="rId2">
            <a:alphaModFix amt="47000"/>
          </a:blip>
          <a:stretch>
            <a:fillRect/>
          </a:stretch>
        </p:blipFill>
        <p:spPr>
          <a:xfrm rot="4139108">
            <a:off x="-1716814" y="3950736"/>
            <a:ext cx="2989903" cy="24682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1" name="Google Shape;381;p7"/>
          <p:cNvGrpSpPr/>
          <p:nvPr/>
        </p:nvGrpSpPr>
        <p:grpSpPr>
          <a:xfrm rot="-987768">
            <a:off x="-414533" y="3230134"/>
            <a:ext cx="1344359" cy="1995308"/>
            <a:chOff x="272875" y="1527563"/>
            <a:chExt cx="255950" cy="455000"/>
          </a:xfrm>
        </p:grpSpPr>
        <p:sp>
          <p:nvSpPr>
            <p:cNvPr id="382" name="Google Shape;382;p7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6" name="Google Shape;396;p7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7" name="Google Shape;397;p7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8" name="Google Shape;398;p7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9" name="Google Shape;399;p7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0" name="Google Shape;400;p7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1" name="Google Shape;401;p7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2" name="Google Shape;402;p7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3" name="Google Shape;403;p7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4" name="Google Shape;404;p7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5" name="Google Shape;405;p7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6" name="Google Shape;406;p7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7" name="Google Shape;407;p7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8" name="Google Shape;408;p7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9" name="Google Shape;409;p7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0" name="Google Shape;410;p7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1" name="Google Shape;411;p7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2" name="Google Shape;412;p7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3" name="Google Shape;413;p7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4" name="Google Shape;414;p7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5" name="Google Shape;415;p7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6" name="Google Shape;416;p7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417" name="Google Shape;417;p7"/>
          <p:cNvPicPr preferRelativeResize="0"/>
          <p:nvPr/>
        </p:nvPicPr>
        <p:blipFill>
          <a:blip r:embed="rId3">
            <a:alphaModFix amt="74000"/>
          </a:blip>
          <a:stretch>
            <a:fillRect/>
          </a:stretch>
        </p:blipFill>
        <p:spPr>
          <a:xfrm rot="-1197527" flipH="1">
            <a:off x="8254668" y="3888189"/>
            <a:ext cx="2894871" cy="2593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7"/>
          <p:cNvPicPr preferRelativeResize="0"/>
          <p:nvPr/>
        </p:nvPicPr>
        <p:blipFill>
          <a:blip r:embed="rId4">
            <a:alphaModFix amt="58000"/>
          </a:blip>
          <a:stretch>
            <a:fillRect/>
          </a:stretch>
        </p:blipFill>
        <p:spPr>
          <a:xfrm rot="-9314708">
            <a:off x="-1515506" y="-1274402"/>
            <a:ext cx="1787180" cy="4287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7"/>
          <p:cNvPicPr preferRelativeResize="0"/>
          <p:nvPr/>
        </p:nvPicPr>
        <p:blipFill>
          <a:blip r:embed="rId5">
            <a:alphaModFix amt="76000"/>
          </a:blip>
          <a:stretch>
            <a:fillRect/>
          </a:stretch>
        </p:blipFill>
        <p:spPr>
          <a:xfrm rot="394092">
            <a:off x="2157624" y="-1359156"/>
            <a:ext cx="5296602" cy="1972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7"/>
          <p:cNvPicPr preferRelativeResize="0"/>
          <p:nvPr/>
        </p:nvPicPr>
        <p:blipFill>
          <a:blip r:embed="rId6">
            <a:alphaModFix amt="62000"/>
          </a:blip>
          <a:stretch>
            <a:fillRect/>
          </a:stretch>
        </p:blipFill>
        <p:spPr>
          <a:xfrm rot="6551349" flipH="1">
            <a:off x="7493893" y="-756657"/>
            <a:ext cx="2894870" cy="25933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1" name="Google Shape;421;p7"/>
          <p:cNvGrpSpPr/>
          <p:nvPr/>
        </p:nvGrpSpPr>
        <p:grpSpPr>
          <a:xfrm rot="8100046">
            <a:off x="8172668" y="-457651"/>
            <a:ext cx="1344367" cy="1995327"/>
            <a:chOff x="272875" y="1527563"/>
            <a:chExt cx="255950" cy="455000"/>
          </a:xfrm>
        </p:grpSpPr>
        <p:sp>
          <p:nvSpPr>
            <p:cNvPr id="422" name="Google Shape;422;p7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3" name="Google Shape;423;p7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4" name="Google Shape;424;p7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5" name="Google Shape;425;p7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6" name="Google Shape;426;p7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7" name="Google Shape;427;p7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8" name="Google Shape;428;p7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9" name="Google Shape;429;p7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0" name="Google Shape;430;p7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1" name="Google Shape;431;p7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2" name="Google Shape;432;p7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3" name="Google Shape;433;p7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4" name="Google Shape;434;p7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5" name="Google Shape;435;p7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6" name="Google Shape;436;p7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7" name="Google Shape;437;p7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8" name="Google Shape;438;p7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9" name="Google Shape;439;p7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0" name="Google Shape;440;p7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1" name="Google Shape;441;p7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2" name="Google Shape;442;p7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3" name="Google Shape;443;p7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4" name="Google Shape;444;p7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5" name="Google Shape;445;p7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6" name="Google Shape;446;p7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7" name="Google Shape;447;p7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8" name="Google Shape;448;p7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9" name="Google Shape;449;p7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0" name="Google Shape;450;p7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1" name="Google Shape;451;p7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2" name="Google Shape;452;p7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3" name="Google Shape;453;p7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4" name="Google Shape;454;p7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5" name="Google Shape;455;p7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6" name="Google Shape;456;p7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457" name="Google Shape;457;p7"/>
          <p:cNvSpPr/>
          <p:nvPr/>
        </p:nvSpPr>
        <p:spPr>
          <a:xfrm rot="-6477098" flipH="1">
            <a:off x="-3963735" y="-3524095"/>
            <a:ext cx="4623929" cy="7256942"/>
          </a:xfrm>
          <a:custGeom>
            <a:avLst/>
            <a:gdLst/>
            <a:ahLst/>
            <a:cxnLst/>
            <a:rect l="l" t="t" r="r" b="b"/>
            <a:pathLst>
              <a:path w="55812" h="94461" extrusionOk="0">
                <a:moveTo>
                  <a:pt x="36054" y="83719"/>
                </a:moveTo>
                <a:cubicBezTo>
                  <a:pt x="36059" y="85810"/>
                  <a:pt x="36230" y="87883"/>
                  <a:pt x="36585" y="89937"/>
                </a:cubicBezTo>
                <a:cubicBezTo>
                  <a:pt x="36680" y="90449"/>
                  <a:pt x="36775" y="90942"/>
                  <a:pt x="36888" y="91454"/>
                </a:cubicBezTo>
                <a:cubicBezTo>
                  <a:pt x="36926" y="91719"/>
                  <a:pt x="37002" y="91984"/>
                  <a:pt x="37059" y="92250"/>
                </a:cubicBezTo>
                <a:cubicBezTo>
                  <a:pt x="37097" y="92439"/>
                  <a:pt x="37305" y="92856"/>
                  <a:pt x="37211" y="93046"/>
                </a:cubicBezTo>
                <a:cubicBezTo>
                  <a:pt x="37154" y="93160"/>
                  <a:pt x="36831" y="93255"/>
                  <a:pt x="36718" y="93311"/>
                </a:cubicBezTo>
                <a:cubicBezTo>
                  <a:pt x="36509" y="93425"/>
                  <a:pt x="36282" y="93539"/>
                  <a:pt x="36035" y="93634"/>
                </a:cubicBezTo>
                <a:cubicBezTo>
                  <a:pt x="35599" y="93804"/>
                  <a:pt x="35144" y="93937"/>
                  <a:pt x="34689" y="93994"/>
                </a:cubicBezTo>
                <a:cubicBezTo>
                  <a:pt x="34597" y="94004"/>
                  <a:pt x="34505" y="94009"/>
                  <a:pt x="34414" y="94009"/>
                </a:cubicBezTo>
                <a:cubicBezTo>
                  <a:pt x="33623" y="94009"/>
                  <a:pt x="32889" y="93638"/>
                  <a:pt x="32566" y="92856"/>
                </a:cubicBezTo>
                <a:cubicBezTo>
                  <a:pt x="32244" y="92041"/>
                  <a:pt x="32471" y="91093"/>
                  <a:pt x="32756" y="90297"/>
                </a:cubicBezTo>
                <a:cubicBezTo>
                  <a:pt x="33362" y="88572"/>
                  <a:pt x="34234" y="86923"/>
                  <a:pt x="35125" y="85331"/>
                </a:cubicBezTo>
                <a:cubicBezTo>
                  <a:pt x="35426" y="84788"/>
                  <a:pt x="35736" y="84251"/>
                  <a:pt x="36054" y="83719"/>
                </a:cubicBezTo>
                <a:close/>
                <a:moveTo>
                  <a:pt x="43850" y="72899"/>
                </a:moveTo>
                <a:cubicBezTo>
                  <a:pt x="43926" y="74041"/>
                  <a:pt x="43988" y="75183"/>
                  <a:pt x="44035" y="76326"/>
                </a:cubicBezTo>
                <a:cubicBezTo>
                  <a:pt x="44111" y="78487"/>
                  <a:pt x="44149" y="80629"/>
                  <a:pt x="44130" y="82790"/>
                </a:cubicBezTo>
                <a:cubicBezTo>
                  <a:pt x="44111" y="83871"/>
                  <a:pt x="44092" y="84970"/>
                  <a:pt x="44054" y="86051"/>
                </a:cubicBezTo>
                <a:cubicBezTo>
                  <a:pt x="44016" y="87037"/>
                  <a:pt x="44092" y="88117"/>
                  <a:pt x="43864" y="89065"/>
                </a:cubicBezTo>
                <a:cubicBezTo>
                  <a:pt x="43789" y="89463"/>
                  <a:pt x="43599" y="89823"/>
                  <a:pt x="43334" y="90127"/>
                </a:cubicBezTo>
                <a:cubicBezTo>
                  <a:pt x="43194" y="90249"/>
                  <a:pt x="43052" y="90301"/>
                  <a:pt x="42914" y="90301"/>
                </a:cubicBezTo>
                <a:cubicBezTo>
                  <a:pt x="42585" y="90301"/>
                  <a:pt x="42287" y="90001"/>
                  <a:pt x="42139" y="89653"/>
                </a:cubicBezTo>
                <a:cubicBezTo>
                  <a:pt x="41874" y="88970"/>
                  <a:pt x="41760" y="88193"/>
                  <a:pt x="41609" y="87473"/>
                </a:cubicBezTo>
                <a:cubicBezTo>
                  <a:pt x="41324" y="86165"/>
                  <a:pt x="41021" y="84724"/>
                  <a:pt x="40149" y="83643"/>
                </a:cubicBezTo>
                <a:cubicBezTo>
                  <a:pt x="39770" y="83169"/>
                  <a:pt x="39277" y="82809"/>
                  <a:pt x="38708" y="82582"/>
                </a:cubicBezTo>
                <a:cubicBezTo>
                  <a:pt x="38695" y="82577"/>
                  <a:pt x="38683" y="82574"/>
                  <a:pt x="38671" y="82574"/>
                </a:cubicBezTo>
                <a:cubicBezTo>
                  <a:pt x="38594" y="82574"/>
                  <a:pt x="38540" y="82668"/>
                  <a:pt x="38557" y="82733"/>
                </a:cubicBezTo>
                <a:cubicBezTo>
                  <a:pt x="38917" y="84667"/>
                  <a:pt x="39277" y="86601"/>
                  <a:pt x="39618" y="88534"/>
                </a:cubicBezTo>
                <a:lnTo>
                  <a:pt x="40149" y="91397"/>
                </a:lnTo>
                <a:cubicBezTo>
                  <a:pt x="40263" y="92136"/>
                  <a:pt x="40452" y="92875"/>
                  <a:pt x="40187" y="93596"/>
                </a:cubicBezTo>
                <a:cubicBezTo>
                  <a:pt x="40092" y="93861"/>
                  <a:pt x="39921" y="94183"/>
                  <a:pt x="39618" y="94240"/>
                </a:cubicBezTo>
                <a:cubicBezTo>
                  <a:pt x="39604" y="94243"/>
                  <a:pt x="39590" y="94244"/>
                  <a:pt x="39576" y="94244"/>
                </a:cubicBezTo>
                <a:cubicBezTo>
                  <a:pt x="39294" y="94244"/>
                  <a:pt x="39081" y="93717"/>
                  <a:pt x="38955" y="93482"/>
                </a:cubicBezTo>
                <a:cubicBezTo>
                  <a:pt x="38670" y="92856"/>
                  <a:pt x="38462" y="92193"/>
                  <a:pt x="38348" y="91511"/>
                </a:cubicBezTo>
                <a:cubicBezTo>
                  <a:pt x="38083" y="90146"/>
                  <a:pt x="38045" y="88762"/>
                  <a:pt x="37855" y="87397"/>
                </a:cubicBezTo>
                <a:cubicBezTo>
                  <a:pt x="37647" y="85994"/>
                  <a:pt x="37230" y="84610"/>
                  <a:pt x="36244" y="83549"/>
                </a:cubicBezTo>
                <a:cubicBezTo>
                  <a:pt x="36227" y="83526"/>
                  <a:pt x="36203" y="83515"/>
                  <a:pt x="36178" y="83514"/>
                </a:cubicBezTo>
                <a:lnTo>
                  <a:pt x="36178" y="83514"/>
                </a:lnTo>
                <a:cubicBezTo>
                  <a:pt x="38436" y="79777"/>
                  <a:pt x="41102" y="76305"/>
                  <a:pt x="43850" y="72899"/>
                </a:cubicBezTo>
                <a:close/>
                <a:moveTo>
                  <a:pt x="124" y="0"/>
                </a:moveTo>
                <a:cubicBezTo>
                  <a:pt x="60" y="0"/>
                  <a:pt x="1" y="49"/>
                  <a:pt x="36" y="119"/>
                </a:cubicBezTo>
                <a:lnTo>
                  <a:pt x="17" y="119"/>
                </a:lnTo>
                <a:cubicBezTo>
                  <a:pt x="2955" y="8498"/>
                  <a:pt x="5989" y="16839"/>
                  <a:pt x="9135" y="25123"/>
                </a:cubicBezTo>
                <a:cubicBezTo>
                  <a:pt x="9894" y="27152"/>
                  <a:pt x="10671" y="29180"/>
                  <a:pt x="11467" y="31208"/>
                </a:cubicBezTo>
                <a:cubicBezTo>
                  <a:pt x="12168" y="33028"/>
                  <a:pt x="12794" y="34905"/>
                  <a:pt x="13647" y="36649"/>
                </a:cubicBezTo>
                <a:cubicBezTo>
                  <a:pt x="14292" y="37976"/>
                  <a:pt x="15221" y="39246"/>
                  <a:pt x="16623" y="39796"/>
                </a:cubicBezTo>
                <a:cubicBezTo>
                  <a:pt x="17283" y="40054"/>
                  <a:pt x="17979" y="40142"/>
                  <a:pt x="18690" y="40142"/>
                </a:cubicBezTo>
                <a:cubicBezTo>
                  <a:pt x="19959" y="40142"/>
                  <a:pt x="21272" y="39862"/>
                  <a:pt x="22500" y="39777"/>
                </a:cubicBezTo>
                <a:cubicBezTo>
                  <a:pt x="23246" y="39726"/>
                  <a:pt x="23995" y="39701"/>
                  <a:pt x="24747" y="39701"/>
                </a:cubicBezTo>
                <a:cubicBezTo>
                  <a:pt x="26249" y="39701"/>
                  <a:pt x="27757" y="39802"/>
                  <a:pt x="29249" y="40004"/>
                </a:cubicBezTo>
                <a:cubicBezTo>
                  <a:pt x="31106" y="40270"/>
                  <a:pt x="33021" y="40668"/>
                  <a:pt x="34727" y="41502"/>
                </a:cubicBezTo>
                <a:cubicBezTo>
                  <a:pt x="36433" y="42317"/>
                  <a:pt x="37836" y="43682"/>
                  <a:pt x="38708" y="45350"/>
                </a:cubicBezTo>
                <a:cubicBezTo>
                  <a:pt x="39580" y="46981"/>
                  <a:pt x="40054" y="48782"/>
                  <a:pt x="40471" y="50545"/>
                </a:cubicBezTo>
                <a:cubicBezTo>
                  <a:pt x="42179" y="57664"/>
                  <a:pt x="43282" y="64918"/>
                  <a:pt x="43803" y="72216"/>
                </a:cubicBezTo>
                <a:lnTo>
                  <a:pt x="43803" y="72216"/>
                </a:lnTo>
                <a:cubicBezTo>
                  <a:pt x="43494" y="72599"/>
                  <a:pt x="43186" y="72983"/>
                  <a:pt x="42879" y="73369"/>
                </a:cubicBezTo>
                <a:cubicBezTo>
                  <a:pt x="40831" y="75966"/>
                  <a:pt x="38822" y="78601"/>
                  <a:pt x="37021" y="81387"/>
                </a:cubicBezTo>
                <a:cubicBezTo>
                  <a:pt x="35277" y="84098"/>
                  <a:pt x="33571" y="87018"/>
                  <a:pt x="32471" y="90070"/>
                </a:cubicBezTo>
                <a:cubicBezTo>
                  <a:pt x="31997" y="91359"/>
                  <a:pt x="31770" y="93198"/>
                  <a:pt x="33154" y="94013"/>
                </a:cubicBezTo>
                <a:cubicBezTo>
                  <a:pt x="33534" y="94235"/>
                  <a:pt x="33946" y="94326"/>
                  <a:pt x="34367" y="94326"/>
                </a:cubicBezTo>
                <a:cubicBezTo>
                  <a:pt x="35456" y="94326"/>
                  <a:pt x="36609" y="93717"/>
                  <a:pt x="37457" y="93198"/>
                </a:cubicBezTo>
                <a:cubicBezTo>
                  <a:pt x="37514" y="93160"/>
                  <a:pt x="37533" y="93103"/>
                  <a:pt x="37514" y="93046"/>
                </a:cubicBezTo>
                <a:cubicBezTo>
                  <a:pt x="36725" y="90076"/>
                  <a:pt x="36309" y="87016"/>
                  <a:pt x="36300" y="83937"/>
                </a:cubicBezTo>
                <a:lnTo>
                  <a:pt x="36300" y="83937"/>
                </a:lnTo>
                <a:cubicBezTo>
                  <a:pt x="38208" y="86250"/>
                  <a:pt x="37579" y="89653"/>
                  <a:pt x="38348" y="92383"/>
                </a:cubicBezTo>
                <a:cubicBezTo>
                  <a:pt x="38500" y="93065"/>
                  <a:pt x="38803" y="93710"/>
                  <a:pt x="39201" y="94297"/>
                </a:cubicBezTo>
                <a:cubicBezTo>
                  <a:pt x="39289" y="94413"/>
                  <a:pt x="39407" y="94460"/>
                  <a:pt x="39532" y="94460"/>
                </a:cubicBezTo>
                <a:cubicBezTo>
                  <a:pt x="39756" y="94460"/>
                  <a:pt x="40003" y="94309"/>
                  <a:pt x="40149" y="94127"/>
                </a:cubicBezTo>
                <a:cubicBezTo>
                  <a:pt x="40490" y="93728"/>
                  <a:pt x="40566" y="93103"/>
                  <a:pt x="40547" y="92591"/>
                </a:cubicBezTo>
                <a:cubicBezTo>
                  <a:pt x="40509" y="91681"/>
                  <a:pt x="40244" y="90752"/>
                  <a:pt x="40092" y="89861"/>
                </a:cubicBezTo>
                <a:cubicBezTo>
                  <a:pt x="39670" y="87551"/>
                  <a:pt x="39266" y="85241"/>
                  <a:pt x="38846" y="82914"/>
                </a:cubicBezTo>
                <a:lnTo>
                  <a:pt x="38846" y="82914"/>
                </a:lnTo>
                <a:cubicBezTo>
                  <a:pt x="40217" y="83575"/>
                  <a:pt x="40753" y="85091"/>
                  <a:pt x="41116" y="86487"/>
                </a:cubicBezTo>
                <a:cubicBezTo>
                  <a:pt x="41305" y="87245"/>
                  <a:pt x="41438" y="88022"/>
                  <a:pt x="41628" y="88781"/>
                </a:cubicBezTo>
                <a:cubicBezTo>
                  <a:pt x="41760" y="89349"/>
                  <a:pt x="41874" y="90146"/>
                  <a:pt x="42443" y="90468"/>
                </a:cubicBezTo>
                <a:cubicBezTo>
                  <a:pt x="42589" y="90550"/>
                  <a:pt x="42735" y="90587"/>
                  <a:pt x="42876" y="90587"/>
                </a:cubicBezTo>
                <a:cubicBezTo>
                  <a:pt x="43193" y="90587"/>
                  <a:pt x="43484" y="90402"/>
                  <a:pt x="43694" y="90127"/>
                </a:cubicBezTo>
                <a:cubicBezTo>
                  <a:pt x="44168" y="89539"/>
                  <a:pt x="44225" y="88781"/>
                  <a:pt x="44263" y="88060"/>
                </a:cubicBezTo>
                <a:cubicBezTo>
                  <a:pt x="44376" y="85842"/>
                  <a:pt x="44433" y="83624"/>
                  <a:pt x="44433" y="81425"/>
                </a:cubicBezTo>
                <a:cubicBezTo>
                  <a:pt x="44433" y="78462"/>
                  <a:pt x="44333" y="75502"/>
                  <a:pt x="44134" y="72549"/>
                </a:cubicBezTo>
                <a:lnTo>
                  <a:pt x="44134" y="72549"/>
                </a:lnTo>
                <a:cubicBezTo>
                  <a:pt x="45525" y="70831"/>
                  <a:pt x="46934" y="69129"/>
                  <a:pt x="48319" y="67416"/>
                </a:cubicBezTo>
                <a:cubicBezTo>
                  <a:pt x="50916" y="64213"/>
                  <a:pt x="53457" y="60952"/>
                  <a:pt x="55694" y="57464"/>
                </a:cubicBezTo>
                <a:cubicBezTo>
                  <a:pt x="55812" y="57293"/>
                  <a:pt x="55657" y="57122"/>
                  <a:pt x="55493" y="57122"/>
                </a:cubicBezTo>
                <a:cubicBezTo>
                  <a:pt x="55421" y="57122"/>
                  <a:pt x="55348" y="57155"/>
                  <a:pt x="55295" y="57236"/>
                </a:cubicBezTo>
                <a:cubicBezTo>
                  <a:pt x="51966" y="62402"/>
                  <a:pt x="47953" y="67087"/>
                  <a:pt x="44086" y="71866"/>
                </a:cubicBezTo>
                <a:lnTo>
                  <a:pt x="44086" y="71866"/>
                </a:lnTo>
                <a:cubicBezTo>
                  <a:pt x="43682" y="66321"/>
                  <a:pt x="42926" y="60806"/>
                  <a:pt x="41817" y="55360"/>
                </a:cubicBezTo>
                <a:cubicBezTo>
                  <a:pt x="41400" y="53255"/>
                  <a:pt x="40945" y="51132"/>
                  <a:pt x="40376" y="49066"/>
                </a:cubicBezTo>
                <a:cubicBezTo>
                  <a:pt x="39921" y="47379"/>
                  <a:pt x="39315" y="45673"/>
                  <a:pt x="38310" y="44213"/>
                </a:cubicBezTo>
                <a:cubicBezTo>
                  <a:pt x="36130" y="41104"/>
                  <a:pt x="32301" y="40175"/>
                  <a:pt x="28737" y="39739"/>
                </a:cubicBezTo>
                <a:cubicBezTo>
                  <a:pt x="27406" y="39567"/>
                  <a:pt x="26076" y="39485"/>
                  <a:pt x="24745" y="39485"/>
                </a:cubicBezTo>
                <a:cubicBezTo>
                  <a:pt x="23877" y="39485"/>
                  <a:pt x="23008" y="39520"/>
                  <a:pt x="22140" y="39587"/>
                </a:cubicBezTo>
                <a:cubicBezTo>
                  <a:pt x="21041" y="39680"/>
                  <a:pt x="19854" y="39911"/>
                  <a:pt x="18707" y="39911"/>
                </a:cubicBezTo>
                <a:cubicBezTo>
                  <a:pt x="17736" y="39911"/>
                  <a:pt x="16794" y="39745"/>
                  <a:pt x="15960" y="39189"/>
                </a:cubicBezTo>
                <a:cubicBezTo>
                  <a:pt x="14519" y="38204"/>
                  <a:pt x="13780" y="36479"/>
                  <a:pt x="13173" y="34924"/>
                </a:cubicBezTo>
                <a:cubicBezTo>
                  <a:pt x="12339" y="32820"/>
                  <a:pt x="11543" y="30735"/>
                  <a:pt x="10728" y="28630"/>
                </a:cubicBezTo>
                <a:cubicBezTo>
                  <a:pt x="7505" y="20194"/>
                  <a:pt x="4377" y="11721"/>
                  <a:pt x="1344" y="3228"/>
                </a:cubicBezTo>
                <a:cubicBezTo>
                  <a:pt x="965" y="2166"/>
                  <a:pt x="586" y="1124"/>
                  <a:pt x="226" y="62"/>
                </a:cubicBezTo>
                <a:cubicBezTo>
                  <a:pt x="204" y="19"/>
                  <a:pt x="163" y="0"/>
                  <a:pt x="124" y="0"/>
                </a:cubicBezTo>
                <a:close/>
              </a:path>
            </a:pathLst>
          </a:custGeom>
          <a:solidFill>
            <a:srgbClr val="1C5F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58" name="Google Shape;458;p7"/>
          <p:cNvSpPr/>
          <p:nvPr/>
        </p:nvSpPr>
        <p:spPr>
          <a:xfrm rot="-7689947">
            <a:off x="8072325" y="4598041"/>
            <a:ext cx="2264989" cy="2165745"/>
          </a:xfrm>
          <a:custGeom>
            <a:avLst/>
            <a:gdLst/>
            <a:ahLst/>
            <a:cxnLst/>
            <a:rect l="l" t="t" r="r" b="b"/>
            <a:pathLst>
              <a:path w="21339" h="20404" extrusionOk="0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3C8D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8"/>
          <p:cNvPicPr preferRelativeResize="0"/>
          <p:nvPr/>
        </p:nvPicPr>
        <p:blipFill>
          <a:blip r:embed="rId2">
            <a:alphaModFix amt="74000"/>
          </a:blip>
          <a:stretch>
            <a:fillRect/>
          </a:stretch>
        </p:blipFill>
        <p:spPr>
          <a:xfrm rot="-10162003" flipH="1">
            <a:off x="301118" y="56641"/>
            <a:ext cx="2894871" cy="2593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8"/>
          <p:cNvPicPr preferRelativeResize="0"/>
          <p:nvPr/>
        </p:nvPicPr>
        <p:blipFill>
          <a:blip r:embed="rId3">
            <a:alphaModFix amt="33000"/>
          </a:blip>
          <a:stretch>
            <a:fillRect/>
          </a:stretch>
        </p:blipFill>
        <p:spPr>
          <a:xfrm rot="10800000" flipH="1">
            <a:off x="2309117" y="4"/>
            <a:ext cx="6114874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8"/>
          <p:cNvPicPr preferRelativeResize="0"/>
          <p:nvPr/>
        </p:nvPicPr>
        <p:blipFill>
          <a:blip r:embed="rId4">
            <a:alphaModFix amt="58000"/>
          </a:blip>
          <a:stretch>
            <a:fillRect/>
          </a:stretch>
        </p:blipFill>
        <p:spPr>
          <a:xfrm rot="-8962532">
            <a:off x="7553885" y="2352524"/>
            <a:ext cx="1462806" cy="3509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8"/>
          <p:cNvPicPr preferRelativeResize="0"/>
          <p:nvPr/>
        </p:nvPicPr>
        <p:blipFill>
          <a:blip r:embed="rId5">
            <a:alphaModFix amt="62000"/>
          </a:blip>
          <a:stretch>
            <a:fillRect/>
          </a:stretch>
        </p:blipFill>
        <p:spPr>
          <a:xfrm rot="-10162003" flipH="1">
            <a:off x="-1091107" y="-1133759"/>
            <a:ext cx="2894871" cy="2593322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8"/>
          <p:cNvSpPr/>
          <p:nvPr/>
        </p:nvSpPr>
        <p:spPr>
          <a:xfrm rot="-6681487">
            <a:off x="8044372" y="2590906"/>
            <a:ext cx="2265023" cy="2165778"/>
          </a:xfrm>
          <a:custGeom>
            <a:avLst/>
            <a:gdLst/>
            <a:ahLst/>
            <a:cxnLst/>
            <a:rect l="l" t="t" r="r" b="b"/>
            <a:pathLst>
              <a:path w="21339" h="20404" extrusionOk="0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3C8D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465" name="Google Shape;465;p8"/>
          <p:cNvGrpSpPr/>
          <p:nvPr/>
        </p:nvGrpSpPr>
        <p:grpSpPr>
          <a:xfrm rot="8100046">
            <a:off x="-12030" y="3450661"/>
            <a:ext cx="1344367" cy="1995327"/>
            <a:chOff x="272875" y="1527563"/>
            <a:chExt cx="255950" cy="455000"/>
          </a:xfrm>
        </p:grpSpPr>
        <p:sp>
          <p:nvSpPr>
            <p:cNvPr id="466" name="Google Shape;466;p8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7" name="Google Shape;467;p8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8" name="Google Shape;468;p8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9" name="Google Shape;469;p8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0" name="Google Shape;470;p8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1" name="Google Shape;471;p8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2" name="Google Shape;472;p8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3" name="Google Shape;473;p8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4" name="Google Shape;474;p8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5" name="Google Shape;475;p8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6" name="Google Shape;476;p8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7" name="Google Shape;477;p8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8" name="Google Shape;478;p8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9" name="Google Shape;479;p8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80" name="Google Shape;480;p8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81" name="Google Shape;481;p8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82" name="Google Shape;482;p8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83" name="Google Shape;483;p8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84" name="Google Shape;484;p8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85" name="Google Shape;485;p8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86" name="Google Shape;486;p8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87" name="Google Shape;487;p8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88" name="Google Shape;488;p8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89" name="Google Shape;489;p8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0" name="Google Shape;490;p8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1" name="Google Shape;491;p8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2" name="Google Shape;492;p8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3" name="Google Shape;493;p8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4" name="Google Shape;494;p8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5" name="Google Shape;495;p8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6" name="Google Shape;496;p8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7" name="Google Shape;497;p8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8" name="Google Shape;498;p8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9" name="Google Shape;499;p8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00" name="Google Shape;500;p8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501" name="Google Shape;501;p8"/>
          <p:cNvGrpSpPr/>
          <p:nvPr/>
        </p:nvGrpSpPr>
        <p:grpSpPr>
          <a:xfrm rot="-987768">
            <a:off x="7751817" y="-266278"/>
            <a:ext cx="1344359" cy="1995308"/>
            <a:chOff x="272875" y="1527563"/>
            <a:chExt cx="255950" cy="455000"/>
          </a:xfrm>
        </p:grpSpPr>
        <p:sp>
          <p:nvSpPr>
            <p:cNvPr id="502" name="Google Shape;502;p8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03" name="Google Shape;503;p8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04" name="Google Shape;504;p8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05" name="Google Shape;505;p8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06" name="Google Shape;506;p8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07" name="Google Shape;507;p8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08" name="Google Shape;508;p8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09" name="Google Shape;509;p8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0" name="Google Shape;510;p8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1" name="Google Shape;511;p8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2" name="Google Shape;512;p8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3" name="Google Shape;513;p8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4" name="Google Shape;514;p8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5" name="Google Shape;515;p8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6" name="Google Shape;516;p8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7" name="Google Shape;517;p8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8" name="Google Shape;518;p8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9" name="Google Shape;519;p8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20" name="Google Shape;520;p8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21" name="Google Shape;521;p8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22" name="Google Shape;522;p8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23" name="Google Shape;523;p8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24" name="Google Shape;524;p8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25" name="Google Shape;525;p8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26" name="Google Shape;526;p8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27" name="Google Shape;527;p8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28" name="Google Shape;528;p8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29" name="Google Shape;529;p8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30" name="Google Shape;530;p8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31" name="Google Shape;531;p8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32" name="Google Shape;532;p8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33" name="Google Shape;533;p8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34" name="Google Shape;534;p8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35" name="Google Shape;535;p8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36" name="Google Shape;536;p8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537" name="Google Shape;537;p8"/>
          <p:cNvPicPr preferRelativeResize="0"/>
          <p:nvPr/>
        </p:nvPicPr>
        <p:blipFill>
          <a:blip r:embed="rId6">
            <a:alphaModFix amt="62000"/>
          </a:blip>
          <a:stretch>
            <a:fillRect/>
          </a:stretch>
        </p:blipFill>
        <p:spPr>
          <a:xfrm rot="5400000">
            <a:off x="1054424" y="-334421"/>
            <a:ext cx="4474637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8"/>
          <p:cNvSpPr txBox="1"/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39" name="Google Shape;539;p8"/>
          <p:cNvSpPr/>
          <p:nvPr/>
        </p:nvSpPr>
        <p:spPr>
          <a:xfrm rot="231922" flipH="1">
            <a:off x="-1189243" y="-3465582"/>
            <a:ext cx="4623938" cy="7256951"/>
          </a:xfrm>
          <a:custGeom>
            <a:avLst/>
            <a:gdLst/>
            <a:ahLst/>
            <a:cxnLst/>
            <a:rect l="l" t="t" r="r" b="b"/>
            <a:pathLst>
              <a:path w="55812" h="94461" extrusionOk="0">
                <a:moveTo>
                  <a:pt x="36054" y="83719"/>
                </a:moveTo>
                <a:cubicBezTo>
                  <a:pt x="36059" y="85810"/>
                  <a:pt x="36230" y="87883"/>
                  <a:pt x="36585" y="89937"/>
                </a:cubicBezTo>
                <a:cubicBezTo>
                  <a:pt x="36680" y="90449"/>
                  <a:pt x="36775" y="90942"/>
                  <a:pt x="36888" y="91454"/>
                </a:cubicBezTo>
                <a:cubicBezTo>
                  <a:pt x="36926" y="91719"/>
                  <a:pt x="37002" y="91984"/>
                  <a:pt x="37059" y="92250"/>
                </a:cubicBezTo>
                <a:cubicBezTo>
                  <a:pt x="37097" y="92439"/>
                  <a:pt x="37305" y="92856"/>
                  <a:pt x="37211" y="93046"/>
                </a:cubicBezTo>
                <a:cubicBezTo>
                  <a:pt x="37154" y="93160"/>
                  <a:pt x="36831" y="93255"/>
                  <a:pt x="36718" y="93311"/>
                </a:cubicBezTo>
                <a:cubicBezTo>
                  <a:pt x="36509" y="93425"/>
                  <a:pt x="36282" y="93539"/>
                  <a:pt x="36035" y="93634"/>
                </a:cubicBezTo>
                <a:cubicBezTo>
                  <a:pt x="35599" y="93804"/>
                  <a:pt x="35144" y="93937"/>
                  <a:pt x="34689" y="93994"/>
                </a:cubicBezTo>
                <a:cubicBezTo>
                  <a:pt x="34597" y="94004"/>
                  <a:pt x="34505" y="94009"/>
                  <a:pt x="34414" y="94009"/>
                </a:cubicBezTo>
                <a:cubicBezTo>
                  <a:pt x="33623" y="94009"/>
                  <a:pt x="32889" y="93638"/>
                  <a:pt x="32566" y="92856"/>
                </a:cubicBezTo>
                <a:cubicBezTo>
                  <a:pt x="32244" y="92041"/>
                  <a:pt x="32471" y="91093"/>
                  <a:pt x="32756" y="90297"/>
                </a:cubicBezTo>
                <a:cubicBezTo>
                  <a:pt x="33362" y="88572"/>
                  <a:pt x="34234" y="86923"/>
                  <a:pt x="35125" y="85331"/>
                </a:cubicBezTo>
                <a:cubicBezTo>
                  <a:pt x="35426" y="84788"/>
                  <a:pt x="35736" y="84251"/>
                  <a:pt x="36054" y="83719"/>
                </a:cubicBezTo>
                <a:close/>
                <a:moveTo>
                  <a:pt x="43850" y="72899"/>
                </a:moveTo>
                <a:cubicBezTo>
                  <a:pt x="43926" y="74041"/>
                  <a:pt x="43988" y="75183"/>
                  <a:pt x="44035" y="76326"/>
                </a:cubicBezTo>
                <a:cubicBezTo>
                  <a:pt x="44111" y="78487"/>
                  <a:pt x="44149" y="80629"/>
                  <a:pt x="44130" y="82790"/>
                </a:cubicBezTo>
                <a:cubicBezTo>
                  <a:pt x="44111" y="83871"/>
                  <a:pt x="44092" y="84970"/>
                  <a:pt x="44054" y="86051"/>
                </a:cubicBezTo>
                <a:cubicBezTo>
                  <a:pt x="44016" y="87037"/>
                  <a:pt x="44092" y="88117"/>
                  <a:pt x="43864" y="89065"/>
                </a:cubicBezTo>
                <a:cubicBezTo>
                  <a:pt x="43789" y="89463"/>
                  <a:pt x="43599" y="89823"/>
                  <a:pt x="43334" y="90127"/>
                </a:cubicBezTo>
                <a:cubicBezTo>
                  <a:pt x="43194" y="90249"/>
                  <a:pt x="43052" y="90301"/>
                  <a:pt x="42914" y="90301"/>
                </a:cubicBezTo>
                <a:cubicBezTo>
                  <a:pt x="42585" y="90301"/>
                  <a:pt x="42287" y="90001"/>
                  <a:pt x="42139" y="89653"/>
                </a:cubicBezTo>
                <a:cubicBezTo>
                  <a:pt x="41874" y="88970"/>
                  <a:pt x="41760" y="88193"/>
                  <a:pt x="41609" y="87473"/>
                </a:cubicBezTo>
                <a:cubicBezTo>
                  <a:pt x="41324" y="86165"/>
                  <a:pt x="41021" y="84724"/>
                  <a:pt x="40149" y="83643"/>
                </a:cubicBezTo>
                <a:cubicBezTo>
                  <a:pt x="39770" y="83169"/>
                  <a:pt x="39277" y="82809"/>
                  <a:pt x="38708" y="82582"/>
                </a:cubicBezTo>
                <a:cubicBezTo>
                  <a:pt x="38695" y="82577"/>
                  <a:pt x="38683" y="82574"/>
                  <a:pt x="38671" y="82574"/>
                </a:cubicBezTo>
                <a:cubicBezTo>
                  <a:pt x="38594" y="82574"/>
                  <a:pt x="38540" y="82668"/>
                  <a:pt x="38557" y="82733"/>
                </a:cubicBezTo>
                <a:cubicBezTo>
                  <a:pt x="38917" y="84667"/>
                  <a:pt x="39277" y="86601"/>
                  <a:pt x="39618" y="88534"/>
                </a:cubicBezTo>
                <a:lnTo>
                  <a:pt x="40149" y="91397"/>
                </a:lnTo>
                <a:cubicBezTo>
                  <a:pt x="40263" y="92136"/>
                  <a:pt x="40452" y="92875"/>
                  <a:pt x="40187" y="93596"/>
                </a:cubicBezTo>
                <a:cubicBezTo>
                  <a:pt x="40092" y="93861"/>
                  <a:pt x="39921" y="94183"/>
                  <a:pt x="39618" y="94240"/>
                </a:cubicBezTo>
                <a:cubicBezTo>
                  <a:pt x="39604" y="94243"/>
                  <a:pt x="39590" y="94244"/>
                  <a:pt x="39576" y="94244"/>
                </a:cubicBezTo>
                <a:cubicBezTo>
                  <a:pt x="39294" y="94244"/>
                  <a:pt x="39081" y="93717"/>
                  <a:pt x="38955" y="93482"/>
                </a:cubicBezTo>
                <a:cubicBezTo>
                  <a:pt x="38670" y="92856"/>
                  <a:pt x="38462" y="92193"/>
                  <a:pt x="38348" y="91511"/>
                </a:cubicBezTo>
                <a:cubicBezTo>
                  <a:pt x="38083" y="90146"/>
                  <a:pt x="38045" y="88762"/>
                  <a:pt x="37855" y="87397"/>
                </a:cubicBezTo>
                <a:cubicBezTo>
                  <a:pt x="37647" y="85994"/>
                  <a:pt x="37230" y="84610"/>
                  <a:pt x="36244" y="83549"/>
                </a:cubicBezTo>
                <a:cubicBezTo>
                  <a:pt x="36227" y="83526"/>
                  <a:pt x="36203" y="83515"/>
                  <a:pt x="36178" y="83514"/>
                </a:cubicBezTo>
                <a:lnTo>
                  <a:pt x="36178" y="83514"/>
                </a:lnTo>
                <a:cubicBezTo>
                  <a:pt x="38436" y="79777"/>
                  <a:pt x="41102" y="76305"/>
                  <a:pt x="43850" y="72899"/>
                </a:cubicBezTo>
                <a:close/>
                <a:moveTo>
                  <a:pt x="124" y="0"/>
                </a:moveTo>
                <a:cubicBezTo>
                  <a:pt x="60" y="0"/>
                  <a:pt x="1" y="49"/>
                  <a:pt x="36" y="119"/>
                </a:cubicBezTo>
                <a:lnTo>
                  <a:pt x="17" y="119"/>
                </a:lnTo>
                <a:cubicBezTo>
                  <a:pt x="2955" y="8498"/>
                  <a:pt x="5989" y="16839"/>
                  <a:pt x="9135" y="25123"/>
                </a:cubicBezTo>
                <a:cubicBezTo>
                  <a:pt x="9894" y="27152"/>
                  <a:pt x="10671" y="29180"/>
                  <a:pt x="11467" y="31208"/>
                </a:cubicBezTo>
                <a:cubicBezTo>
                  <a:pt x="12168" y="33028"/>
                  <a:pt x="12794" y="34905"/>
                  <a:pt x="13647" y="36649"/>
                </a:cubicBezTo>
                <a:cubicBezTo>
                  <a:pt x="14292" y="37976"/>
                  <a:pt x="15221" y="39246"/>
                  <a:pt x="16623" y="39796"/>
                </a:cubicBezTo>
                <a:cubicBezTo>
                  <a:pt x="17283" y="40054"/>
                  <a:pt x="17979" y="40142"/>
                  <a:pt x="18690" y="40142"/>
                </a:cubicBezTo>
                <a:cubicBezTo>
                  <a:pt x="19959" y="40142"/>
                  <a:pt x="21272" y="39862"/>
                  <a:pt x="22500" y="39777"/>
                </a:cubicBezTo>
                <a:cubicBezTo>
                  <a:pt x="23246" y="39726"/>
                  <a:pt x="23995" y="39701"/>
                  <a:pt x="24747" y="39701"/>
                </a:cubicBezTo>
                <a:cubicBezTo>
                  <a:pt x="26249" y="39701"/>
                  <a:pt x="27757" y="39802"/>
                  <a:pt x="29249" y="40004"/>
                </a:cubicBezTo>
                <a:cubicBezTo>
                  <a:pt x="31106" y="40270"/>
                  <a:pt x="33021" y="40668"/>
                  <a:pt x="34727" y="41502"/>
                </a:cubicBezTo>
                <a:cubicBezTo>
                  <a:pt x="36433" y="42317"/>
                  <a:pt x="37836" y="43682"/>
                  <a:pt x="38708" y="45350"/>
                </a:cubicBezTo>
                <a:cubicBezTo>
                  <a:pt x="39580" y="46981"/>
                  <a:pt x="40054" y="48782"/>
                  <a:pt x="40471" y="50545"/>
                </a:cubicBezTo>
                <a:cubicBezTo>
                  <a:pt x="42179" y="57664"/>
                  <a:pt x="43282" y="64918"/>
                  <a:pt x="43803" y="72216"/>
                </a:cubicBezTo>
                <a:lnTo>
                  <a:pt x="43803" y="72216"/>
                </a:lnTo>
                <a:cubicBezTo>
                  <a:pt x="43494" y="72599"/>
                  <a:pt x="43186" y="72983"/>
                  <a:pt x="42879" y="73369"/>
                </a:cubicBezTo>
                <a:cubicBezTo>
                  <a:pt x="40831" y="75966"/>
                  <a:pt x="38822" y="78601"/>
                  <a:pt x="37021" y="81387"/>
                </a:cubicBezTo>
                <a:cubicBezTo>
                  <a:pt x="35277" y="84098"/>
                  <a:pt x="33571" y="87018"/>
                  <a:pt x="32471" y="90070"/>
                </a:cubicBezTo>
                <a:cubicBezTo>
                  <a:pt x="31997" y="91359"/>
                  <a:pt x="31770" y="93198"/>
                  <a:pt x="33154" y="94013"/>
                </a:cubicBezTo>
                <a:cubicBezTo>
                  <a:pt x="33534" y="94235"/>
                  <a:pt x="33946" y="94326"/>
                  <a:pt x="34367" y="94326"/>
                </a:cubicBezTo>
                <a:cubicBezTo>
                  <a:pt x="35456" y="94326"/>
                  <a:pt x="36609" y="93717"/>
                  <a:pt x="37457" y="93198"/>
                </a:cubicBezTo>
                <a:cubicBezTo>
                  <a:pt x="37514" y="93160"/>
                  <a:pt x="37533" y="93103"/>
                  <a:pt x="37514" y="93046"/>
                </a:cubicBezTo>
                <a:cubicBezTo>
                  <a:pt x="36725" y="90076"/>
                  <a:pt x="36309" y="87016"/>
                  <a:pt x="36300" y="83937"/>
                </a:cubicBezTo>
                <a:lnTo>
                  <a:pt x="36300" y="83937"/>
                </a:lnTo>
                <a:cubicBezTo>
                  <a:pt x="38208" y="86250"/>
                  <a:pt x="37579" y="89653"/>
                  <a:pt x="38348" y="92383"/>
                </a:cubicBezTo>
                <a:cubicBezTo>
                  <a:pt x="38500" y="93065"/>
                  <a:pt x="38803" y="93710"/>
                  <a:pt x="39201" y="94297"/>
                </a:cubicBezTo>
                <a:cubicBezTo>
                  <a:pt x="39289" y="94413"/>
                  <a:pt x="39407" y="94460"/>
                  <a:pt x="39532" y="94460"/>
                </a:cubicBezTo>
                <a:cubicBezTo>
                  <a:pt x="39756" y="94460"/>
                  <a:pt x="40003" y="94309"/>
                  <a:pt x="40149" y="94127"/>
                </a:cubicBezTo>
                <a:cubicBezTo>
                  <a:pt x="40490" y="93728"/>
                  <a:pt x="40566" y="93103"/>
                  <a:pt x="40547" y="92591"/>
                </a:cubicBezTo>
                <a:cubicBezTo>
                  <a:pt x="40509" y="91681"/>
                  <a:pt x="40244" y="90752"/>
                  <a:pt x="40092" y="89861"/>
                </a:cubicBezTo>
                <a:cubicBezTo>
                  <a:pt x="39670" y="87551"/>
                  <a:pt x="39266" y="85241"/>
                  <a:pt x="38846" y="82914"/>
                </a:cubicBezTo>
                <a:lnTo>
                  <a:pt x="38846" y="82914"/>
                </a:lnTo>
                <a:cubicBezTo>
                  <a:pt x="40217" y="83575"/>
                  <a:pt x="40753" y="85091"/>
                  <a:pt x="41116" y="86487"/>
                </a:cubicBezTo>
                <a:cubicBezTo>
                  <a:pt x="41305" y="87245"/>
                  <a:pt x="41438" y="88022"/>
                  <a:pt x="41628" y="88781"/>
                </a:cubicBezTo>
                <a:cubicBezTo>
                  <a:pt x="41760" y="89349"/>
                  <a:pt x="41874" y="90146"/>
                  <a:pt x="42443" y="90468"/>
                </a:cubicBezTo>
                <a:cubicBezTo>
                  <a:pt x="42589" y="90550"/>
                  <a:pt x="42735" y="90587"/>
                  <a:pt x="42876" y="90587"/>
                </a:cubicBezTo>
                <a:cubicBezTo>
                  <a:pt x="43193" y="90587"/>
                  <a:pt x="43484" y="90402"/>
                  <a:pt x="43694" y="90127"/>
                </a:cubicBezTo>
                <a:cubicBezTo>
                  <a:pt x="44168" y="89539"/>
                  <a:pt x="44225" y="88781"/>
                  <a:pt x="44263" y="88060"/>
                </a:cubicBezTo>
                <a:cubicBezTo>
                  <a:pt x="44376" y="85842"/>
                  <a:pt x="44433" y="83624"/>
                  <a:pt x="44433" y="81425"/>
                </a:cubicBezTo>
                <a:cubicBezTo>
                  <a:pt x="44433" y="78462"/>
                  <a:pt x="44333" y="75502"/>
                  <a:pt x="44134" y="72549"/>
                </a:cubicBezTo>
                <a:lnTo>
                  <a:pt x="44134" y="72549"/>
                </a:lnTo>
                <a:cubicBezTo>
                  <a:pt x="45525" y="70831"/>
                  <a:pt x="46934" y="69129"/>
                  <a:pt x="48319" y="67416"/>
                </a:cubicBezTo>
                <a:cubicBezTo>
                  <a:pt x="50916" y="64213"/>
                  <a:pt x="53457" y="60952"/>
                  <a:pt x="55694" y="57464"/>
                </a:cubicBezTo>
                <a:cubicBezTo>
                  <a:pt x="55812" y="57293"/>
                  <a:pt x="55657" y="57122"/>
                  <a:pt x="55493" y="57122"/>
                </a:cubicBezTo>
                <a:cubicBezTo>
                  <a:pt x="55421" y="57122"/>
                  <a:pt x="55348" y="57155"/>
                  <a:pt x="55295" y="57236"/>
                </a:cubicBezTo>
                <a:cubicBezTo>
                  <a:pt x="51966" y="62402"/>
                  <a:pt x="47953" y="67087"/>
                  <a:pt x="44086" y="71866"/>
                </a:cubicBezTo>
                <a:lnTo>
                  <a:pt x="44086" y="71866"/>
                </a:lnTo>
                <a:cubicBezTo>
                  <a:pt x="43682" y="66321"/>
                  <a:pt x="42926" y="60806"/>
                  <a:pt x="41817" y="55360"/>
                </a:cubicBezTo>
                <a:cubicBezTo>
                  <a:pt x="41400" y="53255"/>
                  <a:pt x="40945" y="51132"/>
                  <a:pt x="40376" y="49066"/>
                </a:cubicBezTo>
                <a:cubicBezTo>
                  <a:pt x="39921" y="47379"/>
                  <a:pt x="39315" y="45673"/>
                  <a:pt x="38310" y="44213"/>
                </a:cubicBezTo>
                <a:cubicBezTo>
                  <a:pt x="36130" y="41104"/>
                  <a:pt x="32301" y="40175"/>
                  <a:pt x="28737" y="39739"/>
                </a:cubicBezTo>
                <a:cubicBezTo>
                  <a:pt x="27406" y="39567"/>
                  <a:pt x="26076" y="39485"/>
                  <a:pt x="24745" y="39485"/>
                </a:cubicBezTo>
                <a:cubicBezTo>
                  <a:pt x="23877" y="39485"/>
                  <a:pt x="23008" y="39520"/>
                  <a:pt x="22140" y="39587"/>
                </a:cubicBezTo>
                <a:cubicBezTo>
                  <a:pt x="21041" y="39680"/>
                  <a:pt x="19854" y="39911"/>
                  <a:pt x="18707" y="39911"/>
                </a:cubicBezTo>
                <a:cubicBezTo>
                  <a:pt x="17736" y="39911"/>
                  <a:pt x="16794" y="39745"/>
                  <a:pt x="15960" y="39189"/>
                </a:cubicBezTo>
                <a:cubicBezTo>
                  <a:pt x="14519" y="38204"/>
                  <a:pt x="13780" y="36479"/>
                  <a:pt x="13173" y="34924"/>
                </a:cubicBezTo>
                <a:cubicBezTo>
                  <a:pt x="12339" y="32820"/>
                  <a:pt x="11543" y="30735"/>
                  <a:pt x="10728" y="28630"/>
                </a:cubicBezTo>
                <a:cubicBezTo>
                  <a:pt x="7505" y="20194"/>
                  <a:pt x="4377" y="11721"/>
                  <a:pt x="1344" y="3228"/>
                </a:cubicBezTo>
                <a:cubicBezTo>
                  <a:pt x="965" y="2166"/>
                  <a:pt x="586" y="1124"/>
                  <a:pt x="226" y="62"/>
                </a:cubicBezTo>
                <a:cubicBezTo>
                  <a:pt x="204" y="19"/>
                  <a:pt x="163" y="0"/>
                  <a:pt x="124" y="0"/>
                </a:cubicBezTo>
                <a:close/>
              </a:path>
            </a:pathLst>
          </a:custGeom>
          <a:solidFill>
            <a:srgbClr val="1C5F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9"/>
          <p:cNvSpPr txBox="1"/>
          <p:nvPr>
            <p:ph type="subTitle" idx="1"/>
          </p:nvPr>
        </p:nvSpPr>
        <p:spPr>
          <a:xfrm flipH="1">
            <a:off x="5047900" y="2607067"/>
            <a:ext cx="3367800" cy="10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2" name="Google Shape;542;p9"/>
          <p:cNvSpPr txBox="1"/>
          <p:nvPr>
            <p:ph type="ctrTitle"/>
          </p:nvPr>
        </p:nvSpPr>
        <p:spPr>
          <a:xfrm flipH="1">
            <a:off x="4571900" y="1697799"/>
            <a:ext cx="3860400" cy="93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pic>
        <p:nvPicPr>
          <p:cNvPr id="543" name="Google Shape;543;p9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>
            <a:off x="6498000" y="3581373"/>
            <a:ext cx="3440400" cy="2840126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9"/>
          <p:cNvSpPr/>
          <p:nvPr/>
        </p:nvSpPr>
        <p:spPr>
          <a:xfrm rot="-2569776">
            <a:off x="7774946" y="-1017900"/>
            <a:ext cx="2265043" cy="2165797"/>
          </a:xfrm>
          <a:custGeom>
            <a:avLst/>
            <a:gdLst/>
            <a:ahLst/>
            <a:cxnLst/>
            <a:rect l="l" t="t" r="r" b="b"/>
            <a:pathLst>
              <a:path w="21339" h="20404" extrusionOk="0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1C5F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545" name="Google Shape;545;p9"/>
          <p:cNvGrpSpPr/>
          <p:nvPr/>
        </p:nvGrpSpPr>
        <p:grpSpPr>
          <a:xfrm rot="-6629356">
            <a:off x="7495291" y="3526103"/>
            <a:ext cx="1344346" cy="2469672"/>
            <a:chOff x="272875" y="1419395"/>
            <a:chExt cx="255950" cy="563168"/>
          </a:xfrm>
        </p:grpSpPr>
        <p:sp>
          <p:nvSpPr>
            <p:cNvPr id="546" name="Google Shape;546;p9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7" name="Google Shape;547;p9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8" name="Google Shape;548;p9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9" name="Google Shape;549;p9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50" name="Google Shape;550;p9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51" name="Google Shape;551;p9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52" name="Google Shape;552;p9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53" name="Google Shape;553;p9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54" name="Google Shape;554;p9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55" name="Google Shape;555;p9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56" name="Google Shape;556;p9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57" name="Google Shape;557;p9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58" name="Google Shape;558;p9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59" name="Google Shape;559;p9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0" name="Google Shape;560;p9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1" name="Google Shape;561;p9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2" name="Google Shape;562;p9"/>
            <p:cNvSpPr/>
            <p:nvPr/>
          </p:nvSpPr>
          <p:spPr>
            <a:xfrm>
              <a:off x="369050" y="1615955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3" name="Google Shape;563;p9"/>
            <p:cNvSpPr/>
            <p:nvPr/>
          </p:nvSpPr>
          <p:spPr>
            <a:xfrm>
              <a:off x="490635" y="1582215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4" name="Google Shape;564;p9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5" name="Google Shape;565;p9"/>
            <p:cNvSpPr/>
            <p:nvPr/>
          </p:nvSpPr>
          <p:spPr>
            <a:xfrm>
              <a:off x="438343" y="1487068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6" name="Google Shape;566;p9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7" name="Google Shape;567;p9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8" name="Google Shape;568;p9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9" name="Google Shape;569;p9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0" name="Google Shape;570;p9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1" name="Google Shape;571;p9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2" name="Google Shape;572;p9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3" name="Google Shape;573;p9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4" name="Google Shape;574;p9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5" name="Google Shape;575;p9"/>
            <p:cNvSpPr/>
            <p:nvPr/>
          </p:nvSpPr>
          <p:spPr>
            <a:xfrm>
              <a:off x="360075" y="195388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6" name="Google Shape;576;p9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7" name="Google Shape;577;p9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8" name="Google Shape;578;p9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9" name="Google Shape;579;p9"/>
            <p:cNvSpPr/>
            <p:nvPr/>
          </p:nvSpPr>
          <p:spPr>
            <a:xfrm>
              <a:off x="394558" y="1560904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80" name="Google Shape;580;p9"/>
            <p:cNvSpPr/>
            <p:nvPr/>
          </p:nvSpPr>
          <p:spPr>
            <a:xfrm>
              <a:off x="418850" y="1419395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581" name="Google Shape;581;p9"/>
          <p:cNvPicPr preferRelativeResize="0"/>
          <p:nvPr/>
        </p:nvPicPr>
        <p:blipFill>
          <a:blip r:embed="rId3">
            <a:alphaModFix amt="82000"/>
          </a:blip>
          <a:stretch>
            <a:fillRect/>
          </a:stretch>
        </p:blipFill>
        <p:spPr>
          <a:xfrm rot="-5400005">
            <a:off x="-1096437" y="-959501"/>
            <a:ext cx="3632875" cy="2999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10"/>
          <p:cNvSpPr txBox="1"/>
          <p:nvPr>
            <p:ph type="title"/>
          </p:nvPr>
        </p:nvSpPr>
        <p:spPr>
          <a:xfrm>
            <a:off x="720000" y="3314050"/>
            <a:ext cx="7704000" cy="125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5" name="Google Shape;585;p11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rot="8456486" flipH="1">
            <a:off x="4213816" y="1684455"/>
            <a:ext cx="3297389" cy="2276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11"/>
          <p:cNvPicPr preferRelativeResize="0"/>
          <p:nvPr/>
        </p:nvPicPr>
        <p:blipFill>
          <a:blip r:embed="rId3">
            <a:alphaModFix amt="74000"/>
          </a:blip>
          <a:stretch>
            <a:fillRect/>
          </a:stretch>
        </p:blipFill>
        <p:spPr>
          <a:xfrm rot="-5809801" flipH="1">
            <a:off x="2079893" y="1275092"/>
            <a:ext cx="2894870" cy="2593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11"/>
          <p:cNvPicPr preferRelativeResize="0"/>
          <p:nvPr/>
        </p:nvPicPr>
        <p:blipFill>
          <a:blip r:embed="rId4">
            <a:alphaModFix amt="76000"/>
          </a:blip>
          <a:stretch>
            <a:fillRect/>
          </a:stretch>
        </p:blipFill>
        <p:spPr>
          <a:xfrm rot="9663874">
            <a:off x="-831963" y="211855"/>
            <a:ext cx="9577978" cy="3566814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11"/>
          <p:cNvSpPr txBox="1"/>
          <p:nvPr>
            <p:ph type="title" hasCustomPrompt="1"/>
          </p:nvPr>
        </p:nvSpPr>
        <p:spPr>
          <a:xfrm>
            <a:off x="1284000" y="1558475"/>
            <a:ext cx="65760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589" name="Google Shape;589;p11"/>
          <p:cNvSpPr txBox="1"/>
          <p:nvPr>
            <p:ph type="subTitle" idx="1"/>
          </p:nvPr>
        </p:nvSpPr>
        <p:spPr>
          <a:xfrm>
            <a:off x="1284000" y="3069625"/>
            <a:ext cx="65760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9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pic>
        <p:nvPicPr>
          <p:cNvPr id="590" name="Google Shape;590;p11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rot="8456486" flipH="1">
            <a:off x="7252441" y="4177105"/>
            <a:ext cx="3297389" cy="22766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1" name="Google Shape;591;p11"/>
          <p:cNvGrpSpPr/>
          <p:nvPr/>
        </p:nvGrpSpPr>
        <p:grpSpPr>
          <a:xfrm rot="2700046">
            <a:off x="8023488" y="3760130"/>
            <a:ext cx="1344367" cy="1995327"/>
            <a:chOff x="272875" y="1527563"/>
            <a:chExt cx="255950" cy="455000"/>
          </a:xfrm>
        </p:grpSpPr>
        <p:sp>
          <p:nvSpPr>
            <p:cNvPr id="592" name="Google Shape;592;p11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93" name="Google Shape;593;p11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94" name="Google Shape;594;p11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95" name="Google Shape;595;p11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96" name="Google Shape;596;p11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97" name="Google Shape;597;p11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98" name="Google Shape;598;p11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99" name="Google Shape;599;p11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00" name="Google Shape;600;p11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01" name="Google Shape;601;p11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02" name="Google Shape;602;p11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03" name="Google Shape;603;p11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04" name="Google Shape;604;p11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05" name="Google Shape;605;p11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06" name="Google Shape;606;p11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07" name="Google Shape;607;p11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08" name="Google Shape;608;p11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09" name="Google Shape;609;p11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10" name="Google Shape;610;p11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11" name="Google Shape;611;p11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12" name="Google Shape;612;p11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13" name="Google Shape;613;p11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14" name="Google Shape;614;p11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15" name="Google Shape;615;p11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16" name="Google Shape;616;p11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17" name="Google Shape;617;p11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18" name="Google Shape;618;p11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19" name="Google Shape;619;p11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0" name="Google Shape;620;p11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1" name="Google Shape;621;p11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2" name="Google Shape;622;p11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3" name="Google Shape;623;p11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4" name="Google Shape;624;p11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5" name="Google Shape;625;p11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6" name="Google Shape;626;p11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627" name="Google Shape;627;p11"/>
          <p:cNvPicPr preferRelativeResize="0"/>
          <p:nvPr/>
        </p:nvPicPr>
        <p:blipFill>
          <a:blip r:embed="rId4">
            <a:alphaModFix amt="76000"/>
          </a:blip>
          <a:stretch>
            <a:fillRect/>
          </a:stretch>
        </p:blipFill>
        <p:spPr>
          <a:xfrm rot="9663874">
            <a:off x="-3354179" y="-1777728"/>
            <a:ext cx="7605805" cy="283238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28" name="Google Shape;628;p11"/>
          <p:cNvGrpSpPr/>
          <p:nvPr/>
        </p:nvGrpSpPr>
        <p:grpSpPr>
          <a:xfrm rot="-7181356">
            <a:off x="474922" y="-1462434"/>
            <a:ext cx="1344356" cy="2469645"/>
            <a:chOff x="272875" y="1419395"/>
            <a:chExt cx="255950" cy="563168"/>
          </a:xfrm>
        </p:grpSpPr>
        <p:sp>
          <p:nvSpPr>
            <p:cNvPr id="629" name="Google Shape;629;p11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0" name="Google Shape;630;p11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1" name="Google Shape;631;p11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2" name="Google Shape;632;p11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3" name="Google Shape;633;p11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4" name="Google Shape;634;p11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5" name="Google Shape;635;p11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6" name="Google Shape;636;p11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7" name="Google Shape;637;p11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8" name="Google Shape;638;p11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9" name="Google Shape;639;p11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0" name="Google Shape;640;p11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1" name="Google Shape;641;p11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2" name="Google Shape;642;p11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3" name="Google Shape;643;p11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4" name="Google Shape;644;p11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5" name="Google Shape;645;p11"/>
            <p:cNvSpPr/>
            <p:nvPr/>
          </p:nvSpPr>
          <p:spPr>
            <a:xfrm>
              <a:off x="369050" y="1615955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6" name="Google Shape;646;p11"/>
            <p:cNvSpPr/>
            <p:nvPr/>
          </p:nvSpPr>
          <p:spPr>
            <a:xfrm>
              <a:off x="490635" y="1582215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7" name="Google Shape;647;p11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8" name="Google Shape;648;p11"/>
            <p:cNvSpPr/>
            <p:nvPr/>
          </p:nvSpPr>
          <p:spPr>
            <a:xfrm>
              <a:off x="438343" y="1487068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9" name="Google Shape;649;p11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50" name="Google Shape;650;p11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51" name="Google Shape;651;p11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52" name="Google Shape;652;p11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53" name="Google Shape;653;p11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54" name="Google Shape;654;p11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55" name="Google Shape;655;p11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56" name="Google Shape;656;p11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57" name="Google Shape;657;p11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58" name="Google Shape;658;p11"/>
            <p:cNvSpPr/>
            <p:nvPr/>
          </p:nvSpPr>
          <p:spPr>
            <a:xfrm>
              <a:off x="360075" y="195388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59" name="Google Shape;659;p11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0" name="Google Shape;660;p11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1" name="Google Shape;661;p11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2" name="Google Shape;662;p11"/>
            <p:cNvSpPr/>
            <p:nvPr/>
          </p:nvSpPr>
          <p:spPr>
            <a:xfrm>
              <a:off x="394558" y="1560904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3" name="Google Shape;663;p11"/>
            <p:cNvSpPr/>
            <p:nvPr/>
          </p:nvSpPr>
          <p:spPr>
            <a:xfrm>
              <a:off x="418850" y="1419395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664" name="Google Shape;664;p11"/>
          <p:cNvSpPr/>
          <p:nvPr/>
        </p:nvSpPr>
        <p:spPr>
          <a:xfrm rot="3011561">
            <a:off x="7155837" y="4854310"/>
            <a:ext cx="1345837" cy="1286867"/>
          </a:xfrm>
          <a:custGeom>
            <a:avLst/>
            <a:gdLst/>
            <a:ahLst/>
            <a:cxnLst/>
            <a:rect l="l" t="t" r="r" b="b"/>
            <a:pathLst>
              <a:path w="21339" h="20404" extrusionOk="0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1C5F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65" name="Google Shape;665;p11"/>
          <p:cNvSpPr/>
          <p:nvPr/>
        </p:nvSpPr>
        <p:spPr>
          <a:xfrm rot="-9900083">
            <a:off x="-1242749" y="2125430"/>
            <a:ext cx="3386946" cy="5315794"/>
          </a:xfrm>
          <a:custGeom>
            <a:avLst/>
            <a:gdLst/>
            <a:ahLst/>
            <a:cxnLst/>
            <a:rect l="l" t="t" r="r" b="b"/>
            <a:pathLst>
              <a:path w="55812" h="94461" extrusionOk="0">
                <a:moveTo>
                  <a:pt x="36054" y="83719"/>
                </a:moveTo>
                <a:cubicBezTo>
                  <a:pt x="36059" y="85810"/>
                  <a:pt x="36230" y="87883"/>
                  <a:pt x="36585" y="89937"/>
                </a:cubicBezTo>
                <a:cubicBezTo>
                  <a:pt x="36680" y="90449"/>
                  <a:pt x="36775" y="90942"/>
                  <a:pt x="36888" y="91454"/>
                </a:cubicBezTo>
                <a:cubicBezTo>
                  <a:pt x="36926" y="91719"/>
                  <a:pt x="37002" y="91984"/>
                  <a:pt x="37059" y="92250"/>
                </a:cubicBezTo>
                <a:cubicBezTo>
                  <a:pt x="37097" y="92439"/>
                  <a:pt x="37305" y="92856"/>
                  <a:pt x="37211" y="93046"/>
                </a:cubicBezTo>
                <a:cubicBezTo>
                  <a:pt x="37154" y="93160"/>
                  <a:pt x="36831" y="93255"/>
                  <a:pt x="36718" y="93311"/>
                </a:cubicBezTo>
                <a:cubicBezTo>
                  <a:pt x="36509" y="93425"/>
                  <a:pt x="36282" y="93539"/>
                  <a:pt x="36035" y="93634"/>
                </a:cubicBezTo>
                <a:cubicBezTo>
                  <a:pt x="35599" y="93804"/>
                  <a:pt x="35144" y="93937"/>
                  <a:pt x="34689" y="93994"/>
                </a:cubicBezTo>
                <a:cubicBezTo>
                  <a:pt x="34597" y="94004"/>
                  <a:pt x="34505" y="94009"/>
                  <a:pt x="34414" y="94009"/>
                </a:cubicBezTo>
                <a:cubicBezTo>
                  <a:pt x="33623" y="94009"/>
                  <a:pt x="32889" y="93638"/>
                  <a:pt x="32566" y="92856"/>
                </a:cubicBezTo>
                <a:cubicBezTo>
                  <a:pt x="32244" y="92041"/>
                  <a:pt x="32471" y="91093"/>
                  <a:pt x="32756" y="90297"/>
                </a:cubicBezTo>
                <a:cubicBezTo>
                  <a:pt x="33362" y="88572"/>
                  <a:pt x="34234" y="86923"/>
                  <a:pt x="35125" y="85331"/>
                </a:cubicBezTo>
                <a:cubicBezTo>
                  <a:pt x="35426" y="84788"/>
                  <a:pt x="35736" y="84251"/>
                  <a:pt x="36054" y="83719"/>
                </a:cubicBezTo>
                <a:close/>
                <a:moveTo>
                  <a:pt x="43850" y="72899"/>
                </a:moveTo>
                <a:cubicBezTo>
                  <a:pt x="43926" y="74041"/>
                  <a:pt x="43988" y="75183"/>
                  <a:pt x="44035" y="76326"/>
                </a:cubicBezTo>
                <a:cubicBezTo>
                  <a:pt x="44111" y="78487"/>
                  <a:pt x="44149" y="80629"/>
                  <a:pt x="44130" y="82790"/>
                </a:cubicBezTo>
                <a:cubicBezTo>
                  <a:pt x="44111" y="83871"/>
                  <a:pt x="44092" y="84970"/>
                  <a:pt x="44054" y="86051"/>
                </a:cubicBezTo>
                <a:cubicBezTo>
                  <a:pt x="44016" y="87037"/>
                  <a:pt x="44092" y="88117"/>
                  <a:pt x="43864" y="89065"/>
                </a:cubicBezTo>
                <a:cubicBezTo>
                  <a:pt x="43789" y="89463"/>
                  <a:pt x="43599" y="89823"/>
                  <a:pt x="43334" y="90127"/>
                </a:cubicBezTo>
                <a:cubicBezTo>
                  <a:pt x="43194" y="90249"/>
                  <a:pt x="43052" y="90301"/>
                  <a:pt x="42914" y="90301"/>
                </a:cubicBezTo>
                <a:cubicBezTo>
                  <a:pt x="42585" y="90301"/>
                  <a:pt x="42287" y="90001"/>
                  <a:pt x="42139" y="89653"/>
                </a:cubicBezTo>
                <a:cubicBezTo>
                  <a:pt x="41874" y="88970"/>
                  <a:pt x="41760" y="88193"/>
                  <a:pt x="41609" y="87473"/>
                </a:cubicBezTo>
                <a:cubicBezTo>
                  <a:pt x="41324" y="86165"/>
                  <a:pt x="41021" y="84724"/>
                  <a:pt x="40149" y="83643"/>
                </a:cubicBezTo>
                <a:cubicBezTo>
                  <a:pt x="39770" y="83169"/>
                  <a:pt x="39277" y="82809"/>
                  <a:pt x="38708" y="82582"/>
                </a:cubicBezTo>
                <a:cubicBezTo>
                  <a:pt x="38695" y="82577"/>
                  <a:pt x="38683" y="82574"/>
                  <a:pt x="38671" y="82574"/>
                </a:cubicBezTo>
                <a:cubicBezTo>
                  <a:pt x="38594" y="82574"/>
                  <a:pt x="38540" y="82668"/>
                  <a:pt x="38557" y="82733"/>
                </a:cubicBezTo>
                <a:cubicBezTo>
                  <a:pt x="38917" y="84667"/>
                  <a:pt x="39277" y="86601"/>
                  <a:pt x="39618" y="88534"/>
                </a:cubicBezTo>
                <a:lnTo>
                  <a:pt x="40149" y="91397"/>
                </a:lnTo>
                <a:cubicBezTo>
                  <a:pt x="40263" y="92136"/>
                  <a:pt x="40452" y="92875"/>
                  <a:pt x="40187" y="93596"/>
                </a:cubicBezTo>
                <a:cubicBezTo>
                  <a:pt x="40092" y="93861"/>
                  <a:pt x="39921" y="94183"/>
                  <a:pt x="39618" y="94240"/>
                </a:cubicBezTo>
                <a:cubicBezTo>
                  <a:pt x="39604" y="94243"/>
                  <a:pt x="39590" y="94244"/>
                  <a:pt x="39576" y="94244"/>
                </a:cubicBezTo>
                <a:cubicBezTo>
                  <a:pt x="39294" y="94244"/>
                  <a:pt x="39081" y="93717"/>
                  <a:pt x="38955" y="93482"/>
                </a:cubicBezTo>
                <a:cubicBezTo>
                  <a:pt x="38670" y="92856"/>
                  <a:pt x="38462" y="92193"/>
                  <a:pt x="38348" y="91511"/>
                </a:cubicBezTo>
                <a:cubicBezTo>
                  <a:pt x="38083" y="90146"/>
                  <a:pt x="38045" y="88762"/>
                  <a:pt x="37855" y="87397"/>
                </a:cubicBezTo>
                <a:cubicBezTo>
                  <a:pt x="37647" y="85994"/>
                  <a:pt x="37230" y="84610"/>
                  <a:pt x="36244" y="83549"/>
                </a:cubicBezTo>
                <a:cubicBezTo>
                  <a:pt x="36227" y="83526"/>
                  <a:pt x="36203" y="83515"/>
                  <a:pt x="36178" y="83514"/>
                </a:cubicBezTo>
                <a:lnTo>
                  <a:pt x="36178" y="83514"/>
                </a:lnTo>
                <a:cubicBezTo>
                  <a:pt x="38436" y="79777"/>
                  <a:pt x="41102" y="76305"/>
                  <a:pt x="43850" y="72899"/>
                </a:cubicBezTo>
                <a:close/>
                <a:moveTo>
                  <a:pt x="124" y="0"/>
                </a:moveTo>
                <a:cubicBezTo>
                  <a:pt x="60" y="0"/>
                  <a:pt x="1" y="49"/>
                  <a:pt x="36" y="119"/>
                </a:cubicBezTo>
                <a:lnTo>
                  <a:pt x="17" y="119"/>
                </a:lnTo>
                <a:cubicBezTo>
                  <a:pt x="2955" y="8498"/>
                  <a:pt x="5989" y="16839"/>
                  <a:pt x="9135" y="25123"/>
                </a:cubicBezTo>
                <a:cubicBezTo>
                  <a:pt x="9894" y="27152"/>
                  <a:pt x="10671" y="29180"/>
                  <a:pt x="11467" y="31208"/>
                </a:cubicBezTo>
                <a:cubicBezTo>
                  <a:pt x="12168" y="33028"/>
                  <a:pt x="12794" y="34905"/>
                  <a:pt x="13647" y="36649"/>
                </a:cubicBezTo>
                <a:cubicBezTo>
                  <a:pt x="14292" y="37976"/>
                  <a:pt x="15221" y="39246"/>
                  <a:pt x="16623" y="39796"/>
                </a:cubicBezTo>
                <a:cubicBezTo>
                  <a:pt x="17283" y="40054"/>
                  <a:pt x="17979" y="40142"/>
                  <a:pt x="18690" y="40142"/>
                </a:cubicBezTo>
                <a:cubicBezTo>
                  <a:pt x="19959" y="40142"/>
                  <a:pt x="21272" y="39862"/>
                  <a:pt x="22500" y="39777"/>
                </a:cubicBezTo>
                <a:cubicBezTo>
                  <a:pt x="23246" y="39726"/>
                  <a:pt x="23995" y="39701"/>
                  <a:pt x="24747" y="39701"/>
                </a:cubicBezTo>
                <a:cubicBezTo>
                  <a:pt x="26249" y="39701"/>
                  <a:pt x="27757" y="39802"/>
                  <a:pt x="29249" y="40004"/>
                </a:cubicBezTo>
                <a:cubicBezTo>
                  <a:pt x="31106" y="40270"/>
                  <a:pt x="33021" y="40668"/>
                  <a:pt x="34727" y="41502"/>
                </a:cubicBezTo>
                <a:cubicBezTo>
                  <a:pt x="36433" y="42317"/>
                  <a:pt x="37836" y="43682"/>
                  <a:pt x="38708" y="45350"/>
                </a:cubicBezTo>
                <a:cubicBezTo>
                  <a:pt x="39580" y="46981"/>
                  <a:pt x="40054" y="48782"/>
                  <a:pt x="40471" y="50545"/>
                </a:cubicBezTo>
                <a:cubicBezTo>
                  <a:pt x="42179" y="57664"/>
                  <a:pt x="43282" y="64918"/>
                  <a:pt x="43803" y="72216"/>
                </a:cubicBezTo>
                <a:lnTo>
                  <a:pt x="43803" y="72216"/>
                </a:lnTo>
                <a:cubicBezTo>
                  <a:pt x="43494" y="72599"/>
                  <a:pt x="43186" y="72983"/>
                  <a:pt x="42879" y="73369"/>
                </a:cubicBezTo>
                <a:cubicBezTo>
                  <a:pt x="40831" y="75966"/>
                  <a:pt x="38822" y="78601"/>
                  <a:pt x="37021" y="81387"/>
                </a:cubicBezTo>
                <a:cubicBezTo>
                  <a:pt x="35277" y="84098"/>
                  <a:pt x="33571" y="87018"/>
                  <a:pt x="32471" y="90070"/>
                </a:cubicBezTo>
                <a:cubicBezTo>
                  <a:pt x="31997" y="91359"/>
                  <a:pt x="31770" y="93198"/>
                  <a:pt x="33154" y="94013"/>
                </a:cubicBezTo>
                <a:cubicBezTo>
                  <a:pt x="33534" y="94235"/>
                  <a:pt x="33946" y="94326"/>
                  <a:pt x="34367" y="94326"/>
                </a:cubicBezTo>
                <a:cubicBezTo>
                  <a:pt x="35456" y="94326"/>
                  <a:pt x="36609" y="93717"/>
                  <a:pt x="37457" y="93198"/>
                </a:cubicBezTo>
                <a:cubicBezTo>
                  <a:pt x="37514" y="93160"/>
                  <a:pt x="37533" y="93103"/>
                  <a:pt x="37514" y="93046"/>
                </a:cubicBezTo>
                <a:cubicBezTo>
                  <a:pt x="36725" y="90076"/>
                  <a:pt x="36309" y="87016"/>
                  <a:pt x="36300" y="83937"/>
                </a:cubicBezTo>
                <a:lnTo>
                  <a:pt x="36300" y="83937"/>
                </a:lnTo>
                <a:cubicBezTo>
                  <a:pt x="38208" y="86250"/>
                  <a:pt x="37579" y="89653"/>
                  <a:pt x="38348" y="92383"/>
                </a:cubicBezTo>
                <a:cubicBezTo>
                  <a:pt x="38500" y="93065"/>
                  <a:pt x="38803" y="93710"/>
                  <a:pt x="39201" y="94297"/>
                </a:cubicBezTo>
                <a:cubicBezTo>
                  <a:pt x="39289" y="94413"/>
                  <a:pt x="39407" y="94460"/>
                  <a:pt x="39532" y="94460"/>
                </a:cubicBezTo>
                <a:cubicBezTo>
                  <a:pt x="39756" y="94460"/>
                  <a:pt x="40003" y="94309"/>
                  <a:pt x="40149" y="94127"/>
                </a:cubicBezTo>
                <a:cubicBezTo>
                  <a:pt x="40490" y="93728"/>
                  <a:pt x="40566" y="93103"/>
                  <a:pt x="40547" y="92591"/>
                </a:cubicBezTo>
                <a:cubicBezTo>
                  <a:pt x="40509" y="91681"/>
                  <a:pt x="40244" y="90752"/>
                  <a:pt x="40092" y="89861"/>
                </a:cubicBezTo>
                <a:cubicBezTo>
                  <a:pt x="39670" y="87551"/>
                  <a:pt x="39266" y="85241"/>
                  <a:pt x="38846" y="82914"/>
                </a:cubicBezTo>
                <a:lnTo>
                  <a:pt x="38846" y="82914"/>
                </a:lnTo>
                <a:cubicBezTo>
                  <a:pt x="40217" y="83575"/>
                  <a:pt x="40753" y="85091"/>
                  <a:pt x="41116" y="86487"/>
                </a:cubicBezTo>
                <a:cubicBezTo>
                  <a:pt x="41305" y="87245"/>
                  <a:pt x="41438" y="88022"/>
                  <a:pt x="41628" y="88781"/>
                </a:cubicBezTo>
                <a:cubicBezTo>
                  <a:pt x="41760" y="89349"/>
                  <a:pt x="41874" y="90146"/>
                  <a:pt x="42443" y="90468"/>
                </a:cubicBezTo>
                <a:cubicBezTo>
                  <a:pt x="42589" y="90550"/>
                  <a:pt x="42735" y="90587"/>
                  <a:pt x="42876" y="90587"/>
                </a:cubicBezTo>
                <a:cubicBezTo>
                  <a:pt x="43193" y="90587"/>
                  <a:pt x="43484" y="90402"/>
                  <a:pt x="43694" y="90127"/>
                </a:cubicBezTo>
                <a:cubicBezTo>
                  <a:pt x="44168" y="89539"/>
                  <a:pt x="44225" y="88781"/>
                  <a:pt x="44263" y="88060"/>
                </a:cubicBezTo>
                <a:cubicBezTo>
                  <a:pt x="44376" y="85842"/>
                  <a:pt x="44433" y="83624"/>
                  <a:pt x="44433" y="81425"/>
                </a:cubicBezTo>
                <a:cubicBezTo>
                  <a:pt x="44433" y="78462"/>
                  <a:pt x="44333" y="75502"/>
                  <a:pt x="44134" y="72549"/>
                </a:cubicBezTo>
                <a:lnTo>
                  <a:pt x="44134" y="72549"/>
                </a:lnTo>
                <a:cubicBezTo>
                  <a:pt x="45525" y="70831"/>
                  <a:pt x="46934" y="69129"/>
                  <a:pt x="48319" y="67416"/>
                </a:cubicBezTo>
                <a:cubicBezTo>
                  <a:pt x="50916" y="64213"/>
                  <a:pt x="53457" y="60952"/>
                  <a:pt x="55694" y="57464"/>
                </a:cubicBezTo>
                <a:cubicBezTo>
                  <a:pt x="55812" y="57293"/>
                  <a:pt x="55657" y="57122"/>
                  <a:pt x="55493" y="57122"/>
                </a:cubicBezTo>
                <a:cubicBezTo>
                  <a:pt x="55421" y="57122"/>
                  <a:pt x="55348" y="57155"/>
                  <a:pt x="55295" y="57236"/>
                </a:cubicBezTo>
                <a:cubicBezTo>
                  <a:pt x="51966" y="62402"/>
                  <a:pt x="47953" y="67087"/>
                  <a:pt x="44086" y="71866"/>
                </a:cubicBezTo>
                <a:lnTo>
                  <a:pt x="44086" y="71866"/>
                </a:lnTo>
                <a:cubicBezTo>
                  <a:pt x="43682" y="66321"/>
                  <a:pt x="42926" y="60806"/>
                  <a:pt x="41817" y="55360"/>
                </a:cubicBezTo>
                <a:cubicBezTo>
                  <a:pt x="41400" y="53255"/>
                  <a:pt x="40945" y="51132"/>
                  <a:pt x="40376" y="49066"/>
                </a:cubicBezTo>
                <a:cubicBezTo>
                  <a:pt x="39921" y="47379"/>
                  <a:pt x="39315" y="45673"/>
                  <a:pt x="38310" y="44213"/>
                </a:cubicBezTo>
                <a:cubicBezTo>
                  <a:pt x="36130" y="41104"/>
                  <a:pt x="32301" y="40175"/>
                  <a:pt x="28737" y="39739"/>
                </a:cubicBezTo>
                <a:cubicBezTo>
                  <a:pt x="27406" y="39567"/>
                  <a:pt x="26076" y="39485"/>
                  <a:pt x="24745" y="39485"/>
                </a:cubicBezTo>
                <a:cubicBezTo>
                  <a:pt x="23877" y="39485"/>
                  <a:pt x="23008" y="39520"/>
                  <a:pt x="22140" y="39587"/>
                </a:cubicBezTo>
                <a:cubicBezTo>
                  <a:pt x="21041" y="39680"/>
                  <a:pt x="19854" y="39911"/>
                  <a:pt x="18707" y="39911"/>
                </a:cubicBezTo>
                <a:cubicBezTo>
                  <a:pt x="17736" y="39911"/>
                  <a:pt x="16794" y="39745"/>
                  <a:pt x="15960" y="39189"/>
                </a:cubicBezTo>
                <a:cubicBezTo>
                  <a:pt x="14519" y="38204"/>
                  <a:pt x="13780" y="36479"/>
                  <a:pt x="13173" y="34924"/>
                </a:cubicBezTo>
                <a:cubicBezTo>
                  <a:pt x="12339" y="32820"/>
                  <a:pt x="11543" y="30735"/>
                  <a:pt x="10728" y="28630"/>
                </a:cubicBezTo>
                <a:cubicBezTo>
                  <a:pt x="7505" y="20194"/>
                  <a:pt x="4377" y="11721"/>
                  <a:pt x="1344" y="3228"/>
                </a:cubicBezTo>
                <a:cubicBezTo>
                  <a:pt x="965" y="2166"/>
                  <a:pt x="586" y="1124"/>
                  <a:pt x="226" y="62"/>
                </a:cubicBezTo>
                <a:cubicBezTo>
                  <a:pt x="204" y="19"/>
                  <a:pt x="163" y="0"/>
                  <a:pt x="12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bg>
      <p:bgPr>
        <a:noFill/>
        <a:effectLst/>
      </p:bgPr>
    </p:bg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8" name="Google Shape;668;p13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rot="-1538275" flipH="1">
            <a:off x="-1241959" y="-985041"/>
            <a:ext cx="3297390" cy="2276635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Google Shape;669;p13"/>
          <p:cNvSpPr/>
          <p:nvPr/>
        </p:nvSpPr>
        <p:spPr>
          <a:xfrm rot="3011561">
            <a:off x="8474812" y="4330185"/>
            <a:ext cx="1345837" cy="1286867"/>
          </a:xfrm>
          <a:custGeom>
            <a:avLst/>
            <a:gdLst/>
            <a:ahLst/>
            <a:cxnLst/>
            <a:rect l="l" t="t" r="r" b="b"/>
            <a:pathLst>
              <a:path w="21339" h="20404" extrusionOk="0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1C5F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670" name="Google Shape;670;p13"/>
          <p:cNvGrpSpPr/>
          <p:nvPr/>
        </p:nvGrpSpPr>
        <p:grpSpPr>
          <a:xfrm rot="3559955">
            <a:off x="-42012" y="-631342"/>
            <a:ext cx="1344348" cy="1995332"/>
            <a:chOff x="272875" y="1527563"/>
            <a:chExt cx="255950" cy="455000"/>
          </a:xfrm>
        </p:grpSpPr>
        <p:sp>
          <p:nvSpPr>
            <p:cNvPr id="671" name="Google Shape;671;p13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2" name="Google Shape;672;p13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3" name="Google Shape;673;p13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4" name="Google Shape;674;p13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5" name="Google Shape;675;p13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6" name="Google Shape;676;p13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7" name="Google Shape;677;p13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8" name="Google Shape;678;p13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9" name="Google Shape;679;p13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0" name="Google Shape;680;p13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1" name="Google Shape;681;p13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2" name="Google Shape;682;p13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3" name="Google Shape;683;p13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4" name="Google Shape;684;p13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5" name="Google Shape;685;p13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6" name="Google Shape;686;p13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7" name="Google Shape;687;p13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8" name="Google Shape;688;p13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9" name="Google Shape;689;p13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0" name="Google Shape;690;p13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1" name="Google Shape;691;p13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2" name="Google Shape;692;p13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3" name="Google Shape;693;p13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4" name="Google Shape;694;p13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5" name="Google Shape;695;p13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6" name="Google Shape;696;p13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7" name="Google Shape;697;p13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8" name="Google Shape;698;p13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9" name="Google Shape;699;p13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0" name="Google Shape;700;p13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1" name="Google Shape;701;p13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2" name="Google Shape;702;p13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3" name="Google Shape;703;p13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4" name="Google Shape;704;p13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5" name="Google Shape;705;p13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706" name="Google Shape;706;p13"/>
          <p:cNvPicPr preferRelativeResize="0"/>
          <p:nvPr/>
        </p:nvPicPr>
        <p:blipFill>
          <a:blip r:embed="rId3">
            <a:alphaModFix amt="74000"/>
          </a:blip>
          <a:stretch>
            <a:fillRect/>
          </a:stretch>
        </p:blipFill>
        <p:spPr>
          <a:xfrm rot="-10024386">
            <a:off x="7156213" y="-1143378"/>
            <a:ext cx="2894879" cy="2593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13"/>
          <p:cNvPicPr preferRelativeResize="0"/>
          <p:nvPr/>
        </p:nvPicPr>
        <p:blipFill>
          <a:blip r:embed="rId4">
            <a:alphaModFix amt="74000"/>
          </a:blip>
          <a:stretch>
            <a:fillRect/>
          </a:stretch>
        </p:blipFill>
        <p:spPr>
          <a:xfrm rot="-7120613" flipH="1">
            <a:off x="5305666" y="-1758350"/>
            <a:ext cx="2894876" cy="2593327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13"/>
          <p:cNvSpPr txBox="1"/>
          <p:nvPr>
            <p:ph type="title" hasCustomPrompt="1"/>
          </p:nvPr>
        </p:nvSpPr>
        <p:spPr>
          <a:xfrm>
            <a:off x="3170031" y="3417401"/>
            <a:ext cx="10368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9pPr>
          </a:lstStyle>
          <a:p>
            <a:r>
              <a:t>xx%</a:t>
            </a:r>
          </a:p>
        </p:txBody>
      </p:sp>
      <p:sp>
        <p:nvSpPr>
          <p:cNvPr id="709" name="Google Shape;709;p13"/>
          <p:cNvSpPr txBox="1"/>
          <p:nvPr>
            <p:ph type="title" idx="2" hasCustomPrompt="1"/>
          </p:nvPr>
        </p:nvSpPr>
        <p:spPr>
          <a:xfrm>
            <a:off x="5686543" y="3417401"/>
            <a:ext cx="10368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9pPr>
          </a:lstStyle>
          <a:p>
            <a:r>
              <a:t>xx%</a:t>
            </a:r>
          </a:p>
        </p:txBody>
      </p:sp>
      <p:sp>
        <p:nvSpPr>
          <p:cNvPr id="710" name="Google Shape;710;p13"/>
          <p:cNvSpPr txBox="1"/>
          <p:nvPr>
            <p:ph type="title" idx="3" hasCustomPrompt="1"/>
          </p:nvPr>
        </p:nvSpPr>
        <p:spPr>
          <a:xfrm>
            <a:off x="5697526" y="1667000"/>
            <a:ext cx="10368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9pPr>
          </a:lstStyle>
          <a:p>
            <a:r>
              <a:t>xx%</a:t>
            </a:r>
          </a:p>
        </p:txBody>
      </p:sp>
      <p:sp>
        <p:nvSpPr>
          <p:cNvPr id="711" name="Google Shape;711;p13"/>
          <p:cNvSpPr txBox="1"/>
          <p:nvPr>
            <p:ph type="title" idx="4" hasCustomPrompt="1"/>
          </p:nvPr>
        </p:nvSpPr>
        <p:spPr>
          <a:xfrm>
            <a:off x="637282" y="3444201"/>
            <a:ext cx="10368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9pPr>
          </a:lstStyle>
          <a:p>
            <a:r>
              <a:t>xx%</a:t>
            </a:r>
          </a:p>
        </p:txBody>
      </p:sp>
      <p:sp>
        <p:nvSpPr>
          <p:cNvPr id="712" name="Google Shape;712;p13"/>
          <p:cNvSpPr txBox="1"/>
          <p:nvPr>
            <p:ph type="title" idx="5" hasCustomPrompt="1"/>
          </p:nvPr>
        </p:nvSpPr>
        <p:spPr>
          <a:xfrm>
            <a:off x="637282" y="1667000"/>
            <a:ext cx="10368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9pPr>
          </a:lstStyle>
          <a:p>
            <a:r>
              <a:t>xx%</a:t>
            </a:r>
          </a:p>
        </p:txBody>
      </p:sp>
      <p:sp>
        <p:nvSpPr>
          <p:cNvPr id="713" name="Google Shape;713;p13"/>
          <p:cNvSpPr txBox="1"/>
          <p:nvPr>
            <p:ph type="title" idx="6" hasCustomPrompt="1"/>
          </p:nvPr>
        </p:nvSpPr>
        <p:spPr>
          <a:xfrm>
            <a:off x="3170031" y="1667000"/>
            <a:ext cx="10368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 panose="020B0603050000020004"/>
              <a:buNone/>
              <a:defRPr sz="4800">
                <a:latin typeface="Fira Sans Extra Condensed Medium" panose="020B0603050000020004"/>
                <a:ea typeface="Fira Sans Extra Condensed Medium" panose="020B0603050000020004"/>
                <a:cs typeface="Fira Sans Extra Condensed Medium" panose="020B0603050000020004"/>
                <a:sym typeface="Fira Sans Extra Condensed Medium" panose="020B0603050000020004"/>
              </a:defRPr>
            </a:lvl9pPr>
          </a:lstStyle>
          <a:p>
            <a:r>
              <a:t>xx%</a:t>
            </a:r>
          </a:p>
        </p:txBody>
      </p:sp>
      <p:sp>
        <p:nvSpPr>
          <p:cNvPr id="714" name="Google Shape;714;p13"/>
          <p:cNvSpPr txBox="1"/>
          <p:nvPr>
            <p:ph type="ctrTitle" idx="7"/>
          </p:nvPr>
        </p:nvSpPr>
        <p:spPr>
          <a:xfrm>
            <a:off x="4160248" y="3267400"/>
            <a:ext cx="1821000" cy="45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15" name="Google Shape;715;p13"/>
          <p:cNvSpPr txBox="1"/>
          <p:nvPr>
            <p:ph type="subTitle" idx="1"/>
          </p:nvPr>
        </p:nvSpPr>
        <p:spPr>
          <a:xfrm>
            <a:off x="4160247" y="3572896"/>
            <a:ext cx="1821000" cy="81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6" name="Google Shape;716;p13"/>
          <p:cNvSpPr txBox="1"/>
          <p:nvPr>
            <p:ph type="ctrTitle" idx="8"/>
          </p:nvPr>
        </p:nvSpPr>
        <p:spPr>
          <a:xfrm>
            <a:off x="6688381" y="3267400"/>
            <a:ext cx="1821000" cy="45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17" name="Google Shape;717;p13"/>
          <p:cNvSpPr txBox="1"/>
          <p:nvPr>
            <p:ph type="subTitle" idx="9"/>
          </p:nvPr>
        </p:nvSpPr>
        <p:spPr>
          <a:xfrm>
            <a:off x="6688378" y="3572896"/>
            <a:ext cx="1821000" cy="81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8" name="Google Shape;718;p13"/>
          <p:cNvSpPr/>
          <p:nvPr/>
        </p:nvSpPr>
        <p:spPr>
          <a:xfrm>
            <a:off x="1150175" y="2700900"/>
            <a:ext cx="2525" cy="25"/>
          </a:xfrm>
          <a:custGeom>
            <a:avLst/>
            <a:gdLst/>
            <a:ahLst/>
            <a:cxnLst/>
            <a:rect l="l" t="t" r="r" b="b"/>
            <a:pathLst>
              <a:path w="101" h="1" extrusionOk="0">
                <a:moveTo>
                  <a:pt x="101" y="1"/>
                </a:move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CEF2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719" name="Google Shape;719;p13"/>
          <p:cNvSpPr txBox="1"/>
          <p:nvPr>
            <p:ph type="ctrTitle" idx="13"/>
          </p:nvPr>
        </p:nvSpPr>
        <p:spPr>
          <a:xfrm>
            <a:off x="6688650" y="1490050"/>
            <a:ext cx="1821000" cy="45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20" name="Google Shape;720;p13"/>
          <p:cNvSpPr txBox="1"/>
          <p:nvPr>
            <p:ph type="subTitle" idx="14"/>
          </p:nvPr>
        </p:nvSpPr>
        <p:spPr>
          <a:xfrm>
            <a:off x="6688665" y="1791550"/>
            <a:ext cx="1821000" cy="79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1" name="Google Shape;721;p13"/>
          <p:cNvSpPr txBox="1"/>
          <p:nvPr>
            <p:ph type="ctrTitle" idx="15"/>
          </p:nvPr>
        </p:nvSpPr>
        <p:spPr>
          <a:xfrm>
            <a:off x="1622668" y="3267400"/>
            <a:ext cx="1821000" cy="45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22" name="Google Shape;722;p13"/>
          <p:cNvSpPr txBox="1"/>
          <p:nvPr>
            <p:ph type="subTitle" idx="16"/>
          </p:nvPr>
        </p:nvSpPr>
        <p:spPr>
          <a:xfrm>
            <a:off x="1622669" y="3572896"/>
            <a:ext cx="1821000" cy="81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3" name="Google Shape;723;p13"/>
          <p:cNvSpPr txBox="1"/>
          <p:nvPr>
            <p:ph type="ctrTitle" idx="17"/>
          </p:nvPr>
        </p:nvSpPr>
        <p:spPr>
          <a:xfrm>
            <a:off x="1622668" y="1490050"/>
            <a:ext cx="1821000" cy="45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24" name="Google Shape;724;p13"/>
          <p:cNvSpPr txBox="1"/>
          <p:nvPr>
            <p:ph type="subTitle" idx="18"/>
          </p:nvPr>
        </p:nvSpPr>
        <p:spPr>
          <a:xfrm>
            <a:off x="1622669" y="1791550"/>
            <a:ext cx="1821000" cy="79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5" name="Google Shape;725;p13"/>
          <p:cNvSpPr txBox="1"/>
          <p:nvPr>
            <p:ph type="ctrTitle" idx="19"/>
          </p:nvPr>
        </p:nvSpPr>
        <p:spPr>
          <a:xfrm>
            <a:off x="4160243" y="1490050"/>
            <a:ext cx="1821000" cy="45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26" name="Google Shape;726;p13"/>
          <p:cNvSpPr txBox="1"/>
          <p:nvPr>
            <p:ph type="subTitle" idx="20"/>
          </p:nvPr>
        </p:nvSpPr>
        <p:spPr>
          <a:xfrm>
            <a:off x="4160258" y="1791550"/>
            <a:ext cx="1821000" cy="79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7" name="Google Shape;727;p13"/>
          <p:cNvSpPr txBox="1"/>
          <p:nvPr>
            <p:ph type="ctrTitle" idx="21"/>
          </p:nvPr>
        </p:nvSpPr>
        <p:spPr>
          <a:xfrm>
            <a:off x="720000" y="342524"/>
            <a:ext cx="77040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3"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9" name="Google Shape;729;p14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rot="5399990" flipH="1">
            <a:off x="7705516" y="-598319"/>
            <a:ext cx="3297389" cy="22766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30" name="Google Shape;730;p14"/>
          <p:cNvGrpSpPr/>
          <p:nvPr/>
        </p:nvGrpSpPr>
        <p:grpSpPr>
          <a:xfrm rot="-987768">
            <a:off x="7751817" y="-266278"/>
            <a:ext cx="1344359" cy="1995308"/>
            <a:chOff x="272875" y="1527563"/>
            <a:chExt cx="255950" cy="455000"/>
          </a:xfrm>
        </p:grpSpPr>
        <p:sp>
          <p:nvSpPr>
            <p:cNvPr id="731" name="Google Shape;731;p14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32" name="Google Shape;732;p14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33" name="Google Shape;733;p14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34" name="Google Shape;734;p14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35" name="Google Shape;735;p14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36" name="Google Shape;736;p14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37" name="Google Shape;737;p14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38" name="Google Shape;738;p14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39" name="Google Shape;739;p14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0" name="Google Shape;740;p14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1" name="Google Shape;741;p14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2" name="Google Shape;742;p14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3" name="Google Shape;743;p14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4" name="Google Shape;744;p14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5" name="Google Shape;745;p14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6" name="Google Shape;746;p14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7" name="Google Shape;747;p14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8" name="Google Shape;748;p14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9" name="Google Shape;749;p14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0" name="Google Shape;750;p14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1" name="Google Shape;751;p14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2" name="Google Shape;752;p14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3" name="Google Shape;753;p14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4" name="Google Shape;754;p14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5" name="Google Shape;755;p14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6" name="Google Shape;756;p14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7" name="Google Shape;757;p14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8" name="Google Shape;758;p14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9" name="Google Shape;759;p14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60" name="Google Shape;760;p14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61" name="Google Shape;761;p14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62" name="Google Shape;762;p14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63" name="Google Shape;763;p14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64" name="Google Shape;764;p14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65" name="Google Shape;765;p14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766" name="Google Shape;766;p14"/>
          <p:cNvPicPr preferRelativeResize="0"/>
          <p:nvPr/>
        </p:nvPicPr>
        <p:blipFill>
          <a:blip r:embed="rId3">
            <a:alphaModFix amt="74000"/>
          </a:blip>
          <a:stretch>
            <a:fillRect/>
          </a:stretch>
        </p:blipFill>
        <p:spPr>
          <a:xfrm rot="-10162003" flipH="1">
            <a:off x="-1091107" y="-1133759"/>
            <a:ext cx="2894871" cy="2593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67" name="Google Shape;767;p14"/>
          <p:cNvPicPr preferRelativeResize="0"/>
          <p:nvPr/>
        </p:nvPicPr>
        <p:blipFill>
          <a:blip r:embed="rId4">
            <a:alphaModFix amt="76000"/>
          </a:blip>
          <a:stretch>
            <a:fillRect/>
          </a:stretch>
        </p:blipFill>
        <p:spPr>
          <a:xfrm rot="363351">
            <a:off x="802621" y="4291783"/>
            <a:ext cx="7605804" cy="2832383"/>
          </a:xfrm>
          <a:prstGeom prst="rect">
            <a:avLst/>
          </a:prstGeom>
          <a:noFill/>
          <a:ln>
            <a:noFill/>
          </a:ln>
        </p:spPr>
      </p:pic>
      <p:sp>
        <p:nvSpPr>
          <p:cNvPr id="768" name="Google Shape;768;p14"/>
          <p:cNvSpPr/>
          <p:nvPr/>
        </p:nvSpPr>
        <p:spPr>
          <a:xfrm rot="9899989">
            <a:off x="-583964" y="4625085"/>
            <a:ext cx="2265015" cy="2165770"/>
          </a:xfrm>
          <a:custGeom>
            <a:avLst/>
            <a:gdLst/>
            <a:ahLst/>
            <a:cxnLst/>
            <a:rect l="l" t="t" r="r" b="b"/>
            <a:pathLst>
              <a:path w="21339" h="20404" extrusionOk="0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3C8D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69" name="Google Shape;769;p14"/>
          <p:cNvSpPr txBox="1"/>
          <p:nvPr>
            <p:ph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3_1"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1" name="Google Shape;771;p15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rot="8456486" flipH="1">
            <a:off x="7252441" y="4177105"/>
            <a:ext cx="3297389" cy="22766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72" name="Google Shape;772;p15"/>
          <p:cNvGrpSpPr/>
          <p:nvPr/>
        </p:nvGrpSpPr>
        <p:grpSpPr>
          <a:xfrm rot="2700046">
            <a:off x="8023488" y="3760130"/>
            <a:ext cx="1344367" cy="1995327"/>
            <a:chOff x="272875" y="1527563"/>
            <a:chExt cx="255950" cy="455000"/>
          </a:xfrm>
        </p:grpSpPr>
        <p:sp>
          <p:nvSpPr>
            <p:cNvPr id="773" name="Google Shape;773;p15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74" name="Google Shape;774;p15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75" name="Google Shape;775;p15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76" name="Google Shape;776;p15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77" name="Google Shape;777;p15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78" name="Google Shape;778;p15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79" name="Google Shape;779;p15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0" name="Google Shape;780;p15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1" name="Google Shape;781;p15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2" name="Google Shape;782;p15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3" name="Google Shape;783;p15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4" name="Google Shape;784;p15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5" name="Google Shape;785;p15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6" name="Google Shape;786;p15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7" name="Google Shape;787;p15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8" name="Google Shape;788;p15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9" name="Google Shape;789;p15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90" name="Google Shape;790;p15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91" name="Google Shape;791;p15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92" name="Google Shape;792;p15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93" name="Google Shape;793;p15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94" name="Google Shape;794;p15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95" name="Google Shape;795;p15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96" name="Google Shape;796;p15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97" name="Google Shape;797;p15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98" name="Google Shape;798;p15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99" name="Google Shape;799;p15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00" name="Google Shape;800;p15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01" name="Google Shape;801;p15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02" name="Google Shape;802;p15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03" name="Google Shape;803;p15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04" name="Google Shape;804;p15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05" name="Google Shape;805;p15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06" name="Google Shape;806;p15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07" name="Google Shape;807;p15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808" name="Google Shape;808;p15"/>
          <p:cNvPicPr preferRelativeResize="0"/>
          <p:nvPr/>
        </p:nvPicPr>
        <p:blipFill>
          <a:blip r:embed="rId3">
            <a:alphaModFix amt="74000"/>
          </a:blip>
          <a:stretch>
            <a:fillRect/>
          </a:stretch>
        </p:blipFill>
        <p:spPr>
          <a:xfrm rot="-5809801" flipH="1">
            <a:off x="7609918" y="-1097658"/>
            <a:ext cx="2894870" cy="2593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15"/>
          <p:cNvPicPr preferRelativeResize="0"/>
          <p:nvPr/>
        </p:nvPicPr>
        <p:blipFill>
          <a:blip r:embed="rId4">
            <a:alphaModFix amt="76000"/>
          </a:blip>
          <a:stretch>
            <a:fillRect/>
          </a:stretch>
        </p:blipFill>
        <p:spPr>
          <a:xfrm rot="9663874">
            <a:off x="-3354179" y="-1777728"/>
            <a:ext cx="7605805" cy="283238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10" name="Google Shape;810;p15"/>
          <p:cNvGrpSpPr/>
          <p:nvPr/>
        </p:nvGrpSpPr>
        <p:grpSpPr>
          <a:xfrm rot="-7181356">
            <a:off x="474922" y="-1462434"/>
            <a:ext cx="1344356" cy="2469645"/>
            <a:chOff x="272875" y="1419395"/>
            <a:chExt cx="255950" cy="563168"/>
          </a:xfrm>
        </p:grpSpPr>
        <p:sp>
          <p:nvSpPr>
            <p:cNvPr id="811" name="Google Shape;811;p15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2" name="Google Shape;812;p15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3" name="Google Shape;813;p15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4" name="Google Shape;814;p15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5" name="Google Shape;815;p15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6" name="Google Shape;816;p15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7" name="Google Shape;817;p15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8" name="Google Shape;818;p15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9" name="Google Shape;819;p15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0" name="Google Shape;820;p15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1" name="Google Shape;821;p15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2" name="Google Shape;822;p15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3" name="Google Shape;823;p15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4" name="Google Shape;824;p15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5" name="Google Shape;825;p15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6" name="Google Shape;826;p15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7" name="Google Shape;827;p15"/>
            <p:cNvSpPr/>
            <p:nvPr/>
          </p:nvSpPr>
          <p:spPr>
            <a:xfrm>
              <a:off x="369050" y="1615955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8" name="Google Shape;828;p15"/>
            <p:cNvSpPr/>
            <p:nvPr/>
          </p:nvSpPr>
          <p:spPr>
            <a:xfrm>
              <a:off x="490635" y="1582215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9" name="Google Shape;829;p15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30" name="Google Shape;830;p15"/>
            <p:cNvSpPr/>
            <p:nvPr/>
          </p:nvSpPr>
          <p:spPr>
            <a:xfrm>
              <a:off x="438343" y="1487068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31" name="Google Shape;831;p15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32" name="Google Shape;832;p15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33" name="Google Shape;833;p15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34" name="Google Shape;834;p15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35" name="Google Shape;835;p15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36" name="Google Shape;836;p15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37" name="Google Shape;837;p15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38" name="Google Shape;838;p15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39" name="Google Shape;839;p15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40" name="Google Shape;840;p15"/>
            <p:cNvSpPr/>
            <p:nvPr/>
          </p:nvSpPr>
          <p:spPr>
            <a:xfrm>
              <a:off x="360075" y="195388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41" name="Google Shape;841;p15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42" name="Google Shape;842;p15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43" name="Google Shape;843;p15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44" name="Google Shape;844;p15"/>
            <p:cNvSpPr/>
            <p:nvPr/>
          </p:nvSpPr>
          <p:spPr>
            <a:xfrm>
              <a:off x="394558" y="1560904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45" name="Google Shape;845;p15"/>
            <p:cNvSpPr/>
            <p:nvPr/>
          </p:nvSpPr>
          <p:spPr>
            <a:xfrm>
              <a:off x="418850" y="1419395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846" name="Google Shape;846;p15"/>
          <p:cNvSpPr/>
          <p:nvPr/>
        </p:nvSpPr>
        <p:spPr>
          <a:xfrm rot="3011561">
            <a:off x="8384437" y="-796490"/>
            <a:ext cx="1345837" cy="1286867"/>
          </a:xfrm>
          <a:custGeom>
            <a:avLst/>
            <a:gdLst/>
            <a:ahLst/>
            <a:cxnLst/>
            <a:rect l="l" t="t" r="r" b="b"/>
            <a:pathLst>
              <a:path w="21339" h="20404" extrusionOk="0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1C5F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47" name="Google Shape;847;p15"/>
          <p:cNvSpPr txBox="1"/>
          <p:nvPr>
            <p:ph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3_1_1"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" name="Google Shape;849;p16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rot="-2343514" flipH="1">
            <a:off x="-1166545" y="-1270720"/>
            <a:ext cx="3297389" cy="22766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50" name="Google Shape;850;p16"/>
          <p:cNvGrpSpPr/>
          <p:nvPr/>
        </p:nvGrpSpPr>
        <p:grpSpPr>
          <a:xfrm rot="-8099954">
            <a:off x="15431" y="-572435"/>
            <a:ext cx="1344367" cy="1995327"/>
            <a:chOff x="272875" y="1527563"/>
            <a:chExt cx="255950" cy="455000"/>
          </a:xfrm>
        </p:grpSpPr>
        <p:sp>
          <p:nvSpPr>
            <p:cNvPr id="851" name="Google Shape;851;p16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2" name="Google Shape;852;p16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3" name="Google Shape;853;p16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4" name="Google Shape;854;p16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5" name="Google Shape;855;p16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6" name="Google Shape;856;p16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7" name="Google Shape;857;p16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8" name="Google Shape;858;p16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9" name="Google Shape;859;p16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0" name="Google Shape;860;p16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1" name="Google Shape;861;p16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2" name="Google Shape;862;p16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3" name="Google Shape;863;p16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4" name="Google Shape;864;p16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5" name="Google Shape;865;p16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6" name="Google Shape;866;p16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7" name="Google Shape;867;p16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8" name="Google Shape;868;p16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9" name="Google Shape;869;p16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0" name="Google Shape;870;p16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1" name="Google Shape;871;p16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2" name="Google Shape;872;p16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3" name="Google Shape;873;p16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4" name="Google Shape;874;p16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5" name="Google Shape;875;p16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6" name="Google Shape;876;p16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7" name="Google Shape;877;p16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8" name="Google Shape;878;p16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9" name="Google Shape;879;p16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80" name="Google Shape;880;p16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81" name="Google Shape;881;p16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82" name="Google Shape;882;p16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83" name="Google Shape;883;p16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84" name="Google Shape;884;p16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85" name="Google Shape;885;p16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886" name="Google Shape;886;p16"/>
          <p:cNvPicPr preferRelativeResize="0"/>
          <p:nvPr/>
        </p:nvPicPr>
        <p:blipFill>
          <a:blip r:embed="rId3">
            <a:alphaModFix amt="74000"/>
          </a:blip>
          <a:stretch>
            <a:fillRect/>
          </a:stretch>
        </p:blipFill>
        <p:spPr>
          <a:xfrm rot="-5809801" flipH="1">
            <a:off x="7609918" y="-1097658"/>
            <a:ext cx="2894870" cy="2593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7" name="Google Shape;887;p16"/>
          <p:cNvPicPr preferRelativeResize="0"/>
          <p:nvPr/>
        </p:nvPicPr>
        <p:blipFill>
          <a:blip r:embed="rId4">
            <a:alphaModFix amt="76000"/>
          </a:blip>
          <a:stretch>
            <a:fillRect/>
          </a:stretch>
        </p:blipFill>
        <p:spPr>
          <a:xfrm rot="10754694">
            <a:off x="2497948" y="4487275"/>
            <a:ext cx="7605809" cy="28323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8" name="Google Shape;888;p16"/>
          <p:cNvGrpSpPr/>
          <p:nvPr/>
        </p:nvGrpSpPr>
        <p:grpSpPr>
          <a:xfrm flipH="1">
            <a:off x="-624375" y="3487614"/>
            <a:ext cx="1344377" cy="2469659"/>
            <a:chOff x="272875" y="1419395"/>
            <a:chExt cx="255950" cy="563168"/>
          </a:xfrm>
        </p:grpSpPr>
        <p:sp>
          <p:nvSpPr>
            <p:cNvPr id="889" name="Google Shape;889;p16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90" name="Google Shape;890;p16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91" name="Google Shape;891;p16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92" name="Google Shape;892;p16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93" name="Google Shape;893;p16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94" name="Google Shape;894;p16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95" name="Google Shape;895;p16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96" name="Google Shape;896;p16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97" name="Google Shape;897;p16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98" name="Google Shape;898;p16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99" name="Google Shape;899;p16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00" name="Google Shape;900;p16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01" name="Google Shape;901;p16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02" name="Google Shape;902;p16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03" name="Google Shape;903;p16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04" name="Google Shape;904;p16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05" name="Google Shape;905;p16"/>
            <p:cNvSpPr/>
            <p:nvPr/>
          </p:nvSpPr>
          <p:spPr>
            <a:xfrm>
              <a:off x="369050" y="1615955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06" name="Google Shape;906;p16"/>
            <p:cNvSpPr/>
            <p:nvPr/>
          </p:nvSpPr>
          <p:spPr>
            <a:xfrm>
              <a:off x="490635" y="1582215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07" name="Google Shape;907;p16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08" name="Google Shape;908;p16"/>
            <p:cNvSpPr/>
            <p:nvPr/>
          </p:nvSpPr>
          <p:spPr>
            <a:xfrm>
              <a:off x="438343" y="1487068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09" name="Google Shape;909;p16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10" name="Google Shape;910;p16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11" name="Google Shape;911;p16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12" name="Google Shape;912;p16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13" name="Google Shape;913;p16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14" name="Google Shape;914;p16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15" name="Google Shape;915;p16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16" name="Google Shape;916;p16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17" name="Google Shape;917;p16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18" name="Google Shape;918;p16"/>
            <p:cNvSpPr/>
            <p:nvPr/>
          </p:nvSpPr>
          <p:spPr>
            <a:xfrm>
              <a:off x="360075" y="195388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19" name="Google Shape;919;p16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20" name="Google Shape;920;p16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21" name="Google Shape;921;p16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22" name="Google Shape;922;p16"/>
            <p:cNvSpPr/>
            <p:nvPr/>
          </p:nvSpPr>
          <p:spPr>
            <a:xfrm>
              <a:off x="394558" y="1560904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23" name="Google Shape;923;p16"/>
            <p:cNvSpPr/>
            <p:nvPr/>
          </p:nvSpPr>
          <p:spPr>
            <a:xfrm>
              <a:off x="418850" y="1419395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924" name="Google Shape;924;p16"/>
          <p:cNvSpPr txBox="1"/>
          <p:nvPr>
            <p:ph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925" name="Google Shape;925;p16"/>
          <p:cNvSpPr/>
          <p:nvPr/>
        </p:nvSpPr>
        <p:spPr>
          <a:xfrm rot="231922" flipH="1">
            <a:off x="7469257" y="-6453732"/>
            <a:ext cx="4623938" cy="7256951"/>
          </a:xfrm>
          <a:custGeom>
            <a:avLst/>
            <a:gdLst/>
            <a:ahLst/>
            <a:cxnLst/>
            <a:rect l="l" t="t" r="r" b="b"/>
            <a:pathLst>
              <a:path w="55812" h="94461" extrusionOk="0">
                <a:moveTo>
                  <a:pt x="36054" y="83719"/>
                </a:moveTo>
                <a:cubicBezTo>
                  <a:pt x="36059" y="85810"/>
                  <a:pt x="36230" y="87883"/>
                  <a:pt x="36585" y="89937"/>
                </a:cubicBezTo>
                <a:cubicBezTo>
                  <a:pt x="36680" y="90449"/>
                  <a:pt x="36775" y="90942"/>
                  <a:pt x="36888" y="91454"/>
                </a:cubicBezTo>
                <a:cubicBezTo>
                  <a:pt x="36926" y="91719"/>
                  <a:pt x="37002" y="91984"/>
                  <a:pt x="37059" y="92250"/>
                </a:cubicBezTo>
                <a:cubicBezTo>
                  <a:pt x="37097" y="92439"/>
                  <a:pt x="37305" y="92856"/>
                  <a:pt x="37211" y="93046"/>
                </a:cubicBezTo>
                <a:cubicBezTo>
                  <a:pt x="37154" y="93160"/>
                  <a:pt x="36831" y="93255"/>
                  <a:pt x="36718" y="93311"/>
                </a:cubicBezTo>
                <a:cubicBezTo>
                  <a:pt x="36509" y="93425"/>
                  <a:pt x="36282" y="93539"/>
                  <a:pt x="36035" y="93634"/>
                </a:cubicBezTo>
                <a:cubicBezTo>
                  <a:pt x="35599" y="93804"/>
                  <a:pt x="35144" y="93937"/>
                  <a:pt x="34689" y="93994"/>
                </a:cubicBezTo>
                <a:cubicBezTo>
                  <a:pt x="34597" y="94004"/>
                  <a:pt x="34505" y="94009"/>
                  <a:pt x="34414" y="94009"/>
                </a:cubicBezTo>
                <a:cubicBezTo>
                  <a:pt x="33623" y="94009"/>
                  <a:pt x="32889" y="93638"/>
                  <a:pt x="32566" y="92856"/>
                </a:cubicBezTo>
                <a:cubicBezTo>
                  <a:pt x="32244" y="92041"/>
                  <a:pt x="32471" y="91093"/>
                  <a:pt x="32756" y="90297"/>
                </a:cubicBezTo>
                <a:cubicBezTo>
                  <a:pt x="33362" y="88572"/>
                  <a:pt x="34234" y="86923"/>
                  <a:pt x="35125" y="85331"/>
                </a:cubicBezTo>
                <a:cubicBezTo>
                  <a:pt x="35426" y="84788"/>
                  <a:pt x="35736" y="84251"/>
                  <a:pt x="36054" y="83719"/>
                </a:cubicBezTo>
                <a:close/>
                <a:moveTo>
                  <a:pt x="43850" y="72899"/>
                </a:moveTo>
                <a:cubicBezTo>
                  <a:pt x="43926" y="74041"/>
                  <a:pt x="43988" y="75183"/>
                  <a:pt x="44035" y="76326"/>
                </a:cubicBezTo>
                <a:cubicBezTo>
                  <a:pt x="44111" y="78487"/>
                  <a:pt x="44149" y="80629"/>
                  <a:pt x="44130" y="82790"/>
                </a:cubicBezTo>
                <a:cubicBezTo>
                  <a:pt x="44111" y="83871"/>
                  <a:pt x="44092" y="84970"/>
                  <a:pt x="44054" y="86051"/>
                </a:cubicBezTo>
                <a:cubicBezTo>
                  <a:pt x="44016" y="87037"/>
                  <a:pt x="44092" y="88117"/>
                  <a:pt x="43864" y="89065"/>
                </a:cubicBezTo>
                <a:cubicBezTo>
                  <a:pt x="43789" y="89463"/>
                  <a:pt x="43599" y="89823"/>
                  <a:pt x="43334" y="90127"/>
                </a:cubicBezTo>
                <a:cubicBezTo>
                  <a:pt x="43194" y="90249"/>
                  <a:pt x="43052" y="90301"/>
                  <a:pt x="42914" y="90301"/>
                </a:cubicBezTo>
                <a:cubicBezTo>
                  <a:pt x="42585" y="90301"/>
                  <a:pt x="42287" y="90001"/>
                  <a:pt x="42139" y="89653"/>
                </a:cubicBezTo>
                <a:cubicBezTo>
                  <a:pt x="41874" y="88970"/>
                  <a:pt x="41760" y="88193"/>
                  <a:pt x="41609" y="87473"/>
                </a:cubicBezTo>
                <a:cubicBezTo>
                  <a:pt x="41324" y="86165"/>
                  <a:pt x="41021" y="84724"/>
                  <a:pt x="40149" y="83643"/>
                </a:cubicBezTo>
                <a:cubicBezTo>
                  <a:pt x="39770" y="83169"/>
                  <a:pt x="39277" y="82809"/>
                  <a:pt x="38708" y="82582"/>
                </a:cubicBezTo>
                <a:cubicBezTo>
                  <a:pt x="38695" y="82577"/>
                  <a:pt x="38683" y="82574"/>
                  <a:pt x="38671" y="82574"/>
                </a:cubicBezTo>
                <a:cubicBezTo>
                  <a:pt x="38594" y="82574"/>
                  <a:pt x="38540" y="82668"/>
                  <a:pt x="38557" y="82733"/>
                </a:cubicBezTo>
                <a:cubicBezTo>
                  <a:pt x="38917" y="84667"/>
                  <a:pt x="39277" y="86601"/>
                  <a:pt x="39618" y="88534"/>
                </a:cubicBezTo>
                <a:lnTo>
                  <a:pt x="40149" y="91397"/>
                </a:lnTo>
                <a:cubicBezTo>
                  <a:pt x="40263" y="92136"/>
                  <a:pt x="40452" y="92875"/>
                  <a:pt x="40187" y="93596"/>
                </a:cubicBezTo>
                <a:cubicBezTo>
                  <a:pt x="40092" y="93861"/>
                  <a:pt x="39921" y="94183"/>
                  <a:pt x="39618" y="94240"/>
                </a:cubicBezTo>
                <a:cubicBezTo>
                  <a:pt x="39604" y="94243"/>
                  <a:pt x="39590" y="94244"/>
                  <a:pt x="39576" y="94244"/>
                </a:cubicBezTo>
                <a:cubicBezTo>
                  <a:pt x="39294" y="94244"/>
                  <a:pt x="39081" y="93717"/>
                  <a:pt x="38955" y="93482"/>
                </a:cubicBezTo>
                <a:cubicBezTo>
                  <a:pt x="38670" y="92856"/>
                  <a:pt x="38462" y="92193"/>
                  <a:pt x="38348" y="91511"/>
                </a:cubicBezTo>
                <a:cubicBezTo>
                  <a:pt x="38083" y="90146"/>
                  <a:pt x="38045" y="88762"/>
                  <a:pt x="37855" y="87397"/>
                </a:cubicBezTo>
                <a:cubicBezTo>
                  <a:pt x="37647" y="85994"/>
                  <a:pt x="37230" y="84610"/>
                  <a:pt x="36244" y="83549"/>
                </a:cubicBezTo>
                <a:cubicBezTo>
                  <a:pt x="36227" y="83526"/>
                  <a:pt x="36203" y="83515"/>
                  <a:pt x="36178" y="83514"/>
                </a:cubicBezTo>
                <a:lnTo>
                  <a:pt x="36178" y="83514"/>
                </a:lnTo>
                <a:cubicBezTo>
                  <a:pt x="38436" y="79777"/>
                  <a:pt x="41102" y="76305"/>
                  <a:pt x="43850" y="72899"/>
                </a:cubicBezTo>
                <a:close/>
                <a:moveTo>
                  <a:pt x="124" y="0"/>
                </a:moveTo>
                <a:cubicBezTo>
                  <a:pt x="60" y="0"/>
                  <a:pt x="1" y="49"/>
                  <a:pt x="36" y="119"/>
                </a:cubicBezTo>
                <a:lnTo>
                  <a:pt x="17" y="119"/>
                </a:lnTo>
                <a:cubicBezTo>
                  <a:pt x="2955" y="8498"/>
                  <a:pt x="5989" y="16839"/>
                  <a:pt x="9135" y="25123"/>
                </a:cubicBezTo>
                <a:cubicBezTo>
                  <a:pt x="9894" y="27152"/>
                  <a:pt x="10671" y="29180"/>
                  <a:pt x="11467" y="31208"/>
                </a:cubicBezTo>
                <a:cubicBezTo>
                  <a:pt x="12168" y="33028"/>
                  <a:pt x="12794" y="34905"/>
                  <a:pt x="13647" y="36649"/>
                </a:cubicBezTo>
                <a:cubicBezTo>
                  <a:pt x="14292" y="37976"/>
                  <a:pt x="15221" y="39246"/>
                  <a:pt x="16623" y="39796"/>
                </a:cubicBezTo>
                <a:cubicBezTo>
                  <a:pt x="17283" y="40054"/>
                  <a:pt x="17979" y="40142"/>
                  <a:pt x="18690" y="40142"/>
                </a:cubicBezTo>
                <a:cubicBezTo>
                  <a:pt x="19959" y="40142"/>
                  <a:pt x="21272" y="39862"/>
                  <a:pt x="22500" y="39777"/>
                </a:cubicBezTo>
                <a:cubicBezTo>
                  <a:pt x="23246" y="39726"/>
                  <a:pt x="23995" y="39701"/>
                  <a:pt x="24747" y="39701"/>
                </a:cubicBezTo>
                <a:cubicBezTo>
                  <a:pt x="26249" y="39701"/>
                  <a:pt x="27757" y="39802"/>
                  <a:pt x="29249" y="40004"/>
                </a:cubicBezTo>
                <a:cubicBezTo>
                  <a:pt x="31106" y="40270"/>
                  <a:pt x="33021" y="40668"/>
                  <a:pt x="34727" y="41502"/>
                </a:cubicBezTo>
                <a:cubicBezTo>
                  <a:pt x="36433" y="42317"/>
                  <a:pt x="37836" y="43682"/>
                  <a:pt x="38708" y="45350"/>
                </a:cubicBezTo>
                <a:cubicBezTo>
                  <a:pt x="39580" y="46981"/>
                  <a:pt x="40054" y="48782"/>
                  <a:pt x="40471" y="50545"/>
                </a:cubicBezTo>
                <a:cubicBezTo>
                  <a:pt x="42179" y="57664"/>
                  <a:pt x="43282" y="64918"/>
                  <a:pt x="43803" y="72216"/>
                </a:cubicBezTo>
                <a:lnTo>
                  <a:pt x="43803" y="72216"/>
                </a:lnTo>
                <a:cubicBezTo>
                  <a:pt x="43494" y="72599"/>
                  <a:pt x="43186" y="72983"/>
                  <a:pt x="42879" y="73369"/>
                </a:cubicBezTo>
                <a:cubicBezTo>
                  <a:pt x="40831" y="75966"/>
                  <a:pt x="38822" y="78601"/>
                  <a:pt x="37021" y="81387"/>
                </a:cubicBezTo>
                <a:cubicBezTo>
                  <a:pt x="35277" y="84098"/>
                  <a:pt x="33571" y="87018"/>
                  <a:pt x="32471" y="90070"/>
                </a:cubicBezTo>
                <a:cubicBezTo>
                  <a:pt x="31997" y="91359"/>
                  <a:pt x="31770" y="93198"/>
                  <a:pt x="33154" y="94013"/>
                </a:cubicBezTo>
                <a:cubicBezTo>
                  <a:pt x="33534" y="94235"/>
                  <a:pt x="33946" y="94326"/>
                  <a:pt x="34367" y="94326"/>
                </a:cubicBezTo>
                <a:cubicBezTo>
                  <a:pt x="35456" y="94326"/>
                  <a:pt x="36609" y="93717"/>
                  <a:pt x="37457" y="93198"/>
                </a:cubicBezTo>
                <a:cubicBezTo>
                  <a:pt x="37514" y="93160"/>
                  <a:pt x="37533" y="93103"/>
                  <a:pt x="37514" y="93046"/>
                </a:cubicBezTo>
                <a:cubicBezTo>
                  <a:pt x="36725" y="90076"/>
                  <a:pt x="36309" y="87016"/>
                  <a:pt x="36300" y="83937"/>
                </a:cubicBezTo>
                <a:lnTo>
                  <a:pt x="36300" y="83937"/>
                </a:lnTo>
                <a:cubicBezTo>
                  <a:pt x="38208" y="86250"/>
                  <a:pt x="37579" y="89653"/>
                  <a:pt x="38348" y="92383"/>
                </a:cubicBezTo>
                <a:cubicBezTo>
                  <a:pt x="38500" y="93065"/>
                  <a:pt x="38803" y="93710"/>
                  <a:pt x="39201" y="94297"/>
                </a:cubicBezTo>
                <a:cubicBezTo>
                  <a:pt x="39289" y="94413"/>
                  <a:pt x="39407" y="94460"/>
                  <a:pt x="39532" y="94460"/>
                </a:cubicBezTo>
                <a:cubicBezTo>
                  <a:pt x="39756" y="94460"/>
                  <a:pt x="40003" y="94309"/>
                  <a:pt x="40149" y="94127"/>
                </a:cubicBezTo>
                <a:cubicBezTo>
                  <a:pt x="40490" y="93728"/>
                  <a:pt x="40566" y="93103"/>
                  <a:pt x="40547" y="92591"/>
                </a:cubicBezTo>
                <a:cubicBezTo>
                  <a:pt x="40509" y="91681"/>
                  <a:pt x="40244" y="90752"/>
                  <a:pt x="40092" y="89861"/>
                </a:cubicBezTo>
                <a:cubicBezTo>
                  <a:pt x="39670" y="87551"/>
                  <a:pt x="39266" y="85241"/>
                  <a:pt x="38846" y="82914"/>
                </a:cubicBezTo>
                <a:lnTo>
                  <a:pt x="38846" y="82914"/>
                </a:lnTo>
                <a:cubicBezTo>
                  <a:pt x="40217" y="83575"/>
                  <a:pt x="40753" y="85091"/>
                  <a:pt x="41116" y="86487"/>
                </a:cubicBezTo>
                <a:cubicBezTo>
                  <a:pt x="41305" y="87245"/>
                  <a:pt x="41438" y="88022"/>
                  <a:pt x="41628" y="88781"/>
                </a:cubicBezTo>
                <a:cubicBezTo>
                  <a:pt x="41760" y="89349"/>
                  <a:pt x="41874" y="90146"/>
                  <a:pt x="42443" y="90468"/>
                </a:cubicBezTo>
                <a:cubicBezTo>
                  <a:pt x="42589" y="90550"/>
                  <a:pt x="42735" y="90587"/>
                  <a:pt x="42876" y="90587"/>
                </a:cubicBezTo>
                <a:cubicBezTo>
                  <a:pt x="43193" y="90587"/>
                  <a:pt x="43484" y="90402"/>
                  <a:pt x="43694" y="90127"/>
                </a:cubicBezTo>
                <a:cubicBezTo>
                  <a:pt x="44168" y="89539"/>
                  <a:pt x="44225" y="88781"/>
                  <a:pt x="44263" y="88060"/>
                </a:cubicBezTo>
                <a:cubicBezTo>
                  <a:pt x="44376" y="85842"/>
                  <a:pt x="44433" y="83624"/>
                  <a:pt x="44433" y="81425"/>
                </a:cubicBezTo>
                <a:cubicBezTo>
                  <a:pt x="44433" y="78462"/>
                  <a:pt x="44333" y="75502"/>
                  <a:pt x="44134" y="72549"/>
                </a:cubicBezTo>
                <a:lnTo>
                  <a:pt x="44134" y="72549"/>
                </a:lnTo>
                <a:cubicBezTo>
                  <a:pt x="45525" y="70831"/>
                  <a:pt x="46934" y="69129"/>
                  <a:pt x="48319" y="67416"/>
                </a:cubicBezTo>
                <a:cubicBezTo>
                  <a:pt x="50916" y="64213"/>
                  <a:pt x="53457" y="60952"/>
                  <a:pt x="55694" y="57464"/>
                </a:cubicBezTo>
                <a:cubicBezTo>
                  <a:pt x="55812" y="57293"/>
                  <a:pt x="55657" y="57122"/>
                  <a:pt x="55493" y="57122"/>
                </a:cubicBezTo>
                <a:cubicBezTo>
                  <a:pt x="55421" y="57122"/>
                  <a:pt x="55348" y="57155"/>
                  <a:pt x="55295" y="57236"/>
                </a:cubicBezTo>
                <a:cubicBezTo>
                  <a:pt x="51966" y="62402"/>
                  <a:pt x="47953" y="67087"/>
                  <a:pt x="44086" y="71866"/>
                </a:cubicBezTo>
                <a:lnTo>
                  <a:pt x="44086" y="71866"/>
                </a:lnTo>
                <a:cubicBezTo>
                  <a:pt x="43682" y="66321"/>
                  <a:pt x="42926" y="60806"/>
                  <a:pt x="41817" y="55360"/>
                </a:cubicBezTo>
                <a:cubicBezTo>
                  <a:pt x="41400" y="53255"/>
                  <a:pt x="40945" y="51132"/>
                  <a:pt x="40376" y="49066"/>
                </a:cubicBezTo>
                <a:cubicBezTo>
                  <a:pt x="39921" y="47379"/>
                  <a:pt x="39315" y="45673"/>
                  <a:pt x="38310" y="44213"/>
                </a:cubicBezTo>
                <a:cubicBezTo>
                  <a:pt x="36130" y="41104"/>
                  <a:pt x="32301" y="40175"/>
                  <a:pt x="28737" y="39739"/>
                </a:cubicBezTo>
                <a:cubicBezTo>
                  <a:pt x="27406" y="39567"/>
                  <a:pt x="26076" y="39485"/>
                  <a:pt x="24745" y="39485"/>
                </a:cubicBezTo>
                <a:cubicBezTo>
                  <a:pt x="23877" y="39485"/>
                  <a:pt x="23008" y="39520"/>
                  <a:pt x="22140" y="39587"/>
                </a:cubicBezTo>
                <a:cubicBezTo>
                  <a:pt x="21041" y="39680"/>
                  <a:pt x="19854" y="39911"/>
                  <a:pt x="18707" y="39911"/>
                </a:cubicBezTo>
                <a:cubicBezTo>
                  <a:pt x="17736" y="39911"/>
                  <a:pt x="16794" y="39745"/>
                  <a:pt x="15960" y="39189"/>
                </a:cubicBezTo>
                <a:cubicBezTo>
                  <a:pt x="14519" y="38204"/>
                  <a:pt x="13780" y="36479"/>
                  <a:pt x="13173" y="34924"/>
                </a:cubicBezTo>
                <a:cubicBezTo>
                  <a:pt x="12339" y="32820"/>
                  <a:pt x="11543" y="30735"/>
                  <a:pt x="10728" y="28630"/>
                </a:cubicBezTo>
                <a:cubicBezTo>
                  <a:pt x="7505" y="20194"/>
                  <a:pt x="4377" y="11721"/>
                  <a:pt x="1344" y="3228"/>
                </a:cubicBezTo>
                <a:cubicBezTo>
                  <a:pt x="965" y="2166"/>
                  <a:pt x="586" y="1124"/>
                  <a:pt x="226" y="62"/>
                </a:cubicBezTo>
                <a:cubicBezTo>
                  <a:pt x="204" y="19"/>
                  <a:pt x="163" y="0"/>
                  <a:pt x="124" y="0"/>
                </a:cubicBezTo>
                <a:close/>
              </a:path>
            </a:pathLst>
          </a:custGeom>
          <a:solidFill>
            <a:srgbClr val="1C5F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3_1_1_1"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7" name="Google Shape;927;p17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rot="-2343514" flipH="1">
            <a:off x="-1166545" y="-1270720"/>
            <a:ext cx="3297389" cy="22766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28" name="Google Shape;928;p17"/>
          <p:cNvGrpSpPr/>
          <p:nvPr/>
        </p:nvGrpSpPr>
        <p:grpSpPr>
          <a:xfrm rot="-8099954">
            <a:off x="15431" y="-572435"/>
            <a:ext cx="1344367" cy="1995327"/>
            <a:chOff x="272875" y="1527563"/>
            <a:chExt cx="255950" cy="455000"/>
          </a:xfrm>
        </p:grpSpPr>
        <p:sp>
          <p:nvSpPr>
            <p:cNvPr id="929" name="Google Shape;929;p17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30" name="Google Shape;930;p17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31" name="Google Shape;931;p17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32" name="Google Shape;932;p17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33" name="Google Shape;933;p17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34" name="Google Shape;934;p17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35" name="Google Shape;935;p17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36" name="Google Shape;936;p17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37" name="Google Shape;937;p17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38" name="Google Shape;938;p17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39" name="Google Shape;939;p17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40" name="Google Shape;940;p17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41" name="Google Shape;941;p17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42" name="Google Shape;942;p17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43" name="Google Shape;943;p17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44" name="Google Shape;944;p17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45" name="Google Shape;945;p17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46" name="Google Shape;946;p17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47" name="Google Shape;947;p17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48" name="Google Shape;948;p17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49" name="Google Shape;949;p17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50" name="Google Shape;950;p17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51" name="Google Shape;951;p17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52" name="Google Shape;952;p17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53" name="Google Shape;953;p17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54" name="Google Shape;954;p17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55" name="Google Shape;955;p17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56" name="Google Shape;956;p17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57" name="Google Shape;957;p17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58" name="Google Shape;958;p17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59" name="Google Shape;959;p17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60" name="Google Shape;960;p17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61" name="Google Shape;961;p17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62" name="Google Shape;962;p17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63" name="Google Shape;963;p17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964" name="Google Shape;964;p17"/>
          <p:cNvPicPr preferRelativeResize="0"/>
          <p:nvPr/>
        </p:nvPicPr>
        <p:blipFill>
          <a:blip r:embed="rId3">
            <a:alphaModFix amt="74000"/>
          </a:blip>
          <a:stretch>
            <a:fillRect/>
          </a:stretch>
        </p:blipFill>
        <p:spPr>
          <a:xfrm rot="-5809801" flipH="1">
            <a:off x="7609918" y="-1097658"/>
            <a:ext cx="2894870" cy="2593321"/>
          </a:xfrm>
          <a:prstGeom prst="rect">
            <a:avLst/>
          </a:prstGeom>
          <a:noFill/>
          <a:ln>
            <a:noFill/>
          </a:ln>
        </p:spPr>
      </p:pic>
      <p:sp>
        <p:nvSpPr>
          <p:cNvPr id="965" name="Google Shape;965;p17"/>
          <p:cNvSpPr txBox="1"/>
          <p:nvPr>
            <p:ph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7" name="Google Shape;967;p18"/>
          <p:cNvGrpSpPr/>
          <p:nvPr/>
        </p:nvGrpSpPr>
        <p:grpSpPr>
          <a:xfrm>
            <a:off x="-1680776" y="-4224695"/>
            <a:ext cx="16179801" cy="13950337"/>
            <a:chOff x="-1680776" y="-4224695"/>
            <a:chExt cx="16179801" cy="13950337"/>
          </a:xfrm>
        </p:grpSpPr>
        <p:pic>
          <p:nvPicPr>
            <p:cNvPr id="968" name="Google Shape;968;p18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3224823">
              <a:off x="-140037" y="3490385"/>
              <a:ext cx="5882028" cy="4855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9" name="Google Shape;969;p18"/>
            <p:cNvPicPr preferRelativeResize="0"/>
            <p:nvPr/>
          </p:nvPicPr>
          <p:blipFill>
            <a:blip r:embed="rId3">
              <a:alphaModFix amt="56000"/>
            </a:blip>
            <a:stretch>
              <a:fillRect/>
            </a:stretch>
          </p:blipFill>
          <p:spPr>
            <a:xfrm rot="10800000" flipH="1">
              <a:off x="7048980" y="-1210521"/>
              <a:ext cx="6114874" cy="514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70" name="Google Shape;970;p18"/>
            <p:cNvPicPr preferRelativeResize="0"/>
            <p:nvPr/>
          </p:nvPicPr>
          <p:blipFill>
            <a:blip r:embed="rId4">
              <a:alphaModFix amt="52000"/>
            </a:blip>
            <a:stretch>
              <a:fillRect/>
            </a:stretch>
          </p:blipFill>
          <p:spPr>
            <a:xfrm rot="5400000">
              <a:off x="5834261" y="-3262046"/>
              <a:ext cx="4474637" cy="5143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71" name="Google Shape;971;p18"/>
            <p:cNvPicPr preferRelativeResize="0"/>
            <p:nvPr/>
          </p:nvPicPr>
          <p:blipFill>
            <a:blip r:embed="rId5">
              <a:alphaModFix amt="47000"/>
            </a:blip>
            <a:stretch>
              <a:fillRect/>
            </a:stretch>
          </p:blipFill>
          <p:spPr>
            <a:xfrm rot="-1342742">
              <a:off x="-977911" y="-3287812"/>
              <a:ext cx="5882021" cy="48557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72" name="Google Shape;972;p18"/>
            <p:cNvPicPr preferRelativeResize="0"/>
            <p:nvPr/>
          </p:nvPicPr>
          <p:blipFill>
            <a:blip r:embed="rId6">
              <a:alphaModFix amt="58000"/>
            </a:blip>
            <a:stretch>
              <a:fillRect/>
            </a:stretch>
          </p:blipFill>
          <p:spPr>
            <a:xfrm rot="10599510">
              <a:off x="-546556" y="1325195"/>
              <a:ext cx="1787179" cy="42873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73" name="Google Shape;973;p18"/>
            <p:cNvPicPr preferRelativeResize="0"/>
            <p:nvPr/>
          </p:nvPicPr>
          <p:blipFill>
            <a:blip r:embed="rId7">
              <a:alphaModFix amt="45000"/>
            </a:blip>
            <a:stretch>
              <a:fillRect/>
            </a:stretch>
          </p:blipFill>
          <p:spPr>
            <a:xfrm rot="380280">
              <a:off x="6197600" y="3797979"/>
              <a:ext cx="8158655" cy="30382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74" name="Google Shape;974;p18"/>
          <p:cNvSpPr txBox="1"/>
          <p:nvPr>
            <p:ph type="title"/>
          </p:nvPr>
        </p:nvSpPr>
        <p:spPr>
          <a:xfrm>
            <a:off x="2290050" y="3076083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75" name="Google Shape;975;p18"/>
          <p:cNvSpPr txBox="1"/>
          <p:nvPr>
            <p:ph type="subTitle" idx="1"/>
          </p:nvPr>
        </p:nvSpPr>
        <p:spPr>
          <a:xfrm>
            <a:off x="1605150" y="1547033"/>
            <a:ext cx="5933700" cy="180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976" name="Google Shape;976;p18"/>
          <p:cNvGrpSpPr/>
          <p:nvPr/>
        </p:nvGrpSpPr>
        <p:grpSpPr>
          <a:xfrm rot="5400065">
            <a:off x="8667137" y="-1129839"/>
            <a:ext cx="1344377" cy="1995312"/>
            <a:chOff x="272875" y="1527563"/>
            <a:chExt cx="255950" cy="455000"/>
          </a:xfrm>
        </p:grpSpPr>
        <p:sp>
          <p:nvSpPr>
            <p:cNvPr id="977" name="Google Shape;977;p18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78" name="Google Shape;978;p18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79" name="Google Shape;979;p18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80" name="Google Shape;980;p18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81" name="Google Shape;981;p18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82" name="Google Shape;982;p18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83" name="Google Shape;983;p18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84" name="Google Shape;984;p18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85" name="Google Shape;985;p18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86" name="Google Shape;986;p18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87" name="Google Shape;987;p18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88" name="Google Shape;988;p18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89" name="Google Shape;989;p18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90" name="Google Shape;990;p18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91" name="Google Shape;991;p18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92" name="Google Shape;992;p18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93" name="Google Shape;993;p18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94" name="Google Shape;994;p18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95" name="Google Shape;995;p18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96" name="Google Shape;996;p18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97" name="Google Shape;997;p18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98" name="Google Shape;998;p18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99" name="Google Shape;999;p18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00" name="Google Shape;1000;p18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01" name="Google Shape;1001;p18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02" name="Google Shape;1002;p18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03" name="Google Shape;1003;p18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04" name="Google Shape;1004;p18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05" name="Google Shape;1005;p18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06" name="Google Shape;1006;p18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07" name="Google Shape;1007;p18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08" name="Google Shape;1008;p18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09" name="Google Shape;1009;p18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10" name="Google Shape;1010;p18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11" name="Google Shape;1011;p18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12" name="Google Shape;1012;p18"/>
          <p:cNvSpPr/>
          <p:nvPr/>
        </p:nvSpPr>
        <p:spPr>
          <a:xfrm rot="-7373435">
            <a:off x="-1518218" y="3027895"/>
            <a:ext cx="2265005" cy="2165760"/>
          </a:xfrm>
          <a:custGeom>
            <a:avLst/>
            <a:gdLst/>
            <a:ahLst/>
            <a:cxnLst/>
            <a:rect l="l" t="t" r="r" b="b"/>
            <a:pathLst>
              <a:path w="21339" h="20404" extrusionOk="0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3C8D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4" name="Google Shape;1014;p19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rot="-2343514" flipH="1">
            <a:off x="-1156226" y="-1467160"/>
            <a:ext cx="3297389" cy="2276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5" name="Google Shape;1015;p19"/>
          <p:cNvPicPr preferRelativeResize="0"/>
          <p:nvPr/>
        </p:nvPicPr>
        <p:blipFill>
          <a:blip r:embed="rId3">
            <a:alphaModFix amt="74000"/>
          </a:blip>
          <a:stretch>
            <a:fillRect/>
          </a:stretch>
        </p:blipFill>
        <p:spPr>
          <a:xfrm rot="-10162003" flipH="1">
            <a:off x="-1091107" y="-1133759"/>
            <a:ext cx="2894871" cy="25933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6" name="Google Shape;1016;p19"/>
          <p:cNvGrpSpPr/>
          <p:nvPr/>
        </p:nvGrpSpPr>
        <p:grpSpPr>
          <a:xfrm rot="-8099954">
            <a:off x="25750" y="-768875"/>
            <a:ext cx="1344367" cy="1995327"/>
            <a:chOff x="272875" y="1527563"/>
            <a:chExt cx="255950" cy="455000"/>
          </a:xfrm>
        </p:grpSpPr>
        <p:sp>
          <p:nvSpPr>
            <p:cNvPr id="1017" name="Google Shape;1017;p19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18" name="Google Shape;1018;p19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19" name="Google Shape;1019;p19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20" name="Google Shape;1020;p19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21" name="Google Shape;1021;p19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22" name="Google Shape;1022;p19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23" name="Google Shape;1023;p19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24" name="Google Shape;1024;p19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25" name="Google Shape;1025;p19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26" name="Google Shape;1026;p19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27" name="Google Shape;1027;p19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28" name="Google Shape;1028;p19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29" name="Google Shape;1029;p19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30" name="Google Shape;1030;p19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31" name="Google Shape;1031;p19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32" name="Google Shape;1032;p19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33" name="Google Shape;1033;p19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34" name="Google Shape;1034;p19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35" name="Google Shape;1035;p19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36" name="Google Shape;1036;p19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37" name="Google Shape;1037;p19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38" name="Google Shape;1038;p19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39" name="Google Shape;1039;p19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0" name="Google Shape;1040;p19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1" name="Google Shape;1041;p19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2" name="Google Shape;1042;p19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3" name="Google Shape;1043;p19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4" name="Google Shape;1044;p19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5" name="Google Shape;1045;p19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6" name="Google Shape;1046;p19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7" name="Google Shape;1047;p19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8" name="Google Shape;1048;p19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9" name="Google Shape;1049;p19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50" name="Google Shape;1050;p19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51" name="Google Shape;1051;p19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1052" name="Google Shape;1052;p19"/>
          <p:cNvPicPr preferRelativeResize="0"/>
          <p:nvPr/>
        </p:nvPicPr>
        <p:blipFill>
          <a:blip r:embed="rId3">
            <a:alphaModFix amt="74000"/>
          </a:blip>
          <a:stretch>
            <a:fillRect/>
          </a:stretch>
        </p:blipFill>
        <p:spPr>
          <a:xfrm rot="-6814727" flipH="1">
            <a:off x="7454267" y="-1182806"/>
            <a:ext cx="2894871" cy="2593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3" name="Google Shape;1053;p19"/>
          <p:cNvPicPr preferRelativeResize="0"/>
          <p:nvPr/>
        </p:nvPicPr>
        <p:blipFill>
          <a:blip r:embed="rId4">
            <a:alphaModFix amt="76000"/>
          </a:blip>
          <a:stretch>
            <a:fillRect/>
          </a:stretch>
        </p:blipFill>
        <p:spPr>
          <a:xfrm rot="-1136126">
            <a:off x="4365128" y="4231553"/>
            <a:ext cx="7605805" cy="283238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54" name="Google Shape;1054;p19"/>
          <p:cNvGrpSpPr/>
          <p:nvPr/>
        </p:nvGrpSpPr>
        <p:grpSpPr>
          <a:xfrm rot="3618644">
            <a:off x="7686877" y="3841497"/>
            <a:ext cx="1344356" cy="2469645"/>
            <a:chOff x="272875" y="1419395"/>
            <a:chExt cx="255950" cy="563168"/>
          </a:xfrm>
        </p:grpSpPr>
        <p:sp>
          <p:nvSpPr>
            <p:cNvPr id="1055" name="Google Shape;1055;p19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56" name="Google Shape;1056;p19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57" name="Google Shape;1057;p19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58" name="Google Shape;1058;p19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59" name="Google Shape;1059;p19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60" name="Google Shape;1060;p19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61" name="Google Shape;1061;p19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62" name="Google Shape;1062;p19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63" name="Google Shape;1063;p19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64" name="Google Shape;1064;p19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65" name="Google Shape;1065;p19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66" name="Google Shape;1066;p19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67" name="Google Shape;1067;p19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68" name="Google Shape;1068;p19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69" name="Google Shape;1069;p19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70" name="Google Shape;1070;p19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71" name="Google Shape;1071;p19"/>
            <p:cNvSpPr/>
            <p:nvPr/>
          </p:nvSpPr>
          <p:spPr>
            <a:xfrm>
              <a:off x="369050" y="1615955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72" name="Google Shape;1072;p19"/>
            <p:cNvSpPr/>
            <p:nvPr/>
          </p:nvSpPr>
          <p:spPr>
            <a:xfrm>
              <a:off x="490635" y="1582215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73" name="Google Shape;1073;p19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74" name="Google Shape;1074;p19"/>
            <p:cNvSpPr/>
            <p:nvPr/>
          </p:nvSpPr>
          <p:spPr>
            <a:xfrm>
              <a:off x="438343" y="1487068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75" name="Google Shape;1075;p19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76" name="Google Shape;1076;p19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77" name="Google Shape;1077;p19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78" name="Google Shape;1078;p19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79" name="Google Shape;1079;p19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80" name="Google Shape;1080;p19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81" name="Google Shape;1081;p19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82" name="Google Shape;1082;p19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83" name="Google Shape;1083;p19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84" name="Google Shape;1084;p19"/>
            <p:cNvSpPr/>
            <p:nvPr/>
          </p:nvSpPr>
          <p:spPr>
            <a:xfrm>
              <a:off x="360075" y="195388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85" name="Google Shape;1085;p19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86" name="Google Shape;1086;p19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87" name="Google Shape;1087;p19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88" name="Google Shape;1088;p19"/>
            <p:cNvSpPr/>
            <p:nvPr/>
          </p:nvSpPr>
          <p:spPr>
            <a:xfrm>
              <a:off x="394558" y="1560904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89" name="Google Shape;1089;p19"/>
            <p:cNvSpPr/>
            <p:nvPr/>
          </p:nvSpPr>
          <p:spPr>
            <a:xfrm>
              <a:off x="418850" y="1419395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90" name="Google Shape;1090;p19"/>
          <p:cNvSpPr txBox="1"/>
          <p:nvPr>
            <p:ph type="title"/>
          </p:nvPr>
        </p:nvSpPr>
        <p:spPr>
          <a:xfrm>
            <a:off x="720000" y="2586216"/>
            <a:ext cx="2336400" cy="8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91" name="Google Shape;1091;p19"/>
          <p:cNvSpPr txBox="1"/>
          <p:nvPr>
            <p:ph type="subTitle" idx="1"/>
          </p:nvPr>
        </p:nvSpPr>
        <p:spPr>
          <a:xfrm>
            <a:off x="720000" y="3321129"/>
            <a:ext cx="2336400" cy="8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092" name="Google Shape;1092;p19"/>
          <p:cNvSpPr txBox="1"/>
          <p:nvPr>
            <p:ph type="title" idx="2"/>
          </p:nvPr>
        </p:nvSpPr>
        <p:spPr>
          <a:xfrm>
            <a:off x="3403800" y="2586216"/>
            <a:ext cx="2336400" cy="8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93" name="Google Shape;1093;p19"/>
          <p:cNvSpPr txBox="1"/>
          <p:nvPr>
            <p:ph type="subTitle" idx="3"/>
          </p:nvPr>
        </p:nvSpPr>
        <p:spPr>
          <a:xfrm>
            <a:off x="3403800" y="3321129"/>
            <a:ext cx="2336400" cy="8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094" name="Google Shape;1094;p19"/>
          <p:cNvSpPr txBox="1"/>
          <p:nvPr>
            <p:ph type="title" idx="4"/>
          </p:nvPr>
        </p:nvSpPr>
        <p:spPr>
          <a:xfrm>
            <a:off x="6100400" y="2586209"/>
            <a:ext cx="2336400" cy="8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95" name="Google Shape;1095;p19"/>
          <p:cNvSpPr txBox="1"/>
          <p:nvPr>
            <p:ph type="subTitle" idx="5"/>
          </p:nvPr>
        </p:nvSpPr>
        <p:spPr>
          <a:xfrm>
            <a:off x="6100400" y="3321129"/>
            <a:ext cx="2336400" cy="8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096" name="Google Shape;1096;p19"/>
          <p:cNvSpPr txBox="1"/>
          <p:nvPr>
            <p:ph type="ctrTitle" idx="6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p20"/>
          <p:cNvSpPr txBox="1"/>
          <p:nvPr>
            <p:ph type="title"/>
          </p:nvPr>
        </p:nvSpPr>
        <p:spPr>
          <a:xfrm>
            <a:off x="1224826" y="1435461"/>
            <a:ext cx="2127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99" name="Google Shape;1099;p20"/>
          <p:cNvSpPr txBox="1"/>
          <p:nvPr>
            <p:ph type="subTitle" idx="1"/>
          </p:nvPr>
        </p:nvSpPr>
        <p:spPr>
          <a:xfrm>
            <a:off x="1224829" y="1914654"/>
            <a:ext cx="2127000" cy="91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00" name="Google Shape;1100;p20"/>
          <p:cNvSpPr txBox="1"/>
          <p:nvPr>
            <p:ph type="title" idx="2"/>
          </p:nvPr>
        </p:nvSpPr>
        <p:spPr>
          <a:xfrm>
            <a:off x="5826912" y="1435461"/>
            <a:ext cx="2127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01" name="Google Shape;1101;p20"/>
          <p:cNvSpPr txBox="1"/>
          <p:nvPr>
            <p:ph type="subTitle" idx="3"/>
          </p:nvPr>
        </p:nvSpPr>
        <p:spPr>
          <a:xfrm>
            <a:off x="5826914" y="1914654"/>
            <a:ext cx="2127000" cy="91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02" name="Google Shape;1102;p20"/>
          <p:cNvSpPr txBox="1"/>
          <p:nvPr>
            <p:ph type="title" idx="4"/>
          </p:nvPr>
        </p:nvSpPr>
        <p:spPr>
          <a:xfrm>
            <a:off x="1224826" y="2945751"/>
            <a:ext cx="2127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03" name="Google Shape;1103;p20"/>
          <p:cNvSpPr txBox="1"/>
          <p:nvPr>
            <p:ph type="subTitle" idx="5"/>
          </p:nvPr>
        </p:nvSpPr>
        <p:spPr>
          <a:xfrm>
            <a:off x="1224829" y="3473670"/>
            <a:ext cx="2127000" cy="8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04" name="Google Shape;1104;p20"/>
          <p:cNvSpPr txBox="1"/>
          <p:nvPr>
            <p:ph type="title" idx="6"/>
          </p:nvPr>
        </p:nvSpPr>
        <p:spPr>
          <a:xfrm>
            <a:off x="5826864" y="2945751"/>
            <a:ext cx="2127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05" name="Google Shape;1105;p20"/>
          <p:cNvSpPr txBox="1"/>
          <p:nvPr>
            <p:ph type="subTitle" idx="7"/>
          </p:nvPr>
        </p:nvSpPr>
        <p:spPr>
          <a:xfrm>
            <a:off x="5826914" y="3473670"/>
            <a:ext cx="2127000" cy="8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pic>
        <p:nvPicPr>
          <p:cNvPr id="1106" name="Google Shape;1106;p20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rot="-2343514" flipH="1">
            <a:off x="-1166545" y="-1270720"/>
            <a:ext cx="3297389" cy="22766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07" name="Google Shape;1107;p20"/>
          <p:cNvGrpSpPr/>
          <p:nvPr/>
        </p:nvGrpSpPr>
        <p:grpSpPr>
          <a:xfrm rot="-8099954">
            <a:off x="15431" y="-572435"/>
            <a:ext cx="1344367" cy="1995327"/>
            <a:chOff x="272875" y="1527563"/>
            <a:chExt cx="255950" cy="455000"/>
          </a:xfrm>
        </p:grpSpPr>
        <p:sp>
          <p:nvSpPr>
            <p:cNvPr id="1108" name="Google Shape;1108;p20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09" name="Google Shape;1109;p20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10" name="Google Shape;1110;p20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11" name="Google Shape;1111;p20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12" name="Google Shape;1112;p20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13" name="Google Shape;1113;p20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14" name="Google Shape;1114;p20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15" name="Google Shape;1115;p20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16" name="Google Shape;1116;p20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17" name="Google Shape;1117;p20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18" name="Google Shape;1118;p20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19" name="Google Shape;1119;p20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20" name="Google Shape;1120;p20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21" name="Google Shape;1121;p20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22" name="Google Shape;1122;p20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23" name="Google Shape;1123;p20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24" name="Google Shape;1124;p20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25" name="Google Shape;1125;p20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26" name="Google Shape;1126;p20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27" name="Google Shape;1127;p20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28" name="Google Shape;1128;p20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29" name="Google Shape;1129;p20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30" name="Google Shape;1130;p20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31" name="Google Shape;1131;p20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32" name="Google Shape;1132;p20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33" name="Google Shape;1133;p20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34" name="Google Shape;1134;p20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35" name="Google Shape;1135;p20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36" name="Google Shape;1136;p20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37" name="Google Shape;1137;p20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38" name="Google Shape;1138;p20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39" name="Google Shape;1139;p20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40" name="Google Shape;1140;p20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41" name="Google Shape;1141;p20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42" name="Google Shape;1142;p20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1143" name="Google Shape;1143;p20"/>
          <p:cNvPicPr preferRelativeResize="0"/>
          <p:nvPr/>
        </p:nvPicPr>
        <p:blipFill>
          <a:blip r:embed="rId3">
            <a:alphaModFix amt="74000"/>
          </a:blip>
          <a:stretch>
            <a:fillRect/>
          </a:stretch>
        </p:blipFill>
        <p:spPr>
          <a:xfrm rot="-5809801" flipH="1">
            <a:off x="7609918" y="-1097658"/>
            <a:ext cx="2894870" cy="2593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4" name="Google Shape;1144;p20"/>
          <p:cNvPicPr preferRelativeResize="0"/>
          <p:nvPr/>
        </p:nvPicPr>
        <p:blipFill>
          <a:blip r:embed="rId4">
            <a:alphaModFix amt="76000"/>
          </a:blip>
          <a:stretch>
            <a:fillRect/>
          </a:stretch>
        </p:blipFill>
        <p:spPr>
          <a:xfrm rot="10754694">
            <a:off x="2497948" y="4487275"/>
            <a:ext cx="7605809" cy="28323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45" name="Google Shape;1145;p20"/>
          <p:cNvGrpSpPr/>
          <p:nvPr/>
        </p:nvGrpSpPr>
        <p:grpSpPr>
          <a:xfrm flipH="1">
            <a:off x="-624375" y="3487614"/>
            <a:ext cx="1344377" cy="2469659"/>
            <a:chOff x="272875" y="1419395"/>
            <a:chExt cx="255950" cy="563168"/>
          </a:xfrm>
        </p:grpSpPr>
        <p:sp>
          <p:nvSpPr>
            <p:cNvPr id="1146" name="Google Shape;1146;p20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47" name="Google Shape;1147;p20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48" name="Google Shape;1148;p20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49" name="Google Shape;1149;p20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50" name="Google Shape;1150;p20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51" name="Google Shape;1151;p20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52" name="Google Shape;1152;p20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53" name="Google Shape;1153;p20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54" name="Google Shape;1154;p20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55" name="Google Shape;1155;p20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56" name="Google Shape;1156;p20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57" name="Google Shape;1157;p20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58" name="Google Shape;1158;p20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59" name="Google Shape;1159;p20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60" name="Google Shape;1160;p20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61" name="Google Shape;1161;p20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62" name="Google Shape;1162;p20"/>
            <p:cNvSpPr/>
            <p:nvPr/>
          </p:nvSpPr>
          <p:spPr>
            <a:xfrm>
              <a:off x="369050" y="1615955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63" name="Google Shape;1163;p20"/>
            <p:cNvSpPr/>
            <p:nvPr/>
          </p:nvSpPr>
          <p:spPr>
            <a:xfrm>
              <a:off x="490635" y="1582215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64" name="Google Shape;1164;p20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65" name="Google Shape;1165;p20"/>
            <p:cNvSpPr/>
            <p:nvPr/>
          </p:nvSpPr>
          <p:spPr>
            <a:xfrm>
              <a:off x="438343" y="1487068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66" name="Google Shape;1166;p20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67" name="Google Shape;1167;p20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68" name="Google Shape;1168;p20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69" name="Google Shape;1169;p20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70" name="Google Shape;1170;p20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71" name="Google Shape;1171;p20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72" name="Google Shape;1172;p20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73" name="Google Shape;1173;p20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74" name="Google Shape;1174;p20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75" name="Google Shape;1175;p20"/>
            <p:cNvSpPr/>
            <p:nvPr/>
          </p:nvSpPr>
          <p:spPr>
            <a:xfrm>
              <a:off x="360075" y="195388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76" name="Google Shape;1176;p20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77" name="Google Shape;1177;p20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78" name="Google Shape;1178;p20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79" name="Google Shape;1179;p20"/>
            <p:cNvSpPr/>
            <p:nvPr/>
          </p:nvSpPr>
          <p:spPr>
            <a:xfrm>
              <a:off x="394558" y="1560904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80" name="Google Shape;1180;p20"/>
            <p:cNvSpPr/>
            <p:nvPr/>
          </p:nvSpPr>
          <p:spPr>
            <a:xfrm>
              <a:off x="418850" y="1419395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181" name="Google Shape;1181;p20"/>
          <p:cNvSpPr txBox="1"/>
          <p:nvPr>
            <p:ph type="ctrTitle" idx="8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1182" name="Google Shape;1182;p20"/>
          <p:cNvSpPr/>
          <p:nvPr/>
        </p:nvSpPr>
        <p:spPr>
          <a:xfrm rot="3176794">
            <a:off x="7710596" y="4065984"/>
            <a:ext cx="2264986" cy="2165743"/>
          </a:xfrm>
          <a:custGeom>
            <a:avLst/>
            <a:gdLst/>
            <a:ahLst/>
            <a:cxnLst/>
            <a:rect l="l" t="t" r="r" b="b"/>
            <a:pathLst>
              <a:path w="21339" h="20404" extrusionOk="0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3C8D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BLANK_1_1_1_1_2">
    <p:spTree>
      <p:nvGrpSpPr>
        <p:cNvPr id="1183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21"/>
          <p:cNvSpPr txBox="1"/>
          <p:nvPr>
            <p:ph type="title"/>
          </p:nvPr>
        </p:nvSpPr>
        <p:spPr>
          <a:xfrm>
            <a:off x="1698617" y="1400049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85" name="Google Shape;1185;p21"/>
          <p:cNvSpPr txBox="1"/>
          <p:nvPr>
            <p:ph type="subTitle" idx="1"/>
          </p:nvPr>
        </p:nvSpPr>
        <p:spPr>
          <a:xfrm>
            <a:off x="1698617" y="2015470"/>
            <a:ext cx="2867100" cy="9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86" name="Google Shape;1186;p21"/>
          <p:cNvSpPr txBox="1"/>
          <p:nvPr>
            <p:ph type="title" idx="2"/>
          </p:nvPr>
        </p:nvSpPr>
        <p:spPr>
          <a:xfrm flipH="1">
            <a:off x="4593236" y="1400049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87" name="Google Shape;1187;p21"/>
          <p:cNvSpPr txBox="1"/>
          <p:nvPr>
            <p:ph type="subTitle" idx="3"/>
          </p:nvPr>
        </p:nvSpPr>
        <p:spPr>
          <a:xfrm>
            <a:off x="4593236" y="2015470"/>
            <a:ext cx="2867100" cy="9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88" name="Google Shape;1188;p21"/>
          <p:cNvSpPr txBox="1"/>
          <p:nvPr>
            <p:ph type="title" idx="4"/>
          </p:nvPr>
        </p:nvSpPr>
        <p:spPr>
          <a:xfrm>
            <a:off x="1698617" y="3004407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89" name="Google Shape;1189;p21"/>
          <p:cNvSpPr txBox="1"/>
          <p:nvPr>
            <p:ph type="subTitle" idx="5"/>
          </p:nvPr>
        </p:nvSpPr>
        <p:spPr>
          <a:xfrm>
            <a:off x="1698617" y="3619626"/>
            <a:ext cx="2867100" cy="9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190" name="Google Shape;1190;p21"/>
          <p:cNvSpPr txBox="1"/>
          <p:nvPr>
            <p:ph type="title" idx="6"/>
          </p:nvPr>
        </p:nvSpPr>
        <p:spPr>
          <a:xfrm flipH="1">
            <a:off x="4593236" y="3004407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91" name="Google Shape;1191;p21"/>
          <p:cNvSpPr txBox="1"/>
          <p:nvPr>
            <p:ph type="subTitle" idx="7"/>
          </p:nvPr>
        </p:nvSpPr>
        <p:spPr>
          <a:xfrm>
            <a:off x="4593236" y="3619626"/>
            <a:ext cx="2867100" cy="9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pic>
        <p:nvPicPr>
          <p:cNvPr id="1192" name="Google Shape;1192;p21"/>
          <p:cNvPicPr preferRelativeResize="0"/>
          <p:nvPr/>
        </p:nvPicPr>
        <p:blipFill>
          <a:blip r:embed="rId2">
            <a:alphaModFix amt="47000"/>
          </a:blip>
          <a:stretch>
            <a:fillRect/>
          </a:stretch>
        </p:blipFill>
        <p:spPr>
          <a:xfrm rot="1331770">
            <a:off x="-1977764" y="3821949"/>
            <a:ext cx="2989902" cy="24682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93" name="Google Shape;1193;p21"/>
          <p:cNvGrpSpPr/>
          <p:nvPr/>
        </p:nvGrpSpPr>
        <p:grpSpPr>
          <a:xfrm rot="-987768">
            <a:off x="-733895" y="3875634"/>
            <a:ext cx="1344359" cy="1995308"/>
            <a:chOff x="272875" y="1527563"/>
            <a:chExt cx="255950" cy="455000"/>
          </a:xfrm>
        </p:grpSpPr>
        <p:sp>
          <p:nvSpPr>
            <p:cNvPr id="1194" name="Google Shape;1194;p21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95" name="Google Shape;1195;p21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96" name="Google Shape;1196;p21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97" name="Google Shape;1197;p21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98" name="Google Shape;1198;p21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99" name="Google Shape;1199;p21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00" name="Google Shape;1200;p21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01" name="Google Shape;1201;p21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02" name="Google Shape;1202;p21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03" name="Google Shape;1203;p21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04" name="Google Shape;1204;p21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05" name="Google Shape;1205;p21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06" name="Google Shape;1206;p21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07" name="Google Shape;1207;p21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08" name="Google Shape;1208;p21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09" name="Google Shape;1209;p21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10" name="Google Shape;1210;p21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11" name="Google Shape;1211;p21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12" name="Google Shape;1212;p21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13" name="Google Shape;1213;p21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14" name="Google Shape;1214;p21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15" name="Google Shape;1215;p21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16" name="Google Shape;1216;p21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17" name="Google Shape;1217;p21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18" name="Google Shape;1218;p21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19" name="Google Shape;1219;p21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20" name="Google Shape;1220;p21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21" name="Google Shape;1221;p21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22" name="Google Shape;1222;p21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23" name="Google Shape;1223;p21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24" name="Google Shape;1224;p21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25" name="Google Shape;1225;p21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26" name="Google Shape;1226;p21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27" name="Google Shape;1227;p21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28" name="Google Shape;1228;p21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1229" name="Google Shape;1229;p21"/>
          <p:cNvPicPr preferRelativeResize="0"/>
          <p:nvPr/>
        </p:nvPicPr>
        <p:blipFill>
          <a:blip r:embed="rId3">
            <a:alphaModFix amt="74000"/>
          </a:blip>
          <a:stretch>
            <a:fillRect/>
          </a:stretch>
        </p:blipFill>
        <p:spPr>
          <a:xfrm flipH="1">
            <a:off x="7809444" y="4139664"/>
            <a:ext cx="2894870" cy="2593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0" name="Google Shape;1230;p21"/>
          <p:cNvPicPr preferRelativeResize="0"/>
          <p:nvPr/>
        </p:nvPicPr>
        <p:blipFill>
          <a:blip r:embed="rId4">
            <a:alphaModFix amt="62000"/>
          </a:blip>
          <a:stretch>
            <a:fillRect/>
          </a:stretch>
        </p:blipFill>
        <p:spPr>
          <a:xfrm rot="9368145" flipH="1">
            <a:off x="-1509155" y="-1246007"/>
            <a:ext cx="2894870" cy="25933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31" name="Google Shape;1231;p21"/>
          <p:cNvGrpSpPr/>
          <p:nvPr/>
        </p:nvGrpSpPr>
        <p:grpSpPr>
          <a:xfrm rot="5400065">
            <a:off x="8667137" y="-1129839"/>
            <a:ext cx="1344377" cy="1995312"/>
            <a:chOff x="272875" y="1527563"/>
            <a:chExt cx="255950" cy="455000"/>
          </a:xfrm>
        </p:grpSpPr>
        <p:sp>
          <p:nvSpPr>
            <p:cNvPr id="1232" name="Google Shape;1232;p21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33" name="Google Shape;1233;p21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34" name="Google Shape;1234;p21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35" name="Google Shape;1235;p21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36" name="Google Shape;1236;p21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37" name="Google Shape;1237;p21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38" name="Google Shape;1238;p21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39" name="Google Shape;1239;p21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40" name="Google Shape;1240;p21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41" name="Google Shape;1241;p21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42" name="Google Shape;1242;p21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43" name="Google Shape;1243;p21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44" name="Google Shape;1244;p21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45" name="Google Shape;1245;p21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46" name="Google Shape;1246;p21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47" name="Google Shape;1247;p21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48" name="Google Shape;1248;p21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49" name="Google Shape;1249;p21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50" name="Google Shape;1250;p21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51" name="Google Shape;1251;p21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52" name="Google Shape;1252;p21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53" name="Google Shape;1253;p21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54" name="Google Shape;1254;p21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55" name="Google Shape;1255;p21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56" name="Google Shape;1256;p21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57" name="Google Shape;1257;p21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58" name="Google Shape;1258;p21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59" name="Google Shape;1259;p21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60" name="Google Shape;1260;p21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61" name="Google Shape;1261;p21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62" name="Google Shape;1262;p21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63" name="Google Shape;1263;p21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64" name="Google Shape;1264;p21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65" name="Google Shape;1265;p21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66" name="Google Shape;1266;p21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1267" name="Google Shape;1267;p21"/>
          <p:cNvPicPr preferRelativeResize="0"/>
          <p:nvPr/>
        </p:nvPicPr>
        <p:blipFill>
          <a:blip r:embed="rId2">
            <a:alphaModFix amt="47000"/>
          </a:blip>
          <a:stretch>
            <a:fillRect/>
          </a:stretch>
        </p:blipFill>
        <p:spPr>
          <a:xfrm rot="-10643014">
            <a:off x="7943421" y="-1509312"/>
            <a:ext cx="2989903" cy="2468227"/>
          </a:xfrm>
          <a:prstGeom prst="rect">
            <a:avLst/>
          </a:prstGeom>
          <a:noFill/>
          <a:ln>
            <a:noFill/>
          </a:ln>
        </p:spPr>
      </p:pic>
      <p:sp>
        <p:nvSpPr>
          <p:cNvPr id="1268" name="Google Shape;1268;p21"/>
          <p:cNvSpPr txBox="1"/>
          <p:nvPr>
            <p:ph type="ctrTitle" idx="8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1269" name="Google Shape;1269;p21"/>
          <p:cNvSpPr/>
          <p:nvPr/>
        </p:nvSpPr>
        <p:spPr>
          <a:xfrm rot="-7373435">
            <a:off x="-1518218" y="3027895"/>
            <a:ext cx="2265005" cy="2165760"/>
          </a:xfrm>
          <a:custGeom>
            <a:avLst/>
            <a:gdLst/>
            <a:ahLst/>
            <a:cxnLst/>
            <a:rect l="l" t="t" r="r" b="b"/>
            <a:pathLst>
              <a:path w="21339" h="20404" extrusionOk="0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3C8D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">
  <p:cSld name="BLANK_1_1_1_2_1_1">
    <p:spTree>
      <p:nvGrpSpPr>
        <p:cNvPr id="1270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1" name="Google Shape;1271;p22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rot="-2343514" flipH="1">
            <a:off x="-1156226" y="-1467160"/>
            <a:ext cx="3297389" cy="2276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2" name="Google Shape;1272;p22"/>
          <p:cNvPicPr preferRelativeResize="0"/>
          <p:nvPr/>
        </p:nvPicPr>
        <p:blipFill>
          <a:blip r:embed="rId3">
            <a:alphaModFix amt="74000"/>
          </a:blip>
          <a:stretch>
            <a:fillRect/>
          </a:stretch>
        </p:blipFill>
        <p:spPr>
          <a:xfrm rot="-10162003" flipH="1">
            <a:off x="-1091107" y="-1133759"/>
            <a:ext cx="2894871" cy="25933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73" name="Google Shape;1273;p22"/>
          <p:cNvGrpSpPr/>
          <p:nvPr/>
        </p:nvGrpSpPr>
        <p:grpSpPr>
          <a:xfrm rot="-8099954">
            <a:off x="25750" y="-768875"/>
            <a:ext cx="1344367" cy="1995327"/>
            <a:chOff x="272875" y="1527563"/>
            <a:chExt cx="255950" cy="455000"/>
          </a:xfrm>
        </p:grpSpPr>
        <p:sp>
          <p:nvSpPr>
            <p:cNvPr id="1274" name="Google Shape;1274;p22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75" name="Google Shape;1275;p22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76" name="Google Shape;1276;p22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77" name="Google Shape;1277;p22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78" name="Google Shape;1278;p22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79" name="Google Shape;1279;p22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80" name="Google Shape;1280;p22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81" name="Google Shape;1281;p22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82" name="Google Shape;1282;p22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83" name="Google Shape;1283;p22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84" name="Google Shape;1284;p22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85" name="Google Shape;1285;p22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86" name="Google Shape;1286;p22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87" name="Google Shape;1287;p22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88" name="Google Shape;1288;p22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89" name="Google Shape;1289;p22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0" name="Google Shape;1290;p22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1" name="Google Shape;1291;p22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2" name="Google Shape;1292;p22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3" name="Google Shape;1293;p22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4" name="Google Shape;1294;p22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5" name="Google Shape;1295;p22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6" name="Google Shape;1296;p22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7" name="Google Shape;1297;p22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8" name="Google Shape;1298;p22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9" name="Google Shape;1299;p22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00" name="Google Shape;1300;p22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01" name="Google Shape;1301;p22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02" name="Google Shape;1302;p22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03" name="Google Shape;1303;p22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04" name="Google Shape;1304;p22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05" name="Google Shape;1305;p22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06" name="Google Shape;1306;p22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07" name="Google Shape;1307;p22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08" name="Google Shape;1308;p22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1309" name="Google Shape;1309;p22"/>
          <p:cNvPicPr preferRelativeResize="0"/>
          <p:nvPr/>
        </p:nvPicPr>
        <p:blipFill>
          <a:blip r:embed="rId3">
            <a:alphaModFix amt="74000"/>
          </a:blip>
          <a:stretch>
            <a:fillRect/>
          </a:stretch>
        </p:blipFill>
        <p:spPr>
          <a:xfrm rot="-6814727" flipH="1">
            <a:off x="7454267" y="-1182806"/>
            <a:ext cx="2894871" cy="2593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0" name="Google Shape;1310;p22"/>
          <p:cNvPicPr preferRelativeResize="0"/>
          <p:nvPr/>
        </p:nvPicPr>
        <p:blipFill>
          <a:blip r:embed="rId4">
            <a:alphaModFix amt="76000"/>
          </a:blip>
          <a:stretch>
            <a:fillRect/>
          </a:stretch>
        </p:blipFill>
        <p:spPr>
          <a:xfrm rot="-1136126">
            <a:off x="4365128" y="4231553"/>
            <a:ext cx="7605805" cy="283238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11" name="Google Shape;1311;p22"/>
          <p:cNvGrpSpPr/>
          <p:nvPr/>
        </p:nvGrpSpPr>
        <p:grpSpPr>
          <a:xfrm rot="3618644">
            <a:off x="7686877" y="3841497"/>
            <a:ext cx="1344356" cy="2469645"/>
            <a:chOff x="272875" y="1419395"/>
            <a:chExt cx="255950" cy="563168"/>
          </a:xfrm>
        </p:grpSpPr>
        <p:sp>
          <p:nvSpPr>
            <p:cNvPr id="1312" name="Google Shape;1312;p22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13" name="Google Shape;1313;p22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14" name="Google Shape;1314;p22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15" name="Google Shape;1315;p22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16" name="Google Shape;1316;p22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17" name="Google Shape;1317;p22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18" name="Google Shape;1318;p22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19" name="Google Shape;1319;p22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20" name="Google Shape;1320;p22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21" name="Google Shape;1321;p22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22" name="Google Shape;1322;p22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23" name="Google Shape;1323;p22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24" name="Google Shape;1324;p22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25" name="Google Shape;1325;p22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26" name="Google Shape;1326;p22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27" name="Google Shape;1327;p22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28" name="Google Shape;1328;p22"/>
            <p:cNvSpPr/>
            <p:nvPr/>
          </p:nvSpPr>
          <p:spPr>
            <a:xfrm>
              <a:off x="369050" y="1615955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29" name="Google Shape;1329;p22"/>
            <p:cNvSpPr/>
            <p:nvPr/>
          </p:nvSpPr>
          <p:spPr>
            <a:xfrm>
              <a:off x="490635" y="1582215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30" name="Google Shape;1330;p22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31" name="Google Shape;1331;p22"/>
            <p:cNvSpPr/>
            <p:nvPr/>
          </p:nvSpPr>
          <p:spPr>
            <a:xfrm>
              <a:off x="438343" y="1487068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32" name="Google Shape;1332;p22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33" name="Google Shape;1333;p22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34" name="Google Shape;1334;p22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35" name="Google Shape;1335;p22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36" name="Google Shape;1336;p22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37" name="Google Shape;1337;p22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38" name="Google Shape;1338;p22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39" name="Google Shape;1339;p22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40" name="Google Shape;1340;p22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41" name="Google Shape;1341;p22"/>
            <p:cNvSpPr/>
            <p:nvPr/>
          </p:nvSpPr>
          <p:spPr>
            <a:xfrm>
              <a:off x="360075" y="195388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42" name="Google Shape;1342;p22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43" name="Google Shape;1343;p22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44" name="Google Shape;1344;p22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45" name="Google Shape;1345;p22"/>
            <p:cNvSpPr/>
            <p:nvPr/>
          </p:nvSpPr>
          <p:spPr>
            <a:xfrm>
              <a:off x="394558" y="1560904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46" name="Google Shape;1346;p22"/>
            <p:cNvSpPr/>
            <p:nvPr/>
          </p:nvSpPr>
          <p:spPr>
            <a:xfrm>
              <a:off x="418850" y="1419395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347" name="Google Shape;1347;p22"/>
          <p:cNvSpPr txBox="1"/>
          <p:nvPr>
            <p:ph type="title"/>
          </p:nvPr>
        </p:nvSpPr>
        <p:spPr>
          <a:xfrm>
            <a:off x="730325" y="3530302"/>
            <a:ext cx="23364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48" name="Google Shape;1348;p22"/>
          <p:cNvSpPr txBox="1"/>
          <p:nvPr>
            <p:ph type="subTitle" idx="1"/>
          </p:nvPr>
        </p:nvSpPr>
        <p:spPr>
          <a:xfrm>
            <a:off x="730325" y="3915850"/>
            <a:ext cx="2336400" cy="7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349" name="Google Shape;1349;p22"/>
          <p:cNvSpPr txBox="1"/>
          <p:nvPr>
            <p:ph type="title" idx="2"/>
          </p:nvPr>
        </p:nvSpPr>
        <p:spPr>
          <a:xfrm>
            <a:off x="3405326" y="3530302"/>
            <a:ext cx="23364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50" name="Google Shape;1350;p22"/>
          <p:cNvSpPr txBox="1"/>
          <p:nvPr>
            <p:ph type="subTitle" idx="3"/>
          </p:nvPr>
        </p:nvSpPr>
        <p:spPr>
          <a:xfrm>
            <a:off x="3405326" y="3915850"/>
            <a:ext cx="2336400" cy="7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351" name="Google Shape;1351;p22"/>
          <p:cNvSpPr txBox="1"/>
          <p:nvPr>
            <p:ph type="title" idx="4"/>
          </p:nvPr>
        </p:nvSpPr>
        <p:spPr>
          <a:xfrm>
            <a:off x="6076283" y="3530302"/>
            <a:ext cx="23364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52" name="Google Shape;1352;p22"/>
          <p:cNvSpPr txBox="1"/>
          <p:nvPr>
            <p:ph type="subTitle" idx="5"/>
          </p:nvPr>
        </p:nvSpPr>
        <p:spPr>
          <a:xfrm>
            <a:off x="6076283" y="3915850"/>
            <a:ext cx="2336400" cy="7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353" name="Google Shape;1353;p22"/>
          <p:cNvSpPr txBox="1"/>
          <p:nvPr>
            <p:ph type="ctrTitle" idx="6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1354" name="Google Shape;1354;p22"/>
          <p:cNvSpPr txBox="1"/>
          <p:nvPr>
            <p:ph type="title" idx="7"/>
          </p:nvPr>
        </p:nvSpPr>
        <p:spPr>
          <a:xfrm>
            <a:off x="730325" y="1813595"/>
            <a:ext cx="23364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55" name="Google Shape;1355;p22"/>
          <p:cNvSpPr txBox="1"/>
          <p:nvPr>
            <p:ph type="subTitle" idx="8"/>
          </p:nvPr>
        </p:nvSpPr>
        <p:spPr>
          <a:xfrm>
            <a:off x="730325" y="2195913"/>
            <a:ext cx="2336400" cy="7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356" name="Google Shape;1356;p22"/>
          <p:cNvSpPr txBox="1"/>
          <p:nvPr>
            <p:ph type="title" idx="9"/>
          </p:nvPr>
        </p:nvSpPr>
        <p:spPr>
          <a:xfrm>
            <a:off x="3405326" y="1813595"/>
            <a:ext cx="23364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57" name="Google Shape;1357;p22"/>
          <p:cNvSpPr txBox="1"/>
          <p:nvPr>
            <p:ph type="subTitle" idx="13"/>
          </p:nvPr>
        </p:nvSpPr>
        <p:spPr>
          <a:xfrm>
            <a:off x="3405326" y="2195913"/>
            <a:ext cx="2336400" cy="7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358" name="Google Shape;1358;p22"/>
          <p:cNvSpPr txBox="1"/>
          <p:nvPr>
            <p:ph type="title" idx="14"/>
          </p:nvPr>
        </p:nvSpPr>
        <p:spPr>
          <a:xfrm>
            <a:off x="6076283" y="1813595"/>
            <a:ext cx="23364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59" name="Google Shape;1359;p22"/>
          <p:cNvSpPr txBox="1"/>
          <p:nvPr>
            <p:ph type="subTitle" idx="15"/>
          </p:nvPr>
        </p:nvSpPr>
        <p:spPr>
          <a:xfrm>
            <a:off x="6076283" y="2195913"/>
            <a:ext cx="2336400" cy="7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BLANK_1_1_1_1_1">
    <p:spTree>
      <p:nvGrpSpPr>
        <p:cNvPr id="1360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" name="Google Shape;1361;p23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rot="-2343514" flipH="1">
            <a:off x="-1641553" y="-1719908"/>
            <a:ext cx="3297389" cy="22766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62" name="Google Shape;1362;p23"/>
          <p:cNvGrpSpPr/>
          <p:nvPr/>
        </p:nvGrpSpPr>
        <p:grpSpPr>
          <a:xfrm rot="-8099954">
            <a:off x="-459577" y="-1021623"/>
            <a:ext cx="1344367" cy="1995327"/>
            <a:chOff x="272875" y="1527563"/>
            <a:chExt cx="255950" cy="455000"/>
          </a:xfrm>
        </p:grpSpPr>
        <p:sp>
          <p:nvSpPr>
            <p:cNvPr id="1363" name="Google Shape;1363;p23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64" name="Google Shape;1364;p23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65" name="Google Shape;1365;p23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66" name="Google Shape;1366;p23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67" name="Google Shape;1367;p23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68" name="Google Shape;1368;p23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69" name="Google Shape;1369;p23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70" name="Google Shape;1370;p23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71" name="Google Shape;1371;p23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72" name="Google Shape;1372;p23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73" name="Google Shape;1373;p23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74" name="Google Shape;1374;p23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75" name="Google Shape;1375;p23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76" name="Google Shape;1376;p23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77" name="Google Shape;1377;p23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78" name="Google Shape;1378;p23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79" name="Google Shape;1379;p23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80" name="Google Shape;1380;p23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81" name="Google Shape;1381;p23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82" name="Google Shape;1382;p23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83" name="Google Shape;1383;p23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84" name="Google Shape;1384;p23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85" name="Google Shape;1385;p23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86" name="Google Shape;1386;p23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87" name="Google Shape;1387;p23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88" name="Google Shape;1388;p23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89" name="Google Shape;1389;p23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90" name="Google Shape;1390;p23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91" name="Google Shape;1391;p23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92" name="Google Shape;1392;p23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93" name="Google Shape;1393;p23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94" name="Google Shape;1394;p23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95" name="Google Shape;1395;p23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96" name="Google Shape;1396;p23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97" name="Google Shape;1397;p23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1398" name="Google Shape;1398;p23"/>
          <p:cNvPicPr preferRelativeResize="0"/>
          <p:nvPr/>
        </p:nvPicPr>
        <p:blipFill>
          <a:blip r:embed="rId3">
            <a:alphaModFix amt="74000"/>
          </a:blip>
          <a:stretch>
            <a:fillRect/>
          </a:stretch>
        </p:blipFill>
        <p:spPr>
          <a:xfrm rot="4990199" flipH="1">
            <a:off x="-1127360" y="4108621"/>
            <a:ext cx="2894870" cy="2593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9" name="Google Shape;1399;p23"/>
          <p:cNvPicPr preferRelativeResize="0"/>
          <p:nvPr/>
        </p:nvPicPr>
        <p:blipFill>
          <a:blip r:embed="rId4">
            <a:alphaModFix amt="74000"/>
          </a:blip>
          <a:stretch>
            <a:fillRect/>
          </a:stretch>
        </p:blipFill>
        <p:spPr>
          <a:xfrm rot="4990199" flipH="1">
            <a:off x="7307615" y="-922016"/>
            <a:ext cx="2894870" cy="2593321"/>
          </a:xfrm>
          <a:prstGeom prst="rect">
            <a:avLst/>
          </a:prstGeom>
          <a:noFill/>
          <a:ln>
            <a:noFill/>
          </a:ln>
        </p:spPr>
      </p:pic>
      <p:sp>
        <p:nvSpPr>
          <p:cNvPr id="1400" name="Google Shape;1400;p23"/>
          <p:cNvSpPr txBox="1"/>
          <p:nvPr>
            <p:ph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1401" name="Google Shape;1401;p23"/>
          <p:cNvSpPr/>
          <p:nvPr/>
        </p:nvSpPr>
        <p:spPr>
          <a:xfrm rot="231922" flipH="1">
            <a:off x="7473457" y="-6437207"/>
            <a:ext cx="4623938" cy="7256951"/>
          </a:xfrm>
          <a:custGeom>
            <a:avLst/>
            <a:gdLst/>
            <a:ahLst/>
            <a:cxnLst/>
            <a:rect l="l" t="t" r="r" b="b"/>
            <a:pathLst>
              <a:path w="55812" h="94461" extrusionOk="0">
                <a:moveTo>
                  <a:pt x="36054" y="83719"/>
                </a:moveTo>
                <a:cubicBezTo>
                  <a:pt x="36059" y="85810"/>
                  <a:pt x="36230" y="87883"/>
                  <a:pt x="36585" y="89937"/>
                </a:cubicBezTo>
                <a:cubicBezTo>
                  <a:pt x="36680" y="90449"/>
                  <a:pt x="36775" y="90942"/>
                  <a:pt x="36888" y="91454"/>
                </a:cubicBezTo>
                <a:cubicBezTo>
                  <a:pt x="36926" y="91719"/>
                  <a:pt x="37002" y="91984"/>
                  <a:pt x="37059" y="92250"/>
                </a:cubicBezTo>
                <a:cubicBezTo>
                  <a:pt x="37097" y="92439"/>
                  <a:pt x="37305" y="92856"/>
                  <a:pt x="37211" y="93046"/>
                </a:cubicBezTo>
                <a:cubicBezTo>
                  <a:pt x="37154" y="93160"/>
                  <a:pt x="36831" y="93255"/>
                  <a:pt x="36718" y="93311"/>
                </a:cubicBezTo>
                <a:cubicBezTo>
                  <a:pt x="36509" y="93425"/>
                  <a:pt x="36282" y="93539"/>
                  <a:pt x="36035" y="93634"/>
                </a:cubicBezTo>
                <a:cubicBezTo>
                  <a:pt x="35599" y="93804"/>
                  <a:pt x="35144" y="93937"/>
                  <a:pt x="34689" y="93994"/>
                </a:cubicBezTo>
                <a:cubicBezTo>
                  <a:pt x="34597" y="94004"/>
                  <a:pt x="34505" y="94009"/>
                  <a:pt x="34414" y="94009"/>
                </a:cubicBezTo>
                <a:cubicBezTo>
                  <a:pt x="33623" y="94009"/>
                  <a:pt x="32889" y="93638"/>
                  <a:pt x="32566" y="92856"/>
                </a:cubicBezTo>
                <a:cubicBezTo>
                  <a:pt x="32244" y="92041"/>
                  <a:pt x="32471" y="91093"/>
                  <a:pt x="32756" y="90297"/>
                </a:cubicBezTo>
                <a:cubicBezTo>
                  <a:pt x="33362" y="88572"/>
                  <a:pt x="34234" y="86923"/>
                  <a:pt x="35125" y="85331"/>
                </a:cubicBezTo>
                <a:cubicBezTo>
                  <a:pt x="35426" y="84788"/>
                  <a:pt x="35736" y="84251"/>
                  <a:pt x="36054" y="83719"/>
                </a:cubicBezTo>
                <a:close/>
                <a:moveTo>
                  <a:pt x="43850" y="72899"/>
                </a:moveTo>
                <a:cubicBezTo>
                  <a:pt x="43926" y="74041"/>
                  <a:pt x="43988" y="75183"/>
                  <a:pt x="44035" y="76326"/>
                </a:cubicBezTo>
                <a:cubicBezTo>
                  <a:pt x="44111" y="78487"/>
                  <a:pt x="44149" y="80629"/>
                  <a:pt x="44130" y="82790"/>
                </a:cubicBezTo>
                <a:cubicBezTo>
                  <a:pt x="44111" y="83871"/>
                  <a:pt x="44092" y="84970"/>
                  <a:pt x="44054" y="86051"/>
                </a:cubicBezTo>
                <a:cubicBezTo>
                  <a:pt x="44016" y="87037"/>
                  <a:pt x="44092" y="88117"/>
                  <a:pt x="43864" y="89065"/>
                </a:cubicBezTo>
                <a:cubicBezTo>
                  <a:pt x="43789" y="89463"/>
                  <a:pt x="43599" y="89823"/>
                  <a:pt x="43334" y="90127"/>
                </a:cubicBezTo>
                <a:cubicBezTo>
                  <a:pt x="43194" y="90249"/>
                  <a:pt x="43052" y="90301"/>
                  <a:pt x="42914" y="90301"/>
                </a:cubicBezTo>
                <a:cubicBezTo>
                  <a:pt x="42585" y="90301"/>
                  <a:pt x="42287" y="90001"/>
                  <a:pt x="42139" y="89653"/>
                </a:cubicBezTo>
                <a:cubicBezTo>
                  <a:pt x="41874" y="88970"/>
                  <a:pt x="41760" y="88193"/>
                  <a:pt x="41609" y="87473"/>
                </a:cubicBezTo>
                <a:cubicBezTo>
                  <a:pt x="41324" y="86165"/>
                  <a:pt x="41021" y="84724"/>
                  <a:pt x="40149" y="83643"/>
                </a:cubicBezTo>
                <a:cubicBezTo>
                  <a:pt x="39770" y="83169"/>
                  <a:pt x="39277" y="82809"/>
                  <a:pt x="38708" y="82582"/>
                </a:cubicBezTo>
                <a:cubicBezTo>
                  <a:pt x="38695" y="82577"/>
                  <a:pt x="38683" y="82574"/>
                  <a:pt x="38671" y="82574"/>
                </a:cubicBezTo>
                <a:cubicBezTo>
                  <a:pt x="38594" y="82574"/>
                  <a:pt x="38540" y="82668"/>
                  <a:pt x="38557" y="82733"/>
                </a:cubicBezTo>
                <a:cubicBezTo>
                  <a:pt x="38917" y="84667"/>
                  <a:pt x="39277" y="86601"/>
                  <a:pt x="39618" y="88534"/>
                </a:cubicBezTo>
                <a:lnTo>
                  <a:pt x="40149" y="91397"/>
                </a:lnTo>
                <a:cubicBezTo>
                  <a:pt x="40263" y="92136"/>
                  <a:pt x="40452" y="92875"/>
                  <a:pt x="40187" y="93596"/>
                </a:cubicBezTo>
                <a:cubicBezTo>
                  <a:pt x="40092" y="93861"/>
                  <a:pt x="39921" y="94183"/>
                  <a:pt x="39618" y="94240"/>
                </a:cubicBezTo>
                <a:cubicBezTo>
                  <a:pt x="39604" y="94243"/>
                  <a:pt x="39590" y="94244"/>
                  <a:pt x="39576" y="94244"/>
                </a:cubicBezTo>
                <a:cubicBezTo>
                  <a:pt x="39294" y="94244"/>
                  <a:pt x="39081" y="93717"/>
                  <a:pt x="38955" y="93482"/>
                </a:cubicBezTo>
                <a:cubicBezTo>
                  <a:pt x="38670" y="92856"/>
                  <a:pt x="38462" y="92193"/>
                  <a:pt x="38348" y="91511"/>
                </a:cubicBezTo>
                <a:cubicBezTo>
                  <a:pt x="38083" y="90146"/>
                  <a:pt x="38045" y="88762"/>
                  <a:pt x="37855" y="87397"/>
                </a:cubicBezTo>
                <a:cubicBezTo>
                  <a:pt x="37647" y="85994"/>
                  <a:pt x="37230" y="84610"/>
                  <a:pt x="36244" y="83549"/>
                </a:cubicBezTo>
                <a:cubicBezTo>
                  <a:pt x="36227" y="83526"/>
                  <a:pt x="36203" y="83515"/>
                  <a:pt x="36178" y="83514"/>
                </a:cubicBezTo>
                <a:lnTo>
                  <a:pt x="36178" y="83514"/>
                </a:lnTo>
                <a:cubicBezTo>
                  <a:pt x="38436" y="79777"/>
                  <a:pt x="41102" y="76305"/>
                  <a:pt x="43850" y="72899"/>
                </a:cubicBezTo>
                <a:close/>
                <a:moveTo>
                  <a:pt x="124" y="0"/>
                </a:moveTo>
                <a:cubicBezTo>
                  <a:pt x="60" y="0"/>
                  <a:pt x="1" y="49"/>
                  <a:pt x="36" y="119"/>
                </a:cubicBezTo>
                <a:lnTo>
                  <a:pt x="17" y="119"/>
                </a:lnTo>
                <a:cubicBezTo>
                  <a:pt x="2955" y="8498"/>
                  <a:pt x="5989" y="16839"/>
                  <a:pt x="9135" y="25123"/>
                </a:cubicBezTo>
                <a:cubicBezTo>
                  <a:pt x="9894" y="27152"/>
                  <a:pt x="10671" y="29180"/>
                  <a:pt x="11467" y="31208"/>
                </a:cubicBezTo>
                <a:cubicBezTo>
                  <a:pt x="12168" y="33028"/>
                  <a:pt x="12794" y="34905"/>
                  <a:pt x="13647" y="36649"/>
                </a:cubicBezTo>
                <a:cubicBezTo>
                  <a:pt x="14292" y="37976"/>
                  <a:pt x="15221" y="39246"/>
                  <a:pt x="16623" y="39796"/>
                </a:cubicBezTo>
                <a:cubicBezTo>
                  <a:pt x="17283" y="40054"/>
                  <a:pt x="17979" y="40142"/>
                  <a:pt x="18690" y="40142"/>
                </a:cubicBezTo>
                <a:cubicBezTo>
                  <a:pt x="19959" y="40142"/>
                  <a:pt x="21272" y="39862"/>
                  <a:pt x="22500" y="39777"/>
                </a:cubicBezTo>
                <a:cubicBezTo>
                  <a:pt x="23246" y="39726"/>
                  <a:pt x="23995" y="39701"/>
                  <a:pt x="24747" y="39701"/>
                </a:cubicBezTo>
                <a:cubicBezTo>
                  <a:pt x="26249" y="39701"/>
                  <a:pt x="27757" y="39802"/>
                  <a:pt x="29249" y="40004"/>
                </a:cubicBezTo>
                <a:cubicBezTo>
                  <a:pt x="31106" y="40270"/>
                  <a:pt x="33021" y="40668"/>
                  <a:pt x="34727" y="41502"/>
                </a:cubicBezTo>
                <a:cubicBezTo>
                  <a:pt x="36433" y="42317"/>
                  <a:pt x="37836" y="43682"/>
                  <a:pt x="38708" y="45350"/>
                </a:cubicBezTo>
                <a:cubicBezTo>
                  <a:pt x="39580" y="46981"/>
                  <a:pt x="40054" y="48782"/>
                  <a:pt x="40471" y="50545"/>
                </a:cubicBezTo>
                <a:cubicBezTo>
                  <a:pt x="42179" y="57664"/>
                  <a:pt x="43282" y="64918"/>
                  <a:pt x="43803" y="72216"/>
                </a:cubicBezTo>
                <a:lnTo>
                  <a:pt x="43803" y="72216"/>
                </a:lnTo>
                <a:cubicBezTo>
                  <a:pt x="43494" y="72599"/>
                  <a:pt x="43186" y="72983"/>
                  <a:pt x="42879" y="73369"/>
                </a:cubicBezTo>
                <a:cubicBezTo>
                  <a:pt x="40831" y="75966"/>
                  <a:pt x="38822" y="78601"/>
                  <a:pt x="37021" y="81387"/>
                </a:cubicBezTo>
                <a:cubicBezTo>
                  <a:pt x="35277" y="84098"/>
                  <a:pt x="33571" y="87018"/>
                  <a:pt x="32471" y="90070"/>
                </a:cubicBezTo>
                <a:cubicBezTo>
                  <a:pt x="31997" y="91359"/>
                  <a:pt x="31770" y="93198"/>
                  <a:pt x="33154" y="94013"/>
                </a:cubicBezTo>
                <a:cubicBezTo>
                  <a:pt x="33534" y="94235"/>
                  <a:pt x="33946" y="94326"/>
                  <a:pt x="34367" y="94326"/>
                </a:cubicBezTo>
                <a:cubicBezTo>
                  <a:pt x="35456" y="94326"/>
                  <a:pt x="36609" y="93717"/>
                  <a:pt x="37457" y="93198"/>
                </a:cubicBezTo>
                <a:cubicBezTo>
                  <a:pt x="37514" y="93160"/>
                  <a:pt x="37533" y="93103"/>
                  <a:pt x="37514" y="93046"/>
                </a:cubicBezTo>
                <a:cubicBezTo>
                  <a:pt x="36725" y="90076"/>
                  <a:pt x="36309" y="87016"/>
                  <a:pt x="36300" y="83937"/>
                </a:cubicBezTo>
                <a:lnTo>
                  <a:pt x="36300" y="83937"/>
                </a:lnTo>
                <a:cubicBezTo>
                  <a:pt x="38208" y="86250"/>
                  <a:pt x="37579" y="89653"/>
                  <a:pt x="38348" y="92383"/>
                </a:cubicBezTo>
                <a:cubicBezTo>
                  <a:pt x="38500" y="93065"/>
                  <a:pt x="38803" y="93710"/>
                  <a:pt x="39201" y="94297"/>
                </a:cubicBezTo>
                <a:cubicBezTo>
                  <a:pt x="39289" y="94413"/>
                  <a:pt x="39407" y="94460"/>
                  <a:pt x="39532" y="94460"/>
                </a:cubicBezTo>
                <a:cubicBezTo>
                  <a:pt x="39756" y="94460"/>
                  <a:pt x="40003" y="94309"/>
                  <a:pt x="40149" y="94127"/>
                </a:cubicBezTo>
                <a:cubicBezTo>
                  <a:pt x="40490" y="93728"/>
                  <a:pt x="40566" y="93103"/>
                  <a:pt x="40547" y="92591"/>
                </a:cubicBezTo>
                <a:cubicBezTo>
                  <a:pt x="40509" y="91681"/>
                  <a:pt x="40244" y="90752"/>
                  <a:pt x="40092" y="89861"/>
                </a:cubicBezTo>
                <a:cubicBezTo>
                  <a:pt x="39670" y="87551"/>
                  <a:pt x="39266" y="85241"/>
                  <a:pt x="38846" y="82914"/>
                </a:cubicBezTo>
                <a:lnTo>
                  <a:pt x="38846" y="82914"/>
                </a:lnTo>
                <a:cubicBezTo>
                  <a:pt x="40217" y="83575"/>
                  <a:pt x="40753" y="85091"/>
                  <a:pt x="41116" y="86487"/>
                </a:cubicBezTo>
                <a:cubicBezTo>
                  <a:pt x="41305" y="87245"/>
                  <a:pt x="41438" y="88022"/>
                  <a:pt x="41628" y="88781"/>
                </a:cubicBezTo>
                <a:cubicBezTo>
                  <a:pt x="41760" y="89349"/>
                  <a:pt x="41874" y="90146"/>
                  <a:pt x="42443" y="90468"/>
                </a:cubicBezTo>
                <a:cubicBezTo>
                  <a:pt x="42589" y="90550"/>
                  <a:pt x="42735" y="90587"/>
                  <a:pt x="42876" y="90587"/>
                </a:cubicBezTo>
                <a:cubicBezTo>
                  <a:pt x="43193" y="90587"/>
                  <a:pt x="43484" y="90402"/>
                  <a:pt x="43694" y="90127"/>
                </a:cubicBezTo>
                <a:cubicBezTo>
                  <a:pt x="44168" y="89539"/>
                  <a:pt x="44225" y="88781"/>
                  <a:pt x="44263" y="88060"/>
                </a:cubicBezTo>
                <a:cubicBezTo>
                  <a:pt x="44376" y="85842"/>
                  <a:pt x="44433" y="83624"/>
                  <a:pt x="44433" y="81425"/>
                </a:cubicBezTo>
                <a:cubicBezTo>
                  <a:pt x="44433" y="78462"/>
                  <a:pt x="44333" y="75502"/>
                  <a:pt x="44134" y="72549"/>
                </a:cubicBezTo>
                <a:lnTo>
                  <a:pt x="44134" y="72549"/>
                </a:lnTo>
                <a:cubicBezTo>
                  <a:pt x="45525" y="70831"/>
                  <a:pt x="46934" y="69129"/>
                  <a:pt x="48319" y="67416"/>
                </a:cubicBezTo>
                <a:cubicBezTo>
                  <a:pt x="50916" y="64213"/>
                  <a:pt x="53457" y="60952"/>
                  <a:pt x="55694" y="57464"/>
                </a:cubicBezTo>
                <a:cubicBezTo>
                  <a:pt x="55812" y="57293"/>
                  <a:pt x="55657" y="57122"/>
                  <a:pt x="55493" y="57122"/>
                </a:cubicBezTo>
                <a:cubicBezTo>
                  <a:pt x="55421" y="57122"/>
                  <a:pt x="55348" y="57155"/>
                  <a:pt x="55295" y="57236"/>
                </a:cubicBezTo>
                <a:cubicBezTo>
                  <a:pt x="51966" y="62402"/>
                  <a:pt x="47953" y="67087"/>
                  <a:pt x="44086" y="71866"/>
                </a:cubicBezTo>
                <a:lnTo>
                  <a:pt x="44086" y="71866"/>
                </a:lnTo>
                <a:cubicBezTo>
                  <a:pt x="43682" y="66321"/>
                  <a:pt x="42926" y="60806"/>
                  <a:pt x="41817" y="55360"/>
                </a:cubicBezTo>
                <a:cubicBezTo>
                  <a:pt x="41400" y="53255"/>
                  <a:pt x="40945" y="51132"/>
                  <a:pt x="40376" y="49066"/>
                </a:cubicBezTo>
                <a:cubicBezTo>
                  <a:pt x="39921" y="47379"/>
                  <a:pt x="39315" y="45673"/>
                  <a:pt x="38310" y="44213"/>
                </a:cubicBezTo>
                <a:cubicBezTo>
                  <a:pt x="36130" y="41104"/>
                  <a:pt x="32301" y="40175"/>
                  <a:pt x="28737" y="39739"/>
                </a:cubicBezTo>
                <a:cubicBezTo>
                  <a:pt x="27406" y="39567"/>
                  <a:pt x="26076" y="39485"/>
                  <a:pt x="24745" y="39485"/>
                </a:cubicBezTo>
                <a:cubicBezTo>
                  <a:pt x="23877" y="39485"/>
                  <a:pt x="23008" y="39520"/>
                  <a:pt x="22140" y="39587"/>
                </a:cubicBezTo>
                <a:cubicBezTo>
                  <a:pt x="21041" y="39680"/>
                  <a:pt x="19854" y="39911"/>
                  <a:pt x="18707" y="39911"/>
                </a:cubicBezTo>
                <a:cubicBezTo>
                  <a:pt x="17736" y="39911"/>
                  <a:pt x="16794" y="39745"/>
                  <a:pt x="15960" y="39189"/>
                </a:cubicBezTo>
                <a:cubicBezTo>
                  <a:pt x="14519" y="38204"/>
                  <a:pt x="13780" y="36479"/>
                  <a:pt x="13173" y="34924"/>
                </a:cubicBezTo>
                <a:cubicBezTo>
                  <a:pt x="12339" y="32820"/>
                  <a:pt x="11543" y="30735"/>
                  <a:pt x="10728" y="28630"/>
                </a:cubicBezTo>
                <a:cubicBezTo>
                  <a:pt x="7505" y="20194"/>
                  <a:pt x="4377" y="11721"/>
                  <a:pt x="1344" y="3228"/>
                </a:cubicBezTo>
                <a:cubicBezTo>
                  <a:pt x="965" y="2166"/>
                  <a:pt x="586" y="1124"/>
                  <a:pt x="226" y="62"/>
                </a:cubicBezTo>
                <a:cubicBezTo>
                  <a:pt x="204" y="19"/>
                  <a:pt x="163" y="0"/>
                  <a:pt x="124" y="0"/>
                </a:cubicBezTo>
                <a:close/>
              </a:path>
            </a:pathLst>
          </a:custGeom>
          <a:solidFill>
            <a:srgbClr val="1C5F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pic>
        <p:nvPicPr>
          <p:cNvPr id="1402" name="Google Shape;1402;p23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rot="-2343514" flipH="1">
            <a:off x="7272347" y="3430567"/>
            <a:ext cx="3297389" cy="22766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03" name="Google Shape;1403;p23"/>
          <p:cNvGrpSpPr/>
          <p:nvPr/>
        </p:nvGrpSpPr>
        <p:grpSpPr>
          <a:xfrm rot="-8099954">
            <a:off x="8454323" y="4128852"/>
            <a:ext cx="1344367" cy="1995327"/>
            <a:chOff x="272875" y="1527563"/>
            <a:chExt cx="255950" cy="455000"/>
          </a:xfrm>
        </p:grpSpPr>
        <p:sp>
          <p:nvSpPr>
            <p:cNvPr id="1404" name="Google Shape;1404;p23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05" name="Google Shape;1405;p23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06" name="Google Shape;1406;p23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07" name="Google Shape;1407;p23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08" name="Google Shape;1408;p23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09" name="Google Shape;1409;p23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10" name="Google Shape;1410;p23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11" name="Google Shape;1411;p23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12" name="Google Shape;1412;p23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13" name="Google Shape;1413;p23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14" name="Google Shape;1414;p23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15" name="Google Shape;1415;p23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16" name="Google Shape;1416;p23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17" name="Google Shape;1417;p23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18" name="Google Shape;1418;p23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19" name="Google Shape;1419;p23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20" name="Google Shape;1420;p23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21" name="Google Shape;1421;p23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22" name="Google Shape;1422;p23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23" name="Google Shape;1423;p23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24" name="Google Shape;1424;p23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25" name="Google Shape;1425;p23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26" name="Google Shape;1426;p23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27" name="Google Shape;1427;p23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28" name="Google Shape;1428;p23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29" name="Google Shape;1429;p23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30" name="Google Shape;1430;p23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31" name="Google Shape;1431;p23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32" name="Google Shape;1432;p23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33" name="Google Shape;1433;p23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34" name="Google Shape;1434;p23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35" name="Google Shape;1435;p23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36" name="Google Shape;1436;p23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37" name="Google Shape;1437;p23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38" name="Google Shape;1438;p23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 and text">
  <p:cSld name="BLANK_1_1_1_1_1_1">
    <p:spTree>
      <p:nvGrpSpPr>
        <p:cNvPr id="1439" name="Shape 1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0" name="Google Shape;1440;p24"/>
          <p:cNvSpPr txBox="1"/>
          <p:nvPr>
            <p:ph type="title" hasCustomPrompt="1"/>
          </p:nvPr>
        </p:nvSpPr>
        <p:spPr>
          <a:xfrm>
            <a:off x="3040947" y="1992075"/>
            <a:ext cx="11358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441" name="Google Shape;1441;p24"/>
          <p:cNvSpPr txBox="1"/>
          <p:nvPr>
            <p:ph type="subTitle" idx="1"/>
          </p:nvPr>
        </p:nvSpPr>
        <p:spPr>
          <a:xfrm>
            <a:off x="4570802" y="3295975"/>
            <a:ext cx="19134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latin typeface="Overpass Black"/>
                <a:ea typeface="Overpass Black"/>
                <a:cs typeface="Overpass Black"/>
                <a:sym typeface="Overpass Black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442" name="Google Shape;1442;p24"/>
          <p:cNvSpPr txBox="1"/>
          <p:nvPr>
            <p:ph type="title" idx="2" hasCustomPrompt="1"/>
          </p:nvPr>
        </p:nvSpPr>
        <p:spPr>
          <a:xfrm>
            <a:off x="4959602" y="1992075"/>
            <a:ext cx="11358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443" name="Google Shape;1443;p24"/>
          <p:cNvSpPr txBox="1"/>
          <p:nvPr>
            <p:ph type="subTitle" idx="3"/>
          </p:nvPr>
        </p:nvSpPr>
        <p:spPr>
          <a:xfrm>
            <a:off x="2645697" y="3295975"/>
            <a:ext cx="19263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latin typeface="Overpass Black"/>
                <a:ea typeface="Overpass Black"/>
                <a:cs typeface="Overpass Black"/>
                <a:sym typeface="Overpass Black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444" name="Google Shape;1444;p24"/>
          <p:cNvSpPr txBox="1"/>
          <p:nvPr>
            <p:ph type="title" idx="4" hasCustomPrompt="1"/>
          </p:nvPr>
        </p:nvSpPr>
        <p:spPr>
          <a:xfrm>
            <a:off x="6926450" y="1992075"/>
            <a:ext cx="1083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445" name="Google Shape;1445;p24"/>
          <p:cNvSpPr txBox="1"/>
          <p:nvPr>
            <p:ph type="subTitle" idx="5"/>
          </p:nvPr>
        </p:nvSpPr>
        <p:spPr>
          <a:xfrm>
            <a:off x="6507950" y="3295975"/>
            <a:ext cx="19200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latin typeface="Overpass Black"/>
                <a:ea typeface="Overpass Black"/>
                <a:cs typeface="Overpass Black"/>
                <a:sym typeface="Overpass Black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446" name="Google Shape;1446;p24"/>
          <p:cNvSpPr txBox="1"/>
          <p:nvPr>
            <p:ph type="title" idx="6" hasCustomPrompt="1"/>
          </p:nvPr>
        </p:nvSpPr>
        <p:spPr>
          <a:xfrm>
            <a:off x="1146160" y="1992075"/>
            <a:ext cx="1083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447" name="Google Shape;1447;p24"/>
          <p:cNvSpPr txBox="1"/>
          <p:nvPr>
            <p:ph type="subTitle" idx="7"/>
          </p:nvPr>
        </p:nvSpPr>
        <p:spPr>
          <a:xfrm>
            <a:off x="724510" y="3295975"/>
            <a:ext cx="19263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latin typeface="Overpass Black"/>
                <a:ea typeface="Overpass Black"/>
                <a:cs typeface="Overpass Black"/>
                <a:sym typeface="Overpass Black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448" name="Google Shape;1448;p24"/>
          <p:cNvSpPr txBox="1"/>
          <p:nvPr>
            <p:ph type="subTitle" idx="8"/>
          </p:nvPr>
        </p:nvSpPr>
        <p:spPr>
          <a:xfrm>
            <a:off x="722260" y="3632696"/>
            <a:ext cx="1930800" cy="80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9" name="Google Shape;1449;p24"/>
          <p:cNvSpPr txBox="1"/>
          <p:nvPr>
            <p:ph type="subTitle" idx="9"/>
          </p:nvPr>
        </p:nvSpPr>
        <p:spPr>
          <a:xfrm>
            <a:off x="2643447" y="3632696"/>
            <a:ext cx="1930800" cy="80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0" name="Google Shape;1450;p24"/>
          <p:cNvSpPr txBox="1"/>
          <p:nvPr>
            <p:ph type="subTitle" idx="13"/>
          </p:nvPr>
        </p:nvSpPr>
        <p:spPr>
          <a:xfrm>
            <a:off x="4562102" y="3632696"/>
            <a:ext cx="1930800" cy="80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1" name="Google Shape;1451;p24"/>
          <p:cNvSpPr txBox="1"/>
          <p:nvPr>
            <p:ph type="subTitle" idx="14"/>
          </p:nvPr>
        </p:nvSpPr>
        <p:spPr>
          <a:xfrm>
            <a:off x="6502550" y="3632700"/>
            <a:ext cx="1930800" cy="80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452" name="Google Shape;1452;p24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rot="5399990" flipH="1">
            <a:off x="7705516" y="-598319"/>
            <a:ext cx="3297389" cy="22766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53" name="Google Shape;1453;p24"/>
          <p:cNvGrpSpPr/>
          <p:nvPr/>
        </p:nvGrpSpPr>
        <p:grpSpPr>
          <a:xfrm rot="-987768">
            <a:off x="7751817" y="-266278"/>
            <a:ext cx="1344359" cy="1995308"/>
            <a:chOff x="272875" y="1527563"/>
            <a:chExt cx="255950" cy="455000"/>
          </a:xfrm>
        </p:grpSpPr>
        <p:sp>
          <p:nvSpPr>
            <p:cNvPr id="1454" name="Google Shape;1454;p24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55" name="Google Shape;1455;p24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56" name="Google Shape;1456;p24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57" name="Google Shape;1457;p24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58" name="Google Shape;1458;p24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59" name="Google Shape;1459;p24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60" name="Google Shape;1460;p24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61" name="Google Shape;1461;p24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62" name="Google Shape;1462;p24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63" name="Google Shape;1463;p24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64" name="Google Shape;1464;p24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65" name="Google Shape;1465;p24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66" name="Google Shape;1466;p24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67" name="Google Shape;1467;p24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68" name="Google Shape;1468;p24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69" name="Google Shape;1469;p24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70" name="Google Shape;1470;p24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71" name="Google Shape;1471;p24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72" name="Google Shape;1472;p24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73" name="Google Shape;1473;p24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74" name="Google Shape;1474;p24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75" name="Google Shape;1475;p24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76" name="Google Shape;1476;p24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77" name="Google Shape;1477;p24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78" name="Google Shape;1478;p24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79" name="Google Shape;1479;p24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80" name="Google Shape;1480;p24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81" name="Google Shape;1481;p24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82" name="Google Shape;1482;p24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83" name="Google Shape;1483;p24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84" name="Google Shape;1484;p24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85" name="Google Shape;1485;p24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86" name="Google Shape;1486;p24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87" name="Google Shape;1487;p24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88" name="Google Shape;1488;p24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1489" name="Google Shape;1489;p24"/>
          <p:cNvPicPr preferRelativeResize="0"/>
          <p:nvPr/>
        </p:nvPicPr>
        <p:blipFill>
          <a:blip r:embed="rId3">
            <a:alphaModFix amt="74000"/>
          </a:blip>
          <a:stretch>
            <a:fillRect/>
          </a:stretch>
        </p:blipFill>
        <p:spPr>
          <a:xfrm rot="-10162003" flipH="1">
            <a:off x="-1091107" y="-1133759"/>
            <a:ext cx="2894871" cy="2593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0" name="Google Shape;1490;p24"/>
          <p:cNvPicPr preferRelativeResize="0"/>
          <p:nvPr/>
        </p:nvPicPr>
        <p:blipFill>
          <a:blip r:embed="rId4">
            <a:alphaModFix amt="76000"/>
          </a:blip>
          <a:stretch>
            <a:fillRect/>
          </a:stretch>
        </p:blipFill>
        <p:spPr>
          <a:xfrm rot="363351">
            <a:off x="802621" y="4291783"/>
            <a:ext cx="7605804" cy="2832383"/>
          </a:xfrm>
          <a:prstGeom prst="rect">
            <a:avLst/>
          </a:prstGeom>
          <a:noFill/>
          <a:ln>
            <a:noFill/>
          </a:ln>
        </p:spPr>
      </p:pic>
      <p:sp>
        <p:nvSpPr>
          <p:cNvPr id="1491" name="Google Shape;1491;p24"/>
          <p:cNvSpPr/>
          <p:nvPr/>
        </p:nvSpPr>
        <p:spPr>
          <a:xfrm rot="9899989">
            <a:off x="-583964" y="4625085"/>
            <a:ext cx="2265015" cy="2165770"/>
          </a:xfrm>
          <a:custGeom>
            <a:avLst/>
            <a:gdLst/>
            <a:ahLst/>
            <a:cxnLst/>
            <a:rect l="l" t="t" r="r" b="b"/>
            <a:pathLst>
              <a:path w="21339" h="20404" extrusionOk="0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3C8D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492" name="Google Shape;1492;p24"/>
          <p:cNvSpPr txBox="1"/>
          <p:nvPr>
            <p:ph type="ctrTitle" idx="15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 1">
  <p:cSld name="CUSTOM_1">
    <p:spTree>
      <p:nvGrpSpPr>
        <p:cNvPr id="1493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p25"/>
          <p:cNvSpPr txBox="1"/>
          <p:nvPr>
            <p:ph type="subTitle" idx="1"/>
          </p:nvPr>
        </p:nvSpPr>
        <p:spPr>
          <a:xfrm>
            <a:off x="671450" y="2555700"/>
            <a:ext cx="3566700" cy="116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5" name="Google Shape;1495;p25"/>
          <p:cNvSpPr txBox="1"/>
          <p:nvPr>
            <p:ph type="ctrTitle"/>
          </p:nvPr>
        </p:nvSpPr>
        <p:spPr>
          <a:xfrm>
            <a:off x="671450" y="1875052"/>
            <a:ext cx="2604300" cy="57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pic>
        <p:nvPicPr>
          <p:cNvPr id="1496" name="Google Shape;1496;p25"/>
          <p:cNvPicPr preferRelativeResize="0"/>
          <p:nvPr/>
        </p:nvPicPr>
        <p:blipFill>
          <a:blip r:embed="rId2">
            <a:alphaModFix amt="64000"/>
          </a:blip>
          <a:stretch>
            <a:fillRect/>
          </a:stretch>
        </p:blipFill>
        <p:spPr>
          <a:xfrm rot="5400000">
            <a:off x="6963311" y="-630813"/>
            <a:ext cx="3592176" cy="302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7" name="Google Shape;1497;p25"/>
          <p:cNvPicPr preferRelativeResize="0"/>
          <p:nvPr/>
        </p:nvPicPr>
        <p:blipFill>
          <a:blip r:embed="rId3">
            <a:alphaModFix amt="66000"/>
          </a:blip>
          <a:stretch>
            <a:fillRect/>
          </a:stretch>
        </p:blipFill>
        <p:spPr>
          <a:xfrm rot="1326165" flipH="1">
            <a:off x="-191445" y="4128883"/>
            <a:ext cx="3297389" cy="227663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98" name="Google Shape;1498;p25"/>
          <p:cNvGrpSpPr/>
          <p:nvPr/>
        </p:nvGrpSpPr>
        <p:grpSpPr>
          <a:xfrm rot="-2700000">
            <a:off x="8026513" y="-183341"/>
            <a:ext cx="1344349" cy="1995327"/>
            <a:chOff x="272875" y="1527563"/>
            <a:chExt cx="255950" cy="455000"/>
          </a:xfrm>
        </p:grpSpPr>
        <p:sp>
          <p:nvSpPr>
            <p:cNvPr id="1499" name="Google Shape;1499;p25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00" name="Google Shape;1500;p25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01" name="Google Shape;1501;p25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02" name="Google Shape;1502;p25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03" name="Google Shape;1503;p25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04" name="Google Shape;1504;p25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05" name="Google Shape;1505;p25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06" name="Google Shape;1506;p25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07" name="Google Shape;1507;p25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08" name="Google Shape;1508;p25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09" name="Google Shape;1509;p25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10" name="Google Shape;1510;p25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11" name="Google Shape;1511;p25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12" name="Google Shape;1512;p25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13" name="Google Shape;1513;p25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14" name="Google Shape;1514;p25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15" name="Google Shape;1515;p25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16" name="Google Shape;1516;p25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17" name="Google Shape;1517;p25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18" name="Google Shape;1518;p25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19" name="Google Shape;1519;p25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20" name="Google Shape;1520;p25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21" name="Google Shape;1521;p25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22" name="Google Shape;1522;p25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23" name="Google Shape;1523;p25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24" name="Google Shape;1524;p25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25" name="Google Shape;1525;p25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26" name="Google Shape;1526;p25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27" name="Google Shape;1527;p25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28" name="Google Shape;1528;p25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29" name="Google Shape;1529;p25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30" name="Google Shape;1530;p25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31" name="Google Shape;1531;p25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32" name="Google Shape;1532;p25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33" name="Google Shape;1533;p25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534" name="Google Shape;1534;p25"/>
          <p:cNvSpPr/>
          <p:nvPr/>
        </p:nvSpPr>
        <p:spPr>
          <a:xfrm>
            <a:off x="4566955" y="-2521549"/>
            <a:ext cx="4624024" cy="7256966"/>
          </a:xfrm>
          <a:custGeom>
            <a:avLst/>
            <a:gdLst/>
            <a:ahLst/>
            <a:cxnLst/>
            <a:rect l="l" t="t" r="r" b="b"/>
            <a:pathLst>
              <a:path w="55812" h="94461" extrusionOk="0">
                <a:moveTo>
                  <a:pt x="36054" y="83719"/>
                </a:moveTo>
                <a:cubicBezTo>
                  <a:pt x="36059" y="85810"/>
                  <a:pt x="36230" y="87883"/>
                  <a:pt x="36585" y="89937"/>
                </a:cubicBezTo>
                <a:cubicBezTo>
                  <a:pt x="36680" y="90449"/>
                  <a:pt x="36775" y="90942"/>
                  <a:pt x="36888" y="91454"/>
                </a:cubicBezTo>
                <a:cubicBezTo>
                  <a:pt x="36926" y="91719"/>
                  <a:pt x="37002" y="91984"/>
                  <a:pt x="37059" y="92250"/>
                </a:cubicBezTo>
                <a:cubicBezTo>
                  <a:pt x="37097" y="92439"/>
                  <a:pt x="37305" y="92856"/>
                  <a:pt x="37211" y="93046"/>
                </a:cubicBezTo>
                <a:cubicBezTo>
                  <a:pt x="37154" y="93160"/>
                  <a:pt x="36831" y="93255"/>
                  <a:pt x="36718" y="93311"/>
                </a:cubicBezTo>
                <a:cubicBezTo>
                  <a:pt x="36509" y="93425"/>
                  <a:pt x="36282" y="93539"/>
                  <a:pt x="36035" y="93634"/>
                </a:cubicBezTo>
                <a:cubicBezTo>
                  <a:pt x="35599" y="93804"/>
                  <a:pt x="35144" y="93937"/>
                  <a:pt x="34689" y="93994"/>
                </a:cubicBezTo>
                <a:cubicBezTo>
                  <a:pt x="34597" y="94004"/>
                  <a:pt x="34505" y="94009"/>
                  <a:pt x="34414" y="94009"/>
                </a:cubicBezTo>
                <a:cubicBezTo>
                  <a:pt x="33623" y="94009"/>
                  <a:pt x="32889" y="93638"/>
                  <a:pt x="32566" y="92856"/>
                </a:cubicBezTo>
                <a:cubicBezTo>
                  <a:pt x="32244" y="92041"/>
                  <a:pt x="32471" y="91093"/>
                  <a:pt x="32756" y="90297"/>
                </a:cubicBezTo>
                <a:cubicBezTo>
                  <a:pt x="33362" y="88572"/>
                  <a:pt x="34234" y="86923"/>
                  <a:pt x="35125" y="85331"/>
                </a:cubicBezTo>
                <a:cubicBezTo>
                  <a:pt x="35426" y="84788"/>
                  <a:pt x="35736" y="84251"/>
                  <a:pt x="36054" y="83719"/>
                </a:cubicBezTo>
                <a:close/>
                <a:moveTo>
                  <a:pt x="43850" y="72899"/>
                </a:moveTo>
                <a:cubicBezTo>
                  <a:pt x="43926" y="74041"/>
                  <a:pt x="43988" y="75183"/>
                  <a:pt x="44035" y="76326"/>
                </a:cubicBezTo>
                <a:cubicBezTo>
                  <a:pt x="44111" y="78487"/>
                  <a:pt x="44149" y="80629"/>
                  <a:pt x="44130" y="82790"/>
                </a:cubicBezTo>
                <a:cubicBezTo>
                  <a:pt x="44111" y="83871"/>
                  <a:pt x="44092" y="84970"/>
                  <a:pt x="44054" y="86051"/>
                </a:cubicBezTo>
                <a:cubicBezTo>
                  <a:pt x="44016" y="87037"/>
                  <a:pt x="44092" y="88117"/>
                  <a:pt x="43864" y="89065"/>
                </a:cubicBezTo>
                <a:cubicBezTo>
                  <a:pt x="43789" y="89463"/>
                  <a:pt x="43599" y="89823"/>
                  <a:pt x="43334" y="90127"/>
                </a:cubicBezTo>
                <a:cubicBezTo>
                  <a:pt x="43194" y="90249"/>
                  <a:pt x="43052" y="90301"/>
                  <a:pt x="42914" y="90301"/>
                </a:cubicBezTo>
                <a:cubicBezTo>
                  <a:pt x="42585" y="90301"/>
                  <a:pt x="42287" y="90001"/>
                  <a:pt x="42139" y="89653"/>
                </a:cubicBezTo>
                <a:cubicBezTo>
                  <a:pt x="41874" y="88970"/>
                  <a:pt x="41760" y="88193"/>
                  <a:pt x="41609" y="87473"/>
                </a:cubicBezTo>
                <a:cubicBezTo>
                  <a:pt x="41324" y="86165"/>
                  <a:pt x="41021" y="84724"/>
                  <a:pt x="40149" y="83643"/>
                </a:cubicBezTo>
                <a:cubicBezTo>
                  <a:pt x="39770" y="83169"/>
                  <a:pt x="39277" y="82809"/>
                  <a:pt x="38708" y="82582"/>
                </a:cubicBezTo>
                <a:cubicBezTo>
                  <a:pt x="38695" y="82577"/>
                  <a:pt x="38683" y="82574"/>
                  <a:pt x="38671" y="82574"/>
                </a:cubicBezTo>
                <a:cubicBezTo>
                  <a:pt x="38594" y="82574"/>
                  <a:pt x="38540" y="82668"/>
                  <a:pt x="38557" y="82733"/>
                </a:cubicBezTo>
                <a:cubicBezTo>
                  <a:pt x="38917" y="84667"/>
                  <a:pt x="39277" y="86601"/>
                  <a:pt x="39618" y="88534"/>
                </a:cubicBezTo>
                <a:lnTo>
                  <a:pt x="40149" y="91397"/>
                </a:lnTo>
                <a:cubicBezTo>
                  <a:pt x="40263" y="92136"/>
                  <a:pt x="40452" y="92875"/>
                  <a:pt x="40187" y="93596"/>
                </a:cubicBezTo>
                <a:cubicBezTo>
                  <a:pt x="40092" y="93861"/>
                  <a:pt x="39921" y="94183"/>
                  <a:pt x="39618" y="94240"/>
                </a:cubicBezTo>
                <a:cubicBezTo>
                  <a:pt x="39604" y="94243"/>
                  <a:pt x="39590" y="94244"/>
                  <a:pt x="39576" y="94244"/>
                </a:cubicBezTo>
                <a:cubicBezTo>
                  <a:pt x="39294" y="94244"/>
                  <a:pt x="39081" y="93717"/>
                  <a:pt x="38955" y="93482"/>
                </a:cubicBezTo>
                <a:cubicBezTo>
                  <a:pt x="38670" y="92856"/>
                  <a:pt x="38462" y="92193"/>
                  <a:pt x="38348" y="91511"/>
                </a:cubicBezTo>
                <a:cubicBezTo>
                  <a:pt x="38083" y="90146"/>
                  <a:pt x="38045" y="88762"/>
                  <a:pt x="37855" y="87397"/>
                </a:cubicBezTo>
                <a:cubicBezTo>
                  <a:pt x="37647" y="85994"/>
                  <a:pt x="37230" y="84610"/>
                  <a:pt x="36244" y="83549"/>
                </a:cubicBezTo>
                <a:cubicBezTo>
                  <a:pt x="36227" y="83526"/>
                  <a:pt x="36203" y="83515"/>
                  <a:pt x="36178" y="83514"/>
                </a:cubicBezTo>
                <a:lnTo>
                  <a:pt x="36178" y="83514"/>
                </a:lnTo>
                <a:cubicBezTo>
                  <a:pt x="38436" y="79777"/>
                  <a:pt x="41102" y="76305"/>
                  <a:pt x="43850" y="72899"/>
                </a:cubicBezTo>
                <a:close/>
                <a:moveTo>
                  <a:pt x="124" y="0"/>
                </a:moveTo>
                <a:cubicBezTo>
                  <a:pt x="60" y="0"/>
                  <a:pt x="1" y="49"/>
                  <a:pt x="36" y="119"/>
                </a:cubicBezTo>
                <a:lnTo>
                  <a:pt x="17" y="119"/>
                </a:lnTo>
                <a:cubicBezTo>
                  <a:pt x="2955" y="8498"/>
                  <a:pt x="5989" y="16839"/>
                  <a:pt x="9135" y="25123"/>
                </a:cubicBezTo>
                <a:cubicBezTo>
                  <a:pt x="9894" y="27152"/>
                  <a:pt x="10671" y="29180"/>
                  <a:pt x="11467" y="31208"/>
                </a:cubicBezTo>
                <a:cubicBezTo>
                  <a:pt x="12168" y="33028"/>
                  <a:pt x="12794" y="34905"/>
                  <a:pt x="13647" y="36649"/>
                </a:cubicBezTo>
                <a:cubicBezTo>
                  <a:pt x="14292" y="37976"/>
                  <a:pt x="15221" y="39246"/>
                  <a:pt x="16623" y="39796"/>
                </a:cubicBezTo>
                <a:cubicBezTo>
                  <a:pt x="17283" y="40054"/>
                  <a:pt x="17979" y="40142"/>
                  <a:pt x="18690" y="40142"/>
                </a:cubicBezTo>
                <a:cubicBezTo>
                  <a:pt x="19959" y="40142"/>
                  <a:pt x="21272" y="39862"/>
                  <a:pt x="22500" y="39777"/>
                </a:cubicBezTo>
                <a:cubicBezTo>
                  <a:pt x="23246" y="39726"/>
                  <a:pt x="23995" y="39701"/>
                  <a:pt x="24747" y="39701"/>
                </a:cubicBezTo>
                <a:cubicBezTo>
                  <a:pt x="26249" y="39701"/>
                  <a:pt x="27757" y="39802"/>
                  <a:pt x="29249" y="40004"/>
                </a:cubicBezTo>
                <a:cubicBezTo>
                  <a:pt x="31106" y="40270"/>
                  <a:pt x="33021" y="40668"/>
                  <a:pt x="34727" y="41502"/>
                </a:cubicBezTo>
                <a:cubicBezTo>
                  <a:pt x="36433" y="42317"/>
                  <a:pt x="37836" y="43682"/>
                  <a:pt x="38708" y="45350"/>
                </a:cubicBezTo>
                <a:cubicBezTo>
                  <a:pt x="39580" y="46981"/>
                  <a:pt x="40054" y="48782"/>
                  <a:pt x="40471" y="50545"/>
                </a:cubicBezTo>
                <a:cubicBezTo>
                  <a:pt x="42179" y="57664"/>
                  <a:pt x="43282" y="64918"/>
                  <a:pt x="43803" y="72216"/>
                </a:cubicBezTo>
                <a:lnTo>
                  <a:pt x="43803" y="72216"/>
                </a:lnTo>
                <a:cubicBezTo>
                  <a:pt x="43494" y="72599"/>
                  <a:pt x="43186" y="72983"/>
                  <a:pt x="42879" y="73369"/>
                </a:cubicBezTo>
                <a:cubicBezTo>
                  <a:pt x="40831" y="75966"/>
                  <a:pt x="38822" y="78601"/>
                  <a:pt x="37021" y="81387"/>
                </a:cubicBezTo>
                <a:cubicBezTo>
                  <a:pt x="35277" y="84098"/>
                  <a:pt x="33571" y="87018"/>
                  <a:pt x="32471" y="90070"/>
                </a:cubicBezTo>
                <a:cubicBezTo>
                  <a:pt x="31997" y="91359"/>
                  <a:pt x="31770" y="93198"/>
                  <a:pt x="33154" y="94013"/>
                </a:cubicBezTo>
                <a:cubicBezTo>
                  <a:pt x="33534" y="94235"/>
                  <a:pt x="33946" y="94326"/>
                  <a:pt x="34367" y="94326"/>
                </a:cubicBezTo>
                <a:cubicBezTo>
                  <a:pt x="35456" y="94326"/>
                  <a:pt x="36609" y="93717"/>
                  <a:pt x="37457" y="93198"/>
                </a:cubicBezTo>
                <a:cubicBezTo>
                  <a:pt x="37514" y="93160"/>
                  <a:pt x="37533" y="93103"/>
                  <a:pt x="37514" y="93046"/>
                </a:cubicBezTo>
                <a:cubicBezTo>
                  <a:pt x="36725" y="90076"/>
                  <a:pt x="36309" y="87016"/>
                  <a:pt x="36300" y="83937"/>
                </a:cubicBezTo>
                <a:lnTo>
                  <a:pt x="36300" y="83937"/>
                </a:lnTo>
                <a:cubicBezTo>
                  <a:pt x="38208" y="86250"/>
                  <a:pt x="37579" y="89653"/>
                  <a:pt x="38348" y="92383"/>
                </a:cubicBezTo>
                <a:cubicBezTo>
                  <a:pt x="38500" y="93065"/>
                  <a:pt x="38803" y="93710"/>
                  <a:pt x="39201" y="94297"/>
                </a:cubicBezTo>
                <a:cubicBezTo>
                  <a:pt x="39289" y="94413"/>
                  <a:pt x="39407" y="94460"/>
                  <a:pt x="39532" y="94460"/>
                </a:cubicBezTo>
                <a:cubicBezTo>
                  <a:pt x="39756" y="94460"/>
                  <a:pt x="40003" y="94309"/>
                  <a:pt x="40149" y="94127"/>
                </a:cubicBezTo>
                <a:cubicBezTo>
                  <a:pt x="40490" y="93728"/>
                  <a:pt x="40566" y="93103"/>
                  <a:pt x="40547" y="92591"/>
                </a:cubicBezTo>
                <a:cubicBezTo>
                  <a:pt x="40509" y="91681"/>
                  <a:pt x="40244" y="90752"/>
                  <a:pt x="40092" y="89861"/>
                </a:cubicBezTo>
                <a:cubicBezTo>
                  <a:pt x="39670" y="87551"/>
                  <a:pt x="39266" y="85241"/>
                  <a:pt x="38846" y="82914"/>
                </a:cubicBezTo>
                <a:lnTo>
                  <a:pt x="38846" y="82914"/>
                </a:lnTo>
                <a:cubicBezTo>
                  <a:pt x="40217" y="83575"/>
                  <a:pt x="40753" y="85091"/>
                  <a:pt x="41116" y="86487"/>
                </a:cubicBezTo>
                <a:cubicBezTo>
                  <a:pt x="41305" y="87245"/>
                  <a:pt x="41438" y="88022"/>
                  <a:pt x="41628" y="88781"/>
                </a:cubicBezTo>
                <a:cubicBezTo>
                  <a:pt x="41760" y="89349"/>
                  <a:pt x="41874" y="90146"/>
                  <a:pt x="42443" y="90468"/>
                </a:cubicBezTo>
                <a:cubicBezTo>
                  <a:pt x="42589" y="90550"/>
                  <a:pt x="42735" y="90587"/>
                  <a:pt x="42876" y="90587"/>
                </a:cubicBezTo>
                <a:cubicBezTo>
                  <a:pt x="43193" y="90587"/>
                  <a:pt x="43484" y="90402"/>
                  <a:pt x="43694" y="90127"/>
                </a:cubicBezTo>
                <a:cubicBezTo>
                  <a:pt x="44168" y="89539"/>
                  <a:pt x="44225" y="88781"/>
                  <a:pt x="44263" y="88060"/>
                </a:cubicBezTo>
                <a:cubicBezTo>
                  <a:pt x="44376" y="85842"/>
                  <a:pt x="44433" y="83624"/>
                  <a:pt x="44433" y="81425"/>
                </a:cubicBezTo>
                <a:cubicBezTo>
                  <a:pt x="44433" y="78462"/>
                  <a:pt x="44333" y="75502"/>
                  <a:pt x="44134" y="72549"/>
                </a:cubicBezTo>
                <a:lnTo>
                  <a:pt x="44134" y="72549"/>
                </a:lnTo>
                <a:cubicBezTo>
                  <a:pt x="45525" y="70831"/>
                  <a:pt x="46934" y="69129"/>
                  <a:pt x="48319" y="67416"/>
                </a:cubicBezTo>
                <a:cubicBezTo>
                  <a:pt x="50916" y="64213"/>
                  <a:pt x="53457" y="60952"/>
                  <a:pt x="55694" y="57464"/>
                </a:cubicBezTo>
                <a:cubicBezTo>
                  <a:pt x="55812" y="57293"/>
                  <a:pt x="55657" y="57122"/>
                  <a:pt x="55493" y="57122"/>
                </a:cubicBezTo>
                <a:cubicBezTo>
                  <a:pt x="55421" y="57122"/>
                  <a:pt x="55348" y="57155"/>
                  <a:pt x="55295" y="57236"/>
                </a:cubicBezTo>
                <a:cubicBezTo>
                  <a:pt x="51966" y="62402"/>
                  <a:pt x="47953" y="67087"/>
                  <a:pt x="44086" y="71866"/>
                </a:cubicBezTo>
                <a:lnTo>
                  <a:pt x="44086" y="71866"/>
                </a:lnTo>
                <a:cubicBezTo>
                  <a:pt x="43682" y="66321"/>
                  <a:pt x="42926" y="60806"/>
                  <a:pt x="41817" y="55360"/>
                </a:cubicBezTo>
                <a:cubicBezTo>
                  <a:pt x="41400" y="53255"/>
                  <a:pt x="40945" y="51132"/>
                  <a:pt x="40376" y="49066"/>
                </a:cubicBezTo>
                <a:cubicBezTo>
                  <a:pt x="39921" y="47379"/>
                  <a:pt x="39315" y="45673"/>
                  <a:pt x="38310" y="44213"/>
                </a:cubicBezTo>
                <a:cubicBezTo>
                  <a:pt x="36130" y="41104"/>
                  <a:pt x="32301" y="40175"/>
                  <a:pt x="28737" y="39739"/>
                </a:cubicBezTo>
                <a:cubicBezTo>
                  <a:pt x="27406" y="39567"/>
                  <a:pt x="26076" y="39485"/>
                  <a:pt x="24745" y="39485"/>
                </a:cubicBezTo>
                <a:cubicBezTo>
                  <a:pt x="23877" y="39485"/>
                  <a:pt x="23008" y="39520"/>
                  <a:pt x="22140" y="39587"/>
                </a:cubicBezTo>
                <a:cubicBezTo>
                  <a:pt x="21041" y="39680"/>
                  <a:pt x="19854" y="39911"/>
                  <a:pt x="18707" y="39911"/>
                </a:cubicBezTo>
                <a:cubicBezTo>
                  <a:pt x="17736" y="39911"/>
                  <a:pt x="16794" y="39745"/>
                  <a:pt x="15960" y="39189"/>
                </a:cubicBezTo>
                <a:cubicBezTo>
                  <a:pt x="14519" y="38204"/>
                  <a:pt x="13780" y="36479"/>
                  <a:pt x="13173" y="34924"/>
                </a:cubicBezTo>
                <a:cubicBezTo>
                  <a:pt x="12339" y="32820"/>
                  <a:pt x="11543" y="30735"/>
                  <a:pt x="10728" y="28630"/>
                </a:cubicBezTo>
                <a:cubicBezTo>
                  <a:pt x="7505" y="20194"/>
                  <a:pt x="4377" y="11721"/>
                  <a:pt x="1344" y="3228"/>
                </a:cubicBezTo>
                <a:cubicBezTo>
                  <a:pt x="965" y="2166"/>
                  <a:pt x="586" y="1124"/>
                  <a:pt x="226" y="62"/>
                </a:cubicBezTo>
                <a:cubicBezTo>
                  <a:pt x="204" y="19"/>
                  <a:pt x="163" y="0"/>
                  <a:pt x="124" y="0"/>
                </a:cubicBezTo>
                <a:close/>
              </a:path>
            </a:pathLst>
          </a:custGeom>
          <a:solidFill>
            <a:srgbClr val="1C5F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pic>
        <p:nvPicPr>
          <p:cNvPr id="1535" name="Google Shape;1535;p25"/>
          <p:cNvPicPr preferRelativeResize="0"/>
          <p:nvPr/>
        </p:nvPicPr>
        <p:blipFill>
          <a:blip r:embed="rId4">
            <a:alphaModFix amt="74000"/>
          </a:blip>
          <a:stretch>
            <a:fillRect/>
          </a:stretch>
        </p:blipFill>
        <p:spPr>
          <a:xfrm rot="7675040">
            <a:off x="2669916" y="-1516164"/>
            <a:ext cx="2894877" cy="2593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6" name="Google Shape;1536;p25"/>
          <p:cNvPicPr preferRelativeResize="0"/>
          <p:nvPr/>
        </p:nvPicPr>
        <p:blipFill>
          <a:blip r:embed="rId5">
            <a:alphaModFix amt="74000"/>
          </a:blip>
          <a:stretch>
            <a:fillRect/>
          </a:stretch>
        </p:blipFill>
        <p:spPr>
          <a:xfrm rot="-9631575" flipH="1">
            <a:off x="-1503235" y="-1230424"/>
            <a:ext cx="2894874" cy="2593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2">
    <p:spTree>
      <p:nvGrpSpPr>
        <p:cNvPr id="1537" name="Shape 1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" name="Google Shape;1538;p26"/>
          <p:cNvSpPr txBox="1"/>
          <p:nvPr>
            <p:ph type="subTitle" idx="1"/>
          </p:nvPr>
        </p:nvSpPr>
        <p:spPr>
          <a:xfrm>
            <a:off x="544025" y="3120381"/>
            <a:ext cx="2286000" cy="47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Overpass Black"/>
                <a:ea typeface="Overpass Black"/>
                <a:cs typeface="Overpass Black"/>
                <a:sym typeface="Overpass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Overpass Black"/>
                <a:ea typeface="Overpass Black"/>
                <a:cs typeface="Overpass Black"/>
                <a:sym typeface="Overpass Black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Overpass Black"/>
                <a:ea typeface="Overpass Black"/>
                <a:cs typeface="Overpass Black"/>
                <a:sym typeface="Overpass Black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Overpass Black"/>
                <a:ea typeface="Overpass Black"/>
                <a:cs typeface="Overpass Black"/>
                <a:sym typeface="Overpass Black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Overpass Black"/>
                <a:ea typeface="Overpass Black"/>
                <a:cs typeface="Overpass Black"/>
                <a:sym typeface="Overpass Black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Overpass Black"/>
                <a:ea typeface="Overpass Black"/>
                <a:cs typeface="Overpass Black"/>
                <a:sym typeface="Overpass Black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Overpass Black"/>
                <a:ea typeface="Overpass Black"/>
                <a:cs typeface="Overpass Black"/>
                <a:sym typeface="Overpass Black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Overpass Black"/>
                <a:ea typeface="Overpass Black"/>
                <a:cs typeface="Overpass Black"/>
                <a:sym typeface="Overpass Black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Overpass Black"/>
                <a:ea typeface="Overpass Black"/>
                <a:cs typeface="Overpass Black"/>
                <a:sym typeface="Overpass Black"/>
              </a:defRPr>
            </a:lvl9pPr>
          </a:lstStyle>
          <a:p/>
        </p:txBody>
      </p:sp>
      <p:sp>
        <p:nvSpPr>
          <p:cNvPr id="1539" name="Google Shape;1539;p26"/>
          <p:cNvSpPr txBox="1"/>
          <p:nvPr>
            <p:ph type="subTitle" idx="2"/>
          </p:nvPr>
        </p:nvSpPr>
        <p:spPr>
          <a:xfrm>
            <a:off x="544025" y="3429595"/>
            <a:ext cx="2286000" cy="84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540" name="Google Shape;1540;p26"/>
          <p:cNvSpPr txBox="1"/>
          <p:nvPr>
            <p:ph type="subTitle" idx="3"/>
          </p:nvPr>
        </p:nvSpPr>
        <p:spPr>
          <a:xfrm>
            <a:off x="3147280" y="3120381"/>
            <a:ext cx="2467500" cy="47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Overpass Black"/>
                <a:ea typeface="Overpass Black"/>
                <a:cs typeface="Overpass Black"/>
                <a:sym typeface="Overpass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Overpass Black"/>
                <a:ea typeface="Overpass Black"/>
                <a:cs typeface="Overpass Black"/>
                <a:sym typeface="Overpass Black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Overpass Black"/>
                <a:ea typeface="Overpass Black"/>
                <a:cs typeface="Overpass Black"/>
                <a:sym typeface="Overpass Black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Overpass Black"/>
                <a:ea typeface="Overpass Black"/>
                <a:cs typeface="Overpass Black"/>
                <a:sym typeface="Overpass Black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Overpass Black"/>
                <a:ea typeface="Overpass Black"/>
                <a:cs typeface="Overpass Black"/>
                <a:sym typeface="Overpass Black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Overpass Black"/>
                <a:ea typeface="Overpass Black"/>
                <a:cs typeface="Overpass Black"/>
                <a:sym typeface="Overpass Black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Overpass Black"/>
                <a:ea typeface="Overpass Black"/>
                <a:cs typeface="Overpass Black"/>
                <a:sym typeface="Overpass Black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Overpass Black"/>
                <a:ea typeface="Overpass Black"/>
                <a:cs typeface="Overpass Black"/>
                <a:sym typeface="Overpass Black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Overpass Black"/>
                <a:ea typeface="Overpass Black"/>
                <a:cs typeface="Overpass Black"/>
                <a:sym typeface="Overpass Black"/>
              </a:defRPr>
            </a:lvl9pPr>
          </a:lstStyle>
          <a:p/>
        </p:txBody>
      </p:sp>
      <p:sp>
        <p:nvSpPr>
          <p:cNvPr id="1541" name="Google Shape;1541;p26"/>
          <p:cNvSpPr txBox="1"/>
          <p:nvPr>
            <p:ph type="subTitle" idx="4"/>
          </p:nvPr>
        </p:nvSpPr>
        <p:spPr>
          <a:xfrm>
            <a:off x="3238030" y="3429595"/>
            <a:ext cx="2286000" cy="84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542" name="Google Shape;1542;p26"/>
          <p:cNvSpPr txBox="1"/>
          <p:nvPr>
            <p:ph type="subTitle" idx="5"/>
          </p:nvPr>
        </p:nvSpPr>
        <p:spPr>
          <a:xfrm>
            <a:off x="5784651" y="3120381"/>
            <a:ext cx="2467500" cy="47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Overpass Black"/>
                <a:ea typeface="Overpass Black"/>
                <a:cs typeface="Overpass Black"/>
                <a:sym typeface="Overpass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Overpass Black"/>
                <a:ea typeface="Overpass Black"/>
                <a:cs typeface="Overpass Black"/>
                <a:sym typeface="Overpass Black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Overpass Black"/>
                <a:ea typeface="Overpass Black"/>
                <a:cs typeface="Overpass Black"/>
                <a:sym typeface="Overpass Black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Overpass Black"/>
                <a:ea typeface="Overpass Black"/>
                <a:cs typeface="Overpass Black"/>
                <a:sym typeface="Overpass Black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Overpass Black"/>
                <a:ea typeface="Overpass Black"/>
                <a:cs typeface="Overpass Black"/>
                <a:sym typeface="Overpass Black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Overpass Black"/>
                <a:ea typeface="Overpass Black"/>
                <a:cs typeface="Overpass Black"/>
                <a:sym typeface="Overpass Black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Overpass Black"/>
                <a:ea typeface="Overpass Black"/>
                <a:cs typeface="Overpass Black"/>
                <a:sym typeface="Overpass Black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Overpass Black"/>
                <a:ea typeface="Overpass Black"/>
                <a:cs typeface="Overpass Black"/>
                <a:sym typeface="Overpass Black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Overpass Black"/>
                <a:ea typeface="Overpass Black"/>
                <a:cs typeface="Overpass Black"/>
                <a:sym typeface="Overpass Black"/>
              </a:defRPr>
            </a:lvl9pPr>
          </a:lstStyle>
          <a:p/>
        </p:txBody>
      </p:sp>
      <p:sp>
        <p:nvSpPr>
          <p:cNvPr id="1543" name="Google Shape;1543;p26"/>
          <p:cNvSpPr txBox="1"/>
          <p:nvPr>
            <p:ph type="subTitle" idx="6"/>
          </p:nvPr>
        </p:nvSpPr>
        <p:spPr>
          <a:xfrm>
            <a:off x="5875400" y="3429595"/>
            <a:ext cx="2286000" cy="84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544" name="Google Shape;1544;p26"/>
          <p:cNvSpPr txBox="1"/>
          <p:nvPr>
            <p:ph type="title" hasCustomPrompt="1"/>
          </p:nvPr>
        </p:nvSpPr>
        <p:spPr>
          <a:xfrm>
            <a:off x="3450130" y="2341726"/>
            <a:ext cx="1861800" cy="54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2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545" name="Google Shape;1545;p26"/>
          <p:cNvSpPr txBox="1"/>
          <p:nvPr>
            <p:ph type="title" idx="7" hasCustomPrompt="1"/>
          </p:nvPr>
        </p:nvSpPr>
        <p:spPr>
          <a:xfrm>
            <a:off x="6087501" y="2341726"/>
            <a:ext cx="1861800" cy="54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2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546" name="Google Shape;1546;p26"/>
          <p:cNvSpPr txBox="1"/>
          <p:nvPr>
            <p:ph type="title" idx="8" hasCustomPrompt="1"/>
          </p:nvPr>
        </p:nvSpPr>
        <p:spPr>
          <a:xfrm>
            <a:off x="756125" y="2341726"/>
            <a:ext cx="1861800" cy="54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2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pic>
        <p:nvPicPr>
          <p:cNvPr id="1547" name="Google Shape;1547;p26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rot="-2343514" flipH="1">
            <a:off x="-1641553" y="-1719908"/>
            <a:ext cx="3297389" cy="22766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48" name="Google Shape;1548;p26"/>
          <p:cNvGrpSpPr/>
          <p:nvPr/>
        </p:nvGrpSpPr>
        <p:grpSpPr>
          <a:xfrm rot="-8099954">
            <a:off x="-459577" y="-1021623"/>
            <a:ext cx="1344367" cy="1995327"/>
            <a:chOff x="272875" y="1527563"/>
            <a:chExt cx="255950" cy="455000"/>
          </a:xfrm>
        </p:grpSpPr>
        <p:sp>
          <p:nvSpPr>
            <p:cNvPr id="1549" name="Google Shape;1549;p26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50" name="Google Shape;1550;p26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51" name="Google Shape;1551;p26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52" name="Google Shape;1552;p26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53" name="Google Shape;1553;p26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54" name="Google Shape;1554;p26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55" name="Google Shape;1555;p26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56" name="Google Shape;1556;p26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57" name="Google Shape;1557;p26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58" name="Google Shape;1558;p26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59" name="Google Shape;1559;p26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60" name="Google Shape;1560;p26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61" name="Google Shape;1561;p26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62" name="Google Shape;1562;p26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63" name="Google Shape;1563;p26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64" name="Google Shape;1564;p26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65" name="Google Shape;1565;p26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66" name="Google Shape;1566;p26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67" name="Google Shape;1567;p26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68" name="Google Shape;1568;p26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69" name="Google Shape;1569;p26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70" name="Google Shape;1570;p26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71" name="Google Shape;1571;p26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72" name="Google Shape;1572;p26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73" name="Google Shape;1573;p26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74" name="Google Shape;1574;p26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75" name="Google Shape;1575;p26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76" name="Google Shape;1576;p26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77" name="Google Shape;1577;p26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78" name="Google Shape;1578;p26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79" name="Google Shape;1579;p26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80" name="Google Shape;1580;p26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81" name="Google Shape;1581;p26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82" name="Google Shape;1582;p26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83" name="Google Shape;1583;p26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1584" name="Google Shape;1584;p26"/>
          <p:cNvPicPr preferRelativeResize="0"/>
          <p:nvPr/>
        </p:nvPicPr>
        <p:blipFill>
          <a:blip r:embed="rId3">
            <a:alphaModFix amt="74000"/>
          </a:blip>
          <a:stretch>
            <a:fillRect/>
          </a:stretch>
        </p:blipFill>
        <p:spPr>
          <a:xfrm rot="4990199" flipH="1">
            <a:off x="-1127360" y="4108621"/>
            <a:ext cx="2894870" cy="2593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5" name="Google Shape;1585;p26"/>
          <p:cNvPicPr preferRelativeResize="0"/>
          <p:nvPr/>
        </p:nvPicPr>
        <p:blipFill>
          <a:blip r:embed="rId4">
            <a:alphaModFix amt="74000"/>
          </a:blip>
          <a:stretch>
            <a:fillRect/>
          </a:stretch>
        </p:blipFill>
        <p:spPr>
          <a:xfrm rot="4990199" flipH="1">
            <a:off x="7307615" y="-922016"/>
            <a:ext cx="2894870" cy="2593321"/>
          </a:xfrm>
          <a:prstGeom prst="rect">
            <a:avLst/>
          </a:prstGeom>
          <a:noFill/>
          <a:ln>
            <a:noFill/>
          </a:ln>
        </p:spPr>
      </p:pic>
      <p:sp>
        <p:nvSpPr>
          <p:cNvPr id="1586" name="Google Shape;1586;p26"/>
          <p:cNvSpPr txBox="1"/>
          <p:nvPr>
            <p:ph type="ctrTitle" idx="9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1587" name="Google Shape;1587;p26"/>
          <p:cNvSpPr/>
          <p:nvPr/>
        </p:nvSpPr>
        <p:spPr>
          <a:xfrm rot="-2136675">
            <a:off x="7291512" y="4066884"/>
            <a:ext cx="2264977" cy="2165734"/>
          </a:xfrm>
          <a:custGeom>
            <a:avLst/>
            <a:gdLst/>
            <a:ahLst/>
            <a:cxnLst/>
            <a:rect l="l" t="t" r="r" b="b"/>
            <a:pathLst>
              <a:path w="21339" h="20404" extrusionOk="0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3C8D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">
  <p:cSld name="CUSTOM_4">
    <p:spTree>
      <p:nvGrpSpPr>
        <p:cNvPr id="1588" name="Shape 1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9" name="Google Shape;1589;p27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rot="-2343514" flipH="1">
            <a:off x="-1166545" y="-1270720"/>
            <a:ext cx="3297389" cy="22766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0" name="Google Shape;1590;p27"/>
          <p:cNvGrpSpPr/>
          <p:nvPr/>
        </p:nvGrpSpPr>
        <p:grpSpPr>
          <a:xfrm rot="-8099954">
            <a:off x="15431" y="-572435"/>
            <a:ext cx="1344367" cy="1995327"/>
            <a:chOff x="272875" y="1527563"/>
            <a:chExt cx="255950" cy="455000"/>
          </a:xfrm>
        </p:grpSpPr>
        <p:sp>
          <p:nvSpPr>
            <p:cNvPr id="1591" name="Google Shape;1591;p27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92" name="Google Shape;1592;p27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93" name="Google Shape;1593;p27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94" name="Google Shape;1594;p27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95" name="Google Shape;1595;p27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96" name="Google Shape;1596;p27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97" name="Google Shape;1597;p27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98" name="Google Shape;1598;p27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99" name="Google Shape;1599;p27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00" name="Google Shape;1600;p27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01" name="Google Shape;1601;p27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02" name="Google Shape;1602;p27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03" name="Google Shape;1603;p27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04" name="Google Shape;1604;p27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05" name="Google Shape;1605;p27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06" name="Google Shape;1606;p27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07" name="Google Shape;1607;p27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08" name="Google Shape;1608;p27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09" name="Google Shape;1609;p27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10" name="Google Shape;1610;p27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11" name="Google Shape;1611;p27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12" name="Google Shape;1612;p27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13" name="Google Shape;1613;p27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14" name="Google Shape;1614;p27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15" name="Google Shape;1615;p27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16" name="Google Shape;1616;p27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17" name="Google Shape;1617;p27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18" name="Google Shape;1618;p27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19" name="Google Shape;1619;p27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20" name="Google Shape;1620;p27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21" name="Google Shape;1621;p27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22" name="Google Shape;1622;p27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23" name="Google Shape;1623;p27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24" name="Google Shape;1624;p27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25" name="Google Shape;1625;p27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1626" name="Google Shape;1626;p27"/>
          <p:cNvPicPr preferRelativeResize="0"/>
          <p:nvPr/>
        </p:nvPicPr>
        <p:blipFill>
          <a:blip r:embed="rId3">
            <a:alphaModFix amt="74000"/>
          </a:blip>
          <a:stretch>
            <a:fillRect/>
          </a:stretch>
        </p:blipFill>
        <p:spPr>
          <a:xfrm rot="-5809801" flipH="1">
            <a:off x="7609918" y="-1097658"/>
            <a:ext cx="2894870" cy="2593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7" name="Google Shape;1627;p27"/>
          <p:cNvPicPr preferRelativeResize="0"/>
          <p:nvPr/>
        </p:nvPicPr>
        <p:blipFill>
          <a:blip r:embed="rId4">
            <a:alphaModFix amt="76000"/>
          </a:blip>
          <a:stretch>
            <a:fillRect/>
          </a:stretch>
        </p:blipFill>
        <p:spPr>
          <a:xfrm rot="10754694">
            <a:off x="2497948" y="4487275"/>
            <a:ext cx="7605809" cy="28323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28" name="Google Shape;1628;p27"/>
          <p:cNvGrpSpPr/>
          <p:nvPr/>
        </p:nvGrpSpPr>
        <p:grpSpPr>
          <a:xfrm flipH="1">
            <a:off x="-624375" y="3487614"/>
            <a:ext cx="1344377" cy="2469659"/>
            <a:chOff x="272875" y="1419395"/>
            <a:chExt cx="255950" cy="563168"/>
          </a:xfrm>
        </p:grpSpPr>
        <p:sp>
          <p:nvSpPr>
            <p:cNvPr id="1629" name="Google Shape;1629;p27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30" name="Google Shape;1630;p27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31" name="Google Shape;1631;p27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32" name="Google Shape;1632;p27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33" name="Google Shape;1633;p27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34" name="Google Shape;1634;p27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35" name="Google Shape;1635;p27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36" name="Google Shape;1636;p27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37" name="Google Shape;1637;p27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38" name="Google Shape;1638;p27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39" name="Google Shape;1639;p27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40" name="Google Shape;1640;p27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41" name="Google Shape;1641;p27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42" name="Google Shape;1642;p27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43" name="Google Shape;1643;p27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44" name="Google Shape;1644;p27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45" name="Google Shape;1645;p27"/>
            <p:cNvSpPr/>
            <p:nvPr/>
          </p:nvSpPr>
          <p:spPr>
            <a:xfrm>
              <a:off x="369050" y="1615955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46" name="Google Shape;1646;p27"/>
            <p:cNvSpPr/>
            <p:nvPr/>
          </p:nvSpPr>
          <p:spPr>
            <a:xfrm>
              <a:off x="490635" y="1582215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47" name="Google Shape;1647;p27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48" name="Google Shape;1648;p27"/>
            <p:cNvSpPr/>
            <p:nvPr/>
          </p:nvSpPr>
          <p:spPr>
            <a:xfrm>
              <a:off x="438343" y="1487068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49" name="Google Shape;1649;p27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50" name="Google Shape;1650;p27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51" name="Google Shape;1651;p27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52" name="Google Shape;1652;p27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53" name="Google Shape;1653;p27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54" name="Google Shape;1654;p27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55" name="Google Shape;1655;p27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56" name="Google Shape;1656;p27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57" name="Google Shape;1657;p27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58" name="Google Shape;1658;p27"/>
            <p:cNvSpPr/>
            <p:nvPr/>
          </p:nvSpPr>
          <p:spPr>
            <a:xfrm>
              <a:off x="360075" y="195388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59" name="Google Shape;1659;p27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60" name="Google Shape;1660;p27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61" name="Google Shape;1661;p27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62" name="Google Shape;1662;p27"/>
            <p:cNvSpPr/>
            <p:nvPr/>
          </p:nvSpPr>
          <p:spPr>
            <a:xfrm>
              <a:off x="394558" y="1560904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63" name="Google Shape;1663;p27"/>
            <p:cNvSpPr/>
            <p:nvPr/>
          </p:nvSpPr>
          <p:spPr>
            <a:xfrm>
              <a:off x="418850" y="1419395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664" name="Google Shape;1664;p27"/>
          <p:cNvSpPr txBox="1"/>
          <p:nvPr>
            <p:ph type="title"/>
          </p:nvPr>
        </p:nvSpPr>
        <p:spPr>
          <a:xfrm>
            <a:off x="732375" y="1618170"/>
            <a:ext cx="3839700" cy="62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65" name="Google Shape;1665;p27"/>
          <p:cNvSpPr txBox="1"/>
          <p:nvPr>
            <p:ph type="subTitle" idx="1"/>
          </p:nvPr>
        </p:nvSpPr>
        <p:spPr>
          <a:xfrm>
            <a:off x="732375" y="2191200"/>
            <a:ext cx="7691700" cy="203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R="50800" lvl="0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66" name="Google Shape;1666;p27"/>
          <p:cNvSpPr txBox="1"/>
          <p:nvPr>
            <p:ph type="ctrTitle" idx="2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1667" name="Google Shape;1667;p27"/>
          <p:cNvSpPr/>
          <p:nvPr/>
        </p:nvSpPr>
        <p:spPr>
          <a:xfrm rot="9899989">
            <a:off x="7836136" y="4072635"/>
            <a:ext cx="2265015" cy="2165770"/>
          </a:xfrm>
          <a:custGeom>
            <a:avLst/>
            <a:gdLst/>
            <a:ahLst/>
            <a:cxnLst/>
            <a:rect l="l" t="t" r="r" b="b"/>
            <a:pathLst>
              <a:path w="21339" h="20404" extrusionOk="0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3C8D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_1">
    <p:spTree>
      <p:nvGrpSpPr>
        <p:cNvPr id="1668" name="Shape 1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" name="Google Shape;1669;p28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rot="5399990" flipH="1">
            <a:off x="7705516" y="-598319"/>
            <a:ext cx="3297389" cy="22766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70" name="Google Shape;1670;p28"/>
          <p:cNvGrpSpPr/>
          <p:nvPr/>
        </p:nvGrpSpPr>
        <p:grpSpPr>
          <a:xfrm rot="-987768">
            <a:off x="7751817" y="-266278"/>
            <a:ext cx="1344359" cy="1995308"/>
            <a:chOff x="272875" y="1527563"/>
            <a:chExt cx="255950" cy="455000"/>
          </a:xfrm>
        </p:grpSpPr>
        <p:sp>
          <p:nvSpPr>
            <p:cNvPr id="1671" name="Google Shape;1671;p28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72" name="Google Shape;1672;p28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73" name="Google Shape;1673;p28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74" name="Google Shape;1674;p28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75" name="Google Shape;1675;p28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76" name="Google Shape;1676;p28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77" name="Google Shape;1677;p28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78" name="Google Shape;1678;p28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79" name="Google Shape;1679;p28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80" name="Google Shape;1680;p28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81" name="Google Shape;1681;p28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82" name="Google Shape;1682;p28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83" name="Google Shape;1683;p28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84" name="Google Shape;1684;p28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85" name="Google Shape;1685;p28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86" name="Google Shape;1686;p28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87" name="Google Shape;1687;p28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88" name="Google Shape;1688;p28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89" name="Google Shape;1689;p28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90" name="Google Shape;1690;p28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91" name="Google Shape;1691;p28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92" name="Google Shape;1692;p28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93" name="Google Shape;1693;p28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94" name="Google Shape;1694;p28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95" name="Google Shape;1695;p28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96" name="Google Shape;1696;p28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97" name="Google Shape;1697;p28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98" name="Google Shape;1698;p28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99" name="Google Shape;1699;p28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00" name="Google Shape;1700;p28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01" name="Google Shape;1701;p28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02" name="Google Shape;1702;p28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03" name="Google Shape;1703;p28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04" name="Google Shape;1704;p28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05" name="Google Shape;1705;p28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1706" name="Google Shape;1706;p28"/>
          <p:cNvPicPr preferRelativeResize="0"/>
          <p:nvPr/>
        </p:nvPicPr>
        <p:blipFill>
          <a:blip r:embed="rId3">
            <a:alphaModFix amt="74000"/>
          </a:blip>
          <a:stretch>
            <a:fillRect/>
          </a:stretch>
        </p:blipFill>
        <p:spPr>
          <a:xfrm rot="-10162003" flipH="1">
            <a:off x="-1091107" y="-1133759"/>
            <a:ext cx="2894871" cy="2593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7" name="Google Shape;1707;p28"/>
          <p:cNvPicPr preferRelativeResize="0"/>
          <p:nvPr/>
        </p:nvPicPr>
        <p:blipFill>
          <a:blip r:embed="rId4">
            <a:alphaModFix amt="76000"/>
          </a:blip>
          <a:stretch>
            <a:fillRect/>
          </a:stretch>
        </p:blipFill>
        <p:spPr>
          <a:xfrm rot="363351">
            <a:off x="802621" y="4291783"/>
            <a:ext cx="7605804" cy="2832383"/>
          </a:xfrm>
          <a:prstGeom prst="rect">
            <a:avLst/>
          </a:prstGeom>
          <a:noFill/>
          <a:ln>
            <a:noFill/>
          </a:ln>
        </p:spPr>
      </p:pic>
      <p:sp>
        <p:nvSpPr>
          <p:cNvPr id="1708" name="Google Shape;1708;p28"/>
          <p:cNvSpPr/>
          <p:nvPr/>
        </p:nvSpPr>
        <p:spPr>
          <a:xfrm rot="9899989">
            <a:off x="-583964" y="4625085"/>
            <a:ext cx="2265015" cy="2165770"/>
          </a:xfrm>
          <a:custGeom>
            <a:avLst/>
            <a:gdLst/>
            <a:ahLst/>
            <a:cxnLst/>
            <a:rect l="l" t="t" r="r" b="b"/>
            <a:pathLst>
              <a:path w="21339" h="20404" extrusionOk="0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3C8D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09" name="Google Shape;1709;p28"/>
          <p:cNvSpPr txBox="1"/>
          <p:nvPr>
            <p:ph type="title"/>
          </p:nvPr>
        </p:nvSpPr>
        <p:spPr>
          <a:xfrm>
            <a:off x="732375" y="1637495"/>
            <a:ext cx="3839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710" name="Google Shape;1710;p28"/>
          <p:cNvSpPr txBox="1"/>
          <p:nvPr>
            <p:ph type="subTitle" idx="1"/>
          </p:nvPr>
        </p:nvSpPr>
        <p:spPr>
          <a:xfrm>
            <a:off x="475175" y="2194825"/>
            <a:ext cx="4096800" cy="249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R="5080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11" name="Google Shape;1711;p28"/>
          <p:cNvSpPr txBox="1"/>
          <p:nvPr>
            <p:ph type="title" idx="2"/>
          </p:nvPr>
        </p:nvSpPr>
        <p:spPr>
          <a:xfrm>
            <a:off x="4578150" y="1637495"/>
            <a:ext cx="3839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712" name="Google Shape;1712;p28"/>
          <p:cNvSpPr txBox="1"/>
          <p:nvPr>
            <p:ph type="subTitle" idx="3"/>
          </p:nvPr>
        </p:nvSpPr>
        <p:spPr>
          <a:xfrm>
            <a:off x="4578150" y="2194825"/>
            <a:ext cx="4096800" cy="249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13" name="Google Shape;1713;p28"/>
          <p:cNvSpPr txBox="1"/>
          <p:nvPr>
            <p:ph type="ctrTitle" idx="4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1_1_1">
    <p:spTree>
      <p:nvGrpSpPr>
        <p:cNvPr id="1714" name="Shape 1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5" name="Google Shape;1715;p29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rot="5399990" flipH="1">
            <a:off x="7705516" y="-598319"/>
            <a:ext cx="3297389" cy="22766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16" name="Google Shape;1716;p29"/>
          <p:cNvGrpSpPr/>
          <p:nvPr/>
        </p:nvGrpSpPr>
        <p:grpSpPr>
          <a:xfrm rot="-987768">
            <a:off x="7751817" y="-266278"/>
            <a:ext cx="1344359" cy="1995308"/>
            <a:chOff x="272875" y="1527563"/>
            <a:chExt cx="255950" cy="455000"/>
          </a:xfrm>
        </p:grpSpPr>
        <p:sp>
          <p:nvSpPr>
            <p:cNvPr id="1717" name="Google Shape;1717;p29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18" name="Google Shape;1718;p29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19" name="Google Shape;1719;p29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20" name="Google Shape;1720;p29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21" name="Google Shape;1721;p29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22" name="Google Shape;1722;p29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23" name="Google Shape;1723;p29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24" name="Google Shape;1724;p29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25" name="Google Shape;1725;p29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26" name="Google Shape;1726;p29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27" name="Google Shape;1727;p29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28" name="Google Shape;1728;p29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29" name="Google Shape;1729;p29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30" name="Google Shape;1730;p29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31" name="Google Shape;1731;p29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32" name="Google Shape;1732;p29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33" name="Google Shape;1733;p29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34" name="Google Shape;1734;p29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35" name="Google Shape;1735;p29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36" name="Google Shape;1736;p29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37" name="Google Shape;1737;p29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38" name="Google Shape;1738;p29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39" name="Google Shape;1739;p29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40" name="Google Shape;1740;p29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41" name="Google Shape;1741;p29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42" name="Google Shape;1742;p29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43" name="Google Shape;1743;p29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44" name="Google Shape;1744;p29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45" name="Google Shape;1745;p29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46" name="Google Shape;1746;p29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47" name="Google Shape;1747;p29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48" name="Google Shape;1748;p29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49" name="Google Shape;1749;p29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50" name="Google Shape;1750;p29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51" name="Google Shape;1751;p29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1752" name="Google Shape;1752;p29"/>
          <p:cNvPicPr preferRelativeResize="0"/>
          <p:nvPr/>
        </p:nvPicPr>
        <p:blipFill>
          <a:blip r:embed="rId3">
            <a:alphaModFix amt="74000"/>
          </a:blip>
          <a:stretch>
            <a:fillRect/>
          </a:stretch>
        </p:blipFill>
        <p:spPr>
          <a:xfrm rot="-10162003" flipH="1">
            <a:off x="-1091107" y="-1133759"/>
            <a:ext cx="2894871" cy="2593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3" name="Google Shape;1753;p29"/>
          <p:cNvPicPr preferRelativeResize="0"/>
          <p:nvPr/>
        </p:nvPicPr>
        <p:blipFill>
          <a:blip r:embed="rId4">
            <a:alphaModFix amt="76000"/>
          </a:blip>
          <a:stretch>
            <a:fillRect/>
          </a:stretch>
        </p:blipFill>
        <p:spPr>
          <a:xfrm rot="363351">
            <a:off x="802621" y="4291783"/>
            <a:ext cx="7605804" cy="2832383"/>
          </a:xfrm>
          <a:prstGeom prst="rect">
            <a:avLst/>
          </a:prstGeom>
          <a:noFill/>
          <a:ln>
            <a:noFill/>
          </a:ln>
        </p:spPr>
      </p:pic>
      <p:sp>
        <p:nvSpPr>
          <p:cNvPr id="1754" name="Google Shape;1754;p29"/>
          <p:cNvSpPr/>
          <p:nvPr/>
        </p:nvSpPr>
        <p:spPr>
          <a:xfrm rot="9899989">
            <a:off x="-583964" y="4625085"/>
            <a:ext cx="2265015" cy="2165770"/>
          </a:xfrm>
          <a:custGeom>
            <a:avLst/>
            <a:gdLst/>
            <a:ahLst/>
            <a:cxnLst/>
            <a:rect l="l" t="t" r="r" b="b"/>
            <a:pathLst>
              <a:path w="21339" h="20404" extrusionOk="0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3C8D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55" name="Google Shape;1755;p29"/>
          <p:cNvSpPr txBox="1"/>
          <p:nvPr>
            <p:ph type="subTitle" idx="1"/>
          </p:nvPr>
        </p:nvSpPr>
        <p:spPr>
          <a:xfrm>
            <a:off x="724603" y="2240850"/>
            <a:ext cx="3181800" cy="12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56" name="Google Shape;1756;p29"/>
          <p:cNvSpPr txBox="1"/>
          <p:nvPr>
            <p:ph type="ctrTitle"/>
          </p:nvPr>
        </p:nvSpPr>
        <p:spPr>
          <a:xfrm>
            <a:off x="724603" y="1663050"/>
            <a:ext cx="3181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1757" name="Google Shape;1757;p29"/>
          <p:cNvSpPr/>
          <p:nvPr/>
        </p:nvSpPr>
        <p:spPr>
          <a:xfrm rot="-4340781" flipH="1">
            <a:off x="3518" y="-5268942"/>
            <a:ext cx="4623974" cy="7256832"/>
          </a:xfrm>
          <a:custGeom>
            <a:avLst/>
            <a:gdLst/>
            <a:ahLst/>
            <a:cxnLst/>
            <a:rect l="l" t="t" r="r" b="b"/>
            <a:pathLst>
              <a:path w="55812" h="94461" extrusionOk="0">
                <a:moveTo>
                  <a:pt x="36054" y="83719"/>
                </a:moveTo>
                <a:cubicBezTo>
                  <a:pt x="36059" y="85810"/>
                  <a:pt x="36230" y="87883"/>
                  <a:pt x="36585" y="89937"/>
                </a:cubicBezTo>
                <a:cubicBezTo>
                  <a:pt x="36680" y="90449"/>
                  <a:pt x="36775" y="90942"/>
                  <a:pt x="36888" y="91454"/>
                </a:cubicBezTo>
                <a:cubicBezTo>
                  <a:pt x="36926" y="91719"/>
                  <a:pt x="37002" y="91984"/>
                  <a:pt x="37059" y="92250"/>
                </a:cubicBezTo>
                <a:cubicBezTo>
                  <a:pt x="37097" y="92439"/>
                  <a:pt x="37305" y="92856"/>
                  <a:pt x="37211" y="93046"/>
                </a:cubicBezTo>
                <a:cubicBezTo>
                  <a:pt x="37154" y="93160"/>
                  <a:pt x="36831" y="93255"/>
                  <a:pt x="36718" y="93311"/>
                </a:cubicBezTo>
                <a:cubicBezTo>
                  <a:pt x="36509" y="93425"/>
                  <a:pt x="36282" y="93539"/>
                  <a:pt x="36035" y="93634"/>
                </a:cubicBezTo>
                <a:cubicBezTo>
                  <a:pt x="35599" y="93804"/>
                  <a:pt x="35144" y="93937"/>
                  <a:pt x="34689" y="93994"/>
                </a:cubicBezTo>
                <a:cubicBezTo>
                  <a:pt x="34597" y="94004"/>
                  <a:pt x="34505" y="94009"/>
                  <a:pt x="34414" y="94009"/>
                </a:cubicBezTo>
                <a:cubicBezTo>
                  <a:pt x="33623" y="94009"/>
                  <a:pt x="32889" y="93638"/>
                  <a:pt x="32566" y="92856"/>
                </a:cubicBezTo>
                <a:cubicBezTo>
                  <a:pt x="32244" y="92041"/>
                  <a:pt x="32471" y="91093"/>
                  <a:pt x="32756" y="90297"/>
                </a:cubicBezTo>
                <a:cubicBezTo>
                  <a:pt x="33362" y="88572"/>
                  <a:pt x="34234" y="86923"/>
                  <a:pt x="35125" y="85331"/>
                </a:cubicBezTo>
                <a:cubicBezTo>
                  <a:pt x="35426" y="84788"/>
                  <a:pt x="35736" y="84251"/>
                  <a:pt x="36054" y="83719"/>
                </a:cubicBezTo>
                <a:close/>
                <a:moveTo>
                  <a:pt x="43850" y="72899"/>
                </a:moveTo>
                <a:cubicBezTo>
                  <a:pt x="43926" y="74041"/>
                  <a:pt x="43988" y="75183"/>
                  <a:pt x="44035" y="76326"/>
                </a:cubicBezTo>
                <a:cubicBezTo>
                  <a:pt x="44111" y="78487"/>
                  <a:pt x="44149" y="80629"/>
                  <a:pt x="44130" y="82790"/>
                </a:cubicBezTo>
                <a:cubicBezTo>
                  <a:pt x="44111" y="83871"/>
                  <a:pt x="44092" y="84970"/>
                  <a:pt x="44054" y="86051"/>
                </a:cubicBezTo>
                <a:cubicBezTo>
                  <a:pt x="44016" y="87037"/>
                  <a:pt x="44092" y="88117"/>
                  <a:pt x="43864" y="89065"/>
                </a:cubicBezTo>
                <a:cubicBezTo>
                  <a:pt x="43789" y="89463"/>
                  <a:pt x="43599" y="89823"/>
                  <a:pt x="43334" y="90127"/>
                </a:cubicBezTo>
                <a:cubicBezTo>
                  <a:pt x="43194" y="90249"/>
                  <a:pt x="43052" y="90301"/>
                  <a:pt x="42914" y="90301"/>
                </a:cubicBezTo>
                <a:cubicBezTo>
                  <a:pt x="42585" y="90301"/>
                  <a:pt x="42287" y="90001"/>
                  <a:pt x="42139" y="89653"/>
                </a:cubicBezTo>
                <a:cubicBezTo>
                  <a:pt x="41874" y="88970"/>
                  <a:pt x="41760" y="88193"/>
                  <a:pt x="41609" y="87473"/>
                </a:cubicBezTo>
                <a:cubicBezTo>
                  <a:pt x="41324" y="86165"/>
                  <a:pt x="41021" y="84724"/>
                  <a:pt x="40149" y="83643"/>
                </a:cubicBezTo>
                <a:cubicBezTo>
                  <a:pt x="39770" y="83169"/>
                  <a:pt x="39277" y="82809"/>
                  <a:pt x="38708" y="82582"/>
                </a:cubicBezTo>
                <a:cubicBezTo>
                  <a:pt x="38695" y="82577"/>
                  <a:pt x="38683" y="82574"/>
                  <a:pt x="38671" y="82574"/>
                </a:cubicBezTo>
                <a:cubicBezTo>
                  <a:pt x="38594" y="82574"/>
                  <a:pt x="38540" y="82668"/>
                  <a:pt x="38557" y="82733"/>
                </a:cubicBezTo>
                <a:cubicBezTo>
                  <a:pt x="38917" y="84667"/>
                  <a:pt x="39277" y="86601"/>
                  <a:pt x="39618" y="88534"/>
                </a:cubicBezTo>
                <a:lnTo>
                  <a:pt x="40149" y="91397"/>
                </a:lnTo>
                <a:cubicBezTo>
                  <a:pt x="40263" y="92136"/>
                  <a:pt x="40452" y="92875"/>
                  <a:pt x="40187" y="93596"/>
                </a:cubicBezTo>
                <a:cubicBezTo>
                  <a:pt x="40092" y="93861"/>
                  <a:pt x="39921" y="94183"/>
                  <a:pt x="39618" y="94240"/>
                </a:cubicBezTo>
                <a:cubicBezTo>
                  <a:pt x="39604" y="94243"/>
                  <a:pt x="39590" y="94244"/>
                  <a:pt x="39576" y="94244"/>
                </a:cubicBezTo>
                <a:cubicBezTo>
                  <a:pt x="39294" y="94244"/>
                  <a:pt x="39081" y="93717"/>
                  <a:pt x="38955" y="93482"/>
                </a:cubicBezTo>
                <a:cubicBezTo>
                  <a:pt x="38670" y="92856"/>
                  <a:pt x="38462" y="92193"/>
                  <a:pt x="38348" y="91511"/>
                </a:cubicBezTo>
                <a:cubicBezTo>
                  <a:pt x="38083" y="90146"/>
                  <a:pt x="38045" y="88762"/>
                  <a:pt x="37855" y="87397"/>
                </a:cubicBezTo>
                <a:cubicBezTo>
                  <a:pt x="37647" y="85994"/>
                  <a:pt x="37230" y="84610"/>
                  <a:pt x="36244" y="83549"/>
                </a:cubicBezTo>
                <a:cubicBezTo>
                  <a:pt x="36227" y="83526"/>
                  <a:pt x="36203" y="83515"/>
                  <a:pt x="36178" y="83514"/>
                </a:cubicBezTo>
                <a:lnTo>
                  <a:pt x="36178" y="83514"/>
                </a:lnTo>
                <a:cubicBezTo>
                  <a:pt x="38436" y="79777"/>
                  <a:pt x="41102" y="76305"/>
                  <a:pt x="43850" y="72899"/>
                </a:cubicBezTo>
                <a:close/>
                <a:moveTo>
                  <a:pt x="124" y="0"/>
                </a:moveTo>
                <a:cubicBezTo>
                  <a:pt x="60" y="0"/>
                  <a:pt x="1" y="49"/>
                  <a:pt x="36" y="119"/>
                </a:cubicBezTo>
                <a:lnTo>
                  <a:pt x="17" y="119"/>
                </a:lnTo>
                <a:cubicBezTo>
                  <a:pt x="2955" y="8498"/>
                  <a:pt x="5989" y="16839"/>
                  <a:pt x="9135" y="25123"/>
                </a:cubicBezTo>
                <a:cubicBezTo>
                  <a:pt x="9894" y="27152"/>
                  <a:pt x="10671" y="29180"/>
                  <a:pt x="11467" y="31208"/>
                </a:cubicBezTo>
                <a:cubicBezTo>
                  <a:pt x="12168" y="33028"/>
                  <a:pt x="12794" y="34905"/>
                  <a:pt x="13647" y="36649"/>
                </a:cubicBezTo>
                <a:cubicBezTo>
                  <a:pt x="14292" y="37976"/>
                  <a:pt x="15221" y="39246"/>
                  <a:pt x="16623" y="39796"/>
                </a:cubicBezTo>
                <a:cubicBezTo>
                  <a:pt x="17283" y="40054"/>
                  <a:pt x="17979" y="40142"/>
                  <a:pt x="18690" y="40142"/>
                </a:cubicBezTo>
                <a:cubicBezTo>
                  <a:pt x="19959" y="40142"/>
                  <a:pt x="21272" y="39862"/>
                  <a:pt x="22500" y="39777"/>
                </a:cubicBezTo>
                <a:cubicBezTo>
                  <a:pt x="23246" y="39726"/>
                  <a:pt x="23995" y="39701"/>
                  <a:pt x="24747" y="39701"/>
                </a:cubicBezTo>
                <a:cubicBezTo>
                  <a:pt x="26249" y="39701"/>
                  <a:pt x="27757" y="39802"/>
                  <a:pt x="29249" y="40004"/>
                </a:cubicBezTo>
                <a:cubicBezTo>
                  <a:pt x="31106" y="40270"/>
                  <a:pt x="33021" y="40668"/>
                  <a:pt x="34727" y="41502"/>
                </a:cubicBezTo>
                <a:cubicBezTo>
                  <a:pt x="36433" y="42317"/>
                  <a:pt x="37836" y="43682"/>
                  <a:pt x="38708" y="45350"/>
                </a:cubicBezTo>
                <a:cubicBezTo>
                  <a:pt x="39580" y="46981"/>
                  <a:pt x="40054" y="48782"/>
                  <a:pt x="40471" y="50545"/>
                </a:cubicBezTo>
                <a:cubicBezTo>
                  <a:pt x="42179" y="57664"/>
                  <a:pt x="43282" y="64918"/>
                  <a:pt x="43803" y="72216"/>
                </a:cubicBezTo>
                <a:lnTo>
                  <a:pt x="43803" y="72216"/>
                </a:lnTo>
                <a:cubicBezTo>
                  <a:pt x="43494" y="72599"/>
                  <a:pt x="43186" y="72983"/>
                  <a:pt x="42879" y="73369"/>
                </a:cubicBezTo>
                <a:cubicBezTo>
                  <a:pt x="40831" y="75966"/>
                  <a:pt x="38822" y="78601"/>
                  <a:pt x="37021" y="81387"/>
                </a:cubicBezTo>
                <a:cubicBezTo>
                  <a:pt x="35277" y="84098"/>
                  <a:pt x="33571" y="87018"/>
                  <a:pt x="32471" y="90070"/>
                </a:cubicBezTo>
                <a:cubicBezTo>
                  <a:pt x="31997" y="91359"/>
                  <a:pt x="31770" y="93198"/>
                  <a:pt x="33154" y="94013"/>
                </a:cubicBezTo>
                <a:cubicBezTo>
                  <a:pt x="33534" y="94235"/>
                  <a:pt x="33946" y="94326"/>
                  <a:pt x="34367" y="94326"/>
                </a:cubicBezTo>
                <a:cubicBezTo>
                  <a:pt x="35456" y="94326"/>
                  <a:pt x="36609" y="93717"/>
                  <a:pt x="37457" y="93198"/>
                </a:cubicBezTo>
                <a:cubicBezTo>
                  <a:pt x="37514" y="93160"/>
                  <a:pt x="37533" y="93103"/>
                  <a:pt x="37514" y="93046"/>
                </a:cubicBezTo>
                <a:cubicBezTo>
                  <a:pt x="36725" y="90076"/>
                  <a:pt x="36309" y="87016"/>
                  <a:pt x="36300" y="83937"/>
                </a:cubicBezTo>
                <a:lnTo>
                  <a:pt x="36300" y="83937"/>
                </a:lnTo>
                <a:cubicBezTo>
                  <a:pt x="38208" y="86250"/>
                  <a:pt x="37579" y="89653"/>
                  <a:pt x="38348" y="92383"/>
                </a:cubicBezTo>
                <a:cubicBezTo>
                  <a:pt x="38500" y="93065"/>
                  <a:pt x="38803" y="93710"/>
                  <a:pt x="39201" y="94297"/>
                </a:cubicBezTo>
                <a:cubicBezTo>
                  <a:pt x="39289" y="94413"/>
                  <a:pt x="39407" y="94460"/>
                  <a:pt x="39532" y="94460"/>
                </a:cubicBezTo>
                <a:cubicBezTo>
                  <a:pt x="39756" y="94460"/>
                  <a:pt x="40003" y="94309"/>
                  <a:pt x="40149" y="94127"/>
                </a:cubicBezTo>
                <a:cubicBezTo>
                  <a:pt x="40490" y="93728"/>
                  <a:pt x="40566" y="93103"/>
                  <a:pt x="40547" y="92591"/>
                </a:cubicBezTo>
                <a:cubicBezTo>
                  <a:pt x="40509" y="91681"/>
                  <a:pt x="40244" y="90752"/>
                  <a:pt x="40092" y="89861"/>
                </a:cubicBezTo>
                <a:cubicBezTo>
                  <a:pt x="39670" y="87551"/>
                  <a:pt x="39266" y="85241"/>
                  <a:pt x="38846" y="82914"/>
                </a:cubicBezTo>
                <a:lnTo>
                  <a:pt x="38846" y="82914"/>
                </a:lnTo>
                <a:cubicBezTo>
                  <a:pt x="40217" y="83575"/>
                  <a:pt x="40753" y="85091"/>
                  <a:pt x="41116" y="86487"/>
                </a:cubicBezTo>
                <a:cubicBezTo>
                  <a:pt x="41305" y="87245"/>
                  <a:pt x="41438" y="88022"/>
                  <a:pt x="41628" y="88781"/>
                </a:cubicBezTo>
                <a:cubicBezTo>
                  <a:pt x="41760" y="89349"/>
                  <a:pt x="41874" y="90146"/>
                  <a:pt x="42443" y="90468"/>
                </a:cubicBezTo>
                <a:cubicBezTo>
                  <a:pt x="42589" y="90550"/>
                  <a:pt x="42735" y="90587"/>
                  <a:pt x="42876" y="90587"/>
                </a:cubicBezTo>
                <a:cubicBezTo>
                  <a:pt x="43193" y="90587"/>
                  <a:pt x="43484" y="90402"/>
                  <a:pt x="43694" y="90127"/>
                </a:cubicBezTo>
                <a:cubicBezTo>
                  <a:pt x="44168" y="89539"/>
                  <a:pt x="44225" y="88781"/>
                  <a:pt x="44263" y="88060"/>
                </a:cubicBezTo>
                <a:cubicBezTo>
                  <a:pt x="44376" y="85842"/>
                  <a:pt x="44433" y="83624"/>
                  <a:pt x="44433" y="81425"/>
                </a:cubicBezTo>
                <a:cubicBezTo>
                  <a:pt x="44433" y="78462"/>
                  <a:pt x="44333" y="75502"/>
                  <a:pt x="44134" y="72549"/>
                </a:cubicBezTo>
                <a:lnTo>
                  <a:pt x="44134" y="72549"/>
                </a:lnTo>
                <a:cubicBezTo>
                  <a:pt x="45525" y="70831"/>
                  <a:pt x="46934" y="69129"/>
                  <a:pt x="48319" y="67416"/>
                </a:cubicBezTo>
                <a:cubicBezTo>
                  <a:pt x="50916" y="64213"/>
                  <a:pt x="53457" y="60952"/>
                  <a:pt x="55694" y="57464"/>
                </a:cubicBezTo>
                <a:cubicBezTo>
                  <a:pt x="55812" y="57293"/>
                  <a:pt x="55657" y="57122"/>
                  <a:pt x="55493" y="57122"/>
                </a:cubicBezTo>
                <a:cubicBezTo>
                  <a:pt x="55421" y="57122"/>
                  <a:pt x="55348" y="57155"/>
                  <a:pt x="55295" y="57236"/>
                </a:cubicBezTo>
                <a:cubicBezTo>
                  <a:pt x="51966" y="62402"/>
                  <a:pt x="47953" y="67087"/>
                  <a:pt x="44086" y="71866"/>
                </a:cubicBezTo>
                <a:lnTo>
                  <a:pt x="44086" y="71866"/>
                </a:lnTo>
                <a:cubicBezTo>
                  <a:pt x="43682" y="66321"/>
                  <a:pt x="42926" y="60806"/>
                  <a:pt x="41817" y="55360"/>
                </a:cubicBezTo>
                <a:cubicBezTo>
                  <a:pt x="41400" y="53255"/>
                  <a:pt x="40945" y="51132"/>
                  <a:pt x="40376" y="49066"/>
                </a:cubicBezTo>
                <a:cubicBezTo>
                  <a:pt x="39921" y="47379"/>
                  <a:pt x="39315" y="45673"/>
                  <a:pt x="38310" y="44213"/>
                </a:cubicBezTo>
                <a:cubicBezTo>
                  <a:pt x="36130" y="41104"/>
                  <a:pt x="32301" y="40175"/>
                  <a:pt x="28737" y="39739"/>
                </a:cubicBezTo>
                <a:cubicBezTo>
                  <a:pt x="27406" y="39567"/>
                  <a:pt x="26076" y="39485"/>
                  <a:pt x="24745" y="39485"/>
                </a:cubicBezTo>
                <a:cubicBezTo>
                  <a:pt x="23877" y="39485"/>
                  <a:pt x="23008" y="39520"/>
                  <a:pt x="22140" y="39587"/>
                </a:cubicBezTo>
                <a:cubicBezTo>
                  <a:pt x="21041" y="39680"/>
                  <a:pt x="19854" y="39911"/>
                  <a:pt x="18707" y="39911"/>
                </a:cubicBezTo>
                <a:cubicBezTo>
                  <a:pt x="17736" y="39911"/>
                  <a:pt x="16794" y="39745"/>
                  <a:pt x="15960" y="39189"/>
                </a:cubicBezTo>
                <a:cubicBezTo>
                  <a:pt x="14519" y="38204"/>
                  <a:pt x="13780" y="36479"/>
                  <a:pt x="13173" y="34924"/>
                </a:cubicBezTo>
                <a:cubicBezTo>
                  <a:pt x="12339" y="32820"/>
                  <a:pt x="11543" y="30735"/>
                  <a:pt x="10728" y="28630"/>
                </a:cubicBezTo>
                <a:cubicBezTo>
                  <a:pt x="7505" y="20194"/>
                  <a:pt x="4377" y="11721"/>
                  <a:pt x="1344" y="3228"/>
                </a:cubicBezTo>
                <a:cubicBezTo>
                  <a:pt x="965" y="2166"/>
                  <a:pt x="586" y="1124"/>
                  <a:pt x="226" y="62"/>
                </a:cubicBezTo>
                <a:cubicBezTo>
                  <a:pt x="204" y="19"/>
                  <a:pt x="163" y="0"/>
                  <a:pt x="124" y="0"/>
                </a:cubicBezTo>
                <a:close/>
              </a:path>
            </a:pathLst>
          </a:custGeom>
          <a:solidFill>
            <a:srgbClr val="1C5F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 ">
  <p:cSld name="BLANK_1_1_1_1_1_1_2_1">
    <p:spTree>
      <p:nvGrpSpPr>
        <p:cNvPr id="1758" name="Shape 1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9" name="Google Shape;1759;p30"/>
          <p:cNvPicPr preferRelativeResize="0"/>
          <p:nvPr/>
        </p:nvPicPr>
        <p:blipFill>
          <a:blip r:embed="rId2">
            <a:alphaModFix amt="76000"/>
          </a:blip>
          <a:stretch>
            <a:fillRect/>
          </a:stretch>
        </p:blipFill>
        <p:spPr>
          <a:xfrm rot="2453973">
            <a:off x="1248590" y="2532214"/>
            <a:ext cx="4232748" cy="1576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0" name="Google Shape;1760;p30"/>
          <p:cNvPicPr preferRelativeResize="0"/>
          <p:nvPr/>
        </p:nvPicPr>
        <p:blipFill>
          <a:blip r:embed="rId2">
            <a:alphaModFix amt="76000"/>
          </a:blip>
          <a:stretch>
            <a:fillRect/>
          </a:stretch>
        </p:blipFill>
        <p:spPr>
          <a:xfrm rot="2453973">
            <a:off x="-1738310" y="4081814"/>
            <a:ext cx="4232748" cy="1576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1" name="Google Shape;1761;p30"/>
          <p:cNvPicPr preferRelativeResize="0"/>
          <p:nvPr/>
        </p:nvPicPr>
        <p:blipFill>
          <a:blip r:embed="rId3">
            <a:alphaModFix amt="76000"/>
          </a:blip>
          <a:stretch>
            <a:fillRect/>
          </a:stretch>
        </p:blipFill>
        <p:spPr>
          <a:xfrm rot="2453973">
            <a:off x="6716115" y="-248136"/>
            <a:ext cx="4232748" cy="1576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2" name="Google Shape;1762;p30"/>
          <p:cNvPicPr preferRelativeResize="0"/>
          <p:nvPr/>
        </p:nvPicPr>
        <p:blipFill>
          <a:blip r:embed="rId4">
            <a:alphaModFix amt="47000"/>
          </a:blip>
          <a:stretch>
            <a:fillRect/>
          </a:stretch>
        </p:blipFill>
        <p:spPr>
          <a:xfrm rot="10800000">
            <a:off x="1630988" y="143888"/>
            <a:ext cx="5882026" cy="48557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63" name="Google Shape;1763;p30"/>
          <p:cNvGrpSpPr/>
          <p:nvPr/>
        </p:nvGrpSpPr>
        <p:grpSpPr>
          <a:xfrm rot="-2700000">
            <a:off x="167955" y="3080962"/>
            <a:ext cx="1344349" cy="2469678"/>
            <a:chOff x="272875" y="1419395"/>
            <a:chExt cx="255950" cy="563168"/>
          </a:xfrm>
        </p:grpSpPr>
        <p:sp>
          <p:nvSpPr>
            <p:cNvPr id="1764" name="Google Shape;1764;p30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65" name="Google Shape;1765;p30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66" name="Google Shape;1766;p30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67" name="Google Shape;1767;p30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68" name="Google Shape;1768;p30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69" name="Google Shape;1769;p30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70" name="Google Shape;1770;p30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71" name="Google Shape;1771;p30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72" name="Google Shape;1772;p30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73" name="Google Shape;1773;p30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74" name="Google Shape;1774;p30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75" name="Google Shape;1775;p30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76" name="Google Shape;1776;p30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77" name="Google Shape;1777;p30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78" name="Google Shape;1778;p30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79" name="Google Shape;1779;p30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80" name="Google Shape;1780;p30"/>
            <p:cNvSpPr/>
            <p:nvPr/>
          </p:nvSpPr>
          <p:spPr>
            <a:xfrm>
              <a:off x="369050" y="1615955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81" name="Google Shape;1781;p30"/>
            <p:cNvSpPr/>
            <p:nvPr/>
          </p:nvSpPr>
          <p:spPr>
            <a:xfrm>
              <a:off x="490635" y="1582215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82" name="Google Shape;1782;p30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83" name="Google Shape;1783;p30"/>
            <p:cNvSpPr/>
            <p:nvPr/>
          </p:nvSpPr>
          <p:spPr>
            <a:xfrm>
              <a:off x="438343" y="1487068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84" name="Google Shape;1784;p30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85" name="Google Shape;1785;p30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86" name="Google Shape;1786;p30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87" name="Google Shape;1787;p30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88" name="Google Shape;1788;p30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89" name="Google Shape;1789;p30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90" name="Google Shape;1790;p30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91" name="Google Shape;1791;p30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92" name="Google Shape;1792;p30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93" name="Google Shape;1793;p30"/>
            <p:cNvSpPr/>
            <p:nvPr/>
          </p:nvSpPr>
          <p:spPr>
            <a:xfrm>
              <a:off x="360075" y="195388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94" name="Google Shape;1794;p30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95" name="Google Shape;1795;p30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96" name="Google Shape;1796;p30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97" name="Google Shape;1797;p30"/>
            <p:cNvSpPr/>
            <p:nvPr/>
          </p:nvSpPr>
          <p:spPr>
            <a:xfrm>
              <a:off x="394558" y="1560904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98" name="Google Shape;1798;p30"/>
            <p:cNvSpPr/>
            <p:nvPr/>
          </p:nvSpPr>
          <p:spPr>
            <a:xfrm>
              <a:off x="418850" y="1419395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799" name="Google Shape;1799;p30"/>
          <p:cNvGrpSpPr/>
          <p:nvPr/>
        </p:nvGrpSpPr>
        <p:grpSpPr>
          <a:xfrm rot="-2700000">
            <a:off x="8026513" y="-183341"/>
            <a:ext cx="1344349" cy="1995327"/>
            <a:chOff x="272875" y="1527563"/>
            <a:chExt cx="255950" cy="455000"/>
          </a:xfrm>
        </p:grpSpPr>
        <p:sp>
          <p:nvSpPr>
            <p:cNvPr id="1800" name="Google Shape;1800;p30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01" name="Google Shape;1801;p30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02" name="Google Shape;1802;p30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03" name="Google Shape;1803;p30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04" name="Google Shape;1804;p30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05" name="Google Shape;1805;p30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06" name="Google Shape;1806;p30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07" name="Google Shape;1807;p30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08" name="Google Shape;1808;p30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09" name="Google Shape;1809;p30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10" name="Google Shape;1810;p30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11" name="Google Shape;1811;p30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12" name="Google Shape;1812;p30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13" name="Google Shape;1813;p30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14" name="Google Shape;1814;p30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15" name="Google Shape;1815;p30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16" name="Google Shape;1816;p30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17" name="Google Shape;1817;p30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18" name="Google Shape;1818;p30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19" name="Google Shape;1819;p30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20" name="Google Shape;1820;p30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21" name="Google Shape;1821;p30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22" name="Google Shape;1822;p30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23" name="Google Shape;1823;p30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24" name="Google Shape;1824;p30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25" name="Google Shape;1825;p30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26" name="Google Shape;1826;p30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27" name="Google Shape;1827;p30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28" name="Google Shape;1828;p30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29" name="Google Shape;1829;p30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30" name="Google Shape;1830;p30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31" name="Google Shape;1831;p30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32" name="Google Shape;1832;p30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33" name="Google Shape;1833;p30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34" name="Google Shape;1834;p30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835" name="Google Shape;1835;p30"/>
          <p:cNvSpPr txBox="1"/>
          <p:nvPr>
            <p:ph type="ctrTitle"/>
          </p:nvPr>
        </p:nvSpPr>
        <p:spPr>
          <a:xfrm>
            <a:off x="720000" y="540000"/>
            <a:ext cx="7704000" cy="135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836" name="Google Shape;1836;p30"/>
          <p:cNvSpPr txBox="1"/>
          <p:nvPr>
            <p:ph type="subTitle" idx="1"/>
          </p:nvPr>
        </p:nvSpPr>
        <p:spPr>
          <a:xfrm>
            <a:off x="720000" y="2603948"/>
            <a:ext cx="7704000" cy="9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837" name="Google Shape;1837;p30"/>
          <p:cNvSpPr txBox="1"/>
          <p:nvPr/>
        </p:nvSpPr>
        <p:spPr>
          <a:xfrm>
            <a:off x="2646000" y="3628979"/>
            <a:ext cx="3852000" cy="6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CREDITS: This presentation template was created</a:t>
            </a:r>
            <a:r>
              <a:rPr lang="en-GB" sz="1200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b="1">
                <a:solidFill>
                  <a:schemeClr val="dk2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5"/>
              </a:rPr>
              <a:t>by Slidesgo,</a:t>
            </a:r>
            <a:r>
              <a:rPr lang="en-GB" sz="1200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>
                <a:solidFill>
                  <a:schemeClr val="dk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including icons</a:t>
            </a:r>
            <a:r>
              <a:rPr lang="en-GB" sz="1200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 sz="1200" b="1">
                <a:solidFill>
                  <a:schemeClr val="dk2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6"/>
              </a:rPr>
              <a:t>by Flaticon,</a:t>
            </a:r>
            <a:r>
              <a:rPr lang="en-GB" sz="1200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i</a:t>
            </a:r>
            <a:r>
              <a:rPr lang="en-GB" sz="1200">
                <a:solidFill>
                  <a:schemeClr val="dk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nfographics &amp; images </a:t>
            </a:r>
            <a:r>
              <a:rPr lang="en-GB" sz="1200" b="1">
                <a:solidFill>
                  <a:schemeClr val="dk2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7"/>
              </a:rPr>
              <a:t>by Freepik</a:t>
            </a:r>
            <a:r>
              <a:rPr lang="en-GB" sz="1200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200" b="1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38" name="Google Shape;1838;p30"/>
          <p:cNvSpPr/>
          <p:nvPr/>
        </p:nvSpPr>
        <p:spPr>
          <a:xfrm>
            <a:off x="5570568" y="-2413037"/>
            <a:ext cx="4624024" cy="7256966"/>
          </a:xfrm>
          <a:custGeom>
            <a:avLst/>
            <a:gdLst/>
            <a:ahLst/>
            <a:cxnLst/>
            <a:rect l="l" t="t" r="r" b="b"/>
            <a:pathLst>
              <a:path w="55812" h="94461" extrusionOk="0">
                <a:moveTo>
                  <a:pt x="36054" y="83719"/>
                </a:moveTo>
                <a:cubicBezTo>
                  <a:pt x="36059" y="85810"/>
                  <a:pt x="36230" y="87883"/>
                  <a:pt x="36585" y="89937"/>
                </a:cubicBezTo>
                <a:cubicBezTo>
                  <a:pt x="36680" y="90449"/>
                  <a:pt x="36775" y="90942"/>
                  <a:pt x="36888" y="91454"/>
                </a:cubicBezTo>
                <a:cubicBezTo>
                  <a:pt x="36926" y="91719"/>
                  <a:pt x="37002" y="91984"/>
                  <a:pt x="37059" y="92250"/>
                </a:cubicBezTo>
                <a:cubicBezTo>
                  <a:pt x="37097" y="92439"/>
                  <a:pt x="37305" y="92856"/>
                  <a:pt x="37211" y="93046"/>
                </a:cubicBezTo>
                <a:cubicBezTo>
                  <a:pt x="37154" y="93160"/>
                  <a:pt x="36831" y="93255"/>
                  <a:pt x="36718" y="93311"/>
                </a:cubicBezTo>
                <a:cubicBezTo>
                  <a:pt x="36509" y="93425"/>
                  <a:pt x="36282" y="93539"/>
                  <a:pt x="36035" y="93634"/>
                </a:cubicBezTo>
                <a:cubicBezTo>
                  <a:pt x="35599" y="93804"/>
                  <a:pt x="35144" y="93937"/>
                  <a:pt x="34689" y="93994"/>
                </a:cubicBezTo>
                <a:cubicBezTo>
                  <a:pt x="34597" y="94004"/>
                  <a:pt x="34505" y="94009"/>
                  <a:pt x="34414" y="94009"/>
                </a:cubicBezTo>
                <a:cubicBezTo>
                  <a:pt x="33623" y="94009"/>
                  <a:pt x="32889" y="93638"/>
                  <a:pt x="32566" y="92856"/>
                </a:cubicBezTo>
                <a:cubicBezTo>
                  <a:pt x="32244" y="92041"/>
                  <a:pt x="32471" y="91093"/>
                  <a:pt x="32756" y="90297"/>
                </a:cubicBezTo>
                <a:cubicBezTo>
                  <a:pt x="33362" y="88572"/>
                  <a:pt x="34234" y="86923"/>
                  <a:pt x="35125" y="85331"/>
                </a:cubicBezTo>
                <a:cubicBezTo>
                  <a:pt x="35426" y="84788"/>
                  <a:pt x="35736" y="84251"/>
                  <a:pt x="36054" y="83719"/>
                </a:cubicBezTo>
                <a:close/>
                <a:moveTo>
                  <a:pt x="43850" y="72899"/>
                </a:moveTo>
                <a:cubicBezTo>
                  <a:pt x="43926" y="74041"/>
                  <a:pt x="43988" y="75183"/>
                  <a:pt x="44035" y="76326"/>
                </a:cubicBezTo>
                <a:cubicBezTo>
                  <a:pt x="44111" y="78487"/>
                  <a:pt x="44149" y="80629"/>
                  <a:pt x="44130" y="82790"/>
                </a:cubicBezTo>
                <a:cubicBezTo>
                  <a:pt x="44111" y="83871"/>
                  <a:pt x="44092" y="84970"/>
                  <a:pt x="44054" y="86051"/>
                </a:cubicBezTo>
                <a:cubicBezTo>
                  <a:pt x="44016" y="87037"/>
                  <a:pt x="44092" y="88117"/>
                  <a:pt x="43864" y="89065"/>
                </a:cubicBezTo>
                <a:cubicBezTo>
                  <a:pt x="43789" y="89463"/>
                  <a:pt x="43599" y="89823"/>
                  <a:pt x="43334" y="90127"/>
                </a:cubicBezTo>
                <a:cubicBezTo>
                  <a:pt x="43194" y="90249"/>
                  <a:pt x="43052" y="90301"/>
                  <a:pt x="42914" y="90301"/>
                </a:cubicBezTo>
                <a:cubicBezTo>
                  <a:pt x="42585" y="90301"/>
                  <a:pt x="42287" y="90001"/>
                  <a:pt x="42139" y="89653"/>
                </a:cubicBezTo>
                <a:cubicBezTo>
                  <a:pt x="41874" y="88970"/>
                  <a:pt x="41760" y="88193"/>
                  <a:pt x="41609" y="87473"/>
                </a:cubicBezTo>
                <a:cubicBezTo>
                  <a:pt x="41324" y="86165"/>
                  <a:pt x="41021" y="84724"/>
                  <a:pt x="40149" y="83643"/>
                </a:cubicBezTo>
                <a:cubicBezTo>
                  <a:pt x="39770" y="83169"/>
                  <a:pt x="39277" y="82809"/>
                  <a:pt x="38708" y="82582"/>
                </a:cubicBezTo>
                <a:cubicBezTo>
                  <a:pt x="38695" y="82577"/>
                  <a:pt x="38683" y="82574"/>
                  <a:pt x="38671" y="82574"/>
                </a:cubicBezTo>
                <a:cubicBezTo>
                  <a:pt x="38594" y="82574"/>
                  <a:pt x="38540" y="82668"/>
                  <a:pt x="38557" y="82733"/>
                </a:cubicBezTo>
                <a:cubicBezTo>
                  <a:pt x="38917" y="84667"/>
                  <a:pt x="39277" y="86601"/>
                  <a:pt x="39618" y="88534"/>
                </a:cubicBezTo>
                <a:lnTo>
                  <a:pt x="40149" y="91397"/>
                </a:lnTo>
                <a:cubicBezTo>
                  <a:pt x="40263" y="92136"/>
                  <a:pt x="40452" y="92875"/>
                  <a:pt x="40187" y="93596"/>
                </a:cubicBezTo>
                <a:cubicBezTo>
                  <a:pt x="40092" y="93861"/>
                  <a:pt x="39921" y="94183"/>
                  <a:pt x="39618" y="94240"/>
                </a:cubicBezTo>
                <a:cubicBezTo>
                  <a:pt x="39604" y="94243"/>
                  <a:pt x="39590" y="94244"/>
                  <a:pt x="39576" y="94244"/>
                </a:cubicBezTo>
                <a:cubicBezTo>
                  <a:pt x="39294" y="94244"/>
                  <a:pt x="39081" y="93717"/>
                  <a:pt x="38955" y="93482"/>
                </a:cubicBezTo>
                <a:cubicBezTo>
                  <a:pt x="38670" y="92856"/>
                  <a:pt x="38462" y="92193"/>
                  <a:pt x="38348" y="91511"/>
                </a:cubicBezTo>
                <a:cubicBezTo>
                  <a:pt x="38083" y="90146"/>
                  <a:pt x="38045" y="88762"/>
                  <a:pt x="37855" y="87397"/>
                </a:cubicBezTo>
                <a:cubicBezTo>
                  <a:pt x="37647" y="85994"/>
                  <a:pt x="37230" y="84610"/>
                  <a:pt x="36244" y="83549"/>
                </a:cubicBezTo>
                <a:cubicBezTo>
                  <a:pt x="36227" y="83526"/>
                  <a:pt x="36203" y="83515"/>
                  <a:pt x="36178" y="83514"/>
                </a:cubicBezTo>
                <a:lnTo>
                  <a:pt x="36178" y="83514"/>
                </a:lnTo>
                <a:cubicBezTo>
                  <a:pt x="38436" y="79777"/>
                  <a:pt x="41102" y="76305"/>
                  <a:pt x="43850" y="72899"/>
                </a:cubicBezTo>
                <a:close/>
                <a:moveTo>
                  <a:pt x="124" y="0"/>
                </a:moveTo>
                <a:cubicBezTo>
                  <a:pt x="60" y="0"/>
                  <a:pt x="1" y="49"/>
                  <a:pt x="36" y="119"/>
                </a:cubicBezTo>
                <a:lnTo>
                  <a:pt x="17" y="119"/>
                </a:lnTo>
                <a:cubicBezTo>
                  <a:pt x="2955" y="8498"/>
                  <a:pt x="5989" y="16839"/>
                  <a:pt x="9135" y="25123"/>
                </a:cubicBezTo>
                <a:cubicBezTo>
                  <a:pt x="9894" y="27152"/>
                  <a:pt x="10671" y="29180"/>
                  <a:pt x="11467" y="31208"/>
                </a:cubicBezTo>
                <a:cubicBezTo>
                  <a:pt x="12168" y="33028"/>
                  <a:pt x="12794" y="34905"/>
                  <a:pt x="13647" y="36649"/>
                </a:cubicBezTo>
                <a:cubicBezTo>
                  <a:pt x="14292" y="37976"/>
                  <a:pt x="15221" y="39246"/>
                  <a:pt x="16623" y="39796"/>
                </a:cubicBezTo>
                <a:cubicBezTo>
                  <a:pt x="17283" y="40054"/>
                  <a:pt x="17979" y="40142"/>
                  <a:pt x="18690" y="40142"/>
                </a:cubicBezTo>
                <a:cubicBezTo>
                  <a:pt x="19959" y="40142"/>
                  <a:pt x="21272" y="39862"/>
                  <a:pt x="22500" y="39777"/>
                </a:cubicBezTo>
                <a:cubicBezTo>
                  <a:pt x="23246" y="39726"/>
                  <a:pt x="23995" y="39701"/>
                  <a:pt x="24747" y="39701"/>
                </a:cubicBezTo>
                <a:cubicBezTo>
                  <a:pt x="26249" y="39701"/>
                  <a:pt x="27757" y="39802"/>
                  <a:pt x="29249" y="40004"/>
                </a:cubicBezTo>
                <a:cubicBezTo>
                  <a:pt x="31106" y="40270"/>
                  <a:pt x="33021" y="40668"/>
                  <a:pt x="34727" y="41502"/>
                </a:cubicBezTo>
                <a:cubicBezTo>
                  <a:pt x="36433" y="42317"/>
                  <a:pt x="37836" y="43682"/>
                  <a:pt x="38708" y="45350"/>
                </a:cubicBezTo>
                <a:cubicBezTo>
                  <a:pt x="39580" y="46981"/>
                  <a:pt x="40054" y="48782"/>
                  <a:pt x="40471" y="50545"/>
                </a:cubicBezTo>
                <a:cubicBezTo>
                  <a:pt x="42179" y="57664"/>
                  <a:pt x="43282" y="64918"/>
                  <a:pt x="43803" y="72216"/>
                </a:cubicBezTo>
                <a:lnTo>
                  <a:pt x="43803" y="72216"/>
                </a:lnTo>
                <a:cubicBezTo>
                  <a:pt x="43494" y="72599"/>
                  <a:pt x="43186" y="72983"/>
                  <a:pt x="42879" y="73369"/>
                </a:cubicBezTo>
                <a:cubicBezTo>
                  <a:pt x="40831" y="75966"/>
                  <a:pt x="38822" y="78601"/>
                  <a:pt x="37021" y="81387"/>
                </a:cubicBezTo>
                <a:cubicBezTo>
                  <a:pt x="35277" y="84098"/>
                  <a:pt x="33571" y="87018"/>
                  <a:pt x="32471" y="90070"/>
                </a:cubicBezTo>
                <a:cubicBezTo>
                  <a:pt x="31997" y="91359"/>
                  <a:pt x="31770" y="93198"/>
                  <a:pt x="33154" y="94013"/>
                </a:cubicBezTo>
                <a:cubicBezTo>
                  <a:pt x="33534" y="94235"/>
                  <a:pt x="33946" y="94326"/>
                  <a:pt x="34367" y="94326"/>
                </a:cubicBezTo>
                <a:cubicBezTo>
                  <a:pt x="35456" y="94326"/>
                  <a:pt x="36609" y="93717"/>
                  <a:pt x="37457" y="93198"/>
                </a:cubicBezTo>
                <a:cubicBezTo>
                  <a:pt x="37514" y="93160"/>
                  <a:pt x="37533" y="93103"/>
                  <a:pt x="37514" y="93046"/>
                </a:cubicBezTo>
                <a:cubicBezTo>
                  <a:pt x="36725" y="90076"/>
                  <a:pt x="36309" y="87016"/>
                  <a:pt x="36300" y="83937"/>
                </a:cubicBezTo>
                <a:lnTo>
                  <a:pt x="36300" y="83937"/>
                </a:lnTo>
                <a:cubicBezTo>
                  <a:pt x="38208" y="86250"/>
                  <a:pt x="37579" y="89653"/>
                  <a:pt x="38348" y="92383"/>
                </a:cubicBezTo>
                <a:cubicBezTo>
                  <a:pt x="38500" y="93065"/>
                  <a:pt x="38803" y="93710"/>
                  <a:pt x="39201" y="94297"/>
                </a:cubicBezTo>
                <a:cubicBezTo>
                  <a:pt x="39289" y="94413"/>
                  <a:pt x="39407" y="94460"/>
                  <a:pt x="39532" y="94460"/>
                </a:cubicBezTo>
                <a:cubicBezTo>
                  <a:pt x="39756" y="94460"/>
                  <a:pt x="40003" y="94309"/>
                  <a:pt x="40149" y="94127"/>
                </a:cubicBezTo>
                <a:cubicBezTo>
                  <a:pt x="40490" y="93728"/>
                  <a:pt x="40566" y="93103"/>
                  <a:pt x="40547" y="92591"/>
                </a:cubicBezTo>
                <a:cubicBezTo>
                  <a:pt x="40509" y="91681"/>
                  <a:pt x="40244" y="90752"/>
                  <a:pt x="40092" y="89861"/>
                </a:cubicBezTo>
                <a:cubicBezTo>
                  <a:pt x="39670" y="87551"/>
                  <a:pt x="39266" y="85241"/>
                  <a:pt x="38846" y="82914"/>
                </a:cubicBezTo>
                <a:lnTo>
                  <a:pt x="38846" y="82914"/>
                </a:lnTo>
                <a:cubicBezTo>
                  <a:pt x="40217" y="83575"/>
                  <a:pt x="40753" y="85091"/>
                  <a:pt x="41116" y="86487"/>
                </a:cubicBezTo>
                <a:cubicBezTo>
                  <a:pt x="41305" y="87245"/>
                  <a:pt x="41438" y="88022"/>
                  <a:pt x="41628" y="88781"/>
                </a:cubicBezTo>
                <a:cubicBezTo>
                  <a:pt x="41760" y="89349"/>
                  <a:pt x="41874" y="90146"/>
                  <a:pt x="42443" y="90468"/>
                </a:cubicBezTo>
                <a:cubicBezTo>
                  <a:pt x="42589" y="90550"/>
                  <a:pt x="42735" y="90587"/>
                  <a:pt x="42876" y="90587"/>
                </a:cubicBezTo>
                <a:cubicBezTo>
                  <a:pt x="43193" y="90587"/>
                  <a:pt x="43484" y="90402"/>
                  <a:pt x="43694" y="90127"/>
                </a:cubicBezTo>
                <a:cubicBezTo>
                  <a:pt x="44168" y="89539"/>
                  <a:pt x="44225" y="88781"/>
                  <a:pt x="44263" y="88060"/>
                </a:cubicBezTo>
                <a:cubicBezTo>
                  <a:pt x="44376" y="85842"/>
                  <a:pt x="44433" y="83624"/>
                  <a:pt x="44433" y="81425"/>
                </a:cubicBezTo>
                <a:cubicBezTo>
                  <a:pt x="44433" y="78462"/>
                  <a:pt x="44333" y="75502"/>
                  <a:pt x="44134" y="72549"/>
                </a:cubicBezTo>
                <a:lnTo>
                  <a:pt x="44134" y="72549"/>
                </a:lnTo>
                <a:cubicBezTo>
                  <a:pt x="45525" y="70831"/>
                  <a:pt x="46934" y="69129"/>
                  <a:pt x="48319" y="67416"/>
                </a:cubicBezTo>
                <a:cubicBezTo>
                  <a:pt x="50916" y="64213"/>
                  <a:pt x="53457" y="60952"/>
                  <a:pt x="55694" y="57464"/>
                </a:cubicBezTo>
                <a:cubicBezTo>
                  <a:pt x="55812" y="57293"/>
                  <a:pt x="55657" y="57122"/>
                  <a:pt x="55493" y="57122"/>
                </a:cubicBezTo>
                <a:cubicBezTo>
                  <a:pt x="55421" y="57122"/>
                  <a:pt x="55348" y="57155"/>
                  <a:pt x="55295" y="57236"/>
                </a:cubicBezTo>
                <a:cubicBezTo>
                  <a:pt x="51966" y="62402"/>
                  <a:pt x="47953" y="67087"/>
                  <a:pt x="44086" y="71866"/>
                </a:cubicBezTo>
                <a:lnTo>
                  <a:pt x="44086" y="71866"/>
                </a:lnTo>
                <a:cubicBezTo>
                  <a:pt x="43682" y="66321"/>
                  <a:pt x="42926" y="60806"/>
                  <a:pt x="41817" y="55360"/>
                </a:cubicBezTo>
                <a:cubicBezTo>
                  <a:pt x="41400" y="53255"/>
                  <a:pt x="40945" y="51132"/>
                  <a:pt x="40376" y="49066"/>
                </a:cubicBezTo>
                <a:cubicBezTo>
                  <a:pt x="39921" y="47379"/>
                  <a:pt x="39315" y="45673"/>
                  <a:pt x="38310" y="44213"/>
                </a:cubicBezTo>
                <a:cubicBezTo>
                  <a:pt x="36130" y="41104"/>
                  <a:pt x="32301" y="40175"/>
                  <a:pt x="28737" y="39739"/>
                </a:cubicBezTo>
                <a:cubicBezTo>
                  <a:pt x="27406" y="39567"/>
                  <a:pt x="26076" y="39485"/>
                  <a:pt x="24745" y="39485"/>
                </a:cubicBezTo>
                <a:cubicBezTo>
                  <a:pt x="23877" y="39485"/>
                  <a:pt x="23008" y="39520"/>
                  <a:pt x="22140" y="39587"/>
                </a:cubicBezTo>
                <a:cubicBezTo>
                  <a:pt x="21041" y="39680"/>
                  <a:pt x="19854" y="39911"/>
                  <a:pt x="18707" y="39911"/>
                </a:cubicBezTo>
                <a:cubicBezTo>
                  <a:pt x="17736" y="39911"/>
                  <a:pt x="16794" y="39745"/>
                  <a:pt x="15960" y="39189"/>
                </a:cubicBezTo>
                <a:cubicBezTo>
                  <a:pt x="14519" y="38204"/>
                  <a:pt x="13780" y="36479"/>
                  <a:pt x="13173" y="34924"/>
                </a:cubicBezTo>
                <a:cubicBezTo>
                  <a:pt x="12339" y="32820"/>
                  <a:pt x="11543" y="30735"/>
                  <a:pt x="10728" y="28630"/>
                </a:cubicBezTo>
                <a:cubicBezTo>
                  <a:pt x="7505" y="20194"/>
                  <a:pt x="4377" y="11721"/>
                  <a:pt x="1344" y="3228"/>
                </a:cubicBezTo>
                <a:cubicBezTo>
                  <a:pt x="965" y="2166"/>
                  <a:pt x="586" y="1124"/>
                  <a:pt x="226" y="62"/>
                </a:cubicBezTo>
                <a:cubicBezTo>
                  <a:pt x="204" y="19"/>
                  <a:pt x="163" y="0"/>
                  <a:pt x="124" y="0"/>
                </a:cubicBezTo>
                <a:close/>
              </a:path>
            </a:pathLst>
          </a:custGeom>
          <a:solidFill>
            <a:srgbClr val="1C5F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5">
    <p:spTree>
      <p:nvGrpSpPr>
        <p:cNvPr id="1839" name="Shape 1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0" name="Google Shape;1840;p31"/>
          <p:cNvPicPr preferRelativeResize="0"/>
          <p:nvPr/>
        </p:nvPicPr>
        <p:blipFill>
          <a:blip r:embed="rId2">
            <a:alphaModFix amt="76000"/>
          </a:blip>
          <a:stretch>
            <a:fillRect/>
          </a:stretch>
        </p:blipFill>
        <p:spPr>
          <a:xfrm rot="2453973">
            <a:off x="1248590" y="2532214"/>
            <a:ext cx="4232748" cy="1576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1" name="Google Shape;1841;p31"/>
          <p:cNvPicPr preferRelativeResize="0"/>
          <p:nvPr/>
        </p:nvPicPr>
        <p:blipFill>
          <a:blip r:embed="rId2">
            <a:alphaModFix amt="76000"/>
          </a:blip>
          <a:stretch>
            <a:fillRect/>
          </a:stretch>
        </p:blipFill>
        <p:spPr>
          <a:xfrm rot="2453973">
            <a:off x="-1738310" y="4081814"/>
            <a:ext cx="4232748" cy="1576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2" name="Google Shape;1842;p31"/>
          <p:cNvPicPr preferRelativeResize="0"/>
          <p:nvPr/>
        </p:nvPicPr>
        <p:blipFill>
          <a:blip r:embed="rId3">
            <a:alphaModFix amt="76000"/>
          </a:blip>
          <a:stretch>
            <a:fillRect/>
          </a:stretch>
        </p:blipFill>
        <p:spPr>
          <a:xfrm rot="2453973">
            <a:off x="6716115" y="-248136"/>
            <a:ext cx="4232748" cy="1576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3" name="Google Shape;1843;p31"/>
          <p:cNvPicPr preferRelativeResize="0"/>
          <p:nvPr/>
        </p:nvPicPr>
        <p:blipFill>
          <a:blip r:embed="rId4">
            <a:alphaModFix amt="47000"/>
          </a:blip>
          <a:stretch>
            <a:fillRect/>
          </a:stretch>
        </p:blipFill>
        <p:spPr>
          <a:xfrm rot="10800000">
            <a:off x="1630988" y="143888"/>
            <a:ext cx="5882026" cy="48557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44" name="Google Shape;1844;p31"/>
          <p:cNvGrpSpPr/>
          <p:nvPr/>
        </p:nvGrpSpPr>
        <p:grpSpPr>
          <a:xfrm rot="-2700000">
            <a:off x="167955" y="3080962"/>
            <a:ext cx="1344349" cy="2469678"/>
            <a:chOff x="272875" y="1419395"/>
            <a:chExt cx="255950" cy="563168"/>
          </a:xfrm>
        </p:grpSpPr>
        <p:sp>
          <p:nvSpPr>
            <p:cNvPr id="1845" name="Google Shape;1845;p31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46" name="Google Shape;1846;p31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47" name="Google Shape;1847;p31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48" name="Google Shape;1848;p31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49" name="Google Shape;1849;p31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50" name="Google Shape;1850;p31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51" name="Google Shape;1851;p31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52" name="Google Shape;1852;p31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53" name="Google Shape;1853;p31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54" name="Google Shape;1854;p31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55" name="Google Shape;1855;p31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56" name="Google Shape;1856;p31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57" name="Google Shape;1857;p31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58" name="Google Shape;1858;p31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59" name="Google Shape;1859;p31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60" name="Google Shape;1860;p31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61" name="Google Shape;1861;p31"/>
            <p:cNvSpPr/>
            <p:nvPr/>
          </p:nvSpPr>
          <p:spPr>
            <a:xfrm>
              <a:off x="369050" y="1615955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62" name="Google Shape;1862;p31"/>
            <p:cNvSpPr/>
            <p:nvPr/>
          </p:nvSpPr>
          <p:spPr>
            <a:xfrm>
              <a:off x="490635" y="1582215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63" name="Google Shape;1863;p31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64" name="Google Shape;1864;p31"/>
            <p:cNvSpPr/>
            <p:nvPr/>
          </p:nvSpPr>
          <p:spPr>
            <a:xfrm>
              <a:off x="438343" y="1487068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65" name="Google Shape;1865;p31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66" name="Google Shape;1866;p31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67" name="Google Shape;1867;p31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68" name="Google Shape;1868;p31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69" name="Google Shape;1869;p31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70" name="Google Shape;1870;p31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71" name="Google Shape;1871;p31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72" name="Google Shape;1872;p31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73" name="Google Shape;1873;p31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74" name="Google Shape;1874;p31"/>
            <p:cNvSpPr/>
            <p:nvPr/>
          </p:nvSpPr>
          <p:spPr>
            <a:xfrm>
              <a:off x="360075" y="195388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75" name="Google Shape;1875;p31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76" name="Google Shape;1876;p31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77" name="Google Shape;1877;p31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78" name="Google Shape;1878;p31"/>
            <p:cNvSpPr/>
            <p:nvPr/>
          </p:nvSpPr>
          <p:spPr>
            <a:xfrm>
              <a:off x="394558" y="1560904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79" name="Google Shape;1879;p31"/>
            <p:cNvSpPr/>
            <p:nvPr/>
          </p:nvSpPr>
          <p:spPr>
            <a:xfrm>
              <a:off x="418850" y="1419395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880" name="Google Shape;1880;p31"/>
          <p:cNvGrpSpPr/>
          <p:nvPr/>
        </p:nvGrpSpPr>
        <p:grpSpPr>
          <a:xfrm rot="-2700000">
            <a:off x="8026513" y="-183341"/>
            <a:ext cx="1344349" cy="1995327"/>
            <a:chOff x="272875" y="1527563"/>
            <a:chExt cx="255950" cy="455000"/>
          </a:xfrm>
        </p:grpSpPr>
        <p:sp>
          <p:nvSpPr>
            <p:cNvPr id="1881" name="Google Shape;1881;p31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82" name="Google Shape;1882;p31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83" name="Google Shape;1883;p31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84" name="Google Shape;1884;p31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85" name="Google Shape;1885;p31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86" name="Google Shape;1886;p31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87" name="Google Shape;1887;p31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88" name="Google Shape;1888;p31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89" name="Google Shape;1889;p31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90" name="Google Shape;1890;p31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91" name="Google Shape;1891;p31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92" name="Google Shape;1892;p31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93" name="Google Shape;1893;p31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94" name="Google Shape;1894;p31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95" name="Google Shape;1895;p31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96" name="Google Shape;1896;p31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97" name="Google Shape;1897;p31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98" name="Google Shape;1898;p31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99" name="Google Shape;1899;p31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00" name="Google Shape;1900;p31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01" name="Google Shape;1901;p31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02" name="Google Shape;1902;p31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03" name="Google Shape;1903;p31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04" name="Google Shape;1904;p31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05" name="Google Shape;1905;p31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06" name="Google Shape;1906;p31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07" name="Google Shape;1907;p31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08" name="Google Shape;1908;p31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09" name="Google Shape;1909;p31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10" name="Google Shape;1910;p31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11" name="Google Shape;1911;p31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12" name="Google Shape;1912;p31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13" name="Google Shape;1913;p31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14" name="Google Shape;1914;p31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15" name="Google Shape;1915;p31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916" name="Google Shape;1916;p31"/>
          <p:cNvSpPr/>
          <p:nvPr/>
        </p:nvSpPr>
        <p:spPr>
          <a:xfrm>
            <a:off x="5570568" y="-2413037"/>
            <a:ext cx="4624024" cy="7256966"/>
          </a:xfrm>
          <a:custGeom>
            <a:avLst/>
            <a:gdLst/>
            <a:ahLst/>
            <a:cxnLst/>
            <a:rect l="l" t="t" r="r" b="b"/>
            <a:pathLst>
              <a:path w="55812" h="94461" extrusionOk="0">
                <a:moveTo>
                  <a:pt x="36054" y="83719"/>
                </a:moveTo>
                <a:cubicBezTo>
                  <a:pt x="36059" y="85810"/>
                  <a:pt x="36230" y="87883"/>
                  <a:pt x="36585" y="89937"/>
                </a:cubicBezTo>
                <a:cubicBezTo>
                  <a:pt x="36680" y="90449"/>
                  <a:pt x="36775" y="90942"/>
                  <a:pt x="36888" y="91454"/>
                </a:cubicBezTo>
                <a:cubicBezTo>
                  <a:pt x="36926" y="91719"/>
                  <a:pt x="37002" y="91984"/>
                  <a:pt x="37059" y="92250"/>
                </a:cubicBezTo>
                <a:cubicBezTo>
                  <a:pt x="37097" y="92439"/>
                  <a:pt x="37305" y="92856"/>
                  <a:pt x="37211" y="93046"/>
                </a:cubicBezTo>
                <a:cubicBezTo>
                  <a:pt x="37154" y="93160"/>
                  <a:pt x="36831" y="93255"/>
                  <a:pt x="36718" y="93311"/>
                </a:cubicBezTo>
                <a:cubicBezTo>
                  <a:pt x="36509" y="93425"/>
                  <a:pt x="36282" y="93539"/>
                  <a:pt x="36035" y="93634"/>
                </a:cubicBezTo>
                <a:cubicBezTo>
                  <a:pt x="35599" y="93804"/>
                  <a:pt x="35144" y="93937"/>
                  <a:pt x="34689" y="93994"/>
                </a:cubicBezTo>
                <a:cubicBezTo>
                  <a:pt x="34597" y="94004"/>
                  <a:pt x="34505" y="94009"/>
                  <a:pt x="34414" y="94009"/>
                </a:cubicBezTo>
                <a:cubicBezTo>
                  <a:pt x="33623" y="94009"/>
                  <a:pt x="32889" y="93638"/>
                  <a:pt x="32566" y="92856"/>
                </a:cubicBezTo>
                <a:cubicBezTo>
                  <a:pt x="32244" y="92041"/>
                  <a:pt x="32471" y="91093"/>
                  <a:pt x="32756" y="90297"/>
                </a:cubicBezTo>
                <a:cubicBezTo>
                  <a:pt x="33362" y="88572"/>
                  <a:pt x="34234" y="86923"/>
                  <a:pt x="35125" y="85331"/>
                </a:cubicBezTo>
                <a:cubicBezTo>
                  <a:pt x="35426" y="84788"/>
                  <a:pt x="35736" y="84251"/>
                  <a:pt x="36054" y="83719"/>
                </a:cubicBezTo>
                <a:close/>
                <a:moveTo>
                  <a:pt x="43850" y="72899"/>
                </a:moveTo>
                <a:cubicBezTo>
                  <a:pt x="43926" y="74041"/>
                  <a:pt x="43988" y="75183"/>
                  <a:pt x="44035" y="76326"/>
                </a:cubicBezTo>
                <a:cubicBezTo>
                  <a:pt x="44111" y="78487"/>
                  <a:pt x="44149" y="80629"/>
                  <a:pt x="44130" y="82790"/>
                </a:cubicBezTo>
                <a:cubicBezTo>
                  <a:pt x="44111" y="83871"/>
                  <a:pt x="44092" y="84970"/>
                  <a:pt x="44054" y="86051"/>
                </a:cubicBezTo>
                <a:cubicBezTo>
                  <a:pt x="44016" y="87037"/>
                  <a:pt x="44092" y="88117"/>
                  <a:pt x="43864" y="89065"/>
                </a:cubicBezTo>
                <a:cubicBezTo>
                  <a:pt x="43789" y="89463"/>
                  <a:pt x="43599" y="89823"/>
                  <a:pt x="43334" y="90127"/>
                </a:cubicBezTo>
                <a:cubicBezTo>
                  <a:pt x="43194" y="90249"/>
                  <a:pt x="43052" y="90301"/>
                  <a:pt x="42914" y="90301"/>
                </a:cubicBezTo>
                <a:cubicBezTo>
                  <a:pt x="42585" y="90301"/>
                  <a:pt x="42287" y="90001"/>
                  <a:pt x="42139" y="89653"/>
                </a:cubicBezTo>
                <a:cubicBezTo>
                  <a:pt x="41874" y="88970"/>
                  <a:pt x="41760" y="88193"/>
                  <a:pt x="41609" y="87473"/>
                </a:cubicBezTo>
                <a:cubicBezTo>
                  <a:pt x="41324" y="86165"/>
                  <a:pt x="41021" y="84724"/>
                  <a:pt x="40149" y="83643"/>
                </a:cubicBezTo>
                <a:cubicBezTo>
                  <a:pt x="39770" y="83169"/>
                  <a:pt x="39277" y="82809"/>
                  <a:pt x="38708" y="82582"/>
                </a:cubicBezTo>
                <a:cubicBezTo>
                  <a:pt x="38695" y="82577"/>
                  <a:pt x="38683" y="82574"/>
                  <a:pt x="38671" y="82574"/>
                </a:cubicBezTo>
                <a:cubicBezTo>
                  <a:pt x="38594" y="82574"/>
                  <a:pt x="38540" y="82668"/>
                  <a:pt x="38557" y="82733"/>
                </a:cubicBezTo>
                <a:cubicBezTo>
                  <a:pt x="38917" y="84667"/>
                  <a:pt x="39277" y="86601"/>
                  <a:pt x="39618" y="88534"/>
                </a:cubicBezTo>
                <a:lnTo>
                  <a:pt x="40149" y="91397"/>
                </a:lnTo>
                <a:cubicBezTo>
                  <a:pt x="40263" y="92136"/>
                  <a:pt x="40452" y="92875"/>
                  <a:pt x="40187" y="93596"/>
                </a:cubicBezTo>
                <a:cubicBezTo>
                  <a:pt x="40092" y="93861"/>
                  <a:pt x="39921" y="94183"/>
                  <a:pt x="39618" y="94240"/>
                </a:cubicBezTo>
                <a:cubicBezTo>
                  <a:pt x="39604" y="94243"/>
                  <a:pt x="39590" y="94244"/>
                  <a:pt x="39576" y="94244"/>
                </a:cubicBezTo>
                <a:cubicBezTo>
                  <a:pt x="39294" y="94244"/>
                  <a:pt x="39081" y="93717"/>
                  <a:pt x="38955" y="93482"/>
                </a:cubicBezTo>
                <a:cubicBezTo>
                  <a:pt x="38670" y="92856"/>
                  <a:pt x="38462" y="92193"/>
                  <a:pt x="38348" y="91511"/>
                </a:cubicBezTo>
                <a:cubicBezTo>
                  <a:pt x="38083" y="90146"/>
                  <a:pt x="38045" y="88762"/>
                  <a:pt x="37855" y="87397"/>
                </a:cubicBezTo>
                <a:cubicBezTo>
                  <a:pt x="37647" y="85994"/>
                  <a:pt x="37230" y="84610"/>
                  <a:pt x="36244" y="83549"/>
                </a:cubicBezTo>
                <a:cubicBezTo>
                  <a:pt x="36227" y="83526"/>
                  <a:pt x="36203" y="83515"/>
                  <a:pt x="36178" y="83514"/>
                </a:cubicBezTo>
                <a:lnTo>
                  <a:pt x="36178" y="83514"/>
                </a:lnTo>
                <a:cubicBezTo>
                  <a:pt x="38436" y="79777"/>
                  <a:pt x="41102" y="76305"/>
                  <a:pt x="43850" y="72899"/>
                </a:cubicBezTo>
                <a:close/>
                <a:moveTo>
                  <a:pt x="124" y="0"/>
                </a:moveTo>
                <a:cubicBezTo>
                  <a:pt x="60" y="0"/>
                  <a:pt x="1" y="49"/>
                  <a:pt x="36" y="119"/>
                </a:cubicBezTo>
                <a:lnTo>
                  <a:pt x="17" y="119"/>
                </a:lnTo>
                <a:cubicBezTo>
                  <a:pt x="2955" y="8498"/>
                  <a:pt x="5989" y="16839"/>
                  <a:pt x="9135" y="25123"/>
                </a:cubicBezTo>
                <a:cubicBezTo>
                  <a:pt x="9894" y="27152"/>
                  <a:pt x="10671" y="29180"/>
                  <a:pt x="11467" y="31208"/>
                </a:cubicBezTo>
                <a:cubicBezTo>
                  <a:pt x="12168" y="33028"/>
                  <a:pt x="12794" y="34905"/>
                  <a:pt x="13647" y="36649"/>
                </a:cubicBezTo>
                <a:cubicBezTo>
                  <a:pt x="14292" y="37976"/>
                  <a:pt x="15221" y="39246"/>
                  <a:pt x="16623" y="39796"/>
                </a:cubicBezTo>
                <a:cubicBezTo>
                  <a:pt x="17283" y="40054"/>
                  <a:pt x="17979" y="40142"/>
                  <a:pt x="18690" y="40142"/>
                </a:cubicBezTo>
                <a:cubicBezTo>
                  <a:pt x="19959" y="40142"/>
                  <a:pt x="21272" y="39862"/>
                  <a:pt x="22500" y="39777"/>
                </a:cubicBezTo>
                <a:cubicBezTo>
                  <a:pt x="23246" y="39726"/>
                  <a:pt x="23995" y="39701"/>
                  <a:pt x="24747" y="39701"/>
                </a:cubicBezTo>
                <a:cubicBezTo>
                  <a:pt x="26249" y="39701"/>
                  <a:pt x="27757" y="39802"/>
                  <a:pt x="29249" y="40004"/>
                </a:cubicBezTo>
                <a:cubicBezTo>
                  <a:pt x="31106" y="40270"/>
                  <a:pt x="33021" y="40668"/>
                  <a:pt x="34727" y="41502"/>
                </a:cubicBezTo>
                <a:cubicBezTo>
                  <a:pt x="36433" y="42317"/>
                  <a:pt x="37836" y="43682"/>
                  <a:pt x="38708" y="45350"/>
                </a:cubicBezTo>
                <a:cubicBezTo>
                  <a:pt x="39580" y="46981"/>
                  <a:pt x="40054" y="48782"/>
                  <a:pt x="40471" y="50545"/>
                </a:cubicBezTo>
                <a:cubicBezTo>
                  <a:pt x="42179" y="57664"/>
                  <a:pt x="43282" y="64918"/>
                  <a:pt x="43803" y="72216"/>
                </a:cubicBezTo>
                <a:lnTo>
                  <a:pt x="43803" y="72216"/>
                </a:lnTo>
                <a:cubicBezTo>
                  <a:pt x="43494" y="72599"/>
                  <a:pt x="43186" y="72983"/>
                  <a:pt x="42879" y="73369"/>
                </a:cubicBezTo>
                <a:cubicBezTo>
                  <a:pt x="40831" y="75966"/>
                  <a:pt x="38822" y="78601"/>
                  <a:pt x="37021" y="81387"/>
                </a:cubicBezTo>
                <a:cubicBezTo>
                  <a:pt x="35277" y="84098"/>
                  <a:pt x="33571" y="87018"/>
                  <a:pt x="32471" y="90070"/>
                </a:cubicBezTo>
                <a:cubicBezTo>
                  <a:pt x="31997" y="91359"/>
                  <a:pt x="31770" y="93198"/>
                  <a:pt x="33154" y="94013"/>
                </a:cubicBezTo>
                <a:cubicBezTo>
                  <a:pt x="33534" y="94235"/>
                  <a:pt x="33946" y="94326"/>
                  <a:pt x="34367" y="94326"/>
                </a:cubicBezTo>
                <a:cubicBezTo>
                  <a:pt x="35456" y="94326"/>
                  <a:pt x="36609" y="93717"/>
                  <a:pt x="37457" y="93198"/>
                </a:cubicBezTo>
                <a:cubicBezTo>
                  <a:pt x="37514" y="93160"/>
                  <a:pt x="37533" y="93103"/>
                  <a:pt x="37514" y="93046"/>
                </a:cubicBezTo>
                <a:cubicBezTo>
                  <a:pt x="36725" y="90076"/>
                  <a:pt x="36309" y="87016"/>
                  <a:pt x="36300" y="83937"/>
                </a:cubicBezTo>
                <a:lnTo>
                  <a:pt x="36300" y="83937"/>
                </a:lnTo>
                <a:cubicBezTo>
                  <a:pt x="38208" y="86250"/>
                  <a:pt x="37579" y="89653"/>
                  <a:pt x="38348" y="92383"/>
                </a:cubicBezTo>
                <a:cubicBezTo>
                  <a:pt x="38500" y="93065"/>
                  <a:pt x="38803" y="93710"/>
                  <a:pt x="39201" y="94297"/>
                </a:cubicBezTo>
                <a:cubicBezTo>
                  <a:pt x="39289" y="94413"/>
                  <a:pt x="39407" y="94460"/>
                  <a:pt x="39532" y="94460"/>
                </a:cubicBezTo>
                <a:cubicBezTo>
                  <a:pt x="39756" y="94460"/>
                  <a:pt x="40003" y="94309"/>
                  <a:pt x="40149" y="94127"/>
                </a:cubicBezTo>
                <a:cubicBezTo>
                  <a:pt x="40490" y="93728"/>
                  <a:pt x="40566" y="93103"/>
                  <a:pt x="40547" y="92591"/>
                </a:cubicBezTo>
                <a:cubicBezTo>
                  <a:pt x="40509" y="91681"/>
                  <a:pt x="40244" y="90752"/>
                  <a:pt x="40092" y="89861"/>
                </a:cubicBezTo>
                <a:cubicBezTo>
                  <a:pt x="39670" y="87551"/>
                  <a:pt x="39266" y="85241"/>
                  <a:pt x="38846" y="82914"/>
                </a:cubicBezTo>
                <a:lnTo>
                  <a:pt x="38846" y="82914"/>
                </a:lnTo>
                <a:cubicBezTo>
                  <a:pt x="40217" y="83575"/>
                  <a:pt x="40753" y="85091"/>
                  <a:pt x="41116" y="86487"/>
                </a:cubicBezTo>
                <a:cubicBezTo>
                  <a:pt x="41305" y="87245"/>
                  <a:pt x="41438" y="88022"/>
                  <a:pt x="41628" y="88781"/>
                </a:cubicBezTo>
                <a:cubicBezTo>
                  <a:pt x="41760" y="89349"/>
                  <a:pt x="41874" y="90146"/>
                  <a:pt x="42443" y="90468"/>
                </a:cubicBezTo>
                <a:cubicBezTo>
                  <a:pt x="42589" y="90550"/>
                  <a:pt x="42735" y="90587"/>
                  <a:pt x="42876" y="90587"/>
                </a:cubicBezTo>
                <a:cubicBezTo>
                  <a:pt x="43193" y="90587"/>
                  <a:pt x="43484" y="90402"/>
                  <a:pt x="43694" y="90127"/>
                </a:cubicBezTo>
                <a:cubicBezTo>
                  <a:pt x="44168" y="89539"/>
                  <a:pt x="44225" y="88781"/>
                  <a:pt x="44263" y="88060"/>
                </a:cubicBezTo>
                <a:cubicBezTo>
                  <a:pt x="44376" y="85842"/>
                  <a:pt x="44433" y="83624"/>
                  <a:pt x="44433" y="81425"/>
                </a:cubicBezTo>
                <a:cubicBezTo>
                  <a:pt x="44433" y="78462"/>
                  <a:pt x="44333" y="75502"/>
                  <a:pt x="44134" y="72549"/>
                </a:cubicBezTo>
                <a:lnTo>
                  <a:pt x="44134" y="72549"/>
                </a:lnTo>
                <a:cubicBezTo>
                  <a:pt x="45525" y="70831"/>
                  <a:pt x="46934" y="69129"/>
                  <a:pt x="48319" y="67416"/>
                </a:cubicBezTo>
                <a:cubicBezTo>
                  <a:pt x="50916" y="64213"/>
                  <a:pt x="53457" y="60952"/>
                  <a:pt x="55694" y="57464"/>
                </a:cubicBezTo>
                <a:cubicBezTo>
                  <a:pt x="55812" y="57293"/>
                  <a:pt x="55657" y="57122"/>
                  <a:pt x="55493" y="57122"/>
                </a:cubicBezTo>
                <a:cubicBezTo>
                  <a:pt x="55421" y="57122"/>
                  <a:pt x="55348" y="57155"/>
                  <a:pt x="55295" y="57236"/>
                </a:cubicBezTo>
                <a:cubicBezTo>
                  <a:pt x="51966" y="62402"/>
                  <a:pt x="47953" y="67087"/>
                  <a:pt x="44086" y="71866"/>
                </a:cubicBezTo>
                <a:lnTo>
                  <a:pt x="44086" y="71866"/>
                </a:lnTo>
                <a:cubicBezTo>
                  <a:pt x="43682" y="66321"/>
                  <a:pt x="42926" y="60806"/>
                  <a:pt x="41817" y="55360"/>
                </a:cubicBezTo>
                <a:cubicBezTo>
                  <a:pt x="41400" y="53255"/>
                  <a:pt x="40945" y="51132"/>
                  <a:pt x="40376" y="49066"/>
                </a:cubicBezTo>
                <a:cubicBezTo>
                  <a:pt x="39921" y="47379"/>
                  <a:pt x="39315" y="45673"/>
                  <a:pt x="38310" y="44213"/>
                </a:cubicBezTo>
                <a:cubicBezTo>
                  <a:pt x="36130" y="41104"/>
                  <a:pt x="32301" y="40175"/>
                  <a:pt x="28737" y="39739"/>
                </a:cubicBezTo>
                <a:cubicBezTo>
                  <a:pt x="27406" y="39567"/>
                  <a:pt x="26076" y="39485"/>
                  <a:pt x="24745" y="39485"/>
                </a:cubicBezTo>
                <a:cubicBezTo>
                  <a:pt x="23877" y="39485"/>
                  <a:pt x="23008" y="39520"/>
                  <a:pt x="22140" y="39587"/>
                </a:cubicBezTo>
                <a:cubicBezTo>
                  <a:pt x="21041" y="39680"/>
                  <a:pt x="19854" y="39911"/>
                  <a:pt x="18707" y="39911"/>
                </a:cubicBezTo>
                <a:cubicBezTo>
                  <a:pt x="17736" y="39911"/>
                  <a:pt x="16794" y="39745"/>
                  <a:pt x="15960" y="39189"/>
                </a:cubicBezTo>
                <a:cubicBezTo>
                  <a:pt x="14519" y="38204"/>
                  <a:pt x="13780" y="36479"/>
                  <a:pt x="13173" y="34924"/>
                </a:cubicBezTo>
                <a:cubicBezTo>
                  <a:pt x="12339" y="32820"/>
                  <a:pt x="11543" y="30735"/>
                  <a:pt x="10728" y="28630"/>
                </a:cubicBezTo>
                <a:cubicBezTo>
                  <a:pt x="7505" y="20194"/>
                  <a:pt x="4377" y="11721"/>
                  <a:pt x="1344" y="3228"/>
                </a:cubicBezTo>
                <a:cubicBezTo>
                  <a:pt x="965" y="2166"/>
                  <a:pt x="586" y="1124"/>
                  <a:pt x="226" y="62"/>
                </a:cubicBezTo>
                <a:cubicBezTo>
                  <a:pt x="204" y="19"/>
                  <a:pt x="163" y="0"/>
                  <a:pt x="124" y="0"/>
                </a:cubicBezTo>
                <a:close/>
              </a:path>
            </a:pathLst>
          </a:custGeom>
          <a:solidFill>
            <a:srgbClr val="1C5F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5_1">
    <p:spTree>
      <p:nvGrpSpPr>
        <p:cNvPr id="1917" name="Shape 1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8" name="Google Shape;1918;p32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rot="5399990" flipH="1">
            <a:off x="7705516" y="-598319"/>
            <a:ext cx="3297389" cy="22766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19" name="Google Shape;1919;p32"/>
          <p:cNvGrpSpPr/>
          <p:nvPr/>
        </p:nvGrpSpPr>
        <p:grpSpPr>
          <a:xfrm rot="-987768">
            <a:off x="7751817" y="-266278"/>
            <a:ext cx="1344359" cy="1995308"/>
            <a:chOff x="272875" y="1527563"/>
            <a:chExt cx="255950" cy="455000"/>
          </a:xfrm>
        </p:grpSpPr>
        <p:sp>
          <p:nvSpPr>
            <p:cNvPr id="1920" name="Google Shape;1920;p32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21" name="Google Shape;1921;p32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22" name="Google Shape;1922;p32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23" name="Google Shape;1923;p32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24" name="Google Shape;1924;p32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25" name="Google Shape;1925;p32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26" name="Google Shape;1926;p32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27" name="Google Shape;1927;p32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28" name="Google Shape;1928;p32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29" name="Google Shape;1929;p32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30" name="Google Shape;1930;p32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31" name="Google Shape;1931;p32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32" name="Google Shape;1932;p32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33" name="Google Shape;1933;p32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34" name="Google Shape;1934;p32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35" name="Google Shape;1935;p32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36" name="Google Shape;1936;p32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37" name="Google Shape;1937;p32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38" name="Google Shape;1938;p32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39" name="Google Shape;1939;p32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40" name="Google Shape;1940;p32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41" name="Google Shape;1941;p32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42" name="Google Shape;1942;p32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43" name="Google Shape;1943;p32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44" name="Google Shape;1944;p32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45" name="Google Shape;1945;p32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46" name="Google Shape;1946;p32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47" name="Google Shape;1947;p32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48" name="Google Shape;1948;p32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49" name="Google Shape;1949;p32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50" name="Google Shape;1950;p32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51" name="Google Shape;1951;p32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52" name="Google Shape;1952;p32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53" name="Google Shape;1953;p32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54" name="Google Shape;1954;p32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1955" name="Google Shape;1955;p32"/>
          <p:cNvPicPr preferRelativeResize="0"/>
          <p:nvPr/>
        </p:nvPicPr>
        <p:blipFill>
          <a:blip r:embed="rId3">
            <a:alphaModFix amt="74000"/>
          </a:blip>
          <a:stretch>
            <a:fillRect/>
          </a:stretch>
        </p:blipFill>
        <p:spPr>
          <a:xfrm rot="-10162003" flipH="1">
            <a:off x="-1091107" y="-1133759"/>
            <a:ext cx="2894871" cy="2593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6" name="Google Shape;1956;p32"/>
          <p:cNvPicPr preferRelativeResize="0"/>
          <p:nvPr/>
        </p:nvPicPr>
        <p:blipFill>
          <a:blip r:embed="rId4">
            <a:alphaModFix amt="76000"/>
          </a:blip>
          <a:stretch>
            <a:fillRect/>
          </a:stretch>
        </p:blipFill>
        <p:spPr>
          <a:xfrm rot="363351">
            <a:off x="802621" y="4291783"/>
            <a:ext cx="7605804" cy="2832383"/>
          </a:xfrm>
          <a:prstGeom prst="rect">
            <a:avLst/>
          </a:prstGeom>
          <a:noFill/>
          <a:ln>
            <a:noFill/>
          </a:ln>
        </p:spPr>
      </p:pic>
      <p:sp>
        <p:nvSpPr>
          <p:cNvPr id="1957" name="Google Shape;1957;p32"/>
          <p:cNvSpPr/>
          <p:nvPr/>
        </p:nvSpPr>
        <p:spPr>
          <a:xfrm rot="9899989">
            <a:off x="-583964" y="4625085"/>
            <a:ext cx="2265015" cy="2165770"/>
          </a:xfrm>
          <a:custGeom>
            <a:avLst/>
            <a:gdLst/>
            <a:ahLst/>
            <a:cxnLst/>
            <a:rect l="l" t="t" r="r" b="b"/>
            <a:pathLst>
              <a:path w="21339" h="20404" extrusionOk="0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3C8D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5_1_1">
    <p:spTree>
      <p:nvGrpSpPr>
        <p:cNvPr id="1958" name="Shape 1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9" name="Google Shape;1959;p33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rot="-2343514" flipH="1">
            <a:off x="-1166545" y="-1270720"/>
            <a:ext cx="3297389" cy="22766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60" name="Google Shape;1960;p33"/>
          <p:cNvGrpSpPr/>
          <p:nvPr/>
        </p:nvGrpSpPr>
        <p:grpSpPr>
          <a:xfrm rot="-8099954">
            <a:off x="15431" y="-572435"/>
            <a:ext cx="1344367" cy="1995327"/>
            <a:chOff x="272875" y="1527563"/>
            <a:chExt cx="255950" cy="455000"/>
          </a:xfrm>
        </p:grpSpPr>
        <p:sp>
          <p:nvSpPr>
            <p:cNvPr id="1961" name="Google Shape;1961;p33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62" name="Google Shape;1962;p33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63" name="Google Shape;1963;p33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64" name="Google Shape;1964;p33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65" name="Google Shape;1965;p33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66" name="Google Shape;1966;p33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67" name="Google Shape;1967;p33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68" name="Google Shape;1968;p33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69" name="Google Shape;1969;p33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70" name="Google Shape;1970;p33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71" name="Google Shape;1971;p33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72" name="Google Shape;1972;p33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73" name="Google Shape;1973;p33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74" name="Google Shape;1974;p33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75" name="Google Shape;1975;p33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76" name="Google Shape;1976;p33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77" name="Google Shape;1977;p33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78" name="Google Shape;1978;p33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79" name="Google Shape;1979;p33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0" name="Google Shape;1980;p33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1" name="Google Shape;1981;p33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2" name="Google Shape;1982;p33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3" name="Google Shape;1983;p33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4" name="Google Shape;1984;p33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5" name="Google Shape;1985;p33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6" name="Google Shape;1986;p33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7" name="Google Shape;1987;p33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8" name="Google Shape;1988;p33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9" name="Google Shape;1989;p33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90" name="Google Shape;1990;p33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91" name="Google Shape;1991;p33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92" name="Google Shape;1992;p33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93" name="Google Shape;1993;p33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94" name="Google Shape;1994;p33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95" name="Google Shape;1995;p33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1996" name="Google Shape;1996;p33"/>
          <p:cNvPicPr preferRelativeResize="0"/>
          <p:nvPr/>
        </p:nvPicPr>
        <p:blipFill>
          <a:blip r:embed="rId3">
            <a:alphaModFix amt="74000"/>
          </a:blip>
          <a:stretch>
            <a:fillRect/>
          </a:stretch>
        </p:blipFill>
        <p:spPr>
          <a:xfrm rot="-5809801" flipH="1">
            <a:off x="7609918" y="-1097658"/>
            <a:ext cx="2894870" cy="2593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7" name="Google Shape;1997;p33"/>
          <p:cNvPicPr preferRelativeResize="0"/>
          <p:nvPr/>
        </p:nvPicPr>
        <p:blipFill>
          <a:blip r:embed="rId4">
            <a:alphaModFix amt="76000"/>
          </a:blip>
          <a:stretch>
            <a:fillRect/>
          </a:stretch>
        </p:blipFill>
        <p:spPr>
          <a:xfrm rot="10754694">
            <a:off x="2497948" y="4487275"/>
            <a:ext cx="7605809" cy="28323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98" name="Google Shape;1998;p33"/>
          <p:cNvGrpSpPr/>
          <p:nvPr/>
        </p:nvGrpSpPr>
        <p:grpSpPr>
          <a:xfrm flipH="1">
            <a:off x="-624375" y="3487614"/>
            <a:ext cx="1344377" cy="2469659"/>
            <a:chOff x="272875" y="1419395"/>
            <a:chExt cx="255950" cy="563168"/>
          </a:xfrm>
        </p:grpSpPr>
        <p:sp>
          <p:nvSpPr>
            <p:cNvPr id="1999" name="Google Shape;1999;p33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00" name="Google Shape;2000;p33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01" name="Google Shape;2001;p33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02" name="Google Shape;2002;p33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03" name="Google Shape;2003;p33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04" name="Google Shape;2004;p33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05" name="Google Shape;2005;p33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06" name="Google Shape;2006;p33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07" name="Google Shape;2007;p33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08" name="Google Shape;2008;p33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09" name="Google Shape;2009;p33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10" name="Google Shape;2010;p33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11" name="Google Shape;2011;p33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12" name="Google Shape;2012;p33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13" name="Google Shape;2013;p33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14" name="Google Shape;2014;p33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15" name="Google Shape;2015;p33"/>
            <p:cNvSpPr/>
            <p:nvPr/>
          </p:nvSpPr>
          <p:spPr>
            <a:xfrm>
              <a:off x="369050" y="1615955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16" name="Google Shape;2016;p33"/>
            <p:cNvSpPr/>
            <p:nvPr/>
          </p:nvSpPr>
          <p:spPr>
            <a:xfrm>
              <a:off x="490635" y="1582215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17" name="Google Shape;2017;p33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18" name="Google Shape;2018;p33"/>
            <p:cNvSpPr/>
            <p:nvPr/>
          </p:nvSpPr>
          <p:spPr>
            <a:xfrm>
              <a:off x="438343" y="1487068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19" name="Google Shape;2019;p33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20" name="Google Shape;2020;p33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21" name="Google Shape;2021;p33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22" name="Google Shape;2022;p33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23" name="Google Shape;2023;p33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24" name="Google Shape;2024;p33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25" name="Google Shape;2025;p33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26" name="Google Shape;2026;p33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27" name="Google Shape;2027;p33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28" name="Google Shape;2028;p33"/>
            <p:cNvSpPr/>
            <p:nvPr/>
          </p:nvSpPr>
          <p:spPr>
            <a:xfrm>
              <a:off x="360075" y="195388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29" name="Google Shape;2029;p33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30" name="Google Shape;2030;p33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31" name="Google Shape;2031;p33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32" name="Google Shape;2032;p33"/>
            <p:cNvSpPr/>
            <p:nvPr/>
          </p:nvSpPr>
          <p:spPr>
            <a:xfrm>
              <a:off x="394558" y="1560904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33" name="Google Shape;2033;p33"/>
            <p:cNvSpPr/>
            <p:nvPr/>
          </p:nvSpPr>
          <p:spPr>
            <a:xfrm>
              <a:off x="418850" y="1419395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5_1_1_1">
    <p:spTree>
      <p:nvGrpSpPr>
        <p:cNvPr id="2034" name="Shape 2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5" name="Google Shape;2035;p34"/>
          <p:cNvPicPr preferRelativeResize="0"/>
          <p:nvPr/>
        </p:nvPicPr>
        <p:blipFill>
          <a:blip r:embed="rId2">
            <a:alphaModFix amt="64000"/>
          </a:blip>
          <a:stretch>
            <a:fillRect/>
          </a:stretch>
        </p:blipFill>
        <p:spPr>
          <a:xfrm rot="5400000">
            <a:off x="6963311" y="-630813"/>
            <a:ext cx="3592176" cy="302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6" name="Google Shape;2036;p34"/>
          <p:cNvPicPr preferRelativeResize="0"/>
          <p:nvPr/>
        </p:nvPicPr>
        <p:blipFill>
          <a:blip r:embed="rId3">
            <a:alphaModFix amt="66000"/>
          </a:blip>
          <a:stretch>
            <a:fillRect/>
          </a:stretch>
        </p:blipFill>
        <p:spPr>
          <a:xfrm rot="1326165" flipH="1">
            <a:off x="-191445" y="4128883"/>
            <a:ext cx="3297389" cy="227663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37" name="Google Shape;2037;p34"/>
          <p:cNvGrpSpPr/>
          <p:nvPr/>
        </p:nvGrpSpPr>
        <p:grpSpPr>
          <a:xfrm rot="-2700000">
            <a:off x="8026513" y="-183341"/>
            <a:ext cx="1344349" cy="1995327"/>
            <a:chOff x="272875" y="1527563"/>
            <a:chExt cx="255950" cy="455000"/>
          </a:xfrm>
        </p:grpSpPr>
        <p:sp>
          <p:nvSpPr>
            <p:cNvPr id="2038" name="Google Shape;2038;p34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39" name="Google Shape;2039;p34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40" name="Google Shape;2040;p34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41" name="Google Shape;2041;p34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42" name="Google Shape;2042;p34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43" name="Google Shape;2043;p34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44" name="Google Shape;2044;p34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45" name="Google Shape;2045;p34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46" name="Google Shape;2046;p34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47" name="Google Shape;2047;p34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48" name="Google Shape;2048;p34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49" name="Google Shape;2049;p34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50" name="Google Shape;2050;p34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51" name="Google Shape;2051;p34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52" name="Google Shape;2052;p34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53" name="Google Shape;2053;p34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54" name="Google Shape;2054;p34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55" name="Google Shape;2055;p34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56" name="Google Shape;2056;p34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57" name="Google Shape;2057;p34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58" name="Google Shape;2058;p34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59" name="Google Shape;2059;p34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60" name="Google Shape;2060;p34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61" name="Google Shape;2061;p34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62" name="Google Shape;2062;p34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63" name="Google Shape;2063;p34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64" name="Google Shape;2064;p34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65" name="Google Shape;2065;p34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66" name="Google Shape;2066;p34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67" name="Google Shape;2067;p34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68" name="Google Shape;2068;p34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69" name="Google Shape;2069;p34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70" name="Google Shape;2070;p34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71" name="Google Shape;2071;p34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72" name="Google Shape;2072;p34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073" name="Google Shape;2073;p34"/>
          <p:cNvSpPr/>
          <p:nvPr/>
        </p:nvSpPr>
        <p:spPr>
          <a:xfrm>
            <a:off x="4566955" y="-2521549"/>
            <a:ext cx="4624024" cy="7256966"/>
          </a:xfrm>
          <a:custGeom>
            <a:avLst/>
            <a:gdLst/>
            <a:ahLst/>
            <a:cxnLst/>
            <a:rect l="l" t="t" r="r" b="b"/>
            <a:pathLst>
              <a:path w="55812" h="94461" extrusionOk="0">
                <a:moveTo>
                  <a:pt x="36054" y="83719"/>
                </a:moveTo>
                <a:cubicBezTo>
                  <a:pt x="36059" y="85810"/>
                  <a:pt x="36230" y="87883"/>
                  <a:pt x="36585" y="89937"/>
                </a:cubicBezTo>
                <a:cubicBezTo>
                  <a:pt x="36680" y="90449"/>
                  <a:pt x="36775" y="90942"/>
                  <a:pt x="36888" y="91454"/>
                </a:cubicBezTo>
                <a:cubicBezTo>
                  <a:pt x="36926" y="91719"/>
                  <a:pt x="37002" y="91984"/>
                  <a:pt x="37059" y="92250"/>
                </a:cubicBezTo>
                <a:cubicBezTo>
                  <a:pt x="37097" y="92439"/>
                  <a:pt x="37305" y="92856"/>
                  <a:pt x="37211" y="93046"/>
                </a:cubicBezTo>
                <a:cubicBezTo>
                  <a:pt x="37154" y="93160"/>
                  <a:pt x="36831" y="93255"/>
                  <a:pt x="36718" y="93311"/>
                </a:cubicBezTo>
                <a:cubicBezTo>
                  <a:pt x="36509" y="93425"/>
                  <a:pt x="36282" y="93539"/>
                  <a:pt x="36035" y="93634"/>
                </a:cubicBezTo>
                <a:cubicBezTo>
                  <a:pt x="35599" y="93804"/>
                  <a:pt x="35144" y="93937"/>
                  <a:pt x="34689" y="93994"/>
                </a:cubicBezTo>
                <a:cubicBezTo>
                  <a:pt x="34597" y="94004"/>
                  <a:pt x="34505" y="94009"/>
                  <a:pt x="34414" y="94009"/>
                </a:cubicBezTo>
                <a:cubicBezTo>
                  <a:pt x="33623" y="94009"/>
                  <a:pt x="32889" y="93638"/>
                  <a:pt x="32566" y="92856"/>
                </a:cubicBezTo>
                <a:cubicBezTo>
                  <a:pt x="32244" y="92041"/>
                  <a:pt x="32471" y="91093"/>
                  <a:pt x="32756" y="90297"/>
                </a:cubicBezTo>
                <a:cubicBezTo>
                  <a:pt x="33362" y="88572"/>
                  <a:pt x="34234" y="86923"/>
                  <a:pt x="35125" y="85331"/>
                </a:cubicBezTo>
                <a:cubicBezTo>
                  <a:pt x="35426" y="84788"/>
                  <a:pt x="35736" y="84251"/>
                  <a:pt x="36054" y="83719"/>
                </a:cubicBezTo>
                <a:close/>
                <a:moveTo>
                  <a:pt x="43850" y="72899"/>
                </a:moveTo>
                <a:cubicBezTo>
                  <a:pt x="43926" y="74041"/>
                  <a:pt x="43988" y="75183"/>
                  <a:pt x="44035" y="76326"/>
                </a:cubicBezTo>
                <a:cubicBezTo>
                  <a:pt x="44111" y="78487"/>
                  <a:pt x="44149" y="80629"/>
                  <a:pt x="44130" y="82790"/>
                </a:cubicBezTo>
                <a:cubicBezTo>
                  <a:pt x="44111" y="83871"/>
                  <a:pt x="44092" y="84970"/>
                  <a:pt x="44054" y="86051"/>
                </a:cubicBezTo>
                <a:cubicBezTo>
                  <a:pt x="44016" y="87037"/>
                  <a:pt x="44092" y="88117"/>
                  <a:pt x="43864" y="89065"/>
                </a:cubicBezTo>
                <a:cubicBezTo>
                  <a:pt x="43789" y="89463"/>
                  <a:pt x="43599" y="89823"/>
                  <a:pt x="43334" y="90127"/>
                </a:cubicBezTo>
                <a:cubicBezTo>
                  <a:pt x="43194" y="90249"/>
                  <a:pt x="43052" y="90301"/>
                  <a:pt x="42914" y="90301"/>
                </a:cubicBezTo>
                <a:cubicBezTo>
                  <a:pt x="42585" y="90301"/>
                  <a:pt x="42287" y="90001"/>
                  <a:pt x="42139" y="89653"/>
                </a:cubicBezTo>
                <a:cubicBezTo>
                  <a:pt x="41874" y="88970"/>
                  <a:pt x="41760" y="88193"/>
                  <a:pt x="41609" y="87473"/>
                </a:cubicBezTo>
                <a:cubicBezTo>
                  <a:pt x="41324" y="86165"/>
                  <a:pt x="41021" y="84724"/>
                  <a:pt x="40149" y="83643"/>
                </a:cubicBezTo>
                <a:cubicBezTo>
                  <a:pt x="39770" y="83169"/>
                  <a:pt x="39277" y="82809"/>
                  <a:pt x="38708" y="82582"/>
                </a:cubicBezTo>
                <a:cubicBezTo>
                  <a:pt x="38695" y="82577"/>
                  <a:pt x="38683" y="82574"/>
                  <a:pt x="38671" y="82574"/>
                </a:cubicBezTo>
                <a:cubicBezTo>
                  <a:pt x="38594" y="82574"/>
                  <a:pt x="38540" y="82668"/>
                  <a:pt x="38557" y="82733"/>
                </a:cubicBezTo>
                <a:cubicBezTo>
                  <a:pt x="38917" y="84667"/>
                  <a:pt x="39277" y="86601"/>
                  <a:pt x="39618" y="88534"/>
                </a:cubicBezTo>
                <a:lnTo>
                  <a:pt x="40149" y="91397"/>
                </a:lnTo>
                <a:cubicBezTo>
                  <a:pt x="40263" y="92136"/>
                  <a:pt x="40452" y="92875"/>
                  <a:pt x="40187" y="93596"/>
                </a:cubicBezTo>
                <a:cubicBezTo>
                  <a:pt x="40092" y="93861"/>
                  <a:pt x="39921" y="94183"/>
                  <a:pt x="39618" y="94240"/>
                </a:cubicBezTo>
                <a:cubicBezTo>
                  <a:pt x="39604" y="94243"/>
                  <a:pt x="39590" y="94244"/>
                  <a:pt x="39576" y="94244"/>
                </a:cubicBezTo>
                <a:cubicBezTo>
                  <a:pt x="39294" y="94244"/>
                  <a:pt x="39081" y="93717"/>
                  <a:pt x="38955" y="93482"/>
                </a:cubicBezTo>
                <a:cubicBezTo>
                  <a:pt x="38670" y="92856"/>
                  <a:pt x="38462" y="92193"/>
                  <a:pt x="38348" y="91511"/>
                </a:cubicBezTo>
                <a:cubicBezTo>
                  <a:pt x="38083" y="90146"/>
                  <a:pt x="38045" y="88762"/>
                  <a:pt x="37855" y="87397"/>
                </a:cubicBezTo>
                <a:cubicBezTo>
                  <a:pt x="37647" y="85994"/>
                  <a:pt x="37230" y="84610"/>
                  <a:pt x="36244" y="83549"/>
                </a:cubicBezTo>
                <a:cubicBezTo>
                  <a:pt x="36227" y="83526"/>
                  <a:pt x="36203" y="83515"/>
                  <a:pt x="36178" y="83514"/>
                </a:cubicBezTo>
                <a:lnTo>
                  <a:pt x="36178" y="83514"/>
                </a:lnTo>
                <a:cubicBezTo>
                  <a:pt x="38436" y="79777"/>
                  <a:pt x="41102" y="76305"/>
                  <a:pt x="43850" y="72899"/>
                </a:cubicBezTo>
                <a:close/>
                <a:moveTo>
                  <a:pt x="124" y="0"/>
                </a:moveTo>
                <a:cubicBezTo>
                  <a:pt x="60" y="0"/>
                  <a:pt x="1" y="49"/>
                  <a:pt x="36" y="119"/>
                </a:cubicBezTo>
                <a:lnTo>
                  <a:pt x="17" y="119"/>
                </a:lnTo>
                <a:cubicBezTo>
                  <a:pt x="2955" y="8498"/>
                  <a:pt x="5989" y="16839"/>
                  <a:pt x="9135" y="25123"/>
                </a:cubicBezTo>
                <a:cubicBezTo>
                  <a:pt x="9894" y="27152"/>
                  <a:pt x="10671" y="29180"/>
                  <a:pt x="11467" y="31208"/>
                </a:cubicBezTo>
                <a:cubicBezTo>
                  <a:pt x="12168" y="33028"/>
                  <a:pt x="12794" y="34905"/>
                  <a:pt x="13647" y="36649"/>
                </a:cubicBezTo>
                <a:cubicBezTo>
                  <a:pt x="14292" y="37976"/>
                  <a:pt x="15221" y="39246"/>
                  <a:pt x="16623" y="39796"/>
                </a:cubicBezTo>
                <a:cubicBezTo>
                  <a:pt x="17283" y="40054"/>
                  <a:pt x="17979" y="40142"/>
                  <a:pt x="18690" y="40142"/>
                </a:cubicBezTo>
                <a:cubicBezTo>
                  <a:pt x="19959" y="40142"/>
                  <a:pt x="21272" y="39862"/>
                  <a:pt x="22500" y="39777"/>
                </a:cubicBezTo>
                <a:cubicBezTo>
                  <a:pt x="23246" y="39726"/>
                  <a:pt x="23995" y="39701"/>
                  <a:pt x="24747" y="39701"/>
                </a:cubicBezTo>
                <a:cubicBezTo>
                  <a:pt x="26249" y="39701"/>
                  <a:pt x="27757" y="39802"/>
                  <a:pt x="29249" y="40004"/>
                </a:cubicBezTo>
                <a:cubicBezTo>
                  <a:pt x="31106" y="40270"/>
                  <a:pt x="33021" y="40668"/>
                  <a:pt x="34727" y="41502"/>
                </a:cubicBezTo>
                <a:cubicBezTo>
                  <a:pt x="36433" y="42317"/>
                  <a:pt x="37836" y="43682"/>
                  <a:pt x="38708" y="45350"/>
                </a:cubicBezTo>
                <a:cubicBezTo>
                  <a:pt x="39580" y="46981"/>
                  <a:pt x="40054" y="48782"/>
                  <a:pt x="40471" y="50545"/>
                </a:cubicBezTo>
                <a:cubicBezTo>
                  <a:pt x="42179" y="57664"/>
                  <a:pt x="43282" y="64918"/>
                  <a:pt x="43803" y="72216"/>
                </a:cubicBezTo>
                <a:lnTo>
                  <a:pt x="43803" y="72216"/>
                </a:lnTo>
                <a:cubicBezTo>
                  <a:pt x="43494" y="72599"/>
                  <a:pt x="43186" y="72983"/>
                  <a:pt x="42879" y="73369"/>
                </a:cubicBezTo>
                <a:cubicBezTo>
                  <a:pt x="40831" y="75966"/>
                  <a:pt x="38822" y="78601"/>
                  <a:pt x="37021" y="81387"/>
                </a:cubicBezTo>
                <a:cubicBezTo>
                  <a:pt x="35277" y="84098"/>
                  <a:pt x="33571" y="87018"/>
                  <a:pt x="32471" y="90070"/>
                </a:cubicBezTo>
                <a:cubicBezTo>
                  <a:pt x="31997" y="91359"/>
                  <a:pt x="31770" y="93198"/>
                  <a:pt x="33154" y="94013"/>
                </a:cubicBezTo>
                <a:cubicBezTo>
                  <a:pt x="33534" y="94235"/>
                  <a:pt x="33946" y="94326"/>
                  <a:pt x="34367" y="94326"/>
                </a:cubicBezTo>
                <a:cubicBezTo>
                  <a:pt x="35456" y="94326"/>
                  <a:pt x="36609" y="93717"/>
                  <a:pt x="37457" y="93198"/>
                </a:cubicBezTo>
                <a:cubicBezTo>
                  <a:pt x="37514" y="93160"/>
                  <a:pt x="37533" y="93103"/>
                  <a:pt x="37514" y="93046"/>
                </a:cubicBezTo>
                <a:cubicBezTo>
                  <a:pt x="36725" y="90076"/>
                  <a:pt x="36309" y="87016"/>
                  <a:pt x="36300" y="83937"/>
                </a:cubicBezTo>
                <a:lnTo>
                  <a:pt x="36300" y="83937"/>
                </a:lnTo>
                <a:cubicBezTo>
                  <a:pt x="38208" y="86250"/>
                  <a:pt x="37579" y="89653"/>
                  <a:pt x="38348" y="92383"/>
                </a:cubicBezTo>
                <a:cubicBezTo>
                  <a:pt x="38500" y="93065"/>
                  <a:pt x="38803" y="93710"/>
                  <a:pt x="39201" y="94297"/>
                </a:cubicBezTo>
                <a:cubicBezTo>
                  <a:pt x="39289" y="94413"/>
                  <a:pt x="39407" y="94460"/>
                  <a:pt x="39532" y="94460"/>
                </a:cubicBezTo>
                <a:cubicBezTo>
                  <a:pt x="39756" y="94460"/>
                  <a:pt x="40003" y="94309"/>
                  <a:pt x="40149" y="94127"/>
                </a:cubicBezTo>
                <a:cubicBezTo>
                  <a:pt x="40490" y="93728"/>
                  <a:pt x="40566" y="93103"/>
                  <a:pt x="40547" y="92591"/>
                </a:cubicBezTo>
                <a:cubicBezTo>
                  <a:pt x="40509" y="91681"/>
                  <a:pt x="40244" y="90752"/>
                  <a:pt x="40092" y="89861"/>
                </a:cubicBezTo>
                <a:cubicBezTo>
                  <a:pt x="39670" y="87551"/>
                  <a:pt x="39266" y="85241"/>
                  <a:pt x="38846" y="82914"/>
                </a:cubicBezTo>
                <a:lnTo>
                  <a:pt x="38846" y="82914"/>
                </a:lnTo>
                <a:cubicBezTo>
                  <a:pt x="40217" y="83575"/>
                  <a:pt x="40753" y="85091"/>
                  <a:pt x="41116" y="86487"/>
                </a:cubicBezTo>
                <a:cubicBezTo>
                  <a:pt x="41305" y="87245"/>
                  <a:pt x="41438" y="88022"/>
                  <a:pt x="41628" y="88781"/>
                </a:cubicBezTo>
                <a:cubicBezTo>
                  <a:pt x="41760" y="89349"/>
                  <a:pt x="41874" y="90146"/>
                  <a:pt x="42443" y="90468"/>
                </a:cubicBezTo>
                <a:cubicBezTo>
                  <a:pt x="42589" y="90550"/>
                  <a:pt x="42735" y="90587"/>
                  <a:pt x="42876" y="90587"/>
                </a:cubicBezTo>
                <a:cubicBezTo>
                  <a:pt x="43193" y="90587"/>
                  <a:pt x="43484" y="90402"/>
                  <a:pt x="43694" y="90127"/>
                </a:cubicBezTo>
                <a:cubicBezTo>
                  <a:pt x="44168" y="89539"/>
                  <a:pt x="44225" y="88781"/>
                  <a:pt x="44263" y="88060"/>
                </a:cubicBezTo>
                <a:cubicBezTo>
                  <a:pt x="44376" y="85842"/>
                  <a:pt x="44433" y="83624"/>
                  <a:pt x="44433" y="81425"/>
                </a:cubicBezTo>
                <a:cubicBezTo>
                  <a:pt x="44433" y="78462"/>
                  <a:pt x="44333" y="75502"/>
                  <a:pt x="44134" y="72549"/>
                </a:cubicBezTo>
                <a:lnTo>
                  <a:pt x="44134" y="72549"/>
                </a:lnTo>
                <a:cubicBezTo>
                  <a:pt x="45525" y="70831"/>
                  <a:pt x="46934" y="69129"/>
                  <a:pt x="48319" y="67416"/>
                </a:cubicBezTo>
                <a:cubicBezTo>
                  <a:pt x="50916" y="64213"/>
                  <a:pt x="53457" y="60952"/>
                  <a:pt x="55694" y="57464"/>
                </a:cubicBezTo>
                <a:cubicBezTo>
                  <a:pt x="55812" y="57293"/>
                  <a:pt x="55657" y="57122"/>
                  <a:pt x="55493" y="57122"/>
                </a:cubicBezTo>
                <a:cubicBezTo>
                  <a:pt x="55421" y="57122"/>
                  <a:pt x="55348" y="57155"/>
                  <a:pt x="55295" y="57236"/>
                </a:cubicBezTo>
                <a:cubicBezTo>
                  <a:pt x="51966" y="62402"/>
                  <a:pt x="47953" y="67087"/>
                  <a:pt x="44086" y="71866"/>
                </a:cubicBezTo>
                <a:lnTo>
                  <a:pt x="44086" y="71866"/>
                </a:lnTo>
                <a:cubicBezTo>
                  <a:pt x="43682" y="66321"/>
                  <a:pt x="42926" y="60806"/>
                  <a:pt x="41817" y="55360"/>
                </a:cubicBezTo>
                <a:cubicBezTo>
                  <a:pt x="41400" y="53255"/>
                  <a:pt x="40945" y="51132"/>
                  <a:pt x="40376" y="49066"/>
                </a:cubicBezTo>
                <a:cubicBezTo>
                  <a:pt x="39921" y="47379"/>
                  <a:pt x="39315" y="45673"/>
                  <a:pt x="38310" y="44213"/>
                </a:cubicBezTo>
                <a:cubicBezTo>
                  <a:pt x="36130" y="41104"/>
                  <a:pt x="32301" y="40175"/>
                  <a:pt x="28737" y="39739"/>
                </a:cubicBezTo>
                <a:cubicBezTo>
                  <a:pt x="27406" y="39567"/>
                  <a:pt x="26076" y="39485"/>
                  <a:pt x="24745" y="39485"/>
                </a:cubicBezTo>
                <a:cubicBezTo>
                  <a:pt x="23877" y="39485"/>
                  <a:pt x="23008" y="39520"/>
                  <a:pt x="22140" y="39587"/>
                </a:cubicBezTo>
                <a:cubicBezTo>
                  <a:pt x="21041" y="39680"/>
                  <a:pt x="19854" y="39911"/>
                  <a:pt x="18707" y="39911"/>
                </a:cubicBezTo>
                <a:cubicBezTo>
                  <a:pt x="17736" y="39911"/>
                  <a:pt x="16794" y="39745"/>
                  <a:pt x="15960" y="39189"/>
                </a:cubicBezTo>
                <a:cubicBezTo>
                  <a:pt x="14519" y="38204"/>
                  <a:pt x="13780" y="36479"/>
                  <a:pt x="13173" y="34924"/>
                </a:cubicBezTo>
                <a:cubicBezTo>
                  <a:pt x="12339" y="32820"/>
                  <a:pt x="11543" y="30735"/>
                  <a:pt x="10728" y="28630"/>
                </a:cubicBezTo>
                <a:cubicBezTo>
                  <a:pt x="7505" y="20194"/>
                  <a:pt x="4377" y="11721"/>
                  <a:pt x="1344" y="3228"/>
                </a:cubicBezTo>
                <a:cubicBezTo>
                  <a:pt x="965" y="2166"/>
                  <a:pt x="586" y="1124"/>
                  <a:pt x="226" y="62"/>
                </a:cubicBezTo>
                <a:cubicBezTo>
                  <a:pt x="204" y="19"/>
                  <a:pt x="163" y="0"/>
                  <a:pt x="124" y="0"/>
                </a:cubicBezTo>
                <a:close/>
              </a:path>
            </a:pathLst>
          </a:custGeom>
          <a:solidFill>
            <a:srgbClr val="1C5F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pic>
        <p:nvPicPr>
          <p:cNvPr id="2074" name="Google Shape;2074;p34"/>
          <p:cNvPicPr preferRelativeResize="0"/>
          <p:nvPr/>
        </p:nvPicPr>
        <p:blipFill>
          <a:blip r:embed="rId4">
            <a:alphaModFix amt="74000"/>
          </a:blip>
          <a:stretch>
            <a:fillRect/>
          </a:stretch>
        </p:blipFill>
        <p:spPr>
          <a:xfrm rot="7675040">
            <a:off x="2669916" y="-1516164"/>
            <a:ext cx="2894877" cy="2593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5" name="Google Shape;2075;p34"/>
          <p:cNvPicPr preferRelativeResize="0"/>
          <p:nvPr/>
        </p:nvPicPr>
        <p:blipFill>
          <a:blip r:embed="rId5">
            <a:alphaModFix amt="74000"/>
          </a:blip>
          <a:stretch>
            <a:fillRect/>
          </a:stretch>
        </p:blipFill>
        <p:spPr>
          <a:xfrm rot="-9631575" flipH="1">
            <a:off x="-1503235" y="-1230424"/>
            <a:ext cx="2894874" cy="2593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4_1_1_2">
    <p:spTree>
      <p:nvGrpSpPr>
        <p:cNvPr id="2076" name="Shape 2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7" name="Google Shape;2077;p35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rot="5399990" flipH="1">
            <a:off x="7705516" y="-598319"/>
            <a:ext cx="3297389" cy="22766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78" name="Google Shape;2078;p35"/>
          <p:cNvGrpSpPr/>
          <p:nvPr/>
        </p:nvGrpSpPr>
        <p:grpSpPr>
          <a:xfrm rot="-987768">
            <a:off x="7751817" y="-266278"/>
            <a:ext cx="1344359" cy="1995308"/>
            <a:chOff x="272875" y="1527563"/>
            <a:chExt cx="255950" cy="455000"/>
          </a:xfrm>
        </p:grpSpPr>
        <p:sp>
          <p:nvSpPr>
            <p:cNvPr id="2079" name="Google Shape;2079;p35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80" name="Google Shape;2080;p35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81" name="Google Shape;2081;p35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82" name="Google Shape;2082;p35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83" name="Google Shape;2083;p35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84" name="Google Shape;2084;p35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85" name="Google Shape;2085;p35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86" name="Google Shape;2086;p35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87" name="Google Shape;2087;p35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88" name="Google Shape;2088;p35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89" name="Google Shape;2089;p35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90" name="Google Shape;2090;p35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91" name="Google Shape;2091;p35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92" name="Google Shape;2092;p35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93" name="Google Shape;2093;p35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94" name="Google Shape;2094;p35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95" name="Google Shape;2095;p35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96" name="Google Shape;2096;p35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97" name="Google Shape;2097;p35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98" name="Google Shape;2098;p35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99" name="Google Shape;2099;p35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00" name="Google Shape;2100;p35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01" name="Google Shape;2101;p35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02" name="Google Shape;2102;p35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03" name="Google Shape;2103;p35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04" name="Google Shape;2104;p35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05" name="Google Shape;2105;p35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06" name="Google Shape;2106;p35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07" name="Google Shape;2107;p35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08" name="Google Shape;2108;p35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09" name="Google Shape;2109;p35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10" name="Google Shape;2110;p35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11" name="Google Shape;2111;p35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12" name="Google Shape;2112;p35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13" name="Google Shape;2113;p35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2114" name="Google Shape;2114;p35"/>
          <p:cNvPicPr preferRelativeResize="0"/>
          <p:nvPr/>
        </p:nvPicPr>
        <p:blipFill>
          <a:blip r:embed="rId3">
            <a:alphaModFix amt="74000"/>
          </a:blip>
          <a:stretch>
            <a:fillRect/>
          </a:stretch>
        </p:blipFill>
        <p:spPr>
          <a:xfrm rot="-10162003" flipH="1">
            <a:off x="-1091107" y="-1133759"/>
            <a:ext cx="2894871" cy="2593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5" name="Google Shape;2115;p35"/>
          <p:cNvPicPr preferRelativeResize="0"/>
          <p:nvPr/>
        </p:nvPicPr>
        <p:blipFill>
          <a:blip r:embed="rId4">
            <a:alphaModFix amt="76000"/>
          </a:blip>
          <a:stretch>
            <a:fillRect/>
          </a:stretch>
        </p:blipFill>
        <p:spPr>
          <a:xfrm rot="363351">
            <a:off x="802621" y="4291783"/>
            <a:ext cx="7605804" cy="2832383"/>
          </a:xfrm>
          <a:prstGeom prst="rect">
            <a:avLst/>
          </a:prstGeom>
          <a:noFill/>
          <a:ln>
            <a:noFill/>
          </a:ln>
        </p:spPr>
      </p:pic>
      <p:sp>
        <p:nvSpPr>
          <p:cNvPr id="2116" name="Google Shape;2116;p35"/>
          <p:cNvSpPr/>
          <p:nvPr/>
        </p:nvSpPr>
        <p:spPr>
          <a:xfrm rot="9899989">
            <a:off x="-583964" y="4625085"/>
            <a:ext cx="2265015" cy="2165770"/>
          </a:xfrm>
          <a:custGeom>
            <a:avLst/>
            <a:gdLst/>
            <a:ahLst/>
            <a:cxnLst/>
            <a:rect l="l" t="t" r="r" b="b"/>
            <a:pathLst>
              <a:path w="21339" h="20404" extrusionOk="0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3C8D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6" Type="http://schemas.openxmlformats.org/officeDocument/2006/relationships/theme" Target="../theme/theme1.xml"/><Relationship Id="rId35" Type="http://schemas.openxmlformats.org/officeDocument/2006/relationships/image" Target="../media/image23.jpeg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5"/>
          <a:stretch>
            <a:fillRect/>
          </a:stretch>
        </a:blip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verpass Black"/>
              <a:buNone/>
              <a:defRPr sz="30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verpass Black"/>
              <a:buNone/>
              <a:defRPr sz="30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verpass Black"/>
              <a:buNone/>
              <a:defRPr sz="30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verpass Black"/>
              <a:buNone/>
              <a:defRPr sz="30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verpass Black"/>
              <a:buNone/>
              <a:defRPr sz="30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verpass Black"/>
              <a:buNone/>
              <a:defRPr sz="30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verpass Black"/>
              <a:buNone/>
              <a:defRPr sz="30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verpass Black"/>
              <a:buNone/>
              <a:defRPr sz="30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verpass Black"/>
              <a:buNone/>
              <a:defRPr sz="30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4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4.xml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5.xml"/><Relationship Id="rId5" Type="http://schemas.openxmlformats.org/officeDocument/2006/relationships/image" Target="../media/image31.png"/><Relationship Id="rId4" Type="http://schemas.openxmlformats.org/officeDocument/2006/relationships/image" Target="../media/image2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5.xml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38.png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3.xml"/><Relationship Id="rId3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20.xml"/><Relationship Id="rId4" Type="http://schemas.openxmlformats.org/officeDocument/2006/relationships/image" Target="../media/image4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6.png"/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9.xml"/><Relationship Id="rId4" Type="http://schemas.openxmlformats.org/officeDocument/2006/relationships/image" Target="../media/image41.png"/><Relationship Id="rId3" Type="http://schemas.openxmlformats.org/officeDocument/2006/relationships/image" Target="../media/image28.png"/><Relationship Id="rId2" Type="http://schemas.openxmlformats.org/officeDocument/2006/relationships/image" Target="../media/image40.png"/><Relationship Id="rId1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2.xml"/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4.xml"/><Relationship Id="rId4" Type="http://schemas.openxmlformats.org/officeDocument/2006/relationships/image" Target="../media/image4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5.xml"/><Relationship Id="rId3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5.xml"/><Relationship Id="rId4" Type="http://schemas.openxmlformats.org/officeDocument/2006/relationships/image" Target="../media/image42.png"/><Relationship Id="rId3" Type="http://schemas.openxmlformats.org/officeDocument/2006/relationships/hyperlink" Target="https://docs.google.com/spreadsheets/d/1WSY9Gg2whaKQyqDYCGDQ40t8gnLIBOTdIpPiq0mmATk/copy" TargetMode="External"/><Relationship Id="rId2" Type="http://schemas.openxmlformats.org/officeDocument/2006/relationships/image" Target="../media/image2.png"/><Relationship Id="rId1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43.png"/><Relationship Id="rId1" Type="http://schemas.openxmlformats.org/officeDocument/2006/relationships/hyperlink" Target="https://docs.google.com/spreadsheets/d/1WSY9Gg2whaKQyqDYCGDQ40t8gnLIBOTdIpPiq0mmATk/copy" TargetMode="Externa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7" Type="http://schemas.openxmlformats.org/officeDocument/2006/relationships/slideLayout" Target="../slideLayouts/slideLayout21.xml"/><Relationship Id="rId6" Type="http://schemas.openxmlformats.org/officeDocument/2006/relationships/image" Target="../media/image35.png"/><Relationship Id="rId5" Type="http://schemas.openxmlformats.org/officeDocument/2006/relationships/image" Target="../media/image30.png"/><Relationship Id="rId4" Type="http://schemas.openxmlformats.org/officeDocument/2006/relationships/image" Target="../media/image4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15.xml"/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5.xml"/><Relationship Id="rId7" Type="http://schemas.openxmlformats.org/officeDocument/2006/relationships/slideLayout" Target="../slideLayouts/slideLayout15.xml"/><Relationship Id="rId6" Type="http://schemas.openxmlformats.org/officeDocument/2006/relationships/image" Target="../media/image47.png"/><Relationship Id="rId5" Type="http://schemas.openxmlformats.org/officeDocument/2006/relationships/image" Target="../media/image26.png"/><Relationship Id="rId4" Type="http://schemas.openxmlformats.org/officeDocument/2006/relationships/image" Target="../media/image46.png"/><Relationship Id="rId3" Type="http://schemas.openxmlformats.org/officeDocument/2006/relationships/image" Target="../media/image28.png"/><Relationship Id="rId2" Type="http://schemas.openxmlformats.org/officeDocument/2006/relationships/image" Target="../media/image45.png"/><Relationship Id="rId1" Type="http://schemas.openxmlformats.org/officeDocument/2006/relationships/hyperlink" Target="https://docs.google.com/spreadsheets/d/1WSY9Gg2whaKQyqDYCGDQ40t8gnLIBOTdIpPiq0mmATk/copy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20" name="Shape 2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1" name="Google Shape;2121;p36"/>
          <p:cNvPicPr preferRelativeResize="0"/>
          <p:nvPr/>
        </p:nvPicPr>
        <p:blipFill>
          <a:blip r:embed="rId1">
            <a:alphaModFix amt="74000"/>
          </a:blip>
          <a:stretch>
            <a:fillRect/>
          </a:stretch>
        </p:blipFill>
        <p:spPr>
          <a:xfrm rot="9461196">
            <a:off x="1917996" y="2388117"/>
            <a:ext cx="2894873" cy="2593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2" name="Google Shape;2122;p36"/>
          <p:cNvPicPr preferRelativeResize="0"/>
          <p:nvPr/>
        </p:nvPicPr>
        <p:blipFill>
          <a:blip r:embed="rId2">
            <a:alphaModFix amt="74000"/>
          </a:blip>
          <a:stretch>
            <a:fillRect/>
          </a:stretch>
        </p:blipFill>
        <p:spPr>
          <a:xfrm rot="1377427">
            <a:off x="4764679" y="752254"/>
            <a:ext cx="2894876" cy="2593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3" name="Google Shape;2123;p36"/>
          <p:cNvPicPr preferRelativeResize="0"/>
          <p:nvPr/>
        </p:nvPicPr>
        <p:blipFill>
          <a:blip r:embed="rId3">
            <a:alphaModFix amt="47000"/>
          </a:blip>
          <a:stretch>
            <a:fillRect/>
          </a:stretch>
        </p:blipFill>
        <p:spPr>
          <a:xfrm>
            <a:off x="1808452" y="195549"/>
            <a:ext cx="5527099" cy="4562724"/>
          </a:xfrm>
          <a:prstGeom prst="rect">
            <a:avLst/>
          </a:prstGeom>
          <a:noFill/>
          <a:ln>
            <a:noFill/>
          </a:ln>
        </p:spPr>
      </p:pic>
      <p:sp>
        <p:nvSpPr>
          <p:cNvPr id="2124" name="Google Shape;2124;p36"/>
          <p:cNvSpPr txBox="1"/>
          <p:nvPr>
            <p:ph type="ctrTitle"/>
          </p:nvPr>
        </p:nvSpPr>
        <p:spPr>
          <a:xfrm>
            <a:off x="1115965" y="1063125"/>
            <a:ext cx="8648100" cy="122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500" b="1">
                <a:latin typeface="微软雅黑" charset="0"/>
                <a:ea typeface="微软雅黑" charset="0"/>
                <a:cs typeface="微软雅黑" charset="0"/>
              </a:rPr>
              <a:t>清新水彩风格PPT模板</a:t>
            </a:r>
            <a:r>
              <a:rPr lang="en-GB" b="1">
                <a:latin typeface="微软雅黑" charset="0"/>
                <a:ea typeface="微软雅黑" charset="0"/>
                <a:cs typeface="微软雅黑" charset="0"/>
              </a:rPr>
              <a:t> </a:t>
            </a:r>
            <a:endParaRPr lang="en-GB" b="1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125" name="Google Shape;2125;p36"/>
          <p:cNvSpPr txBox="1"/>
          <p:nvPr>
            <p:ph type="subTitle" idx="1"/>
          </p:nvPr>
        </p:nvSpPr>
        <p:spPr>
          <a:xfrm>
            <a:off x="720000" y="3220225"/>
            <a:ext cx="77040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微软雅黑" charset="0"/>
                <a:ea typeface="微软雅黑" charset="0"/>
                <a:cs typeface="微软雅黑" charset="0"/>
              </a:rPr>
              <a:t>轻松办公  为您呈现</a:t>
            </a:r>
            <a:endParaRPr lang="en-GB">
              <a:latin typeface="微软雅黑" charset="0"/>
              <a:ea typeface="微软雅黑" charset="0"/>
              <a:cs typeface="微软雅黑" charset="0"/>
            </a:endParaRPr>
          </a:p>
        </p:txBody>
      </p:sp>
      <p:sp>
        <p:nvSpPr>
          <p:cNvPr id="2126" name="Google Shape;2126;p36"/>
          <p:cNvSpPr/>
          <p:nvPr/>
        </p:nvSpPr>
        <p:spPr>
          <a:xfrm>
            <a:off x="-3657600" y="7305175"/>
            <a:ext cx="792600" cy="7926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" name="Google Shape;2124;p36"/>
          <p:cNvSpPr txBox="1"/>
          <p:nvPr/>
        </p:nvSpPr>
        <p:spPr>
          <a:xfrm>
            <a:off x="2555875" y="2397760"/>
            <a:ext cx="4473575" cy="711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Overpass Black"/>
              <a:buNone/>
              <a:defRPr sz="66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Overpass Black"/>
              <a:buNone/>
              <a:defRPr sz="5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Overpass Black"/>
              <a:buNone/>
              <a:defRPr sz="5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Overpass Black"/>
              <a:buNone/>
              <a:defRPr sz="5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Overpass Black"/>
              <a:buNone/>
              <a:defRPr sz="5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Overpass Black"/>
              <a:buNone/>
              <a:defRPr sz="5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Overpass Black"/>
              <a:buNone/>
              <a:defRPr sz="5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Overpass Black"/>
              <a:buNone/>
              <a:defRPr sz="5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Font typeface="Overpass Black"/>
              <a:buNone/>
              <a:defRPr sz="5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GB" sz="3800" b="1">
                <a:latin typeface="微软雅黑" charset="0"/>
                <a:ea typeface="微软雅黑" charset="0"/>
                <a:cs typeface="微软雅黑" charset="0"/>
              </a:rPr>
              <a:t>轻松办公高级订制</a:t>
            </a:r>
            <a:endParaRPr lang="zh-CN" altLang="en-GB" sz="3800" b="1"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30" name="Shape 2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1" name="Google Shape;2131;p37"/>
          <p:cNvSpPr txBox="1"/>
          <p:nvPr>
            <p:ph type="ctrTitle" idx="21"/>
          </p:nvPr>
        </p:nvSpPr>
        <p:spPr>
          <a:xfrm>
            <a:off x="720000" y="342524"/>
            <a:ext cx="77040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Table of Contents</a:t>
            </a:r>
            <a:endParaRPr lang="en-GB"/>
          </a:p>
        </p:txBody>
      </p:sp>
      <p:pic>
        <p:nvPicPr>
          <p:cNvPr id="2132" name="Google Shape;2132;p37"/>
          <p:cNvPicPr preferRelativeResize="0"/>
          <p:nvPr/>
        </p:nvPicPr>
        <p:blipFill>
          <a:blip r:embed="rId1">
            <a:alphaModFix amt="64000"/>
          </a:blip>
          <a:stretch>
            <a:fillRect/>
          </a:stretch>
        </p:blipFill>
        <p:spPr>
          <a:xfrm>
            <a:off x="3294245" y="3365497"/>
            <a:ext cx="842174" cy="708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3" name="Google Shape;2133;p37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>
            <a:off x="759925" y="3365497"/>
            <a:ext cx="842174" cy="708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4" name="Google Shape;2134;p37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>
            <a:off x="5822947" y="3365497"/>
            <a:ext cx="842174" cy="708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5" name="Google Shape;2135;p37"/>
          <p:cNvPicPr preferRelativeResize="0"/>
          <p:nvPr/>
        </p:nvPicPr>
        <p:blipFill>
          <a:blip r:embed="rId1">
            <a:alphaModFix amt="64000"/>
          </a:blip>
          <a:stretch>
            <a:fillRect/>
          </a:stretch>
        </p:blipFill>
        <p:spPr>
          <a:xfrm>
            <a:off x="759925" y="1601697"/>
            <a:ext cx="842174" cy="708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6" name="Google Shape;2136;p37"/>
          <p:cNvPicPr preferRelativeResize="0"/>
          <p:nvPr/>
        </p:nvPicPr>
        <p:blipFill>
          <a:blip r:embed="rId1">
            <a:alphaModFix amt="64000"/>
          </a:blip>
          <a:stretch>
            <a:fillRect/>
          </a:stretch>
        </p:blipFill>
        <p:spPr>
          <a:xfrm>
            <a:off x="5822959" y="1601700"/>
            <a:ext cx="842174" cy="70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7" name="Google Shape;2137;p37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>
            <a:off x="3294234" y="1601697"/>
            <a:ext cx="842174" cy="708408"/>
          </a:xfrm>
          <a:prstGeom prst="rect">
            <a:avLst/>
          </a:prstGeom>
          <a:noFill/>
          <a:ln>
            <a:noFill/>
          </a:ln>
        </p:spPr>
      </p:pic>
      <p:sp>
        <p:nvSpPr>
          <p:cNvPr id="2138" name="Google Shape;2138;p37"/>
          <p:cNvSpPr txBox="1"/>
          <p:nvPr>
            <p:ph type="title"/>
          </p:nvPr>
        </p:nvSpPr>
        <p:spPr>
          <a:xfrm>
            <a:off x="3170031" y="3417401"/>
            <a:ext cx="1036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05</a:t>
            </a:r>
            <a:endParaRPr lang="en-GB"/>
          </a:p>
        </p:txBody>
      </p:sp>
      <p:sp>
        <p:nvSpPr>
          <p:cNvPr id="2139" name="Google Shape;2139;p37"/>
          <p:cNvSpPr txBox="1"/>
          <p:nvPr>
            <p:ph type="title" idx="2"/>
          </p:nvPr>
        </p:nvSpPr>
        <p:spPr>
          <a:xfrm>
            <a:off x="5686543" y="3417401"/>
            <a:ext cx="1036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06</a:t>
            </a:r>
            <a:endParaRPr lang="en-GB"/>
          </a:p>
        </p:txBody>
      </p:sp>
      <p:sp>
        <p:nvSpPr>
          <p:cNvPr id="2140" name="Google Shape;2140;p37"/>
          <p:cNvSpPr txBox="1"/>
          <p:nvPr>
            <p:ph type="title" idx="3"/>
          </p:nvPr>
        </p:nvSpPr>
        <p:spPr>
          <a:xfrm>
            <a:off x="5697526" y="1667000"/>
            <a:ext cx="1036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03</a:t>
            </a:r>
            <a:endParaRPr lang="en-GB"/>
          </a:p>
        </p:txBody>
      </p:sp>
      <p:sp>
        <p:nvSpPr>
          <p:cNvPr id="2141" name="Google Shape;2141;p37"/>
          <p:cNvSpPr txBox="1"/>
          <p:nvPr>
            <p:ph type="title" idx="4"/>
          </p:nvPr>
        </p:nvSpPr>
        <p:spPr>
          <a:xfrm>
            <a:off x="637282" y="3444201"/>
            <a:ext cx="1036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04</a:t>
            </a:r>
            <a:endParaRPr lang="en-GB"/>
          </a:p>
        </p:txBody>
      </p:sp>
      <p:sp>
        <p:nvSpPr>
          <p:cNvPr id="2142" name="Google Shape;2142;p37"/>
          <p:cNvSpPr txBox="1"/>
          <p:nvPr>
            <p:ph type="title" idx="5"/>
          </p:nvPr>
        </p:nvSpPr>
        <p:spPr>
          <a:xfrm>
            <a:off x="637282" y="1667000"/>
            <a:ext cx="1036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01</a:t>
            </a:r>
            <a:endParaRPr lang="en-GB"/>
          </a:p>
        </p:txBody>
      </p:sp>
      <p:sp>
        <p:nvSpPr>
          <p:cNvPr id="2143" name="Google Shape;2143;p37"/>
          <p:cNvSpPr txBox="1"/>
          <p:nvPr>
            <p:ph type="title" idx="6"/>
          </p:nvPr>
        </p:nvSpPr>
        <p:spPr>
          <a:xfrm>
            <a:off x="3170031" y="1667000"/>
            <a:ext cx="1036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02</a:t>
            </a:r>
            <a:endParaRPr lang="en-GB"/>
          </a:p>
        </p:txBody>
      </p:sp>
      <p:sp>
        <p:nvSpPr>
          <p:cNvPr id="2144" name="Google Shape;2144;p37"/>
          <p:cNvSpPr txBox="1"/>
          <p:nvPr>
            <p:ph type="ctrTitle" idx="7"/>
          </p:nvPr>
        </p:nvSpPr>
        <p:spPr>
          <a:xfrm>
            <a:off x="4160248" y="3267400"/>
            <a:ext cx="1821000" cy="45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Budget</a:t>
            </a:r>
            <a:endParaRPr lang="en-GB"/>
          </a:p>
        </p:txBody>
      </p:sp>
      <p:sp>
        <p:nvSpPr>
          <p:cNvPr id="2145" name="Google Shape;2145;p37"/>
          <p:cNvSpPr txBox="1"/>
          <p:nvPr>
            <p:ph type="subTitle" idx="1"/>
          </p:nvPr>
        </p:nvSpPr>
        <p:spPr>
          <a:xfrm>
            <a:off x="4160247" y="3572896"/>
            <a:ext cx="1821000" cy="81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Here you could describe the topic of the section</a:t>
            </a:r>
            <a:endParaRPr lang="en-GB"/>
          </a:p>
        </p:txBody>
      </p:sp>
      <p:sp>
        <p:nvSpPr>
          <p:cNvPr id="2146" name="Google Shape;2146;p37"/>
          <p:cNvSpPr txBox="1"/>
          <p:nvPr>
            <p:ph type="ctrTitle" idx="8"/>
          </p:nvPr>
        </p:nvSpPr>
        <p:spPr>
          <a:xfrm>
            <a:off x="6688381" y="3267400"/>
            <a:ext cx="1821000" cy="45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KPI Overview</a:t>
            </a:r>
            <a:endParaRPr lang="en-GB"/>
          </a:p>
        </p:txBody>
      </p:sp>
      <p:sp>
        <p:nvSpPr>
          <p:cNvPr id="2147" name="Google Shape;2147;p37"/>
          <p:cNvSpPr txBox="1"/>
          <p:nvPr>
            <p:ph type="subTitle" idx="9"/>
          </p:nvPr>
        </p:nvSpPr>
        <p:spPr>
          <a:xfrm>
            <a:off x="6688378" y="3572896"/>
            <a:ext cx="1821000" cy="81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Here you could describe the topic of the section</a:t>
            </a:r>
            <a:endParaRPr lang="en-GB"/>
          </a:p>
        </p:txBody>
      </p:sp>
      <p:sp>
        <p:nvSpPr>
          <p:cNvPr id="2148" name="Google Shape;2148;p37"/>
          <p:cNvSpPr txBox="1"/>
          <p:nvPr>
            <p:ph type="ctrTitle" idx="13"/>
          </p:nvPr>
        </p:nvSpPr>
        <p:spPr>
          <a:xfrm>
            <a:off x="6688650" y="1490050"/>
            <a:ext cx="1821000" cy="45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Goals &amp; Strategy </a:t>
            </a:r>
            <a:endParaRPr lang="en-GB"/>
          </a:p>
        </p:txBody>
      </p:sp>
      <p:sp>
        <p:nvSpPr>
          <p:cNvPr id="2149" name="Google Shape;2149;p37"/>
          <p:cNvSpPr txBox="1"/>
          <p:nvPr>
            <p:ph type="subTitle" idx="14"/>
          </p:nvPr>
        </p:nvSpPr>
        <p:spPr>
          <a:xfrm>
            <a:off x="6688665" y="1791550"/>
            <a:ext cx="1821000" cy="79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Here you could describe the topic of the section</a:t>
            </a:r>
            <a:endParaRPr lang="en-GB"/>
          </a:p>
        </p:txBody>
      </p:sp>
      <p:sp>
        <p:nvSpPr>
          <p:cNvPr id="2150" name="Google Shape;2150;p37"/>
          <p:cNvSpPr txBox="1"/>
          <p:nvPr>
            <p:ph type="ctrTitle" idx="15"/>
          </p:nvPr>
        </p:nvSpPr>
        <p:spPr>
          <a:xfrm>
            <a:off x="1622668" y="3267400"/>
            <a:ext cx="1821000" cy="45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Content Plan</a:t>
            </a:r>
            <a:endParaRPr lang="en-GB"/>
          </a:p>
        </p:txBody>
      </p:sp>
      <p:sp>
        <p:nvSpPr>
          <p:cNvPr id="2151" name="Google Shape;2151;p37"/>
          <p:cNvSpPr txBox="1"/>
          <p:nvPr>
            <p:ph type="subTitle" idx="16"/>
          </p:nvPr>
        </p:nvSpPr>
        <p:spPr>
          <a:xfrm>
            <a:off x="1622669" y="3572896"/>
            <a:ext cx="1821000" cy="81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Here you could describe the topic of the section</a:t>
            </a:r>
            <a:endParaRPr lang="en-GB"/>
          </a:p>
        </p:txBody>
      </p:sp>
      <p:sp>
        <p:nvSpPr>
          <p:cNvPr id="2152" name="Google Shape;2152;p37"/>
          <p:cNvSpPr txBox="1"/>
          <p:nvPr>
            <p:ph type="ctrTitle" idx="17"/>
          </p:nvPr>
        </p:nvSpPr>
        <p:spPr>
          <a:xfrm>
            <a:off x="1622668" y="1490050"/>
            <a:ext cx="1821000" cy="45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About U</a:t>
            </a:r>
            <a:r>
              <a:rPr lang="en-GB"/>
              <a:t>s</a:t>
            </a:r>
            <a:endParaRPr lang="en-GB"/>
          </a:p>
        </p:txBody>
      </p:sp>
      <p:sp>
        <p:nvSpPr>
          <p:cNvPr id="2153" name="Google Shape;2153;p37"/>
          <p:cNvSpPr txBox="1"/>
          <p:nvPr>
            <p:ph type="subTitle" idx="18"/>
          </p:nvPr>
        </p:nvSpPr>
        <p:spPr>
          <a:xfrm>
            <a:off x="1622669" y="1791550"/>
            <a:ext cx="1821000" cy="79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Here you could describe the topic of the section</a:t>
            </a:r>
            <a:endParaRPr lang="en-GB"/>
          </a:p>
        </p:txBody>
      </p:sp>
      <p:sp>
        <p:nvSpPr>
          <p:cNvPr id="2154" name="Google Shape;2154;p37"/>
          <p:cNvSpPr txBox="1"/>
          <p:nvPr>
            <p:ph type="ctrTitle" idx="19"/>
          </p:nvPr>
        </p:nvSpPr>
        <p:spPr>
          <a:xfrm>
            <a:off x="4160243" y="1490050"/>
            <a:ext cx="1821000" cy="45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Market Analysis</a:t>
            </a:r>
            <a:endParaRPr lang="en-GB"/>
          </a:p>
        </p:txBody>
      </p:sp>
      <p:sp>
        <p:nvSpPr>
          <p:cNvPr id="2155" name="Google Shape;2155;p37"/>
          <p:cNvSpPr txBox="1"/>
          <p:nvPr>
            <p:ph type="subTitle" idx="20"/>
          </p:nvPr>
        </p:nvSpPr>
        <p:spPr>
          <a:xfrm>
            <a:off x="4160258" y="1791550"/>
            <a:ext cx="1821000" cy="79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Here you could describe the topic of the sectio</a:t>
            </a:r>
            <a:r>
              <a:rPr lang="en-GB"/>
              <a:t>n</a:t>
            </a:r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59" name="Shape 2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" name="Google Shape;2160;p38"/>
          <p:cNvSpPr txBox="1"/>
          <p:nvPr>
            <p:ph type="subTitle" idx="1"/>
          </p:nvPr>
        </p:nvSpPr>
        <p:spPr>
          <a:xfrm flipH="1">
            <a:off x="5047900" y="2607067"/>
            <a:ext cx="3367800" cy="106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Mercury is the closest planet to the Sun and the smallest one in the Solar System—it’s only a bit larger than the Moon </a:t>
            </a:r>
            <a:endParaRPr lang="en-GB"/>
          </a:p>
        </p:txBody>
      </p:sp>
      <p:sp>
        <p:nvSpPr>
          <p:cNvPr id="2161" name="Google Shape;2161;p38"/>
          <p:cNvSpPr txBox="1"/>
          <p:nvPr>
            <p:ph type="ctrTitle"/>
          </p:nvPr>
        </p:nvSpPr>
        <p:spPr>
          <a:xfrm flipH="1">
            <a:off x="4571900" y="1697799"/>
            <a:ext cx="3860400" cy="93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</a:t>
            </a:r>
            <a:r>
              <a:rPr lang="en-GB"/>
              <a:t>bout the Product</a:t>
            </a:r>
            <a:endParaRPr lang="en-GB"/>
          </a:p>
        </p:txBody>
      </p:sp>
      <p:pic>
        <p:nvPicPr>
          <p:cNvPr id="2162" name="Google Shape;2162;p38"/>
          <p:cNvPicPr preferRelativeResize="0"/>
          <p:nvPr/>
        </p:nvPicPr>
        <p:blipFill rotWithShape="1">
          <a:blip r:embed="rId1"/>
          <a:srcRect l="12807" r="45283"/>
          <a:stretch>
            <a:fillRect/>
          </a:stretch>
        </p:blipFill>
        <p:spPr>
          <a:xfrm>
            <a:off x="1373051" y="540000"/>
            <a:ext cx="2554500" cy="40635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66" name="Shape 2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7" name="Google Shape;2167;p39"/>
          <p:cNvSpPr txBox="1"/>
          <p:nvPr>
            <p:ph type="subTitle" idx="1"/>
          </p:nvPr>
        </p:nvSpPr>
        <p:spPr>
          <a:xfrm>
            <a:off x="2646000" y="3114137"/>
            <a:ext cx="3852000" cy="86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 can enter a subtitle here if you need it</a:t>
            </a:r>
            <a:endParaRPr b="1"/>
          </a:p>
        </p:txBody>
      </p:sp>
      <p:sp>
        <p:nvSpPr>
          <p:cNvPr id="2168" name="Google Shape;2168;p39"/>
          <p:cNvSpPr txBox="1"/>
          <p:nvPr>
            <p:ph type="title" idx="2"/>
          </p:nvPr>
        </p:nvSpPr>
        <p:spPr>
          <a:xfrm>
            <a:off x="2646000" y="1012100"/>
            <a:ext cx="3852000" cy="179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01</a:t>
            </a:r>
            <a:endParaRPr lang="en-GB"/>
          </a:p>
        </p:txBody>
      </p:sp>
      <p:sp>
        <p:nvSpPr>
          <p:cNvPr id="2169" name="Google Shape;2169;p39"/>
          <p:cNvSpPr txBox="1"/>
          <p:nvPr>
            <p:ph type="ctrTitle"/>
          </p:nvPr>
        </p:nvSpPr>
        <p:spPr>
          <a:xfrm>
            <a:off x="2646000" y="2594236"/>
            <a:ext cx="3852000" cy="79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About Us</a:t>
            </a:r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73" name="Shape 2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4" name="Google Shape;2174;p40"/>
          <p:cNvPicPr preferRelativeResize="0"/>
          <p:nvPr/>
        </p:nvPicPr>
        <p:blipFill>
          <a:blip r:embed="rId1">
            <a:alphaModFix amt="44000"/>
          </a:blip>
          <a:stretch>
            <a:fillRect/>
          </a:stretch>
        </p:blipFill>
        <p:spPr>
          <a:xfrm>
            <a:off x="1081488" y="1776079"/>
            <a:ext cx="1212965" cy="102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5" name="Google Shape;2175;p40"/>
          <p:cNvPicPr preferRelativeResize="0"/>
          <p:nvPr/>
        </p:nvPicPr>
        <p:blipFill>
          <a:blip r:embed="rId2">
            <a:alphaModFix amt="55000"/>
          </a:blip>
          <a:stretch>
            <a:fillRect/>
          </a:stretch>
        </p:blipFill>
        <p:spPr>
          <a:xfrm>
            <a:off x="3003830" y="1776075"/>
            <a:ext cx="1212974" cy="1020309"/>
          </a:xfrm>
          <a:prstGeom prst="rect">
            <a:avLst/>
          </a:prstGeom>
          <a:noFill/>
          <a:ln>
            <a:noFill/>
          </a:ln>
        </p:spPr>
      </p:pic>
      <p:sp>
        <p:nvSpPr>
          <p:cNvPr id="2176" name="Google Shape;2176;p40"/>
          <p:cNvSpPr txBox="1"/>
          <p:nvPr/>
        </p:nvSpPr>
        <p:spPr>
          <a:xfrm>
            <a:off x="933170" y="2117629"/>
            <a:ext cx="1509600" cy="3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2017</a:t>
            </a:r>
            <a:endParaRPr>
              <a:solidFill>
                <a:schemeClr val="dk2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177" name="Google Shape;2177;p40"/>
          <p:cNvSpPr txBox="1"/>
          <p:nvPr/>
        </p:nvSpPr>
        <p:spPr>
          <a:xfrm>
            <a:off x="720000" y="3392659"/>
            <a:ext cx="1926000" cy="10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It’s the smallest and innermost planet in the Solar System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78" name="Google Shape;2178;p40"/>
          <p:cNvSpPr txBox="1"/>
          <p:nvPr/>
        </p:nvSpPr>
        <p:spPr>
          <a:xfrm>
            <a:off x="2938617" y="2117629"/>
            <a:ext cx="1343400" cy="3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2018</a:t>
            </a:r>
            <a:endParaRPr>
              <a:solidFill>
                <a:schemeClr val="dk2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179" name="Google Shape;2179;p40"/>
          <p:cNvSpPr txBox="1"/>
          <p:nvPr/>
        </p:nvSpPr>
        <p:spPr>
          <a:xfrm>
            <a:off x="2646000" y="3392661"/>
            <a:ext cx="1926000" cy="10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It has a beautiful name, but also very high temperatures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80" name="Google Shape;2180;p40"/>
          <p:cNvSpPr txBox="1"/>
          <p:nvPr/>
        </p:nvSpPr>
        <p:spPr>
          <a:xfrm>
            <a:off x="4572000" y="3392659"/>
            <a:ext cx="1926000" cy="10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It’s</a:t>
            </a: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t</a:t>
            </a: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he fifth planet from the Sun and the largest 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181" name="Google Shape;2181;p40"/>
          <p:cNvPicPr preferRelativeResize="0"/>
          <p:nvPr/>
        </p:nvPicPr>
        <p:blipFill>
          <a:blip r:embed="rId3">
            <a:alphaModFix amt="68000"/>
          </a:blip>
          <a:stretch>
            <a:fillRect/>
          </a:stretch>
        </p:blipFill>
        <p:spPr>
          <a:xfrm>
            <a:off x="4926171" y="1776075"/>
            <a:ext cx="1212974" cy="1020309"/>
          </a:xfrm>
          <a:prstGeom prst="rect">
            <a:avLst/>
          </a:prstGeom>
          <a:noFill/>
          <a:ln>
            <a:noFill/>
          </a:ln>
        </p:spPr>
      </p:pic>
      <p:sp>
        <p:nvSpPr>
          <p:cNvPr id="2182" name="Google Shape;2182;p40"/>
          <p:cNvSpPr txBox="1"/>
          <p:nvPr/>
        </p:nvSpPr>
        <p:spPr>
          <a:xfrm>
            <a:off x="4860958" y="2117629"/>
            <a:ext cx="1343400" cy="3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2019</a:t>
            </a:r>
            <a:endParaRPr>
              <a:solidFill>
                <a:schemeClr val="dk2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2183" name="Google Shape;2183;p40"/>
          <p:cNvPicPr preferRelativeResize="0"/>
          <p:nvPr/>
        </p:nvPicPr>
        <p:blipFill>
          <a:blip r:embed="rId4">
            <a:alphaModFix amt="83000"/>
          </a:blip>
          <a:stretch>
            <a:fillRect/>
          </a:stretch>
        </p:blipFill>
        <p:spPr>
          <a:xfrm>
            <a:off x="6903647" y="1776075"/>
            <a:ext cx="1212974" cy="1020309"/>
          </a:xfrm>
          <a:prstGeom prst="rect">
            <a:avLst/>
          </a:prstGeom>
          <a:noFill/>
          <a:ln>
            <a:noFill/>
          </a:ln>
        </p:spPr>
      </p:pic>
      <p:sp>
        <p:nvSpPr>
          <p:cNvPr id="2184" name="Google Shape;2184;p40"/>
          <p:cNvSpPr txBox="1"/>
          <p:nvPr/>
        </p:nvSpPr>
        <p:spPr>
          <a:xfrm>
            <a:off x="6838434" y="2117629"/>
            <a:ext cx="1343400" cy="3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2020</a:t>
            </a:r>
            <a:endParaRPr>
              <a:solidFill>
                <a:schemeClr val="dk2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185" name="Google Shape;2185;p40"/>
          <p:cNvSpPr/>
          <p:nvPr/>
        </p:nvSpPr>
        <p:spPr>
          <a:xfrm>
            <a:off x="2160024" y="2303975"/>
            <a:ext cx="953114" cy="90050"/>
          </a:xfrm>
          <a:custGeom>
            <a:avLst/>
            <a:gdLst/>
            <a:ahLst/>
            <a:cxnLst/>
            <a:rect l="l" t="t" r="r" b="b"/>
            <a:pathLst>
              <a:path w="44039" h="3602" extrusionOk="0">
                <a:moveTo>
                  <a:pt x="0" y="336"/>
                </a:moveTo>
                <a:cubicBezTo>
                  <a:pt x="7344" y="1671"/>
                  <a:pt x="14781" y="4286"/>
                  <a:pt x="22187" y="3361"/>
                </a:cubicBezTo>
                <a:cubicBezTo>
                  <a:pt x="29500" y="2447"/>
                  <a:pt x="36669" y="0"/>
                  <a:pt x="44039" y="0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86" name="Google Shape;2186;p40"/>
          <p:cNvSpPr txBox="1"/>
          <p:nvPr/>
        </p:nvSpPr>
        <p:spPr>
          <a:xfrm>
            <a:off x="719850" y="3076606"/>
            <a:ext cx="1926000" cy="3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Mercury</a:t>
            </a:r>
            <a:endParaRPr sz="1600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2187" name="Google Shape;2187;p40"/>
          <p:cNvSpPr txBox="1"/>
          <p:nvPr/>
        </p:nvSpPr>
        <p:spPr>
          <a:xfrm>
            <a:off x="2646100" y="3076606"/>
            <a:ext cx="1926000" cy="3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Venus</a:t>
            </a:r>
            <a:endParaRPr sz="1600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2188" name="Google Shape;2188;p40"/>
          <p:cNvSpPr txBox="1"/>
          <p:nvPr/>
        </p:nvSpPr>
        <p:spPr>
          <a:xfrm>
            <a:off x="4572075" y="3076606"/>
            <a:ext cx="1926000" cy="3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Jupiter</a:t>
            </a:r>
            <a:endParaRPr sz="1600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2189" name="Google Shape;2189;p40"/>
          <p:cNvSpPr txBox="1"/>
          <p:nvPr/>
        </p:nvSpPr>
        <p:spPr>
          <a:xfrm>
            <a:off x="6498000" y="3076606"/>
            <a:ext cx="1926000" cy="3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Saturn</a:t>
            </a:r>
            <a:endParaRPr sz="1600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2190" name="Google Shape;2190;p40"/>
          <p:cNvSpPr txBox="1"/>
          <p:nvPr/>
        </p:nvSpPr>
        <p:spPr>
          <a:xfrm>
            <a:off x="6501675" y="3392659"/>
            <a:ext cx="1926000" cy="10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It’s the sixth planet from the Sun and the second-largest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91" name="Google Shape;2191;p40"/>
          <p:cNvSpPr/>
          <p:nvPr/>
        </p:nvSpPr>
        <p:spPr>
          <a:xfrm>
            <a:off x="4084650" y="2312375"/>
            <a:ext cx="890850" cy="33625"/>
          </a:xfrm>
          <a:custGeom>
            <a:avLst/>
            <a:gdLst/>
            <a:ahLst/>
            <a:cxnLst/>
            <a:rect l="l" t="t" r="r" b="b"/>
            <a:pathLst>
              <a:path w="35634" h="1345" extrusionOk="0">
                <a:moveTo>
                  <a:pt x="0" y="0"/>
                </a:moveTo>
                <a:cubicBezTo>
                  <a:pt x="11870" y="624"/>
                  <a:pt x="23748" y="1345"/>
                  <a:pt x="35634" y="134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92" name="Google Shape;2192;p40"/>
          <p:cNvSpPr/>
          <p:nvPr/>
        </p:nvSpPr>
        <p:spPr>
          <a:xfrm>
            <a:off x="6026050" y="2278750"/>
            <a:ext cx="958100" cy="25225"/>
          </a:xfrm>
          <a:custGeom>
            <a:avLst/>
            <a:gdLst/>
            <a:ahLst/>
            <a:cxnLst/>
            <a:rect l="l" t="t" r="r" b="b"/>
            <a:pathLst>
              <a:path w="38324" h="1009" extrusionOk="0">
                <a:moveTo>
                  <a:pt x="0" y="1009"/>
                </a:moveTo>
                <a:cubicBezTo>
                  <a:pt x="12779" y="1009"/>
                  <a:pt x="25545" y="0"/>
                  <a:pt x="38324" y="0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93" name="Google Shape;2193;p40"/>
          <p:cNvSpPr txBox="1"/>
          <p:nvPr>
            <p:ph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</a:rPr>
              <a:t>Our evolution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97" name="Shape 2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Google Shape;2198;p41"/>
          <p:cNvSpPr txBox="1"/>
          <p:nvPr>
            <p:ph type="ctrTitle" idx="6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Sets Us Apart?</a:t>
            </a:r>
            <a:endParaRPr lang="en-GB"/>
          </a:p>
        </p:txBody>
      </p:sp>
      <p:sp>
        <p:nvSpPr>
          <p:cNvPr id="2199" name="Google Shape;2199;p41"/>
          <p:cNvSpPr txBox="1"/>
          <p:nvPr>
            <p:ph type="title"/>
          </p:nvPr>
        </p:nvSpPr>
        <p:spPr>
          <a:xfrm>
            <a:off x="720000" y="2586216"/>
            <a:ext cx="2336400" cy="8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/>
              <a:t>100%</a:t>
            </a:r>
            <a:endParaRPr sz="1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/>
              <a:t>organic</a:t>
            </a:r>
            <a:endParaRPr sz="1700"/>
          </a:p>
        </p:txBody>
      </p:sp>
      <p:sp>
        <p:nvSpPr>
          <p:cNvPr id="2200" name="Google Shape;2200;p41"/>
          <p:cNvSpPr txBox="1"/>
          <p:nvPr>
            <p:ph type="subTitle" idx="1"/>
          </p:nvPr>
        </p:nvSpPr>
        <p:spPr>
          <a:xfrm>
            <a:off x="720000" y="3321129"/>
            <a:ext cx="2336400" cy="8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Venus has a beautiful name, but also a poisonous atmosphere</a:t>
            </a:r>
            <a:endParaRPr lang="en-GB"/>
          </a:p>
        </p:txBody>
      </p:sp>
      <p:sp>
        <p:nvSpPr>
          <p:cNvPr id="2201" name="Google Shape;2201;p41"/>
          <p:cNvSpPr txBox="1"/>
          <p:nvPr>
            <p:ph type="title" idx="2"/>
          </p:nvPr>
        </p:nvSpPr>
        <p:spPr>
          <a:xfrm>
            <a:off x="3403800" y="2586216"/>
            <a:ext cx="2336400" cy="8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critical</a:t>
            </a:r>
            <a:endParaRPr lang="en-GB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mission</a:t>
            </a:r>
            <a:endParaRPr lang="en-GB"/>
          </a:p>
        </p:txBody>
      </p:sp>
      <p:sp>
        <p:nvSpPr>
          <p:cNvPr id="2202" name="Google Shape;2202;p41"/>
          <p:cNvSpPr txBox="1"/>
          <p:nvPr>
            <p:ph type="subTitle" idx="3"/>
          </p:nvPr>
        </p:nvSpPr>
        <p:spPr>
          <a:xfrm>
            <a:off x="3403800" y="3321129"/>
            <a:ext cx="2336400" cy="8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It’s the smallest and innermost planet in the Solar System</a:t>
            </a:r>
            <a:endParaRPr lang="en-GB"/>
          </a:p>
        </p:txBody>
      </p:sp>
      <p:sp>
        <p:nvSpPr>
          <p:cNvPr id="2203" name="Google Shape;2203;p41"/>
          <p:cNvSpPr txBox="1"/>
          <p:nvPr>
            <p:ph type="title" idx="4"/>
          </p:nvPr>
        </p:nvSpPr>
        <p:spPr>
          <a:xfrm>
            <a:off x="6100400" y="2586209"/>
            <a:ext cx="2336400" cy="8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Trusted</a:t>
            </a:r>
            <a:endParaRPr lang="en-GB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partnership</a:t>
            </a:r>
            <a:endParaRPr lang="en-GB"/>
          </a:p>
        </p:txBody>
      </p:sp>
      <p:sp>
        <p:nvSpPr>
          <p:cNvPr id="2204" name="Google Shape;2204;p41"/>
          <p:cNvSpPr txBox="1"/>
          <p:nvPr>
            <p:ph type="subTitle" idx="5"/>
          </p:nvPr>
        </p:nvSpPr>
        <p:spPr>
          <a:xfrm>
            <a:off x="6100400" y="3321129"/>
            <a:ext cx="2336400" cy="8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It’s the sixth planet from the Sun and the second-largest</a:t>
            </a:r>
            <a:endParaRPr lang="en-GB"/>
          </a:p>
        </p:txBody>
      </p:sp>
      <p:pic>
        <p:nvPicPr>
          <p:cNvPr id="2205" name="Google Shape;2205;p41"/>
          <p:cNvPicPr preferRelativeResize="0"/>
          <p:nvPr/>
        </p:nvPicPr>
        <p:blipFill>
          <a:blip r:embed="rId1">
            <a:alphaModFix amt="47000"/>
          </a:blip>
          <a:stretch>
            <a:fillRect/>
          </a:stretch>
        </p:blipFill>
        <p:spPr>
          <a:xfrm>
            <a:off x="1203100" y="1396572"/>
            <a:ext cx="1370198" cy="1131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6" name="Google Shape;2206;p41"/>
          <p:cNvPicPr preferRelativeResize="0"/>
          <p:nvPr/>
        </p:nvPicPr>
        <p:blipFill>
          <a:blip r:embed="rId1">
            <a:alphaModFix amt="47000"/>
          </a:blip>
          <a:stretch>
            <a:fillRect/>
          </a:stretch>
        </p:blipFill>
        <p:spPr>
          <a:xfrm>
            <a:off x="3886900" y="1396572"/>
            <a:ext cx="1370198" cy="1131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7" name="Google Shape;2207;p41"/>
          <p:cNvPicPr preferRelativeResize="0"/>
          <p:nvPr/>
        </p:nvPicPr>
        <p:blipFill>
          <a:blip r:embed="rId1">
            <a:alphaModFix amt="47000"/>
          </a:blip>
          <a:stretch>
            <a:fillRect/>
          </a:stretch>
        </p:blipFill>
        <p:spPr>
          <a:xfrm>
            <a:off x="6583677" y="1396572"/>
            <a:ext cx="1370198" cy="113113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08" name="Google Shape;2208;p41"/>
          <p:cNvGrpSpPr/>
          <p:nvPr/>
        </p:nvGrpSpPr>
        <p:grpSpPr>
          <a:xfrm>
            <a:off x="1574049" y="1593922"/>
            <a:ext cx="481342" cy="656568"/>
            <a:chOff x="2573298" y="1369091"/>
            <a:chExt cx="578745" cy="789429"/>
          </a:xfrm>
        </p:grpSpPr>
        <p:sp>
          <p:nvSpPr>
            <p:cNvPr id="2209" name="Google Shape;2209;p41"/>
            <p:cNvSpPr/>
            <p:nvPr/>
          </p:nvSpPr>
          <p:spPr>
            <a:xfrm>
              <a:off x="2573298" y="1369091"/>
              <a:ext cx="563837" cy="179725"/>
            </a:xfrm>
            <a:custGeom>
              <a:avLst/>
              <a:gdLst/>
              <a:ahLst/>
              <a:cxnLst/>
              <a:rect l="l" t="t" r="r" b="b"/>
              <a:pathLst>
                <a:path w="12254" h="3906" extrusionOk="0">
                  <a:moveTo>
                    <a:pt x="5952" y="0"/>
                  </a:moveTo>
                  <a:cubicBezTo>
                    <a:pt x="3916" y="0"/>
                    <a:pt x="1890" y="725"/>
                    <a:pt x="277" y="2145"/>
                  </a:cubicBezTo>
                  <a:cubicBezTo>
                    <a:pt x="127" y="2281"/>
                    <a:pt x="37" y="2476"/>
                    <a:pt x="22" y="2687"/>
                  </a:cubicBezTo>
                  <a:cubicBezTo>
                    <a:pt x="1" y="3149"/>
                    <a:pt x="382" y="3471"/>
                    <a:pt x="783" y="3471"/>
                  </a:cubicBezTo>
                  <a:cubicBezTo>
                    <a:pt x="957" y="3471"/>
                    <a:pt x="1135" y="3410"/>
                    <a:pt x="1285" y="3274"/>
                  </a:cubicBezTo>
                  <a:lnTo>
                    <a:pt x="1270" y="3274"/>
                  </a:lnTo>
                  <a:cubicBezTo>
                    <a:pt x="2098" y="2536"/>
                    <a:pt x="3091" y="2010"/>
                    <a:pt x="4159" y="1739"/>
                  </a:cubicBezTo>
                  <a:cubicBezTo>
                    <a:pt x="4437" y="1642"/>
                    <a:pt x="4368" y="1249"/>
                    <a:pt x="4107" y="1249"/>
                  </a:cubicBezTo>
                  <a:cubicBezTo>
                    <a:pt x="4086" y="1249"/>
                    <a:pt x="4063" y="1252"/>
                    <a:pt x="4039" y="1258"/>
                  </a:cubicBezTo>
                  <a:cubicBezTo>
                    <a:pt x="2895" y="1543"/>
                    <a:pt x="1827" y="2100"/>
                    <a:pt x="939" y="2898"/>
                  </a:cubicBezTo>
                  <a:cubicBezTo>
                    <a:pt x="889" y="2944"/>
                    <a:pt x="829" y="2964"/>
                    <a:pt x="772" y="2964"/>
                  </a:cubicBezTo>
                  <a:cubicBezTo>
                    <a:pt x="641" y="2964"/>
                    <a:pt x="518" y="2859"/>
                    <a:pt x="518" y="2702"/>
                  </a:cubicBezTo>
                  <a:cubicBezTo>
                    <a:pt x="518" y="2642"/>
                    <a:pt x="548" y="2567"/>
                    <a:pt x="608" y="2536"/>
                  </a:cubicBezTo>
                  <a:cubicBezTo>
                    <a:pt x="2129" y="1191"/>
                    <a:pt x="4038" y="511"/>
                    <a:pt x="5954" y="511"/>
                  </a:cubicBezTo>
                  <a:cubicBezTo>
                    <a:pt x="7638" y="511"/>
                    <a:pt x="9328" y="1037"/>
                    <a:pt x="10764" y="2100"/>
                  </a:cubicBezTo>
                  <a:cubicBezTo>
                    <a:pt x="10806" y="2135"/>
                    <a:pt x="10860" y="2153"/>
                    <a:pt x="10915" y="2153"/>
                  </a:cubicBezTo>
                  <a:cubicBezTo>
                    <a:pt x="10980" y="2153"/>
                    <a:pt x="11046" y="2127"/>
                    <a:pt x="11095" y="2070"/>
                  </a:cubicBezTo>
                  <a:cubicBezTo>
                    <a:pt x="11140" y="2025"/>
                    <a:pt x="11155" y="1950"/>
                    <a:pt x="11155" y="1890"/>
                  </a:cubicBezTo>
                  <a:lnTo>
                    <a:pt x="11140" y="1378"/>
                  </a:lnTo>
                  <a:cubicBezTo>
                    <a:pt x="11140" y="1303"/>
                    <a:pt x="11155" y="1243"/>
                    <a:pt x="11216" y="1197"/>
                  </a:cubicBezTo>
                  <a:cubicBezTo>
                    <a:pt x="11246" y="1137"/>
                    <a:pt x="11321" y="1107"/>
                    <a:pt x="11381" y="1107"/>
                  </a:cubicBezTo>
                  <a:cubicBezTo>
                    <a:pt x="11517" y="1107"/>
                    <a:pt x="11637" y="1212"/>
                    <a:pt x="11652" y="1348"/>
                  </a:cubicBezTo>
                  <a:lnTo>
                    <a:pt x="11712" y="3078"/>
                  </a:lnTo>
                  <a:cubicBezTo>
                    <a:pt x="11712" y="3138"/>
                    <a:pt x="11682" y="3214"/>
                    <a:pt x="11637" y="3259"/>
                  </a:cubicBezTo>
                  <a:cubicBezTo>
                    <a:pt x="11592" y="3319"/>
                    <a:pt x="11532" y="3349"/>
                    <a:pt x="11471" y="3349"/>
                  </a:cubicBezTo>
                  <a:lnTo>
                    <a:pt x="9741" y="3409"/>
                  </a:lnTo>
                  <a:cubicBezTo>
                    <a:pt x="9621" y="3409"/>
                    <a:pt x="9515" y="3319"/>
                    <a:pt x="9485" y="3214"/>
                  </a:cubicBezTo>
                  <a:cubicBezTo>
                    <a:pt x="9485" y="3199"/>
                    <a:pt x="9485" y="3183"/>
                    <a:pt x="9485" y="3168"/>
                  </a:cubicBezTo>
                  <a:cubicBezTo>
                    <a:pt x="9485" y="3018"/>
                    <a:pt x="9591" y="2913"/>
                    <a:pt x="9726" y="2898"/>
                  </a:cubicBezTo>
                  <a:lnTo>
                    <a:pt x="10223" y="2883"/>
                  </a:lnTo>
                  <a:cubicBezTo>
                    <a:pt x="10448" y="2867"/>
                    <a:pt x="10539" y="2567"/>
                    <a:pt x="10358" y="2431"/>
                  </a:cubicBezTo>
                  <a:cubicBezTo>
                    <a:pt x="9079" y="1513"/>
                    <a:pt x="7529" y="1002"/>
                    <a:pt x="5965" y="1002"/>
                  </a:cubicBezTo>
                  <a:cubicBezTo>
                    <a:pt x="5694" y="1002"/>
                    <a:pt x="5438" y="1017"/>
                    <a:pt x="5182" y="1047"/>
                  </a:cubicBezTo>
                  <a:cubicBezTo>
                    <a:pt x="4865" y="1076"/>
                    <a:pt x="4893" y="1546"/>
                    <a:pt x="5187" y="1546"/>
                  </a:cubicBezTo>
                  <a:cubicBezTo>
                    <a:pt x="5200" y="1546"/>
                    <a:pt x="5213" y="1545"/>
                    <a:pt x="5227" y="1543"/>
                  </a:cubicBezTo>
                  <a:cubicBezTo>
                    <a:pt x="5468" y="1528"/>
                    <a:pt x="5709" y="1513"/>
                    <a:pt x="5965" y="1513"/>
                  </a:cubicBezTo>
                  <a:cubicBezTo>
                    <a:pt x="5992" y="1513"/>
                    <a:pt x="6018" y="1513"/>
                    <a:pt x="6045" y="1513"/>
                  </a:cubicBezTo>
                  <a:cubicBezTo>
                    <a:pt x="7251" y="1513"/>
                    <a:pt x="8426" y="1843"/>
                    <a:pt x="9485" y="2446"/>
                  </a:cubicBezTo>
                  <a:cubicBezTo>
                    <a:pt x="9184" y="2567"/>
                    <a:pt x="8989" y="2852"/>
                    <a:pt x="9004" y="3183"/>
                  </a:cubicBezTo>
                  <a:cubicBezTo>
                    <a:pt x="9004" y="3214"/>
                    <a:pt x="9004" y="3259"/>
                    <a:pt x="9019" y="3304"/>
                  </a:cubicBezTo>
                  <a:cubicBezTo>
                    <a:pt x="9094" y="3650"/>
                    <a:pt x="9395" y="3906"/>
                    <a:pt x="9756" y="3906"/>
                  </a:cubicBezTo>
                  <a:lnTo>
                    <a:pt x="9786" y="3906"/>
                  </a:lnTo>
                  <a:lnTo>
                    <a:pt x="11502" y="3845"/>
                  </a:lnTo>
                  <a:cubicBezTo>
                    <a:pt x="11923" y="3830"/>
                    <a:pt x="12254" y="3469"/>
                    <a:pt x="12239" y="3063"/>
                  </a:cubicBezTo>
                  <a:lnTo>
                    <a:pt x="12164" y="1333"/>
                  </a:lnTo>
                  <a:cubicBezTo>
                    <a:pt x="12149" y="849"/>
                    <a:pt x="11785" y="612"/>
                    <a:pt x="11418" y="612"/>
                  </a:cubicBezTo>
                  <a:cubicBezTo>
                    <a:pt x="11032" y="612"/>
                    <a:pt x="10643" y="876"/>
                    <a:pt x="10659" y="1393"/>
                  </a:cubicBezTo>
                  <a:lnTo>
                    <a:pt x="10659" y="1408"/>
                  </a:lnTo>
                  <a:cubicBezTo>
                    <a:pt x="9221" y="465"/>
                    <a:pt x="7583" y="0"/>
                    <a:pt x="595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10" name="Google Shape;2210;p41"/>
            <p:cNvSpPr/>
            <p:nvPr/>
          </p:nvSpPr>
          <p:spPr>
            <a:xfrm>
              <a:off x="2573574" y="1979348"/>
              <a:ext cx="578469" cy="179173"/>
            </a:xfrm>
            <a:custGeom>
              <a:avLst/>
              <a:gdLst/>
              <a:ahLst/>
              <a:cxnLst/>
              <a:rect l="l" t="t" r="r" b="b"/>
              <a:pathLst>
                <a:path w="12572" h="3894" extrusionOk="0">
                  <a:moveTo>
                    <a:pt x="2498" y="1"/>
                  </a:moveTo>
                  <a:cubicBezTo>
                    <a:pt x="2488" y="1"/>
                    <a:pt x="2478" y="1"/>
                    <a:pt x="2468" y="1"/>
                  </a:cubicBezTo>
                  <a:lnTo>
                    <a:pt x="738" y="61"/>
                  </a:lnTo>
                  <a:cubicBezTo>
                    <a:pt x="316" y="76"/>
                    <a:pt x="1" y="422"/>
                    <a:pt x="16" y="844"/>
                  </a:cubicBezTo>
                  <a:lnTo>
                    <a:pt x="76" y="2559"/>
                  </a:lnTo>
                  <a:cubicBezTo>
                    <a:pt x="90" y="3050"/>
                    <a:pt x="455" y="3287"/>
                    <a:pt x="821" y="3287"/>
                  </a:cubicBezTo>
                  <a:cubicBezTo>
                    <a:pt x="1207" y="3287"/>
                    <a:pt x="1596" y="3023"/>
                    <a:pt x="1580" y="2514"/>
                  </a:cubicBezTo>
                  <a:lnTo>
                    <a:pt x="1580" y="2499"/>
                  </a:lnTo>
                  <a:cubicBezTo>
                    <a:pt x="2993" y="3415"/>
                    <a:pt x="4625" y="3894"/>
                    <a:pt x="6285" y="3894"/>
                  </a:cubicBezTo>
                  <a:cubicBezTo>
                    <a:pt x="6888" y="3894"/>
                    <a:pt x="7494" y="3831"/>
                    <a:pt x="8095" y="3702"/>
                  </a:cubicBezTo>
                  <a:cubicBezTo>
                    <a:pt x="8231" y="3687"/>
                    <a:pt x="8366" y="3642"/>
                    <a:pt x="8516" y="3612"/>
                  </a:cubicBezTo>
                  <a:cubicBezTo>
                    <a:pt x="8923" y="3492"/>
                    <a:pt x="9329" y="3356"/>
                    <a:pt x="9720" y="3191"/>
                  </a:cubicBezTo>
                  <a:cubicBezTo>
                    <a:pt x="9954" y="3053"/>
                    <a:pt x="9836" y="2715"/>
                    <a:pt x="9596" y="2715"/>
                  </a:cubicBezTo>
                  <a:cubicBezTo>
                    <a:pt x="9573" y="2715"/>
                    <a:pt x="9549" y="2718"/>
                    <a:pt x="9525" y="2724"/>
                  </a:cubicBezTo>
                  <a:cubicBezTo>
                    <a:pt x="9163" y="2890"/>
                    <a:pt x="8787" y="3010"/>
                    <a:pt x="8396" y="3116"/>
                  </a:cubicBezTo>
                  <a:cubicBezTo>
                    <a:pt x="8261" y="3161"/>
                    <a:pt x="8125" y="3191"/>
                    <a:pt x="8005" y="3221"/>
                  </a:cubicBezTo>
                  <a:cubicBezTo>
                    <a:pt x="7448" y="3341"/>
                    <a:pt x="6876" y="3402"/>
                    <a:pt x="6305" y="3402"/>
                  </a:cubicBezTo>
                  <a:cubicBezTo>
                    <a:pt x="4574" y="3402"/>
                    <a:pt x="2874" y="2845"/>
                    <a:pt x="1490" y="1807"/>
                  </a:cubicBezTo>
                  <a:cubicBezTo>
                    <a:pt x="1445" y="1774"/>
                    <a:pt x="1391" y="1758"/>
                    <a:pt x="1338" y="1758"/>
                  </a:cubicBezTo>
                  <a:cubicBezTo>
                    <a:pt x="1269" y="1758"/>
                    <a:pt x="1202" y="1785"/>
                    <a:pt x="1159" y="1837"/>
                  </a:cubicBezTo>
                  <a:cubicBezTo>
                    <a:pt x="1114" y="1882"/>
                    <a:pt x="1084" y="1957"/>
                    <a:pt x="1084" y="2017"/>
                  </a:cubicBezTo>
                  <a:lnTo>
                    <a:pt x="1099" y="2529"/>
                  </a:lnTo>
                  <a:cubicBezTo>
                    <a:pt x="1114" y="2589"/>
                    <a:pt x="1084" y="2664"/>
                    <a:pt x="1039" y="2709"/>
                  </a:cubicBezTo>
                  <a:cubicBezTo>
                    <a:pt x="994" y="2770"/>
                    <a:pt x="933" y="2800"/>
                    <a:pt x="858" y="2800"/>
                  </a:cubicBezTo>
                  <a:cubicBezTo>
                    <a:pt x="723" y="2800"/>
                    <a:pt x="602" y="2694"/>
                    <a:pt x="602" y="2559"/>
                  </a:cubicBezTo>
                  <a:lnTo>
                    <a:pt x="542" y="829"/>
                  </a:lnTo>
                  <a:cubicBezTo>
                    <a:pt x="542" y="768"/>
                    <a:pt x="557" y="693"/>
                    <a:pt x="602" y="648"/>
                  </a:cubicBezTo>
                  <a:cubicBezTo>
                    <a:pt x="647" y="588"/>
                    <a:pt x="708" y="558"/>
                    <a:pt x="783" y="558"/>
                  </a:cubicBezTo>
                  <a:lnTo>
                    <a:pt x="2498" y="498"/>
                  </a:lnTo>
                  <a:cubicBezTo>
                    <a:pt x="2618" y="498"/>
                    <a:pt x="2739" y="573"/>
                    <a:pt x="2754" y="693"/>
                  </a:cubicBezTo>
                  <a:cubicBezTo>
                    <a:pt x="2754" y="708"/>
                    <a:pt x="2754" y="723"/>
                    <a:pt x="2754" y="738"/>
                  </a:cubicBezTo>
                  <a:cubicBezTo>
                    <a:pt x="2769" y="874"/>
                    <a:pt x="2664" y="994"/>
                    <a:pt x="2513" y="1009"/>
                  </a:cubicBezTo>
                  <a:lnTo>
                    <a:pt x="2032" y="1024"/>
                  </a:lnTo>
                  <a:cubicBezTo>
                    <a:pt x="1791" y="1024"/>
                    <a:pt x="1701" y="1340"/>
                    <a:pt x="1896" y="1476"/>
                  </a:cubicBezTo>
                  <a:cubicBezTo>
                    <a:pt x="3212" y="2418"/>
                    <a:pt x="4761" y="2895"/>
                    <a:pt x="6319" y="2895"/>
                  </a:cubicBezTo>
                  <a:cubicBezTo>
                    <a:pt x="7523" y="2895"/>
                    <a:pt x="8732" y="2610"/>
                    <a:pt x="9840" y="2032"/>
                  </a:cubicBezTo>
                  <a:lnTo>
                    <a:pt x="9961" y="1957"/>
                  </a:lnTo>
                  <a:cubicBezTo>
                    <a:pt x="10442" y="1686"/>
                    <a:pt x="10894" y="1370"/>
                    <a:pt x="11315" y="1009"/>
                  </a:cubicBezTo>
                  <a:cubicBezTo>
                    <a:pt x="11360" y="964"/>
                    <a:pt x="11420" y="942"/>
                    <a:pt x="11482" y="942"/>
                  </a:cubicBezTo>
                  <a:cubicBezTo>
                    <a:pt x="11544" y="942"/>
                    <a:pt x="11608" y="964"/>
                    <a:pt x="11661" y="1009"/>
                  </a:cubicBezTo>
                  <a:cubicBezTo>
                    <a:pt x="11706" y="1054"/>
                    <a:pt x="11736" y="1130"/>
                    <a:pt x="11736" y="1190"/>
                  </a:cubicBezTo>
                  <a:cubicBezTo>
                    <a:pt x="11736" y="1265"/>
                    <a:pt x="11706" y="1325"/>
                    <a:pt x="11646" y="1370"/>
                  </a:cubicBezTo>
                  <a:cubicBezTo>
                    <a:pt x="11330" y="1656"/>
                    <a:pt x="10969" y="1912"/>
                    <a:pt x="10608" y="2153"/>
                  </a:cubicBezTo>
                  <a:cubicBezTo>
                    <a:pt x="10359" y="2290"/>
                    <a:pt x="10501" y="2622"/>
                    <a:pt x="10728" y="2622"/>
                  </a:cubicBezTo>
                  <a:cubicBezTo>
                    <a:pt x="10776" y="2622"/>
                    <a:pt x="10827" y="2608"/>
                    <a:pt x="10879" y="2574"/>
                  </a:cubicBezTo>
                  <a:cubicBezTo>
                    <a:pt x="11270" y="2333"/>
                    <a:pt x="11631" y="2047"/>
                    <a:pt x="11992" y="1746"/>
                  </a:cubicBezTo>
                  <a:cubicBezTo>
                    <a:pt x="12572" y="1226"/>
                    <a:pt x="12082" y="417"/>
                    <a:pt x="11480" y="417"/>
                  </a:cubicBezTo>
                  <a:cubicBezTo>
                    <a:pt x="11316" y="417"/>
                    <a:pt x="11145" y="477"/>
                    <a:pt x="10984" y="618"/>
                  </a:cubicBezTo>
                  <a:lnTo>
                    <a:pt x="10954" y="633"/>
                  </a:lnTo>
                  <a:cubicBezTo>
                    <a:pt x="10578" y="964"/>
                    <a:pt x="10156" y="1265"/>
                    <a:pt x="9690" y="1521"/>
                  </a:cubicBezTo>
                  <a:lnTo>
                    <a:pt x="9585" y="1581"/>
                  </a:lnTo>
                  <a:cubicBezTo>
                    <a:pt x="8548" y="2118"/>
                    <a:pt x="7413" y="2385"/>
                    <a:pt x="6281" y="2385"/>
                  </a:cubicBezTo>
                  <a:cubicBezTo>
                    <a:pt x="5065" y="2385"/>
                    <a:pt x="3852" y="2076"/>
                    <a:pt x="2769" y="1461"/>
                  </a:cubicBezTo>
                  <a:cubicBezTo>
                    <a:pt x="3070" y="1340"/>
                    <a:pt x="3250" y="1039"/>
                    <a:pt x="3250" y="723"/>
                  </a:cubicBezTo>
                  <a:cubicBezTo>
                    <a:pt x="3235" y="678"/>
                    <a:pt x="3235" y="633"/>
                    <a:pt x="3235" y="603"/>
                  </a:cubicBezTo>
                  <a:cubicBezTo>
                    <a:pt x="3162" y="252"/>
                    <a:pt x="2847" y="1"/>
                    <a:pt x="24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11" name="Google Shape;2211;p41"/>
            <p:cNvSpPr/>
            <p:nvPr/>
          </p:nvSpPr>
          <p:spPr>
            <a:xfrm>
              <a:off x="2640718" y="1548826"/>
              <a:ext cx="457150" cy="429958"/>
            </a:xfrm>
            <a:custGeom>
              <a:avLst/>
              <a:gdLst/>
              <a:ahLst/>
              <a:cxnLst/>
              <a:rect l="l" t="t" r="r" b="b"/>
              <a:pathLst>
                <a:path w="11180" h="10515" extrusionOk="0">
                  <a:moveTo>
                    <a:pt x="5793" y="1731"/>
                  </a:moveTo>
                  <a:cubicBezTo>
                    <a:pt x="5883" y="1731"/>
                    <a:pt x="5959" y="1791"/>
                    <a:pt x="5989" y="1866"/>
                  </a:cubicBezTo>
                  <a:cubicBezTo>
                    <a:pt x="6230" y="2694"/>
                    <a:pt x="6230" y="3386"/>
                    <a:pt x="5974" y="4048"/>
                  </a:cubicBezTo>
                  <a:cubicBezTo>
                    <a:pt x="5944" y="4123"/>
                    <a:pt x="5959" y="4213"/>
                    <a:pt x="6004" y="4274"/>
                  </a:cubicBezTo>
                  <a:cubicBezTo>
                    <a:pt x="6049" y="4349"/>
                    <a:pt x="6124" y="4394"/>
                    <a:pt x="6215" y="4394"/>
                  </a:cubicBezTo>
                  <a:lnTo>
                    <a:pt x="8095" y="4394"/>
                  </a:lnTo>
                  <a:cubicBezTo>
                    <a:pt x="8100" y="4394"/>
                    <a:pt x="8105" y="4394"/>
                    <a:pt x="8110" y="4394"/>
                  </a:cubicBezTo>
                  <a:cubicBezTo>
                    <a:pt x="8441" y="4394"/>
                    <a:pt x="8436" y="4906"/>
                    <a:pt x="8095" y="4921"/>
                  </a:cubicBezTo>
                  <a:lnTo>
                    <a:pt x="7448" y="4921"/>
                  </a:lnTo>
                  <a:cubicBezTo>
                    <a:pt x="7435" y="4919"/>
                    <a:pt x="7421" y="4918"/>
                    <a:pt x="7409" y="4918"/>
                  </a:cubicBezTo>
                  <a:cubicBezTo>
                    <a:pt x="7096" y="4918"/>
                    <a:pt x="7100" y="5418"/>
                    <a:pt x="7421" y="5418"/>
                  </a:cubicBezTo>
                  <a:cubicBezTo>
                    <a:pt x="7430" y="5418"/>
                    <a:pt x="7439" y="5418"/>
                    <a:pt x="7448" y="5417"/>
                  </a:cubicBezTo>
                  <a:lnTo>
                    <a:pt x="7915" y="5417"/>
                  </a:lnTo>
                  <a:cubicBezTo>
                    <a:pt x="8261" y="5417"/>
                    <a:pt x="8261" y="5944"/>
                    <a:pt x="7915" y="5944"/>
                  </a:cubicBezTo>
                  <a:lnTo>
                    <a:pt x="7448" y="5944"/>
                  </a:lnTo>
                  <a:cubicBezTo>
                    <a:pt x="7439" y="5943"/>
                    <a:pt x="7429" y="5943"/>
                    <a:pt x="7420" y="5943"/>
                  </a:cubicBezTo>
                  <a:cubicBezTo>
                    <a:pt x="7096" y="5943"/>
                    <a:pt x="7096" y="6441"/>
                    <a:pt x="7420" y="6441"/>
                  </a:cubicBezTo>
                  <a:cubicBezTo>
                    <a:pt x="7429" y="6441"/>
                    <a:pt x="7439" y="6441"/>
                    <a:pt x="7448" y="6440"/>
                  </a:cubicBezTo>
                  <a:lnTo>
                    <a:pt x="7749" y="6440"/>
                  </a:lnTo>
                  <a:cubicBezTo>
                    <a:pt x="8095" y="6440"/>
                    <a:pt x="8095" y="6967"/>
                    <a:pt x="7749" y="6967"/>
                  </a:cubicBezTo>
                  <a:lnTo>
                    <a:pt x="7283" y="6967"/>
                  </a:lnTo>
                  <a:cubicBezTo>
                    <a:pt x="7273" y="6966"/>
                    <a:pt x="7264" y="6966"/>
                    <a:pt x="7256" y="6966"/>
                  </a:cubicBezTo>
                  <a:cubicBezTo>
                    <a:pt x="6931" y="6966"/>
                    <a:pt x="6931" y="7480"/>
                    <a:pt x="7256" y="7480"/>
                  </a:cubicBezTo>
                  <a:cubicBezTo>
                    <a:pt x="7264" y="7480"/>
                    <a:pt x="7273" y="7479"/>
                    <a:pt x="7283" y="7478"/>
                  </a:cubicBezTo>
                  <a:lnTo>
                    <a:pt x="7539" y="7478"/>
                  </a:lnTo>
                  <a:cubicBezTo>
                    <a:pt x="7885" y="7478"/>
                    <a:pt x="7885" y="8005"/>
                    <a:pt x="7539" y="8005"/>
                  </a:cubicBezTo>
                  <a:lnTo>
                    <a:pt x="4785" y="8005"/>
                  </a:lnTo>
                  <a:cubicBezTo>
                    <a:pt x="4695" y="8005"/>
                    <a:pt x="4620" y="7975"/>
                    <a:pt x="4544" y="7915"/>
                  </a:cubicBezTo>
                  <a:cubicBezTo>
                    <a:pt x="4289" y="7734"/>
                    <a:pt x="3988" y="7614"/>
                    <a:pt x="3672" y="7599"/>
                  </a:cubicBezTo>
                  <a:lnTo>
                    <a:pt x="3672" y="4650"/>
                  </a:lnTo>
                  <a:cubicBezTo>
                    <a:pt x="3912" y="4409"/>
                    <a:pt x="4168" y="4183"/>
                    <a:pt x="4454" y="3988"/>
                  </a:cubicBezTo>
                  <a:cubicBezTo>
                    <a:pt x="5071" y="3536"/>
                    <a:pt x="5658" y="3100"/>
                    <a:pt x="5598" y="1942"/>
                  </a:cubicBezTo>
                  <a:cubicBezTo>
                    <a:pt x="5583" y="1881"/>
                    <a:pt x="5613" y="1836"/>
                    <a:pt x="5643" y="1791"/>
                  </a:cubicBezTo>
                  <a:cubicBezTo>
                    <a:pt x="5688" y="1746"/>
                    <a:pt x="5733" y="1731"/>
                    <a:pt x="5793" y="1731"/>
                  </a:cubicBezTo>
                  <a:close/>
                  <a:moveTo>
                    <a:pt x="3175" y="4213"/>
                  </a:moveTo>
                  <a:lnTo>
                    <a:pt x="3175" y="4620"/>
                  </a:lnTo>
                  <a:lnTo>
                    <a:pt x="3175" y="7885"/>
                  </a:lnTo>
                  <a:lnTo>
                    <a:pt x="3175" y="8140"/>
                  </a:lnTo>
                  <a:lnTo>
                    <a:pt x="1460" y="8140"/>
                  </a:lnTo>
                  <a:cubicBezTo>
                    <a:pt x="828" y="7313"/>
                    <a:pt x="497" y="6305"/>
                    <a:pt x="497" y="5267"/>
                  </a:cubicBezTo>
                  <a:cubicBezTo>
                    <a:pt x="497" y="4906"/>
                    <a:pt x="542" y="4559"/>
                    <a:pt x="617" y="4213"/>
                  </a:cubicBezTo>
                  <a:close/>
                  <a:moveTo>
                    <a:pt x="5267" y="1"/>
                  </a:moveTo>
                  <a:cubicBezTo>
                    <a:pt x="2889" y="1"/>
                    <a:pt x="813" y="1595"/>
                    <a:pt x="181" y="3897"/>
                  </a:cubicBezTo>
                  <a:cubicBezTo>
                    <a:pt x="76" y="4334"/>
                    <a:pt x="16" y="4800"/>
                    <a:pt x="16" y="5252"/>
                  </a:cubicBezTo>
                  <a:cubicBezTo>
                    <a:pt x="1" y="6455"/>
                    <a:pt x="407" y="7599"/>
                    <a:pt x="1159" y="8532"/>
                  </a:cubicBezTo>
                  <a:cubicBezTo>
                    <a:pt x="2204" y="9843"/>
                    <a:pt x="3736" y="10515"/>
                    <a:pt x="5277" y="10515"/>
                  </a:cubicBezTo>
                  <a:cubicBezTo>
                    <a:pt x="6598" y="10515"/>
                    <a:pt x="7925" y="10020"/>
                    <a:pt x="8953" y="9013"/>
                  </a:cubicBezTo>
                  <a:cubicBezTo>
                    <a:pt x="11180" y="6831"/>
                    <a:pt x="11029" y="3190"/>
                    <a:pt x="8637" y="1204"/>
                  </a:cubicBezTo>
                  <a:cubicBezTo>
                    <a:pt x="8585" y="1165"/>
                    <a:pt x="8532" y="1148"/>
                    <a:pt x="8482" y="1148"/>
                  </a:cubicBezTo>
                  <a:cubicBezTo>
                    <a:pt x="8282" y="1148"/>
                    <a:pt x="8129" y="1412"/>
                    <a:pt x="8321" y="1580"/>
                  </a:cubicBezTo>
                  <a:cubicBezTo>
                    <a:pt x="10397" y="3326"/>
                    <a:pt x="10623" y="6455"/>
                    <a:pt x="8787" y="8456"/>
                  </a:cubicBezTo>
                  <a:cubicBezTo>
                    <a:pt x="7849" y="9495"/>
                    <a:pt x="6564" y="10019"/>
                    <a:pt x="5274" y="10019"/>
                  </a:cubicBezTo>
                  <a:cubicBezTo>
                    <a:pt x="4061" y="10019"/>
                    <a:pt x="2845" y="9555"/>
                    <a:pt x="1911" y="8622"/>
                  </a:cubicBezTo>
                  <a:lnTo>
                    <a:pt x="3431" y="8622"/>
                  </a:lnTo>
                  <a:cubicBezTo>
                    <a:pt x="3566" y="8622"/>
                    <a:pt x="3687" y="8517"/>
                    <a:pt x="3687" y="8381"/>
                  </a:cubicBezTo>
                  <a:lnTo>
                    <a:pt x="3687" y="8095"/>
                  </a:lnTo>
                  <a:cubicBezTo>
                    <a:pt x="3882" y="8110"/>
                    <a:pt x="4078" y="8186"/>
                    <a:pt x="4244" y="8306"/>
                  </a:cubicBezTo>
                  <a:cubicBezTo>
                    <a:pt x="4394" y="8426"/>
                    <a:pt x="4590" y="8486"/>
                    <a:pt x="4785" y="8501"/>
                  </a:cubicBezTo>
                  <a:lnTo>
                    <a:pt x="7539" y="8501"/>
                  </a:lnTo>
                  <a:cubicBezTo>
                    <a:pt x="8140" y="8486"/>
                    <a:pt x="8501" y="7839"/>
                    <a:pt x="8201" y="7328"/>
                  </a:cubicBezTo>
                  <a:cubicBezTo>
                    <a:pt x="8532" y="7087"/>
                    <a:pt x="8607" y="6621"/>
                    <a:pt x="8381" y="6275"/>
                  </a:cubicBezTo>
                  <a:cubicBezTo>
                    <a:pt x="8577" y="6139"/>
                    <a:pt x="8682" y="5914"/>
                    <a:pt x="8682" y="5673"/>
                  </a:cubicBezTo>
                  <a:cubicBezTo>
                    <a:pt x="8682" y="5522"/>
                    <a:pt x="8637" y="5372"/>
                    <a:pt x="8562" y="5252"/>
                  </a:cubicBezTo>
                  <a:cubicBezTo>
                    <a:pt x="9133" y="4800"/>
                    <a:pt x="8817" y="3882"/>
                    <a:pt x="8095" y="3882"/>
                  </a:cubicBezTo>
                  <a:lnTo>
                    <a:pt x="6561" y="3882"/>
                  </a:lnTo>
                  <a:cubicBezTo>
                    <a:pt x="6741" y="3160"/>
                    <a:pt x="6711" y="2408"/>
                    <a:pt x="6470" y="1716"/>
                  </a:cubicBezTo>
                  <a:cubicBezTo>
                    <a:pt x="6380" y="1415"/>
                    <a:pt x="6094" y="1219"/>
                    <a:pt x="5793" y="1219"/>
                  </a:cubicBezTo>
                  <a:cubicBezTo>
                    <a:pt x="5387" y="1219"/>
                    <a:pt x="5056" y="1565"/>
                    <a:pt x="5086" y="1972"/>
                  </a:cubicBezTo>
                  <a:cubicBezTo>
                    <a:pt x="5131" y="2859"/>
                    <a:pt x="4740" y="3145"/>
                    <a:pt x="4138" y="3597"/>
                  </a:cubicBezTo>
                  <a:cubicBezTo>
                    <a:pt x="3988" y="3702"/>
                    <a:pt x="3837" y="3822"/>
                    <a:pt x="3672" y="3973"/>
                  </a:cubicBezTo>
                  <a:cubicBezTo>
                    <a:pt x="3672" y="3837"/>
                    <a:pt x="3551" y="3732"/>
                    <a:pt x="3416" y="3732"/>
                  </a:cubicBezTo>
                  <a:lnTo>
                    <a:pt x="753" y="3732"/>
                  </a:lnTo>
                  <a:cubicBezTo>
                    <a:pt x="1415" y="1806"/>
                    <a:pt x="3235" y="512"/>
                    <a:pt x="5267" y="512"/>
                  </a:cubicBezTo>
                  <a:lnTo>
                    <a:pt x="5267" y="497"/>
                  </a:lnTo>
                  <a:cubicBezTo>
                    <a:pt x="5959" y="497"/>
                    <a:pt x="6636" y="648"/>
                    <a:pt x="7268" y="948"/>
                  </a:cubicBezTo>
                  <a:cubicBezTo>
                    <a:pt x="7306" y="966"/>
                    <a:pt x="7343" y="974"/>
                    <a:pt x="7378" y="974"/>
                  </a:cubicBezTo>
                  <a:cubicBezTo>
                    <a:pt x="7614" y="974"/>
                    <a:pt x="7741" y="613"/>
                    <a:pt x="7478" y="482"/>
                  </a:cubicBezTo>
                  <a:cubicBezTo>
                    <a:pt x="6786" y="166"/>
                    <a:pt x="6034" y="1"/>
                    <a:pt x="52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212" name="Google Shape;2212;p41"/>
          <p:cNvGrpSpPr/>
          <p:nvPr/>
        </p:nvGrpSpPr>
        <p:grpSpPr>
          <a:xfrm>
            <a:off x="4279113" y="1635922"/>
            <a:ext cx="458485" cy="572571"/>
            <a:chOff x="1197275" y="2026750"/>
            <a:chExt cx="343075" cy="428475"/>
          </a:xfrm>
        </p:grpSpPr>
        <p:sp>
          <p:nvSpPr>
            <p:cNvPr id="2213" name="Google Shape;2213;p41"/>
            <p:cNvSpPr/>
            <p:nvPr/>
          </p:nvSpPr>
          <p:spPr>
            <a:xfrm>
              <a:off x="1197275" y="2026750"/>
              <a:ext cx="343075" cy="428475"/>
            </a:xfrm>
            <a:custGeom>
              <a:avLst/>
              <a:gdLst/>
              <a:ahLst/>
              <a:cxnLst/>
              <a:rect l="l" t="t" r="r" b="b"/>
              <a:pathLst>
                <a:path w="13723" h="17139" extrusionOk="0">
                  <a:moveTo>
                    <a:pt x="6862" y="479"/>
                  </a:moveTo>
                  <a:cubicBezTo>
                    <a:pt x="7351" y="479"/>
                    <a:pt x="7840" y="731"/>
                    <a:pt x="8095" y="1235"/>
                  </a:cubicBezTo>
                  <a:lnTo>
                    <a:pt x="8457" y="1927"/>
                  </a:lnTo>
                  <a:lnTo>
                    <a:pt x="5267" y="1927"/>
                  </a:lnTo>
                  <a:lnTo>
                    <a:pt x="5628" y="1235"/>
                  </a:lnTo>
                  <a:cubicBezTo>
                    <a:pt x="5884" y="731"/>
                    <a:pt x="6373" y="479"/>
                    <a:pt x="6862" y="479"/>
                  </a:cubicBezTo>
                  <a:close/>
                  <a:moveTo>
                    <a:pt x="3612" y="6847"/>
                  </a:moveTo>
                  <a:lnTo>
                    <a:pt x="3612" y="10021"/>
                  </a:lnTo>
                  <a:lnTo>
                    <a:pt x="1776" y="10804"/>
                  </a:lnTo>
                  <a:lnTo>
                    <a:pt x="1776" y="8953"/>
                  </a:lnTo>
                  <a:lnTo>
                    <a:pt x="3612" y="6847"/>
                  </a:lnTo>
                  <a:close/>
                  <a:moveTo>
                    <a:pt x="10112" y="6862"/>
                  </a:moveTo>
                  <a:lnTo>
                    <a:pt x="11947" y="8953"/>
                  </a:lnTo>
                  <a:lnTo>
                    <a:pt x="11947" y="10804"/>
                  </a:lnTo>
                  <a:lnTo>
                    <a:pt x="10112" y="10021"/>
                  </a:lnTo>
                  <a:lnTo>
                    <a:pt x="10112" y="6862"/>
                  </a:lnTo>
                  <a:close/>
                  <a:moveTo>
                    <a:pt x="9450" y="10428"/>
                  </a:moveTo>
                  <a:lnTo>
                    <a:pt x="8697" y="11932"/>
                  </a:lnTo>
                  <a:lnTo>
                    <a:pt x="7433" y="11932"/>
                  </a:lnTo>
                  <a:cubicBezTo>
                    <a:pt x="7424" y="11931"/>
                    <a:pt x="7415" y="11931"/>
                    <a:pt x="7406" y="11931"/>
                  </a:cubicBezTo>
                  <a:cubicBezTo>
                    <a:pt x="7081" y="11931"/>
                    <a:pt x="7081" y="12445"/>
                    <a:pt x="7406" y="12445"/>
                  </a:cubicBezTo>
                  <a:cubicBezTo>
                    <a:pt x="7415" y="12445"/>
                    <a:pt x="7424" y="12444"/>
                    <a:pt x="7433" y="12444"/>
                  </a:cubicBezTo>
                  <a:lnTo>
                    <a:pt x="7900" y="12444"/>
                  </a:lnTo>
                  <a:lnTo>
                    <a:pt x="7900" y="12880"/>
                  </a:lnTo>
                  <a:cubicBezTo>
                    <a:pt x="7885" y="13241"/>
                    <a:pt x="7945" y="13602"/>
                    <a:pt x="8095" y="13933"/>
                  </a:cubicBezTo>
                  <a:cubicBezTo>
                    <a:pt x="8201" y="14219"/>
                    <a:pt x="8442" y="14430"/>
                    <a:pt x="8742" y="14505"/>
                  </a:cubicBezTo>
                  <a:cubicBezTo>
                    <a:pt x="8801" y="14517"/>
                    <a:pt x="8861" y="14523"/>
                    <a:pt x="8923" y="14523"/>
                  </a:cubicBezTo>
                  <a:cubicBezTo>
                    <a:pt x="9255" y="14523"/>
                    <a:pt x="9625" y="14351"/>
                    <a:pt x="10006" y="14008"/>
                  </a:cubicBezTo>
                  <a:cubicBezTo>
                    <a:pt x="10153" y="13852"/>
                    <a:pt x="10344" y="13772"/>
                    <a:pt x="10542" y="13772"/>
                  </a:cubicBezTo>
                  <a:cubicBezTo>
                    <a:pt x="10649" y="13772"/>
                    <a:pt x="10758" y="13795"/>
                    <a:pt x="10864" y="13843"/>
                  </a:cubicBezTo>
                  <a:cubicBezTo>
                    <a:pt x="11300" y="14039"/>
                    <a:pt x="11616" y="14640"/>
                    <a:pt x="11601" y="15257"/>
                  </a:cubicBezTo>
                  <a:cubicBezTo>
                    <a:pt x="11601" y="15333"/>
                    <a:pt x="11616" y="15393"/>
                    <a:pt x="11676" y="15453"/>
                  </a:cubicBezTo>
                  <a:cubicBezTo>
                    <a:pt x="11721" y="15498"/>
                    <a:pt x="11782" y="15528"/>
                    <a:pt x="11857" y="15528"/>
                  </a:cubicBezTo>
                  <a:cubicBezTo>
                    <a:pt x="12519" y="15528"/>
                    <a:pt x="13076" y="15995"/>
                    <a:pt x="13196" y="16642"/>
                  </a:cubicBezTo>
                  <a:lnTo>
                    <a:pt x="527" y="16626"/>
                  </a:lnTo>
                  <a:cubicBezTo>
                    <a:pt x="648" y="15979"/>
                    <a:pt x="1220" y="15513"/>
                    <a:pt x="1866" y="15513"/>
                  </a:cubicBezTo>
                  <a:cubicBezTo>
                    <a:pt x="2017" y="15513"/>
                    <a:pt x="2122" y="15393"/>
                    <a:pt x="2122" y="15257"/>
                  </a:cubicBezTo>
                  <a:cubicBezTo>
                    <a:pt x="2107" y="14640"/>
                    <a:pt x="2423" y="14039"/>
                    <a:pt x="2860" y="13843"/>
                  </a:cubicBezTo>
                  <a:cubicBezTo>
                    <a:pt x="2965" y="13795"/>
                    <a:pt x="3074" y="13772"/>
                    <a:pt x="3182" y="13772"/>
                  </a:cubicBezTo>
                  <a:cubicBezTo>
                    <a:pt x="3380" y="13772"/>
                    <a:pt x="3571" y="13852"/>
                    <a:pt x="3717" y="14008"/>
                  </a:cubicBezTo>
                  <a:cubicBezTo>
                    <a:pt x="4098" y="14351"/>
                    <a:pt x="4468" y="14523"/>
                    <a:pt x="4800" y="14523"/>
                  </a:cubicBezTo>
                  <a:cubicBezTo>
                    <a:pt x="4862" y="14523"/>
                    <a:pt x="4922" y="14517"/>
                    <a:pt x="4981" y="14505"/>
                  </a:cubicBezTo>
                  <a:cubicBezTo>
                    <a:pt x="5282" y="14430"/>
                    <a:pt x="5523" y="14219"/>
                    <a:pt x="5628" y="13933"/>
                  </a:cubicBezTo>
                  <a:cubicBezTo>
                    <a:pt x="5778" y="13602"/>
                    <a:pt x="5839" y="13241"/>
                    <a:pt x="5824" y="12880"/>
                  </a:cubicBezTo>
                  <a:lnTo>
                    <a:pt x="5824" y="12444"/>
                  </a:lnTo>
                  <a:lnTo>
                    <a:pt x="6335" y="12444"/>
                  </a:lnTo>
                  <a:cubicBezTo>
                    <a:pt x="6345" y="12444"/>
                    <a:pt x="6354" y="12445"/>
                    <a:pt x="6363" y="12445"/>
                  </a:cubicBezTo>
                  <a:cubicBezTo>
                    <a:pt x="6702" y="12445"/>
                    <a:pt x="6702" y="11931"/>
                    <a:pt x="6363" y="11931"/>
                  </a:cubicBezTo>
                  <a:cubicBezTo>
                    <a:pt x="6354" y="11931"/>
                    <a:pt x="6345" y="11931"/>
                    <a:pt x="6335" y="11932"/>
                  </a:cubicBezTo>
                  <a:lnTo>
                    <a:pt x="5011" y="11932"/>
                  </a:lnTo>
                  <a:lnTo>
                    <a:pt x="4259" y="10428"/>
                  </a:lnTo>
                  <a:close/>
                  <a:moveTo>
                    <a:pt x="6869" y="1"/>
                  </a:moveTo>
                  <a:cubicBezTo>
                    <a:pt x="6203" y="1"/>
                    <a:pt x="5538" y="347"/>
                    <a:pt x="5192" y="1039"/>
                  </a:cubicBezTo>
                  <a:lnTo>
                    <a:pt x="4650" y="2107"/>
                  </a:lnTo>
                  <a:cubicBezTo>
                    <a:pt x="4650" y="2107"/>
                    <a:pt x="3988" y="3657"/>
                    <a:pt x="3973" y="3702"/>
                  </a:cubicBezTo>
                  <a:cubicBezTo>
                    <a:pt x="3747" y="4304"/>
                    <a:pt x="3627" y="4936"/>
                    <a:pt x="3627" y="5583"/>
                  </a:cubicBezTo>
                  <a:lnTo>
                    <a:pt x="3627" y="6109"/>
                  </a:lnTo>
                  <a:lnTo>
                    <a:pt x="1355" y="8712"/>
                  </a:lnTo>
                  <a:cubicBezTo>
                    <a:pt x="1310" y="8757"/>
                    <a:pt x="1295" y="8818"/>
                    <a:pt x="1280" y="8878"/>
                  </a:cubicBezTo>
                  <a:lnTo>
                    <a:pt x="1280" y="11210"/>
                  </a:lnTo>
                  <a:cubicBezTo>
                    <a:pt x="1295" y="11285"/>
                    <a:pt x="1325" y="11375"/>
                    <a:pt x="1400" y="11421"/>
                  </a:cubicBezTo>
                  <a:cubicBezTo>
                    <a:pt x="1445" y="11451"/>
                    <a:pt x="1490" y="11466"/>
                    <a:pt x="1535" y="11466"/>
                  </a:cubicBezTo>
                  <a:cubicBezTo>
                    <a:pt x="1581" y="11466"/>
                    <a:pt x="1611" y="11451"/>
                    <a:pt x="1641" y="11436"/>
                  </a:cubicBezTo>
                  <a:lnTo>
                    <a:pt x="3747" y="10518"/>
                  </a:lnTo>
                  <a:lnTo>
                    <a:pt x="4635" y="12308"/>
                  </a:lnTo>
                  <a:cubicBezTo>
                    <a:pt x="4680" y="12384"/>
                    <a:pt x="4770" y="12444"/>
                    <a:pt x="4861" y="12444"/>
                  </a:cubicBezTo>
                  <a:lnTo>
                    <a:pt x="5312" y="12444"/>
                  </a:lnTo>
                  <a:lnTo>
                    <a:pt x="5312" y="12880"/>
                  </a:lnTo>
                  <a:cubicBezTo>
                    <a:pt x="5327" y="13166"/>
                    <a:pt x="5282" y="13452"/>
                    <a:pt x="5177" y="13738"/>
                  </a:cubicBezTo>
                  <a:cubicBezTo>
                    <a:pt x="5131" y="13873"/>
                    <a:pt x="5026" y="13978"/>
                    <a:pt x="4876" y="14008"/>
                  </a:cubicBezTo>
                  <a:cubicBezTo>
                    <a:pt x="4849" y="14014"/>
                    <a:pt x="4821" y="14017"/>
                    <a:pt x="4792" y="14017"/>
                  </a:cubicBezTo>
                  <a:cubicBezTo>
                    <a:pt x="4589" y="14017"/>
                    <a:pt x="4324" y="13882"/>
                    <a:pt x="4048" y="13632"/>
                  </a:cubicBezTo>
                  <a:cubicBezTo>
                    <a:pt x="3815" y="13400"/>
                    <a:pt x="3501" y="13273"/>
                    <a:pt x="3178" y="13273"/>
                  </a:cubicBezTo>
                  <a:cubicBezTo>
                    <a:pt x="3000" y="13273"/>
                    <a:pt x="2820" y="13311"/>
                    <a:pt x="2649" y="13392"/>
                  </a:cubicBezTo>
                  <a:cubicBezTo>
                    <a:pt x="2092" y="13647"/>
                    <a:pt x="1686" y="14309"/>
                    <a:pt x="1626" y="15032"/>
                  </a:cubicBezTo>
                  <a:cubicBezTo>
                    <a:pt x="693" y="15167"/>
                    <a:pt x="1" y="15949"/>
                    <a:pt x="1" y="16882"/>
                  </a:cubicBezTo>
                  <a:cubicBezTo>
                    <a:pt x="1" y="17033"/>
                    <a:pt x="106" y="17138"/>
                    <a:pt x="257" y="17138"/>
                  </a:cubicBezTo>
                  <a:lnTo>
                    <a:pt x="13467" y="17138"/>
                  </a:lnTo>
                  <a:cubicBezTo>
                    <a:pt x="13617" y="17138"/>
                    <a:pt x="13723" y="17033"/>
                    <a:pt x="13723" y="16882"/>
                  </a:cubicBezTo>
                  <a:cubicBezTo>
                    <a:pt x="13723" y="15949"/>
                    <a:pt x="13030" y="15167"/>
                    <a:pt x="12098" y="15032"/>
                  </a:cubicBezTo>
                  <a:cubicBezTo>
                    <a:pt x="12037" y="14309"/>
                    <a:pt x="11646" y="13647"/>
                    <a:pt x="11075" y="13392"/>
                  </a:cubicBezTo>
                  <a:cubicBezTo>
                    <a:pt x="10903" y="13311"/>
                    <a:pt x="10723" y="13273"/>
                    <a:pt x="10545" y="13273"/>
                  </a:cubicBezTo>
                  <a:cubicBezTo>
                    <a:pt x="10222" y="13273"/>
                    <a:pt x="9908" y="13400"/>
                    <a:pt x="9675" y="13632"/>
                  </a:cubicBezTo>
                  <a:cubicBezTo>
                    <a:pt x="9406" y="13876"/>
                    <a:pt x="9147" y="14022"/>
                    <a:pt x="8946" y="14022"/>
                  </a:cubicBezTo>
                  <a:cubicBezTo>
                    <a:pt x="8911" y="14022"/>
                    <a:pt x="8879" y="14017"/>
                    <a:pt x="8848" y="14008"/>
                  </a:cubicBezTo>
                  <a:cubicBezTo>
                    <a:pt x="8712" y="13978"/>
                    <a:pt x="8592" y="13873"/>
                    <a:pt x="8547" y="13738"/>
                  </a:cubicBezTo>
                  <a:cubicBezTo>
                    <a:pt x="8442" y="13452"/>
                    <a:pt x="8396" y="13166"/>
                    <a:pt x="8411" y="12880"/>
                  </a:cubicBezTo>
                  <a:lnTo>
                    <a:pt x="8411" y="12444"/>
                  </a:lnTo>
                  <a:lnTo>
                    <a:pt x="8863" y="12444"/>
                  </a:lnTo>
                  <a:cubicBezTo>
                    <a:pt x="8953" y="12444"/>
                    <a:pt x="9043" y="12384"/>
                    <a:pt x="9088" y="12308"/>
                  </a:cubicBezTo>
                  <a:lnTo>
                    <a:pt x="9991" y="10518"/>
                  </a:lnTo>
                  <a:lnTo>
                    <a:pt x="12098" y="11421"/>
                  </a:lnTo>
                  <a:cubicBezTo>
                    <a:pt x="12128" y="11436"/>
                    <a:pt x="12173" y="11436"/>
                    <a:pt x="12203" y="11436"/>
                  </a:cubicBezTo>
                  <a:cubicBezTo>
                    <a:pt x="12248" y="11436"/>
                    <a:pt x="12293" y="11421"/>
                    <a:pt x="12338" y="11406"/>
                  </a:cubicBezTo>
                  <a:cubicBezTo>
                    <a:pt x="12414" y="11345"/>
                    <a:pt x="12459" y="11270"/>
                    <a:pt x="12459" y="11195"/>
                  </a:cubicBezTo>
                  <a:lnTo>
                    <a:pt x="12459" y="8863"/>
                  </a:lnTo>
                  <a:cubicBezTo>
                    <a:pt x="12459" y="8803"/>
                    <a:pt x="12429" y="8742"/>
                    <a:pt x="12399" y="8697"/>
                  </a:cubicBezTo>
                  <a:lnTo>
                    <a:pt x="10112" y="6094"/>
                  </a:lnTo>
                  <a:lnTo>
                    <a:pt x="10112" y="5568"/>
                  </a:lnTo>
                  <a:cubicBezTo>
                    <a:pt x="10112" y="5131"/>
                    <a:pt x="10066" y="4695"/>
                    <a:pt x="9946" y="4259"/>
                  </a:cubicBezTo>
                  <a:cubicBezTo>
                    <a:pt x="9922" y="4118"/>
                    <a:pt x="9818" y="4057"/>
                    <a:pt x="9711" y="4057"/>
                  </a:cubicBezTo>
                  <a:cubicBezTo>
                    <a:pt x="9555" y="4057"/>
                    <a:pt x="9393" y="4189"/>
                    <a:pt x="9465" y="4394"/>
                  </a:cubicBezTo>
                  <a:cubicBezTo>
                    <a:pt x="9570" y="4770"/>
                    <a:pt x="9615" y="5177"/>
                    <a:pt x="9615" y="5568"/>
                  </a:cubicBezTo>
                  <a:lnTo>
                    <a:pt x="9615" y="9946"/>
                  </a:lnTo>
                  <a:lnTo>
                    <a:pt x="4108" y="9946"/>
                  </a:lnTo>
                  <a:lnTo>
                    <a:pt x="4108" y="5568"/>
                  </a:lnTo>
                  <a:cubicBezTo>
                    <a:pt x="4108" y="4996"/>
                    <a:pt x="4214" y="4409"/>
                    <a:pt x="4424" y="3883"/>
                  </a:cubicBezTo>
                  <a:cubicBezTo>
                    <a:pt x="4439" y="3822"/>
                    <a:pt x="5026" y="2438"/>
                    <a:pt x="5026" y="2438"/>
                  </a:cubicBezTo>
                  <a:lnTo>
                    <a:pt x="8697" y="2438"/>
                  </a:lnTo>
                  <a:lnTo>
                    <a:pt x="9073" y="3341"/>
                  </a:lnTo>
                  <a:cubicBezTo>
                    <a:pt x="9112" y="3466"/>
                    <a:pt x="9207" y="3519"/>
                    <a:pt x="9305" y="3519"/>
                  </a:cubicBezTo>
                  <a:cubicBezTo>
                    <a:pt x="9476" y="3519"/>
                    <a:pt x="9655" y="3357"/>
                    <a:pt x="9540" y="3145"/>
                  </a:cubicBezTo>
                  <a:lnTo>
                    <a:pt x="9104" y="2107"/>
                  </a:lnTo>
                  <a:lnTo>
                    <a:pt x="8547" y="1039"/>
                  </a:lnTo>
                  <a:cubicBezTo>
                    <a:pt x="8201" y="347"/>
                    <a:pt x="7535" y="1"/>
                    <a:pt x="68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14" name="Google Shape;2214;p41"/>
            <p:cNvSpPr/>
            <p:nvPr/>
          </p:nvSpPr>
          <p:spPr>
            <a:xfrm>
              <a:off x="1319550" y="2128625"/>
              <a:ext cx="100050" cy="99250"/>
            </a:xfrm>
            <a:custGeom>
              <a:avLst/>
              <a:gdLst/>
              <a:ahLst/>
              <a:cxnLst/>
              <a:rect l="l" t="t" r="r" b="b"/>
              <a:pathLst>
                <a:path w="4002" h="3970" extrusionOk="0">
                  <a:moveTo>
                    <a:pt x="1970" y="0"/>
                  </a:moveTo>
                  <a:cubicBezTo>
                    <a:pt x="1177" y="0"/>
                    <a:pt x="441" y="473"/>
                    <a:pt x="135" y="1237"/>
                  </a:cubicBezTo>
                  <a:cubicBezTo>
                    <a:pt x="67" y="1432"/>
                    <a:pt x="225" y="1570"/>
                    <a:pt x="382" y="1570"/>
                  </a:cubicBezTo>
                  <a:cubicBezTo>
                    <a:pt x="468" y="1570"/>
                    <a:pt x="554" y="1528"/>
                    <a:pt x="602" y="1433"/>
                  </a:cubicBezTo>
                  <a:cubicBezTo>
                    <a:pt x="841" y="820"/>
                    <a:pt x="1404" y="499"/>
                    <a:pt x="1972" y="499"/>
                  </a:cubicBezTo>
                  <a:cubicBezTo>
                    <a:pt x="2438" y="499"/>
                    <a:pt x="2906" y="715"/>
                    <a:pt x="3204" y="1162"/>
                  </a:cubicBezTo>
                  <a:cubicBezTo>
                    <a:pt x="3866" y="2140"/>
                    <a:pt x="3159" y="3464"/>
                    <a:pt x="1971" y="3464"/>
                  </a:cubicBezTo>
                  <a:cubicBezTo>
                    <a:pt x="1294" y="3464"/>
                    <a:pt x="707" y="3012"/>
                    <a:pt x="541" y="2365"/>
                  </a:cubicBezTo>
                  <a:cubicBezTo>
                    <a:pt x="505" y="2231"/>
                    <a:pt x="404" y="2174"/>
                    <a:pt x="302" y="2174"/>
                  </a:cubicBezTo>
                  <a:cubicBezTo>
                    <a:pt x="152" y="2174"/>
                    <a:pt x="0" y="2298"/>
                    <a:pt x="45" y="2486"/>
                  </a:cubicBezTo>
                  <a:cubicBezTo>
                    <a:pt x="284" y="3372"/>
                    <a:pt x="1076" y="3969"/>
                    <a:pt x="1977" y="3969"/>
                  </a:cubicBezTo>
                  <a:cubicBezTo>
                    <a:pt x="2040" y="3969"/>
                    <a:pt x="2103" y="3966"/>
                    <a:pt x="2166" y="3960"/>
                  </a:cubicBezTo>
                  <a:cubicBezTo>
                    <a:pt x="3129" y="3855"/>
                    <a:pt x="3882" y="3073"/>
                    <a:pt x="3942" y="2110"/>
                  </a:cubicBezTo>
                  <a:cubicBezTo>
                    <a:pt x="4002" y="1132"/>
                    <a:pt x="3355" y="259"/>
                    <a:pt x="2407" y="48"/>
                  </a:cubicBezTo>
                  <a:cubicBezTo>
                    <a:pt x="2261" y="16"/>
                    <a:pt x="2115" y="0"/>
                    <a:pt x="19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215" name="Google Shape;2215;p41"/>
          <p:cNvGrpSpPr/>
          <p:nvPr/>
        </p:nvGrpSpPr>
        <p:grpSpPr>
          <a:xfrm>
            <a:off x="7086092" y="1652825"/>
            <a:ext cx="365368" cy="538762"/>
            <a:chOff x="3510200" y="2026000"/>
            <a:chExt cx="291525" cy="429875"/>
          </a:xfrm>
        </p:grpSpPr>
        <p:sp>
          <p:nvSpPr>
            <p:cNvPr id="2216" name="Google Shape;2216;p41"/>
            <p:cNvSpPr/>
            <p:nvPr/>
          </p:nvSpPr>
          <p:spPr>
            <a:xfrm>
              <a:off x="3560700" y="2380250"/>
              <a:ext cx="24000" cy="75625"/>
            </a:xfrm>
            <a:custGeom>
              <a:avLst/>
              <a:gdLst/>
              <a:ahLst/>
              <a:cxnLst/>
              <a:rect l="l" t="t" r="r" b="b"/>
              <a:pathLst>
                <a:path w="960" h="3025" extrusionOk="0">
                  <a:moveTo>
                    <a:pt x="331" y="1"/>
                  </a:moveTo>
                  <a:cubicBezTo>
                    <a:pt x="159" y="1"/>
                    <a:pt x="1" y="179"/>
                    <a:pt x="117" y="380"/>
                  </a:cubicBezTo>
                  <a:lnTo>
                    <a:pt x="283" y="651"/>
                  </a:lnTo>
                  <a:cubicBezTo>
                    <a:pt x="388" y="801"/>
                    <a:pt x="433" y="997"/>
                    <a:pt x="433" y="1193"/>
                  </a:cubicBezTo>
                  <a:lnTo>
                    <a:pt x="433" y="2742"/>
                  </a:lnTo>
                  <a:cubicBezTo>
                    <a:pt x="418" y="2930"/>
                    <a:pt x="553" y="3024"/>
                    <a:pt x="689" y="3024"/>
                  </a:cubicBezTo>
                  <a:cubicBezTo>
                    <a:pt x="824" y="3024"/>
                    <a:pt x="960" y="2930"/>
                    <a:pt x="945" y="2742"/>
                  </a:cubicBezTo>
                  <a:lnTo>
                    <a:pt x="945" y="1193"/>
                  </a:lnTo>
                  <a:cubicBezTo>
                    <a:pt x="945" y="907"/>
                    <a:pt x="854" y="621"/>
                    <a:pt x="704" y="380"/>
                  </a:cubicBezTo>
                  <a:lnTo>
                    <a:pt x="538" y="109"/>
                  </a:lnTo>
                  <a:cubicBezTo>
                    <a:pt x="480" y="33"/>
                    <a:pt x="404" y="1"/>
                    <a:pt x="3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17" name="Google Shape;2217;p41"/>
            <p:cNvSpPr/>
            <p:nvPr/>
          </p:nvSpPr>
          <p:spPr>
            <a:xfrm>
              <a:off x="3727600" y="2380050"/>
              <a:ext cx="22600" cy="75250"/>
            </a:xfrm>
            <a:custGeom>
              <a:avLst/>
              <a:gdLst/>
              <a:ahLst/>
              <a:cxnLst/>
              <a:rect l="l" t="t" r="r" b="b"/>
              <a:pathLst>
                <a:path w="904" h="3010" extrusionOk="0">
                  <a:moveTo>
                    <a:pt x="614" y="1"/>
                  </a:moveTo>
                  <a:cubicBezTo>
                    <a:pt x="533" y="1"/>
                    <a:pt x="455" y="41"/>
                    <a:pt x="407" y="117"/>
                  </a:cubicBezTo>
                  <a:lnTo>
                    <a:pt x="227" y="388"/>
                  </a:lnTo>
                  <a:cubicBezTo>
                    <a:pt x="76" y="629"/>
                    <a:pt x="1" y="915"/>
                    <a:pt x="1" y="1201"/>
                  </a:cubicBezTo>
                  <a:lnTo>
                    <a:pt x="1" y="2750"/>
                  </a:lnTo>
                  <a:cubicBezTo>
                    <a:pt x="1" y="2923"/>
                    <a:pt x="125" y="3010"/>
                    <a:pt x="249" y="3010"/>
                  </a:cubicBezTo>
                  <a:cubicBezTo>
                    <a:pt x="373" y="3010"/>
                    <a:pt x="497" y="2923"/>
                    <a:pt x="497" y="2750"/>
                  </a:cubicBezTo>
                  <a:lnTo>
                    <a:pt x="497" y="1201"/>
                  </a:lnTo>
                  <a:cubicBezTo>
                    <a:pt x="497" y="1005"/>
                    <a:pt x="558" y="809"/>
                    <a:pt x="648" y="659"/>
                  </a:cubicBezTo>
                  <a:lnTo>
                    <a:pt x="828" y="388"/>
                  </a:lnTo>
                  <a:cubicBezTo>
                    <a:pt x="904" y="268"/>
                    <a:pt x="859" y="117"/>
                    <a:pt x="753" y="42"/>
                  </a:cubicBezTo>
                  <a:cubicBezTo>
                    <a:pt x="709" y="14"/>
                    <a:pt x="661" y="1"/>
                    <a:pt x="6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2218" name="Google Shape;2218;p41"/>
            <p:cNvGrpSpPr/>
            <p:nvPr/>
          </p:nvGrpSpPr>
          <p:grpSpPr>
            <a:xfrm>
              <a:off x="3510200" y="2026000"/>
              <a:ext cx="291525" cy="429875"/>
              <a:chOff x="3510200" y="2026000"/>
              <a:chExt cx="291525" cy="429875"/>
            </a:xfrm>
          </p:grpSpPr>
          <p:sp>
            <p:nvSpPr>
              <p:cNvPr id="2219" name="Google Shape;2219;p41"/>
              <p:cNvSpPr/>
              <p:nvPr/>
            </p:nvSpPr>
            <p:spPr>
              <a:xfrm>
                <a:off x="3510200" y="2026000"/>
                <a:ext cx="291525" cy="429875"/>
              </a:xfrm>
              <a:custGeom>
                <a:avLst/>
                <a:gdLst/>
                <a:ahLst/>
                <a:cxnLst/>
                <a:rect l="l" t="t" r="r" b="b"/>
                <a:pathLst>
                  <a:path w="11661" h="17195" extrusionOk="0">
                    <a:moveTo>
                      <a:pt x="9840" y="4289"/>
                    </a:moveTo>
                    <a:cubicBezTo>
                      <a:pt x="10502" y="4289"/>
                      <a:pt x="11044" y="4830"/>
                      <a:pt x="11044" y="5492"/>
                    </a:cubicBezTo>
                    <a:lnTo>
                      <a:pt x="11044" y="5688"/>
                    </a:lnTo>
                    <a:cubicBezTo>
                      <a:pt x="11044" y="6350"/>
                      <a:pt x="10502" y="6892"/>
                      <a:pt x="9840" y="6892"/>
                    </a:cubicBezTo>
                    <a:lnTo>
                      <a:pt x="9825" y="6892"/>
                    </a:lnTo>
                    <a:lnTo>
                      <a:pt x="9825" y="4289"/>
                    </a:lnTo>
                    <a:close/>
                    <a:moveTo>
                      <a:pt x="11044" y="6892"/>
                    </a:moveTo>
                    <a:lnTo>
                      <a:pt x="11044" y="7810"/>
                    </a:lnTo>
                    <a:cubicBezTo>
                      <a:pt x="11044" y="8381"/>
                      <a:pt x="10578" y="8848"/>
                      <a:pt x="10006" y="8848"/>
                    </a:cubicBezTo>
                    <a:lnTo>
                      <a:pt x="9615" y="8848"/>
                    </a:lnTo>
                    <a:cubicBezTo>
                      <a:pt x="9600" y="8818"/>
                      <a:pt x="9585" y="8787"/>
                      <a:pt x="9570" y="8772"/>
                    </a:cubicBezTo>
                    <a:cubicBezTo>
                      <a:pt x="9735" y="8336"/>
                      <a:pt x="9825" y="7885"/>
                      <a:pt x="9825" y="7418"/>
                    </a:cubicBezTo>
                    <a:lnTo>
                      <a:pt x="9825" y="7388"/>
                    </a:lnTo>
                    <a:lnTo>
                      <a:pt x="9840" y="7388"/>
                    </a:lnTo>
                    <a:cubicBezTo>
                      <a:pt x="10292" y="7388"/>
                      <a:pt x="10728" y="7208"/>
                      <a:pt x="11044" y="6892"/>
                    </a:cubicBezTo>
                    <a:close/>
                    <a:moveTo>
                      <a:pt x="8893" y="8833"/>
                    </a:moveTo>
                    <a:cubicBezTo>
                      <a:pt x="9028" y="8833"/>
                      <a:pt x="9133" y="8953"/>
                      <a:pt x="9133" y="9088"/>
                    </a:cubicBezTo>
                    <a:lnTo>
                      <a:pt x="9133" y="9164"/>
                    </a:lnTo>
                    <a:cubicBezTo>
                      <a:pt x="9133" y="9299"/>
                      <a:pt x="9028" y="9404"/>
                      <a:pt x="8893" y="9404"/>
                    </a:cubicBezTo>
                    <a:lnTo>
                      <a:pt x="7749" y="9404"/>
                    </a:lnTo>
                    <a:cubicBezTo>
                      <a:pt x="7599" y="9404"/>
                      <a:pt x="7493" y="9299"/>
                      <a:pt x="7493" y="9164"/>
                    </a:cubicBezTo>
                    <a:lnTo>
                      <a:pt x="7493" y="9088"/>
                    </a:lnTo>
                    <a:cubicBezTo>
                      <a:pt x="7493" y="8953"/>
                      <a:pt x="7599" y="8833"/>
                      <a:pt x="7749" y="8833"/>
                    </a:cubicBezTo>
                    <a:close/>
                    <a:moveTo>
                      <a:pt x="7147" y="11029"/>
                    </a:moveTo>
                    <a:lnTo>
                      <a:pt x="5823" y="12007"/>
                    </a:lnTo>
                    <a:lnTo>
                      <a:pt x="4499" y="11044"/>
                    </a:lnTo>
                    <a:lnTo>
                      <a:pt x="4529" y="11044"/>
                    </a:lnTo>
                    <a:cubicBezTo>
                      <a:pt x="4620" y="11074"/>
                      <a:pt x="4695" y="11090"/>
                      <a:pt x="4785" y="11105"/>
                    </a:cubicBezTo>
                    <a:lnTo>
                      <a:pt x="4800" y="11120"/>
                    </a:lnTo>
                    <a:cubicBezTo>
                      <a:pt x="5041" y="11165"/>
                      <a:pt x="5312" y="11195"/>
                      <a:pt x="5567" y="11195"/>
                    </a:cubicBezTo>
                    <a:lnTo>
                      <a:pt x="6049" y="11195"/>
                    </a:lnTo>
                    <a:cubicBezTo>
                      <a:pt x="6410" y="11195"/>
                      <a:pt x="6771" y="11150"/>
                      <a:pt x="7117" y="11044"/>
                    </a:cubicBezTo>
                    <a:lnTo>
                      <a:pt x="7147" y="11029"/>
                    </a:lnTo>
                    <a:close/>
                    <a:moveTo>
                      <a:pt x="3882" y="11195"/>
                    </a:moveTo>
                    <a:lnTo>
                      <a:pt x="5402" y="12323"/>
                    </a:lnTo>
                    <a:lnTo>
                      <a:pt x="5146" y="12519"/>
                    </a:lnTo>
                    <a:lnTo>
                      <a:pt x="4409" y="13091"/>
                    </a:lnTo>
                    <a:lnTo>
                      <a:pt x="3446" y="11631"/>
                    </a:lnTo>
                    <a:lnTo>
                      <a:pt x="3882" y="11195"/>
                    </a:lnTo>
                    <a:close/>
                    <a:moveTo>
                      <a:pt x="7779" y="11210"/>
                    </a:moveTo>
                    <a:lnTo>
                      <a:pt x="8200" y="11631"/>
                    </a:lnTo>
                    <a:lnTo>
                      <a:pt x="7253" y="13091"/>
                    </a:lnTo>
                    <a:lnTo>
                      <a:pt x="6500" y="12519"/>
                    </a:lnTo>
                    <a:lnTo>
                      <a:pt x="6245" y="12338"/>
                    </a:lnTo>
                    <a:lnTo>
                      <a:pt x="7779" y="11210"/>
                    </a:lnTo>
                    <a:close/>
                    <a:moveTo>
                      <a:pt x="5823" y="12639"/>
                    </a:moveTo>
                    <a:lnTo>
                      <a:pt x="6094" y="12850"/>
                    </a:lnTo>
                    <a:lnTo>
                      <a:pt x="6094" y="13512"/>
                    </a:lnTo>
                    <a:lnTo>
                      <a:pt x="5552" y="13512"/>
                    </a:lnTo>
                    <a:lnTo>
                      <a:pt x="5552" y="12850"/>
                    </a:lnTo>
                    <a:lnTo>
                      <a:pt x="5823" y="12639"/>
                    </a:lnTo>
                    <a:close/>
                    <a:moveTo>
                      <a:pt x="4033" y="1"/>
                    </a:moveTo>
                    <a:cubicBezTo>
                      <a:pt x="2904" y="1"/>
                      <a:pt x="1941" y="843"/>
                      <a:pt x="1806" y="1972"/>
                    </a:cubicBezTo>
                    <a:cubicBezTo>
                      <a:pt x="1144" y="2092"/>
                      <a:pt x="647" y="2679"/>
                      <a:pt x="647" y="3356"/>
                    </a:cubicBezTo>
                    <a:lnTo>
                      <a:pt x="647" y="6681"/>
                    </a:lnTo>
                    <a:cubicBezTo>
                      <a:pt x="647" y="6832"/>
                      <a:pt x="753" y="6937"/>
                      <a:pt x="903" y="6937"/>
                    </a:cubicBezTo>
                    <a:cubicBezTo>
                      <a:pt x="1024" y="6937"/>
                      <a:pt x="1144" y="6937"/>
                      <a:pt x="1249" y="6922"/>
                    </a:cubicBezTo>
                    <a:cubicBezTo>
                      <a:pt x="1445" y="6892"/>
                      <a:pt x="1625" y="6847"/>
                      <a:pt x="1791" y="6786"/>
                    </a:cubicBezTo>
                    <a:lnTo>
                      <a:pt x="1791" y="7418"/>
                    </a:lnTo>
                    <a:cubicBezTo>
                      <a:pt x="1791" y="7734"/>
                      <a:pt x="1836" y="8050"/>
                      <a:pt x="1911" y="8366"/>
                    </a:cubicBezTo>
                    <a:cubicBezTo>
                      <a:pt x="1941" y="8472"/>
                      <a:pt x="2047" y="8547"/>
                      <a:pt x="2152" y="8547"/>
                    </a:cubicBezTo>
                    <a:lnTo>
                      <a:pt x="2212" y="8547"/>
                    </a:lnTo>
                    <a:cubicBezTo>
                      <a:pt x="2363" y="8517"/>
                      <a:pt x="2438" y="8381"/>
                      <a:pt x="2408" y="8246"/>
                    </a:cubicBezTo>
                    <a:cubicBezTo>
                      <a:pt x="2333" y="7975"/>
                      <a:pt x="2303" y="7704"/>
                      <a:pt x="2303" y="7433"/>
                    </a:cubicBezTo>
                    <a:lnTo>
                      <a:pt x="2303" y="6561"/>
                    </a:lnTo>
                    <a:cubicBezTo>
                      <a:pt x="2483" y="6440"/>
                      <a:pt x="2649" y="6320"/>
                      <a:pt x="2799" y="6170"/>
                    </a:cubicBezTo>
                    <a:cubicBezTo>
                      <a:pt x="3296" y="5673"/>
                      <a:pt x="3581" y="4996"/>
                      <a:pt x="3581" y="4289"/>
                    </a:cubicBezTo>
                    <a:lnTo>
                      <a:pt x="3581" y="3943"/>
                    </a:lnTo>
                    <a:cubicBezTo>
                      <a:pt x="4334" y="4409"/>
                      <a:pt x="5221" y="4665"/>
                      <a:pt x="6109" y="4665"/>
                    </a:cubicBezTo>
                    <a:lnTo>
                      <a:pt x="6831" y="4665"/>
                    </a:lnTo>
                    <a:cubicBezTo>
                      <a:pt x="7719" y="4665"/>
                      <a:pt x="8577" y="4424"/>
                      <a:pt x="9329" y="3958"/>
                    </a:cubicBezTo>
                    <a:lnTo>
                      <a:pt x="9329" y="4048"/>
                    </a:lnTo>
                    <a:lnTo>
                      <a:pt x="9329" y="7163"/>
                    </a:lnTo>
                    <a:lnTo>
                      <a:pt x="9329" y="7433"/>
                    </a:lnTo>
                    <a:cubicBezTo>
                      <a:pt x="9329" y="7764"/>
                      <a:pt x="9284" y="8095"/>
                      <a:pt x="9178" y="8411"/>
                    </a:cubicBezTo>
                    <a:cubicBezTo>
                      <a:pt x="9088" y="8366"/>
                      <a:pt x="8998" y="8351"/>
                      <a:pt x="8893" y="8351"/>
                    </a:cubicBezTo>
                    <a:lnTo>
                      <a:pt x="7749" y="8351"/>
                    </a:lnTo>
                    <a:cubicBezTo>
                      <a:pt x="7343" y="8351"/>
                      <a:pt x="6997" y="8682"/>
                      <a:pt x="6997" y="9103"/>
                    </a:cubicBezTo>
                    <a:lnTo>
                      <a:pt x="6997" y="9164"/>
                    </a:lnTo>
                    <a:cubicBezTo>
                      <a:pt x="6997" y="9585"/>
                      <a:pt x="7343" y="9916"/>
                      <a:pt x="7749" y="9916"/>
                    </a:cubicBezTo>
                    <a:lnTo>
                      <a:pt x="8170" y="9916"/>
                    </a:lnTo>
                    <a:cubicBezTo>
                      <a:pt x="7900" y="10157"/>
                      <a:pt x="7584" y="10337"/>
                      <a:pt x="7253" y="10473"/>
                    </a:cubicBezTo>
                    <a:cubicBezTo>
                      <a:pt x="6876" y="10608"/>
                      <a:pt x="6470" y="10698"/>
                      <a:pt x="6064" y="10698"/>
                    </a:cubicBezTo>
                    <a:lnTo>
                      <a:pt x="5567" y="10698"/>
                    </a:lnTo>
                    <a:cubicBezTo>
                      <a:pt x="5161" y="10698"/>
                      <a:pt x="4770" y="10623"/>
                      <a:pt x="4409" y="10488"/>
                    </a:cubicBezTo>
                    <a:cubicBezTo>
                      <a:pt x="3777" y="10247"/>
                      <a:pt x="3235" y="9826"/>
                      <a:pt x="2859" y="9254"/>
                    </a:cubicBezTo>
                    <a:cubicBezTo>
                      <a:pt x="2803" y="9177"/>
                      <a:pt x="2731" y="9145"/>
                      <a:pt x="2659" y="9145"/>
                    </a:cubicBezTo>
                    <a:cubicBezTo>
                      <a:pt x="2480" y="9145"/>
                      <a:pt x="2309" y="9346"/>
                      <a:pt x="2438" y="9540"/>
                    </a:cubicBezTo>
                    <a:cubicBezTo>
                      <a:pt x="2754" y="10006"/>
                      <a:pt x="3175" y="10412"/>
                      <a:pt x="3672" y="10698"/>
                    </a:cubicBezTo>
                    <a:lnTo>
                      <a:pt x="2980" y="11390"/>
                    </a:lnTo>
                    <a:lnTo>
                      <a:pt x="1385" y="12338"/>
                    </a:lnTo>
                    <a:cubicBezTo>
                      <a:pt x="542" y="12835"/>
                      <a:pt x="16" y="13753"/>
                      <a:pt x="16" y="14731"/>
                    </a:cubicBezTo>
                    <a:lnTo>
                      <a:pt x="16" y="16912"/>
                    </a:lnTo>
                    <a:cubicBezTo>
                      <a:pt x="0" y="17100"/>
                      <a:pt x="132" y="17194"/>
                      <a:pt x="264" y="17194"/>
                    </a:cubicBezTo>
                    <a:cubicBezTo>
                      <a:pt x="395" y="17194"/>
                      <a:pt x="527" y="17100"/>
                      <a:pt x="512" y="16912"/>
                    </a:cubicBezTo>
                    <a:lnTo>
                      <a:pt x="512" y="14731"/>
                    </a:lnTo>
                    <a:cubicBezTo>
                      <a:pt x="527" y="13918"/>
                      <a:pt x="948" y="13181"/>
                      <a:pt x="1640" y="12775"/>
                    </a:cubicBezTo>
                    <a:lnTo>
                      <a:pt x="3055" y="11932"/>
                    </a:lnTo>
                    <a:lnTo>
                      <a:pt x="4138" y="13587"/>
                    </a:lnTo>
                    <a:cubicBezTo>
                      <a:pt x="4184" y="13660"/>
                      <a:pt x="4262" y="13700"/>
                      <a:pt x="4344" y="13700"/>
                    </a:cubicBezTo>
                    <a:cubicBezTo>
                      <a:pt x="4397" y="13700"/>
                      <a:pt x="4452" y="13683"/>
                      <a:pt x="4499" y="13647"/>
                    </a:cubicBezTo>
                    <a:lnTo>
                      <a:pt x="5071" y="13226"/>
                    </a:lnTo>
                    <a:lnTo>
                      <a:pt x="5071" y="13753"/>
                    </a:lnTo>
                    <a:lnTo>
                      <a:pt x="4830" y="16897"/>
                    </a:lnTo>
                    <a:cubicBezTo>
                      <a:pt x="4830" y="17033"/>
                      <a:pt x="4936" y="17153"/>
                      <a:pt x="5071" y="17168"/>
                    </a:cubicBezTo>
                    <a:lnTo>
                      <a:pt x="5086" y="17168"/>
                    </a:lnTo>
                    <a:cubicBezTo>
                      <a:pt x="5221" y="17168"/>
                      <a:pt x="5327" y="17063"/>
                      <a:pt x="5342" y="16942"/>
                    </a:cubicBezTo>
                    <a:lnTo>
                      <a:pt x="5552" y="14008"/>
                    </a:lnTo>
                    <a:lnTo>
                      <a:pt x="6124" y="14008"/>
                    </a:lnTo>
                    <a:lnTo>
                      <a:pt x="6169" y="14535"/>
                    </a:lnTo>
                    <a:cubicBezTo>
                      <a:pt x="6183" y="14684"/>
                      <a:pt x="6298" y="14756"/>
                      <a:pt x="6413" y="14756"/>
                    </a:cubicBezTo>
                    <a:cubicBezTo>
                      <a:pt x="6543" y="14756"/>
                      <a:pt x="6674" y="14665"/>
                      <a:pt x="6666" y="14490"/>
                    </a:cubicBezTo>
                    <a:lnTo>
                      <a:pt x="6606" y="13753"/>
                    </a:lnTo>
                    <a:lnTo>
                      <a:pt x="6606" y="13226"/>
                    </a:lnTo>
                    <a:lnTo>
                      <a:pt x="7162" y="13647"/>
                    </a:lnTo>
                    <a:cubicBezTo>
                      <a:pt x="7207" y="13677"/>
                      <a:pt x="7253" y="13692"/>
                      <a:pt x="7313" y="13692"/>
                    </a:cubicBezTo>
                    <a:cubicBezTo>
                      <a:pt x="7403" y="13692"/>
                      <a:pt x="7478" y="13662"/>
                      <a:pt x="7523" y="13587"/>
                    </a:cubicBezTo>
                    <a:lnTo>
                      <a:pt x="8607" y="11932"/>
                    </a:lnTo>
                    <a:lnTo>
                      <a:pt x="10021" y="12760"/>
                    </a:lnTo>
                    <a:cubicBezTo>
                      <a:pt x="10713" y="13181"/>
                      <a:pt x="11149" y="13918"/>
                      <a:pt x="11149" y="14731"/>
                    </a:cubicBezTo>
                    <a:lnTo>
                      <a:pt x="11149" y="16912"/>
                    </a:lnTo>
                    <a:cubicBezTo>
                      <a:pt x="11134" y="17100"/>
                      <a:pt x="11266" y="17194"/>
                      <a:pt x="11398" y="17194"/>
                    </a:cubicBezTo>
                    <a:cubicBezTo>
                      <a:pt x="11529" y="17194"/>
                      <a:pt x="11661" y="17100"/>
                      <a:pt x="11646" y="16912"/>
                    </a:cubicBezTo>
                    <a:lnTo>
                      <a:pt x="11646" y="14731"/>
                    </a:lnTo>
                    <a:cubicBezTo>
                      <a:pt x="11646" y="13753"/>
                      <a:pt x="11119" y="12835"/>
                      <a:pt x="10277" y="12338"/>
                    </a:cubicBezTo>
                    <a:lnTo>
                      <a:pt x="8682" y="11390"/>
                    </a:lnTo>
                    <a:lnTo>
                      <a:pt x="7975" y="10683"/>
                    </a:lnTo>
                    <a:cubicBezTo>
                      <a:pt x="7975" y="10683"/>
                      <a:pt x="7975" y="10683"/>
                      <a:pt x="7960" y="10668"/>
                    </a:cubicBezTo>
                    <a:cubicBezTo>
                      <a:pt x="8306" y="10473"/>
                      <a:pt x="8622" y="10217"/>
                      <a:pt x="8878" y="9916"/>
                    </a:cubicBezTo>
                    <a:cubicBezTo>
                      <a:pt x="9224" y="9916"/>
                      <a:pt x="9524" y="9690"/>
                      <a:pt x="9600" y="9359"/>
                    </a:cubicBezTo>
                    <a:lnTo>
                      <a:pt x="9976" y="9359"/>
                    </a:lnTo>
                    <a:cubicBezTo>
                      <a:pt x="10833" y="9359"/>
                      <a:pt x="11526" y="8667"/>
                      <a:pt x="11526" y="7810"/>
                    </a:cubicBezTo>
                    <a:lnTo>
                      <a:pt x="11526" y="5492"/>
                    </a:lnTo>
                    <a:cubicBezTo>
                      <a:pt x="11526" y="4545"/>
                      <a:pt x="10758" y="3792"/>
                      <a:pt x="9825" y="3792"/>
                    </a:cubicBezTo>
                    <a:lnTo>
                      <a:pt x="9810" y="3792"/>
                    </a:lnTo>
                    <a:lnTo>
                      <a:pt x="9810" y="3552"/>
                    </a:lnTo>
                    <a:cubicBezTo>
                      <a:pt x="10066" y="3281"/>
                      <a:pt x="10307" y="2980"/>
                      <a:pt x="10518" y="2649"/>
                    </a:cubicBezTo>
                    <a:cubicBezTo>
                      <a:pt x="10578" y="2528"/>
                      <a:pt x="10548" y="2378"/>
                      <a:pt x="10427" y="2303"/>
                    </a:cubicBezTo>
                    <a:cubicBezTo>
                      <a:pt x="10387" y="2278"/>
                      <a:pt x="10344" y="2266"/>
                      <a:pt x="10301" y="2266"/>
                    </a:cubicBezTo>
                    <a:cubicBezTo>
                      <a:pt x="10215" y="2266"/>
                      <a:pt x="10131" y="2313"/>
                      <a:pt x="10081" y="2393"/>
                    </a:cubicBezTo>
                    <a:cubicBezTo>
                      <a:pt x="9886" y="2709"/>
                      <a:pt x="9645" y="2995"/>
                      <a:pt x="9389" y="3266"/>
                    </a:cubicBezTo>
                    <a:cubicBezTo>
                      <a:pt x="8652" y="3837"/>
                      <a:pt x="7749" y="4153"/>
                      <a:pt x="6831" y="4153"/>
                    </a:cubicBezTo>
                    <a:lnTo>
                      <a:pt x="6109" y="4153"/>
                    </a:lnTo>
                    <a:cubicBezTo>
                      <a:pt x="5161" y="4153"/>
                      <a:pt x="4228" y="3837"/>
                      <a:pt x="3476" y="3251"/>
                    </a:cubicBezTo>
                    <a:cubicBezTo>
                      <a:pt x="3431" y="3221"/>
                      <a:pt x="3371" y="3206"/>
                      <a:pt x="3311" y="3206"/>
                    </a:cubicBezTo>
                    <a:cubicBezTo>
                      <a:pt x="3175" y="3206"/>
                      <a:pt x="3070" y="3311"/>
                      <a:pt x="3070" y="3446"/>
                    </a:cubicBezTo>
                    <a:lnTo>
                      <a:pt x="3070" y="4274"/>
                    </a:lnTo>
                    <a:cubicBezTo>
                      <a:pt x="3070" y="5071"/>
                      <a:pt x="2634" y="5808"/>
                      <a:pt x="1926" y="6185"/>
                    </a:cubicBezTo>
                    <a:cubicBezTo>
                      <a:pt x="1701" y="6305"/>
                      <a:pt x="1445" y="6395"/>
                      <a:pt x="1189" y="6425"/>
                    </a:cubicBezTo>
                    <a:lnTo>
                      <a:pt x="1159" y="6425"/>
                    </a:lnTo>
                    <a:lnTo>
                      <a:pt x="1159" y="3371"/>
                    </a:lnTo>
                    <a:cubicBezTo>
                      <a:pt x="1144" y="2874"/>
                      <a:pt x="1550" y="2468"/>
                      <a:pt x="2047" y="2453"/>
                    </a:cubicBezTo>
                    <a:cubicBezTo>
                      <a:pt x="2182" y="2453"/>
                      <a:pt x="2287" y="2348"/>
                      <a:pt x="2303" y="2212"/>
                    </a:cubicBezTo>
                    <a:cubicBezTo>
                      <a:pt x="2318" y="1265"/>
                      <a:pt x="3085" y="512"/>
                      <a:pt x="4033" y="512"/>
                    </a:cubicBezTo>
                    <a:lnTo>
                      <a:pt x="10502" y="512"/>
                    </a:lnTo>
                    <a:lnTo>
                      <a:pt x="10502" y="768"/>
                    </a:lnTo>
                    <a:cubicBezTo>
                      <a:pt x="10502" y="964"/>
                      <a:pt x="10487" y="1174"/>
                      <a:pt x="10457" y="1385"/>
                    </a:cubicBezTo>
                    <a:cubicBezTo>
                      <a:pt x="10432" y="1569"/>
                      <a:pt x="10575" y="1674"/>
                      <a:pt x="10714" y="1674"/>
                    </a:cubicBezTo>
                    <a:cubicBezTo>
                      <a:pt x="10825" y="1674"/>
                      <a:pt x="10934" y="1607"/>
                      <a:pt x="10954" y="1460"/>
                    </a:cubicBezTo>
                    <a:cubicBezTo>
                      <a:pt x="10984" y="1219"/>
                      <a:pt x="10999" y="994"/>
                      <a:pt x="10999" y="768"/>
                    </a:cubicBezTo>
                    <a:lnTo>
                      <a:pt x="10999" y="257"/>
                    </a:lnTo>
                    <a:cubicBezTo>
                      <a:pt x="10999" y="121"/>
                      <a:pt x="10894" y="1"/>
                      <a:pt x="107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220" name="Google Shape;2220;p41"/>
              <p:cNvSpPr/>
              <p:nvPr/>
            </p:nvSpPr>
            <p:spPr>
              <a:xfrm>
                <a:off x="3665725" y="2409900"/>
                <a:ext cx="15650" cy="45325"/>
              </a:xfrm>
              <a:custGeom>
                <a:avLst/>
                <a:gdLst/>
                <a:ahLst/>
                <a:cxnLst/>
                <a:rect l="l" t="t" r="r" b="b"/>
                <a:pathLst>
                  <a:path w="626" h="1813" extrusionOk="0">
                    <a:moveTo>
                      <a:pt x="268" y="0"/>
                    </a:moveTo>
                    <a:cubicBezTo>
                      <a:pt x="135" y="0"/>
                      <a:pt x="1" y="95"/>
                      <a:pt x="8" y="277"/>
                    </a:cubicBezTo>
                    <a:lnTo>
                      <a:pt x="114" y="1586"/>
                    </a:lnTo>
                    <a:cubicBezTo>
                      <a:pt x="114" y="1722"/>
                      <a:pt x="234" y="1812"/>
                      <a:pt x="355" y="1812"/>
                    </a:cubicBezTo>
                    <a:lnTo>
                      <a:pt x="385" y="1812"/>
                    </a:lnTo>
                    <a:cubicBezTo>
                      <a:pt x="520" y="1812"/>
                      <a:pt x="625" y="1692"/>
                      <a:pt x="610" y="1541"/>
                    </a:cubicBezTo>
                    <a:lnTo>
                      <a:pt x="520" y="232"/>
                    </a:lnTo>
                    <a:cubicBezTo>
                      <a:pt x="506" y="76"/>
                      <a:pt x="388" y="0"/>
                      <a:pt x="26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221" name="Google Shape;2221;p41"/>
              <p:cNvSpPr/>
              <p:nvPr/>
            </p:nvSpPr>
            <p:spPr>
              <a:xfrm>
                <a:off x="3622450" y="2225825"/>
                <a:ext cx="64225" cy="25525"/>
              </a:xfrm>
              <a:custGeom>
                <a:avLst/>
                <a:gdLst/>
                <a:ahLst/>
                <a:cxnLst/>
                <a:rect l="l" t="t" r="r" b="b"/>
                <a:pathLst>
                  <a:path w="2569" h="1021" extrusionOk="0">
                    <a:moveTo>
                      <a:pt x="359" y="1"/>
                    </a:moveTo>
                    <a:cubicBezTo>
                      <a:pt x="178" y="1"/>
                      <a:pt x="1" y="217"/>
                      <a:pt x="160" y="418"/>
                    </a:cubicBezTo>
                    <a:cubicBezTo>
                      <a:pt x="407" y="783"/>
                      <a:pt x="825" y="1006"/>
                      <a:pt x="1274" y="1006"/>
                    </a:cubicBezTo>
                    <a:cubicBezTo>
                      <a:pt x="1289" y="1006"/>
                      <a:pt x="1304" y="1006"/>
                      <a:pt x="1318" y="1005"/>
                    </a:cubicBezTo>
                    <a:lnTo>
                      <a:pt x="1318" y="1020"/>
                    </a:lnTo>
                    <a:lnTo>
                      <a:pt x="1333" y="1020"/>
                    </a:lnTo>
                    <a:cubicBezTo>
                      <a:pt x="1785" y="1020"/>
                      <a:pt x="2206" y="794"/>
                      <a:pt x="2462" y="418"/>
                    </a:cubicBezTo>
                    <a:cubicBezTo>
                      <a:pt x="2568" y="226"/>
                      <a:pt x="2410" y="42"/>
                      <a:pt x="2240" y="42"/>
                    </a:cubicBezTo>
                    <a:cubicBezTo>
                      <a:pt x="2170" y="42"/>
                      <a:pt x="2097" y="73"/>
                      <a:pt x="2040" y="148"/>
                    </a:cubicBezTo>
                    <a:cubicBezTo>
                      <a:pt x="1882" y="363"/>
                      <a:pt x="1629" y="510"/>
                      <a:pt x="1358" y="510"/>
                    </a:cubicBezTo>
                    <a:cubicBezTo>
                      <a:pt x="1344" y="510"/>
                      <a:pt x="1331" y="509"/>
                      <a:pt x="1318" y="509"/>
                    </a:cubicBezTo>
                    <a:cubicBezTo>
                      <a:pt x="1305" y="509"/>
                      <a:pt x="1292" y="510"/>
                      <a:pt x="1279" y="510"/>
                    </a:cubicBezTo>
                    <a:cubicBezTo>
                      <a:pt x="1006" y="510"/>
                      <a:pt x="738" y="362"/>
                      <a:pt x="566" y="132"/>
                    </a:cubicBezTo>
                    <a:cubicBezTo>
                      <a:pt x="512" y="39"/>
                      <a:pt x="435" y="1"/>
                      <a:pt x="35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222" name="Google Shape;2222;p41"/>
              <p:cNvSpPr/>
              <p:nvPr/>
            </p:nvSpPr>
            <p:spPr>
              <a:xfrm>
                <a:off x="3609125" y="2165750"/>
                <a:ext cx="1245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498" h="1039" extrusionOk="0">
                    <a:moveTo>
                      <a:pt x="249" y="0"/>
                    </a:moveTo>
                    <a:cubicBezTo>
                      <a:pt x="125" y="0"/>
                      <a:pt x="1" y="83"/>
                      <a:pt x="1" y="249"/>
                    </a:cubicBezTo>
                    <a:lnTo>
                      <a:pt x="1" y="790"/>
                    </a:lnTo>
                    <a:cubicBezTo>
                      <a:pt x="1" y="956"/>
                      <a:pt x="125" y="1038"/>
                      <a:pt x="249" y="1038"/>
                    </a:cubicBezTo>
                    <a:cubicBezTo>
                      <a:pt x="373" y="1038"/>
                      <a:pt x="497" y="956"/>
                      <a:pt x="497" y="790"/>
                    </a:cubicBezTo>
                    <a:lnTo>
                      <a:pt x="497" y="775"/>
                    </a:lnTo>
                    <a:lnTo>
                      <a:pt x="497" y="249"/>
                    </a:lnTo>
                    <a:cubicBezTo>
                      <a:pt x="497" y="83"/>
                      <a:pt x="373" y="0"/>
                      <a:pt x="24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2223" name="Google Shape;2223;p41"/>
            <p:cNvSpPr/>
            <p:nvPr/>
          </p:nvSpPr>
          <p:spPr>
            <a:xfrm>
              <a:off x="3688875" y="2165175"/>
              <a:ext cx="13175" cy="26350"/>
            </a:xfrm>
            <a:custGeom>
              <a:avLst/>
              <a:gdLst/>
              <a:ahLst/>
              <a:cxnLst/>
              <a:rect l="l" t="t" r="r" b="b"/>
              <a:pathLst>
                <a:path w="527" h="1054" extrusionOk="0">
                  <a:moveTo>
                    <a:pt x="264" y="1"/>
                  </a:moveTo>
                  <a:cubicBezTo>
                    <a:pt x="132" y="1"/>
                    <a:pt x="0" y="91"/>
                    <a:pt x="15" y="272"/>
                  </a:cubicBezTo>
                  <a:lnTo>
                    <a:pt x="15" y="813"/>
                  </a:lnTo>
                  <a:cubicBezTo>
                    <a:pt x="15" y="949"/>
                    <a:pt x="121" y="1054"/>
                    <a:pt x="271" y="1054"/>
                  </a:cubicBezTo>
                  <a:cubicBezTo>
                    <a:pt x="406" y="1054"/>
                    <a:pt x="512" y="949"/>
                    <a:pt x="512" y="798"/>
                  </a:cubicBezTo>
                  <a:lnTo>
                    <a:pt x="512" y="272"/>
                  </a:lnTo>
                  <a:cubicBezTo>
                    <a:pt x="527" y="91"/>
                    <a:pt x="395" y="1"/>
                    <a:pt x="2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27" name="Shape 2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8" name="Google Shape;2228;p42"/>
          <p:cNvSpPr txBox="1"/>
          <p:nvPr>
            <p:ph type="title"/>
          </p:nvPr>
        </p:nvSpPr>
        <p:spPr>
          <a:xfrm>
            <a:off x="2290050" y="3076083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—SOMEONE FAMOUS</a:t>
            </a:r>
            <a:endParaRPr lang="en-GB"/>
          </a:p>
        </p:txBody>
      </p:sp>
      <p:sp>
        <p:nvSpPr>
          <p:cNvPr id="2229" name="Google Shape;2229;p42"/>
          <p:cNvSpPr txBox="1"/>
          <p:nvPr>
            <p:ph type="subTitle" idx="1"/>
          </p:nvPr>
        </p:nvSpPr>
        <p:spPr>
          <a:xfrm>
            <a:off x="1605150" y="1547033"/>
            <a:ext cx="5933700" cy="180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“This is a quote, words full of wisdom that someone important said and can make the reader get inspired.”</a:t>
            </a:r>
            <a:endParaRPr lang="en-GB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33" name="Shape 2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4" name="Google Shape;2234;p43"/>
          <p:cNvPicPr preferRelativeResize="0"/>
          <p:nvPr/>
        </p:nvPicPr>
        <p:blipFill>
          <a:blip r:embed="rId1">
            <a:alphaModFix amt="52000"/>
          </a:blip>
          <a:stretch>
            <a:fillRect/>
          </a:stretch>
        </p:blipFill>
        <p:spPr>
          <a:xfrm rot="-445444" flipH="1">
            <a:off x="6154387" y="1362659"/>
            <a:ext cx="2052551" cy="599205"/>
          </a:xfrm>
          <a:prstGeom prst="rect">
            <a:avLst/>
          </a:prstGeom>
          <a:noFill/>
          <a:ln>
            <a:noFill/>
          </a:ln>
        </p:spPr>
      </p:pic>
      <p:sp>
        <p:nvSpPr>
          <p:cNvPr id="2235" name="Google Shape;2235;p43"/>
          <p:cNvSpPr txBox="1"/>
          <p:nvPr/>
        </p:nvSpPr>
        <p:spPr>
          <a:xfrm>
            <a:off x="724800" y="3338175"/>
            <a:ext cx="2412900" cy="12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Age: </a:t>
            </a: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35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Occupation: </a:t>
            </a: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IT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Education: </a:t>
            </a: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University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Personality: </a:t>
            </a: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Extrovert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36" name="Google Shape;2236;p43"/>
          <p:cNvSpPr txBox="1"/>
          <p:nvPr/>
        </p:nvSpPr>
        <p:spPr>
          <a:xfrm>
            <a:off x="2969780" y="1612947"/>
            <a:ext cx="949500" cy="1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Internet 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37" name="Google Shape;2237;p43"/>
          <p:cNvSpPr/>
          <p:nvPr/>
        </p:nvSpPr>
        <p:spPr>
          <a:xfrm>
            <a:off x="3991717" y="1651153"/>
            <a:ext cx="1800600" cy="13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238" name="Google Shape;2238;p43"/>
          <p:cNvSpPr/>
          <p:nvPr/>
        </p:nvSpPr>
        <p:spPr>
          <a:xfrm>
            <a:off x="3991701" y="1651148"/>
            <a:ext cx="916500" cy="13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239" name="Google Shape;2239;p43"/>
          <p:cNvSpPr txBox="1"/>
          <p:nvPr/>
        </p:nvSpPr>
        <p:spPr>
          <a:xfrm>
            <a:off x="2969792" y="1878208"/>
            <a:ext cx="949500" cy="1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Software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40" name="Google Shape;2240;p43"/>
          <p:cNvSpPr/>
          <p:nvPr/>
        </p:nvSpPr>
        <p:spPr>
          <a:xfrm>
            <a:off x="3991748" y="1916412"/>
            <a:ext cx="1800600" cy="13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241" name="Google Shape;2241;p43"/>
          <p:cNvSpPr/>
          <p:nvPr/>
        </p:nvSpPr>
        <p:spPr>
          <a:xfrm>
            <a:off x="3991748" y="1916406"/>
            <a:ext cx="1305000" cy="13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242" name="Google Shape;2242;p43"/>
          <p:cNvSpPr txBox="1"/>
          <p:nvPr>
            <p:ph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Buyer Persona</a:t>
            </a:r>
            <a:endParaRPr lang="en-GB"/>
          </a:p>
        </p:txBody>
      </p:sp>
      <p:pic>
        <p:nvPicPr>
          <p:cNvPr id="2243" name="Google Shape;2243;p43"/>
          <p:cNvPicPr preferRelativeResize="0"/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 rot="-445447" flipH="1">
            <a:off x="6154060" y="2453802"/>
            <a:ext cx="2053204" cy="599201"/>
          </a:xfrm>
          <a:prstGeom prst="rect">
            <a:avLst/>
          </a:prstGeom>
          <a:noFill/>
          <a:ln>
            <a:noFill/>
          </a:ln>
        </p:spPr>
      </p:pic>
      <p:sp>
        <p:nvSpPr>
          <p:cNvPr id="2244" name="Google Shape;2244;p43"/>
          <p:cNvSpPr txBox="1"/>
          <p:nvPr/>
        </p:nvSpPr>
        <p:spPr>
          <a:xfrm>
            <a:off x="6388387" y="1767838"/>
            <a:ext cx="1926000" cy="7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Venus has a beautiful name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45" name="Google Shape;2245;p43"/>
          <p:cNvSpPr txBox="1"/>
          <p:nvPr/>
        </p:nvSpPr>
        <p:spPr>
          <a:xfrm>
            <a:off x="6388387" y="1441400"/>
            <a:ext cx="1925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Influences</a:t>
            </a:r>
            <a:endParaRPr sz="1600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pic>
        <p:nvPicPr>
          <p:cNvPr id="2246" name="Google Shape;2246;p43"/>
          <p:cNvPicPr preferRelativeResize="0"/>
          <p:nvPr/>
        </p:nvPicPr>
        <p:blipFill>
          <a:blip r:embed="rId3">
            <a:alphaModFix amt="52000"/>
          </a:blip>
          <a:stretch>
            <a:fillRect/>
          </a:stretch>
        </p:blipFill>
        <p:spPr>
          <a:xfrm rot="-445462" flipH="1">
            <a:off x="6153982" y="3560367"/>
            <a:ext cx="2053360" cy="599218"/>
          </a:xfrm>
          <a:prstGeom prst="rect">
            <a:avLst/>
          </a:prstGeom>
          <a:noFill/>
          <a:ln>
            <a:noFill/>
          </a:ln>
        </p:spPr>
      </p:pic>
      <p:sp>
        <p:nvSpPr>
          <p:cNvPr id="2247" name="Google Shape;2247;p43"/>
          <p:cNvSpPr txBox="1"/>
          <p:nvPr/>
        </p:nvSpPr>
        <p:spPr>
          <a:xfrm>
            <a:off x="6388387" y="2536908"/>
            <a:ext cx="19260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Frequency</a:t>
            </a:r>
            <a:endParaRPr sz="1600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2248" name="Google Shape;2248;p43"/>
          <p:cNvSpPr txBox="1"/>
          <p:nvPr/>
        </p:nvSpPr>
        <p:spPr>
          <a:xfrm>
            <a:off x="6388387" y="2877833"/>
            <a:ext cx="1926000" cy="7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Earth is the third planet from the Sun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49" name="Google Shape;2249;p43"/>
          <p:cNvSpPr txBox="1"/>
          <p:nvPr/>
        </p:nvSpPr>
        <p:spPr>
          <a:xfrm>
            <a:off x="3886841" y="2961749"/>
            <a:ext cx="19095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Despite being red, Mars is a cold place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50" name="Google Shape;2250;p43"/>
          <p:cNvSpPr txBox="1"/>
          <p:nvPr/>
        </p:nvSpPr>
        <p:spPr>
          <a:xfrm>
            <a:off x="3886841" y="2591437"/>
            <a:ext cx="1909500" cy="4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Must Do</a:t>
            </a:r>
            <a:endParaRPr sz="1600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2251" name="Google Shape;2251;p43"/>
          <p:cNvSpPr txBox="1"/>
          <p:nvPr/>
        </p:nvSpPr>
        <p:spPr>
          <a:xfrm>
            <a:off x="3886841" y="3677068"/>
            <a:ext cx="1909500" cy="4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Must Never</a:t>
            </a:r>
            <a:endParaRPr sz="1600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2252" name="Google Shape;2252;p43"/>
          <p:cNvSpPr txBox="1"/>
          <p:nvPr/>
        </p:nvSpPr>
        <p:spPr>
          <a:xfrm>
            <a:off x="3886841" y="4047354"/>
            <a:ext cx="1909500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Saturn is a gas giant and has rings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53" name="Google Shape;2253;p43"/>
          <p:cNvSpPr txBox="1"/>
          <p:nvPr/>
        </p:nvSpPr>
        <p:spPr>
          <a:xfrm>
            <a:off x="2969792" y="2143469"/>
            <a:ext cx="949500" cy="1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Social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54" name="Google Shape;2254;p43"/>
          <p:cNvSpPr/>
          <p:nvPr/>
        </p:nvSpPr>
        <p:spPr>
          <a:xfrm>
            <a:off x="3991748" y="2181671"/>
            <a:ext cx="1800600" cy="13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255" name="Google Shape;2255;p43"/>
          <p:cNvSpPr/>
          <p:nvPr/>
        </p:nvSpPr>
        <p:spPr>
          <a:xfrm>
            <a:off x="3991748" y="2181671"/>
            <a:ext cx="1263000" cy="13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256" name="Google Shape;2256;p43"/>
          <p:cNvSpPr txBox="1"/>
          <p:nvPr/>
        </p:nvSpPr>
        <p:spPr>
          <a:xfrm>
            <a:off x="6388387" y="3641073"/>
            <a:ext cx="1925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Relationship</a:t>
            </a:r>
            <a:endParaRPr sz="1600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2257" name="Google Shape;2257;p43"/>
          <p:cNvSpPr txBox="1"/>
          <p:nvPr/>
        </p:nvSpPr>
        <p:spPr>
          <a:xfrm>
            <a:off x="6388387" y="3968822"/>
            <a:ext cx="1926000" cy="7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Mercury is the smallest planet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58" name="Google Shape;2258;p43"/>
          <p:cNvSpPr txBox="1"/>
          <p:nvPr/>
        </p:nvSpPr>
        <p:spPr>
          <a:xfrm>
            <a:off x="720000" y="2614825"/>
            <a:ext cx="2307600" cy="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Angelina Doe</a:t>
            </a:r>
            <a:endParaRPr sz="1800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2259" name="Google Shape;2259;p43"/>
          <p:cNvSpPr txBox="1"/>
          <p:nvPr/>
        </p:nvSpPr>
        <p:spPr>
          <a:xfrm>
            <a:off x="2973933" y="1279978"/>
            <a:ext cx="1672200" cy="2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Skills:</a:t>
            </a:r>
            <a:endParaRPr sz="1600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pic>
        <p:nvPicPr>
          <p:cNvPr id="2260" name="Google Shape;2260;p43"/>
          <p:cNvPicPr preferRelativeResize="0"/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3027506" y="2692682"/>
            <a:ext cx="809578" cy="681001"/>
          </a:xfrm>
          <a:prstGeom prst="rect">
            <a:avLst/>
          </a:prstGeom>
          <a:noFill/>
          <a:ln>
            <a:noFill/>
          </a:ln>
        </p:spPr>
      </p:pic>
      <p:sp>
        <p:nvSpPr>
          <p:cNvPr id="2261" name="Google Shape;2261;p43"/>
          <p:cNvSpPr/>
          <p:nvPr/>
        </p:nvSpPr>
        <p:spPr>
          <a:xfrm>
            <a:off x="3248395" y="2903252"/>
            <a:ext cx="367805" cy="259871"/>
          </a:xfrm>
          <a:custGeom>
            <a:avLst/>
            <a:gdLst/>
            <a:ahLst/>
            <a:cxnLst/>
            <a:rect l="l" t="t" r="r" b="b"/>
            <a:pathLst>
              <a:path w="11610" h="8203" extrusionOk="0">
                <a:moveTo>
                  <a:pt x="8950" y="1"/>
                </a:moveTo>
                <a:cubicBezTo>
                  <a:pt x="8803" y="1"/>
                  <a:pt x="8662" y="36"/>
                  <a:pt x="8597" y="153"/>
                </a:cubicBezTo>
                <a:cubicBezTo>
                  <a:pt x="8276" y="749"/>
                  <a:pt x="7228" y="1975"/>
                  <a:pt x="6633" y="2642"/>
                </a:cubicBezTo>
                <a:cubicBezTo>
                  <a:pt x="6359" y="2939"/>
                  <a:pt x="5978" y="3118"/>
                  <a:pt x="5573" y="3154"/>
                </a:cubicBezTo>
                <a:lnTo>
                  <a:pt x="4978" y="3154"/>
                </a:lnTo>
                <a:lnTo>
                  <a:pt x="4978" y="2999"/>
                </a:lnTo>
                <a:cubicBezTo>
                  <a:pt x="4978" y="2916"/>
                  <a:pt x="4906" y="2832"/>
                  <a:pt x="4811" y="2832"/>
                </a:cubicBezTo>
                <a:lnTo>
                  <a:pt x="3263" y="2832"/>
                </a:lnTo>
                <a:lnTo>
                  <a:pt x="3263" y="2749"/>
                </a:lnTo>
                <a:cubicBezTo>
                  <a:pt x="3263" y="2666"/>
                  <a:pt x="3192" y="2582"/>
                  <a:pt x="3097" y="2582"/>
                </a:cubicBezTo>
                <a:lnTo>
                  <a:pt x="168" y="2582"/>
                </a:lnTo>
                <a:cubicBezTo>
                  <a:pt x="72" y="2582"/>
                  <a:pt x="1" y="2666"/>
                  <a:pt x="1" y="2749"/>
                </a:cubicBezTo>
                <a:lnTo>
                  <a:pt x="1" y="5440"/>
                </a:lnTo>
                <a:cubicBezTo>
                  <a:pt x="1" y="5535"/>
                  <a:pt x="72" y="5606"/>
                  <a:pt x="168" y="5606"/>
                </a:cubicBezTo>
                <a:cubicBezTo>
                  <a:pt x="263" y="5606"/>
                  <a:pt x="334" y="5535"/>
                  <a:pt x="334" y="5440"/>
                </a:cubicBezTo>
                <a:lnTo>
                  <a:pt x="334" y="2916"/>
                </a:lnTo>
                <a:lnTo>
                  <a:pt x="2894" y="2916"/>
                </a:lnTo>
                <a:lnTo>
                  <a:pt x="2894" y="7857"/>
                </a:lnTo>
                <a:lnTo>
                  <a:pt x="334" y="7857"/>
                </a:lnTo>
                <a:lnTo>
                  <a:pt x="334" y="6118"/>
                </a:lnTo>
                <a:cubicBezTo>
                  <a:pt x="334" y="6023"/>
                  <a:pt x="263" y="5952"/>
                  <a:pt x="168" y="5952"/>
                </a:cubicBezTo>
                <a:cubicBezTo>
                  <a:pt x="72" y="5952"/>
                  <a:pt x="1" y="6023"/>
                  <a:pt x="1" y="6118"/>
                </a:cubicBezTo>
                <a:lnTo>
                  <a:pt x="1" y="8035"/>
                </a:lnTo>
                <a:cubicBezTo>
                  <a:pt x="1" y="8119"/>
                  <a:pt x="72" y="8202"/>
                  <a:pt x="168" y="8202"/>
                </a:cubicBezTo>
                <a:lnTo>
                  <a:pt x="3073" y="8202"/>
                </a:lnTo>
                <a:cubicBezTo>
                  <a:pt x="3156" y="8202"/>
                  <a:pt x="3239" y="8119"/>
                  <a:pt x="3239" y="8035"/>
                </a:cubicBezTo>
                <a:lnTo>
                  <a:pt x="3239" y="7964"/>
                </a:lnTo>
                <a:lnTo>
                  <a:pt x="4787" y="7964"/>
                </a:lnTo>
                <a:cubicBezTo>
                  <a:pt x="4871" y="7964"/>
                  <a:pt x="4942" y="7881"/>
                  <a:pt x="4942" y="7797"/>
                </a:cubicBezTo>
                <a:lnTo>
                  <a:pt x="4942" y="7642"/>
                </a:lnTo>
                <a:lnTo>
                  <a:pt x="5859" y="7642"/>
                </a:lnTo>
                <a:cubicBezTo>
                  <a:pt x="5954" y="7642"/>
                  <a:pt x="6061" y="7690"/>
                  <a:pt x="6156" y="7750"/>
                </a:cubicBezTo>
                <a:cubicBezTo>
                  <a:pt x="6287" y="7869"/>
                  <a:pt x="6430" y="7964"/>
                  <a:pt x="6597" y="8023"/>
                </a:cubicBezTo>
                <a:cubicBezTo>
                  <a:pt x="6764" y="8083"/>
                  <a:pt x="6930" y="8107"/>
                  <a:pt x="7109" y="8107"/>
                </a:cubicBezTo>
                <a:lnTo>
                  <a:pt x="7776" y="8107"/>
                </a:lnTo>
                <a:cubicBezTo>
                  <a:pt x="7859" y="8107"/>
                  <a:pt x="7942" y="8035"/>
                  <a:pt x="7942" y="7940"/>
                </a:cubicBezTo>
                <a:cubicBezTo>
                  <a:pt x="7942" y="7857"/>
                  <a:pt x="7859" y="7785"/>
                  <a:pt x="7776" y="7785"/>
                </a:cubicBezTo>
                <a:lnTo>
                  <a:pt x="7109" y="7785"/>
                </a:lnTo>
                <a:cubicBezTo>
                  <a:pt x="6966" y="7785"/>
                  <a:pt x="6835" y="7750"/>
                  <a:pt x="6716" y="7702"/>
                </a:cubicBezTo>
                <a:cubicBezTo>
                  <a:pt x="6597" y="7666"/>
                  <a:pt x="6478" y="7583"/>
                  <a:pt x="6371" y="7500"/>
                </a:cubicBezTo>
                <a:cubicBezTo>
                  <a:pt x="6228" y="7381"/>
                  <a:pt x="6049" y="7309"/>
                  <a:pt x="5859" y="7309"/>
                </a:cubicBezTo>
                <a:lnTo>
                  <a:pt x="4942" y="7309"/>
                </a:lnTo>
                <a:lnTo>
                  <a:pt x="4942" y="4987"/>
                </a:lnTo>
                <a:cubicBezTo>
                  <a:pt x="4942" y="4892"/>
                  <a:pt x="4871" y="4821"/>
                  <a:pt x="4775" y="4821"/>
                </a:cubicBezTo>
                <a:cubicBezTo>
                  <a:pt x="4692" y="4821"/>
                  <a:pt x="4621" y="4892"/>
                  <a:pt x="4621" y="4987"/>
                </a:cubicBezTo>
                <a:lnTo>
                  <a:pt x="4621" y="7619"/>
                </a:lnTo>
                <a:lnTo>
                  <a:pt x="3251" y="7619"/>
                </a:lnTo>
                <a:lnTo>
                  <a:pt x="3251" y="3166"/>
                </a:lnTo>
                <a:lnTo>
                  <a:pt x="4621" y="3166"/>
                </a:lnTo>
                <a:lnTo>
                  <a:pt x="4621" y="4309"/>
                </a:lnTo>
                <a:cubicBezTo>
                  <a:pt x="4621" y="4404"/>
                  <a:pt x="4692" y="4475"/>
                  <a:pt x="4775" y="4475"/>
                </a:cubicBezTo>
                <a:cubicBezTo>
                  <a:pt x="4871" y="4475"/>
                  <a:pt x="4942" y="4404"/>
                  <a:pt x="4942" y="4309"/>
                </a:cubicBezTo>
                <a:lnTo>
                  <a:pt x="4942" y="3475"/>
                </a:lnTo>
                <a:lnTo>
                  <a:pt x="5561" y="3475"/>
                </a:lnTo>
                <a:cubicBezTo>
                  <a:pt x="6049" y="3451"/>
                  <a:pt x="6526" y="3225"/>
                  <a:pt x="6847" y="2868"/>
                </a:cubicBezTo>
                <a:cubicBezTo>
                  <a:pt x="7597" y="2047"/>
                  <a:pt x="8538" y="951"/>
                  <a:pt x="8859" y="344"/>
                </a:cubicBezTo>
                <a:cubicBezTo>
                  <a:pt x="8877" y="337"/>
                  <a:pt x="8900" y="334"/>
                  <a:pt x="8928" y="334"/>
                </a:cubicBezTo>
                <a:cubicBezTo>
                  <a:pt x="8994" y="334"/>
                  <a:pt x="9085" y="351"/>
                  <a:pt x="9169" y="368"/>
                </a:cubicBezTo>
                <a:cubicBezTo>
                  <a:pt x="9443" y="534"/>
                  <a:pt x="9574" y="856"/>
                  <a:pt x="9502" y="1177"/>
                </a:cubicBezTo>
                <a:lnTo>
                  <a:pt x="8812" y="2797"/>
                </a:lnTo>
                <a:cubicBezTo>
                  <a:pt x="8800" y="2856"/>
                  <a:pt x="8800" y="2916"/>
                  <a:pt x="8835" y="2963"/>
                </a:cubicBezTo>
                <a:cubicBezTo>
                  <a:pt x="8859" y="2999"/>
                  <a:pt x="8919" y="3035"/>
                  <a:pt x="8978" y="3035"/>
                </a:cubicBezTo>
                <a:lnTo>
                  <a:pt x="10836" y="3035"/>
                </a:lnTo>
                <a:cubicBezTo>
                  <a:pt x="11074" y="3035"/>
                  <a:pt x="11276" y="3225"/>
                  <a:pt x="11276" y="3463"/>
                </a:cubicBezTo>
                <a:lnTo>
                  <a:pt x="11276" y="3523"/>
                </a:lnTo>
                <a:cubicBezTo>
                  <a:pt x="11276" y="3761"/>
                  <a:pt x="11074" y="3952"/>
                  <a:pt x="10836" y="3952"/>
                </a:cubicBezTo>
                <a:lnTo>
                  <a:pt x="9859" y="3952"/>
                </a:lnTo>
                <a:cubicBezTo>
                  <a:pt x="9764" y="3952"/>
                  <a:pt x="9693" y="4035"/>
                  <a:pt x="9693" y="4118"/>
                </a:cubicBezTo>
                <a:cubicBezTo>
                  <a:pt x="9693" y="4213"/>
                  <a:pt x="9764" y="4285"/>
                  <a:pt x="9859" y="4285"/>
                </a:cubicBezTo>
                <a:lnTo>
                  <a:pt x="10621" y="4285"/>
                </a:lnTo>
                <a:cubicBezTo>
                  <a:pt x="10859" y="4285"/>
                  <a:pt x="11038" y="4475"/>
                  <a:pt x="11038" y="4702"/>
                </a:cubicBezTo>
                <a:lnTo>
                  <a:pt x="11038" y="4785"/>
                </a:lnTo>
                <a:cubicBezTo>
                  <a:pt x="11038" y="5023"/>
                  <a:pt x="10836" y="5202"/>
                  <a:pt x="10621" y="5202"/>
                </a:cubicBezTo>
                <a:lnTo>
                  <a:pt x="9859" y="5202"/>
                </a:lnTo>
                <a:cubicBezTo>
                  <a:pt x="9764" y="5202"/>
                  <a:pt x="9693" y="5285"/>
                  <a:pt x="9693" y="5368"/>
                </a:cubicBezTo>
                <a:cubicBezTo>
                  <a:pt x="9693" y="5464"/>
                  <a:pt x="9764" y="5535"/>
                  <a:pt x="9859" y="5535"/>
                </a:cubicBezTo>
                <a:lnTo>
                  <a:pt x="10443" y="5535"/>
                </a:lnTo>
                <a:cubicBezTo>
                  <a:pt x="10657" y="5535"/>
                  <a:pt x="10859" y="5714"/>
                  <a:pt x="10859" y="5952"/>
                </a:cubicBezTo>
                <a:lnTo>
                  <a:pt x="10859" y="6071"/>
                </a:lnTo>
                <a:cubicBezTo>
                  <a:pt x="10859" y="6297"/>
                  <a:pt x="10681" y="6488"/>
                  <a:pt x="10443" y="6488"/>
                </a:cubicBezTo>
                <a:lnTo>
                  <a:pt x="9859" y="6488"/>
                </a:lnTo>
                <a:cubicBezTo>
                  <a:pt x="9764" y="6488"/>
                  <a:pt x="9693" y="6559"/>
                  <a:pt x="9693" y="6654"/>
                </a:cubicBezTo>
                <a:cubicBezTo>
                  <a:pt x="9693" y="6738"/>
                  <a:pt x="9764" y="6809"/>
                  <a:pt x="9859" y="6809"/>
                </a:cubicBezTo>
                <a:lnTo>
                  <a:pt x="10086" y="6809"/>
                </a:lnTo>
                <a:cubicBezTo>
                  <a:pt x="10288" y="6809"/>
                  <a:pt x="10467" y="6988"/>
                  <a:pt x="10467" y="7202"/>
                </a:cubicBezTo>
                <a:lnTo>
                  <a:pt x="10467" y="7369"/>
                </a:lnTo>
                <a:cubicBezTo>
                  <a:pt x="10467" y="7571"/>
                  <a:pt x="10288" y="7750"/>
                  <a:pt x="10086" y="7750"/>
                </a:cubicBezTo>
                <a:lnTo>
                  <a:pt x="8442" y="7750"/>
                </a:lnTo>
                <a:cubicBezTo>
                  <a:pt x="8359" y="7750"/>
                  <a:pt x="8276" y="7821"/>
                  <a:pt x="8276" y="7916"/>
                </a:cubicBezTo>
                <a:cubicBezTo>
                  <a:pt x="8276" y="8000"/>
                  <a:pt x="8359" y="8083"/>
                  <a:pt x="8442" y="8083"/>
                </a:cubicBezTo>
                <a:lnTo>
                  <a:pt x="10086" y="8083"/>
                </a:lnTo>
                <a:cubicBezTo>
                  <a:pt x="10478" y="8083"/>
                  <a:pt x="10812" y="7750"/>
                  <a:pt x="10812" y="7345"/>
                </a:cubicBezTo>
                <a:lnTo>
                  <a:pt x="10812" y="7214"/>
                </a:lnTo>
                <a:cubicBezTo>
                  <a:pt x="10812" y="7047"/>
                  <a:pt x="10764" y="6904"/>
                  <a:pt x="10681" y="6785"/>
                </a:cubicBezTo>
                <a:cubicBezTo>
                  <a:pt x="10979" y="6678"/>
                  <a:pt x="11181" y="6392"/>
                  <a:pt x="11181" y="6071"/>
                </a:cubicBezTo>
                <a:lnTo>
                  <a:pt x="11181" y="5952"/>
                </a:lnTo>
                <a:cubicBezTo>
                  <a:pt x="11181" y="5761"/>
                  <a:pt x="11109" y="5583"/>
                  <a:pt x="10990" y="5440"/>
                </a:cubicBezTo>
                <a:cubicBezTo>
                  <a:pt x="11217" y="5309"/>
                  <a:pt x="11371" y="5071"/>
                  <a:pt x="11371" y="4785"/>
                </a:cubicBezTo>
                <a:lnTo>
                  <a:pt x="11371" y="4702"/>
                </a:lnTo>
                <a:cubicBezTo>
                  <a:pt x="11371" y="4511"/>
                  <a:pt x="11300" y="4333"/>
                  <a:pt x="11181" y="4190"/>
                </a:cubicBezTo>
                <a:cubicBezTo>
                  <a:pt x="11431" y="4059"/>
                  <a:pt x="11598" y="3809"/>
                  <a:pt x="11598" y="3511"/>
                </a:cubicBezTo>
                <a:lnTo>
                  <a:pt x="11598" y="3451"/>
                </a:lnTo>
                <a:cubicBezTo>
                  <a:pt x="11610" y="3023"/>
                  <a:pt x="11276" y="2678"/>
                  <a:pt x="10836" y="2678"/>
                </a:cubicBezTo>
                <a:lnTo>
                  <a:pt x="9228" y="2678"/>
                </a:lnTo>
                <a:lnTo>
                  <a:pt x="9824" y="1273"/>
                </a:lnTo>
                <a:cubicBezTo>
                  <a:pt x="9824" y="1273"/>
                  <a:pt x="9824" y="1261"/>
                  <a:pt x="9847" y="1261"/>
                </a:cubicBezTo>
                <a:cubicBezTo>
                  <a:pt x="9978" y="784"/>
                  <a:pt x="9764" y="296"/>
                  <a:pt x="9335" y="58"/>
                </a:cubicBezTo>
                <a:cubicBezTo>
                  <a:pt x="9324" y="46"/>
                  <a:pt x="9312" y="46"/>
                  <a:pt x="9288" y="46"/>
                </a:cubicBezTo>
                <a:cubicBezTo>
                  <a:pt x="9196" y="25"/>
                  <a:pt x="9071" y="1"/>
                  <a:pt x="895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pic>
        <p:nvPicPr>
          <p:cNvPr id="2262" name="Google Shape;2262;p43"/>
          <p:cNvPicPr preferRelativeResize="0"/>
          <p:nvPr/>
        </p:nvPicPr>
        <p:blipFill>
          <a:blip r:embed="rId5">
            <a:alphaModFix amt="50000"/>
          </a:blip>
          <a:stretch>
            <a:fillRect/>
          </a:stretch>
        </p:blipFill>
        <p:spPr>
          <a:xfrm>
            <a:off x="3029906" y="3798740"/>
            <a:ext cx="809578" cy="681001"/>
          </a:xfrm>
          <a:prstGeom prst="rect">
            <a:avLst/>
          </a:prstGeom>
          <a:noFill/>
          <a:ln>
            <a:noFill/>
          </a:ln>
        </p:spPr>
      </p:pic>
      <p:sp>
        <p:nvSpPr>
          <p:cNvPr id="2263" name="Google Shape;2263;p43"/>
          <p:cNvSpPr/>
          <p:nvPr/>
        </p:nvSpPr>
        <p:spPr>
          <a:xfrm rot="10800000" flipH="1">
            <a:off x="3250795" y="4027893"/>
            <a:ext cx="367805" cy="259871"/>
          </a:xfrm>
          <a:custGeom>
            <a:avLst/>
            <a:gdLst/>
            <a:ahLst/>
            <a:cxnLst/>
            <a:rect l="l" t="t" r="r" b="b"/>
            <a:pathLst>
              <a:path w="11610" h="8203" extrusionOk="0">
                <a:moveTo>
                  <a:pt x="8950" y="1"/>
                </a:moveTo>
                <a:cubicBezTo>
                  <a:pt x="8803" y="1"/>
                  <a:pt x="8662" y="36"/>
                  <a:pt x="8597" y="153"/>
                </a:cubicBezTo>
                <a:cubicBezTo>
                  <a:pt x="8276" y="749"/>
                  <a:pt x="7228" y="1975"/>
                  <a:pt x="6633" y="2642"/>
                </a:cubicBezTo>
                <a:cubicBezTo>
                  <a:pt x="6359" y="2939"/>
                  <a:pt x="5978" y="3118"/>
                  <a:pt x="5573" y="3154"/>
                </a:cubicBezTo>
                <a:lnTo>
                  <a:pt x="4978" y="3154"/>
                </a:lnTo>
                <a:lnTo>
                  <a:pt x="4978" y="2999"/>
                </a:lnTo>
                <a:cubicBezTo>
                  <a:pt x="4978" y="2916"/>
                  <a:pt x="4906" y="2832"/>
                  <a:pt x="4811" y="2832"/>
                </a:cubicBezTo>
                <a:lnTo>
                  <a:pt x="3263" y="2832"/>
                </a:lnTo>
                <a:lnTo>
                  <a:pt x="3263" y="2749"/>
                </a:lnTo>
                <a:cubicBezTo>
                  <a:pt x="3263" y="2666"/>
                  <a:pt x="3192" y="2582"/>
                  <a:pt x="3097" y="2582"/>
                </a:cubicBezTo>
                <a:lnTo>
                  <a:pt x="168" y="2582"/>
                </a:lnTo>
                <a:cubicBezTo>
                  <a:pt x="72" y="2582"/>
                  <a:pt x="1" y="2666"/>
                  <a:pt x="1" y="2749"/>
                </a:cubicBezTo>
                <a:lnTo>
                  <a:pt x="1" y="5440"/>
                </a:lnTo>
                <a:cubicBezTo>
                  <a:pt x="1" y="5535"/>
                  <a:pt x="72" y="5606"/>
                  <a:pt x="168" y="5606"/>
                </a:cubicBezTo>
                <a:cubicBezTo>
                  <a:pt x="263" y="5606"/>
                  <a:pt x="334" y="5535"/>
                  <a:pt x="334" y="5440"/>
                </a:cubicBezTo>
                <a:lnTo>
                  <a:pt x="334" y="2916"/>
                </a:lnTo>
                <a:lnTo>
                  <a:pt x="2894" y="2916"/>
                </a:lnTo>
                <a:lnTo>
                  <a:pt x="2894" y="7857"/>
                </a:lnTo>
                <a:lnTo>
                  <a:pt x="334" y="7857"/>
                </a:lnTo>
                <a:lnTo>
                  <a:pt x="334" y="6118"/>
                </a:lnTo>
                <a:cubicBezTo>
                  <a:pt x="334" y="6023"/>
                  <a:pt x="263" y="5952"/>
                  <a:pt x="168" y="5952"/>
                </a:cubicBezTo>
                <a:cubicBezTo>
                  <a:pt x="72" y="5952"/>
                  <a:pt x="1" y="6023"/>
                  <a:pt x="1" y="6118"/>
                </a:cubicBezTo>
                <a:lnTo>
                  <a:pt x="1" y="8035"/>
                </a:lnTo>
                <a:cubicBezTo>
                  <a:pt x="1" y="8119"/>
                  <a:pt x="72" y="8202"/>
                  <a:pt x="168" y="8202"/>
                </a:cubicBezTo>
                <a:lnTo>
                  <a:pt x="3073" y="8202"/>
                </a:lnTo>
                <a:cubicBezTo>
                  <a:pt x="3156" y="8202"/>
                  <a:pt x="3239" y="8119"/>
                  <a:pt x="3239" y="8035"/>
                </a:cubicBezTo>
                <a:lnTo>
                  <a:pt x="3239" y="7964"/>
                </a:lnTo>
                <a:lnTo>
                  <a:pt x="4787" y="7964"/>
                </a:lnTo>
                <a:cubicBezTo>
                  <a:pt x="4871" y="7964"/>
                  <a:pt x="4942" y="7881"/>
                  <a:pt x="4942" y="7797"/>
                </a:cubicBezTo>
                <a:lnTo>
                  <a:pt x="4942" y="7642"/>
                </a:lnTo>
                <a:lnTo>
                  <a:pt x="5859" y="7642"/>
                </a:lnTo>
                <a:cubicBezTo>
                  <a:pt x="5954" y="7642"/>
                  <a:pt x="6061" y="7690"/>
                  <a:pt x="6156" y="7750"/>
                </a:cubicBezTo>
                <a:cubicBezTo>
                  <a:pt x="6287" y="7869"/>
                  <a:pt x="6430" y="7964"/>
                  <a:pt x="6597" y="8023"/>
                </a:cubicBezTo>
                <a:cubicBezTo>
                  <a:pt x="6764" y="8083"/>
                  <a:pt x="6930" y="8107"/>
                  <a:pt x="7109" y="8107"/>
                </a:cubicBezTo>
                <a:lnTo>
                  <a:pt x="7776" y="8107"/>
                </a:lnTo>
                <a:cubicBezTo>
                  <a:pt x="7859" y="8107"/>
                  <a:pt x="7942" y="8035"/>
                  <a:pt x="7942" y="7940"/>
                </a:cubicBezTo>
                <a:cubicBezTo>
                  <a:pt x="7942" y="7857"/>
                  <a:pt x="7859" y="7785"/>
                  <a:pt x="7776" y="7785"/>
                </a:cubicBezTo>
                <a:lnTo>
                  <a:pt x="7109" y="7785"/>
                </a:lnTo>
                <a:cubicBezTo>
                  <a:pt x="6966" y="7785"/>
                  <a:pt x="6835" y="7750"/>
                  <a:pt x="6716" y="7702"/>
                </a:cubicBezTo>
                <a:cubicBezTo>
                  <a:pt x="6597" y="7666"/>
                  <a:pt x="6478" y="7583"/>
                  <a:pt x="6371" y="7500"/>
                </a:cubicBezTo>
                <a:cubicBezTo>
                  <a:pt x="6228" y="7381"/>
                  <a:pt x="6049" y="7309"/>
                  <a:pt x="5859" y="7309"/>
                </a:cubicBezTo>
                <a:lnTo>
                  <a:pt x="4942" y="7309"/>
                </a:lnTo>
                <a:lnTo>
                  <a:pt x="4942" y="4987"/>
                </a:lnTo>
                <a:cubicBezTo>
                  <a:pt x="4942" y="4892"/>
                  <a:pt x="4871" y="4821"/>
                  <a:pt x="4775" y="4821"/>
                </a:cubicBezTo>
                <a:cubicBezTo>
                  <a:pt x="4692" y="4821"/>
                  <a:pt x="4621" y="4892"/>
                  <a:pt x="4621" y="4987"/>
                </a:cubicBezTo>
                <a:lnTo>
                  <a:pt x="4621" y="7619"/>
                </a:lnTo>
                <a:lnTo>
                  <a:pt x="3251" y="7619"/>
                </a:lnTo>
                <a:lnTo>
                  <a:pt x="3251" y="3166"/>
                </a:lnTo>
                <a:lnTo>
                  <a:pt x="4621" y="3166"/>
                </a:lnTo>
                <a:lnTo>
                  <a:pt x="4621" y="4309"/>
                </a:lnTo>
                <a:cubicBezTo>
                  <a:pt x="4621" y="4404"/>
                  <a:pt x="4692" y="4475"/>
                  <a:pt x="4775" y="4475"/>
                </a:cubicBezTo>
                <a:cubicBezTo>
                  <a:pt x="4871" y="4475"/>
                  <a:pt x="4942" y="4404"/>
                  <a:pt x="4942" y="4309"/>
                </a:cubicBezTo>
                <a:lnTo>
                  <a:pt x="4942" y="3475"/>
                </a:lnTo>
                <a:lnTo>
                  <a:pt x="5561" y="3475"/>
                </a:lnTo>
                <a:cubicBezTo>
                  <a:pt x="6049" y="3451"/>
                  <a:pt x="6526" y="3225"/>
                  <a:pt x="6847" y="2868"/>
                </a:cubicBezTo>
                <a:cubicBezTo>
                  <a:pt x="7597" y="2047"/>
                  <a:pt x="8538" y="951"/>
                  <a:pt x="8859" y="344"/>
                </a:cubicBezTo>
                <a:cubicBezTo>
                  <a:pt x="8877" y="337"/>
                  <a:pt x="8900" y="334"/>
                  <a:pt x="8928" y="334"/>
                </a:cubicBezTo>
                <a:cubicBezTo>
                  <a:pt x="8994" y="334"/>
                  <a:pt x="9085" y="351"/>
                  <a:pt x="9169" y="368"/>
                </a:cubicBezTo>
                <a:cubicBezTo>
                  <a:pt x="9443" y="534"/>
                  <a:pt x="9574" y="856"/>
                  <a:pt x="9502" y="1177"/>
                </a:cubicBezTo>
                <a:lnTo>
                  <a:pt x="8812" y="2797"/>
                </a:lnTo>
                <a:cubicBezTo>
                  <a:pt x="8800" y="2856"/>
                  <a:pt x="8800" y="2916"/>
                  <a:pt x="8835" y="2963"/>
                </a:cubicBezTo>
                <a:cubicBezTo>
                  <a:pt x="8859" y="2999"/>
                  <a:pt x="8919" y="3035"/>
                  <a:pt x="8978" y="3035"/>
                </a:cubicBezTo>
                <a:lnTo>
                  <a:pt x="10836" y="3035"/>
                </a:lnTo>
                <a:cubicBezTo>
                  <a:pt x="11074" y="3035"/>
                  <a:pt x="11276" y="3225"/>
                  <a:pt x="11276" y="3463"/>
                </a:cubicBezTo>
                <a:lnTo>
                  <a:pt x="11276" y="3523"/>
                </a:lnTo>
                <a:cubicBezTo>
                  <a:pt x="11276" y="3761"/>
                  <a:pt x="11074" y="3952"/>
                  <a:pt x="10836" y="3952"/>
                </a:cubicBezTo>
                <a:lnTo>
                  <a:pt x="9859" y="3952"/>
                </a:lnTo>
                <a:cubicBezTo>
                  <a:pt x="9764" y="3952"/>
                  <a:pt x="9693" y="4035"/>
                  <a:pt x="9693" y="4118"/>
                </a:cubicBezTo>
                <a:cubicBezTo>
                  <a:pt x="9693" y="4213"/>
                  <a:pt x="9764" y="4285"/>
                  <a:pt x="9859" y="4285"/>
                </a:cubicBezTo>
                <a:lnTo>
                  <a:pt x="10621" y="4285"/>
                </a:lnTo>
                <a:cubicBezTo>
                  <a:pt x="10859" y="4285"/>
                  <a:pt x="11038" y="4475"/>
                  <a:pt x="11038" y="4702"/>
                </a:cubicBezTo>
                <a:lnTo>
                  <a:pt x="11038" y="4785"/>
                </a:lnTo>
                <a:cubicBezTo>
                  <a:pt x="11038" y="5023"/>
                  <a:pt x="10836" y="5202"/>
                  <a:pt x="10621" y="5202"/>
                </a:cubicBezTo>
                <a:lnTo>
                  <a:pt x="9859" y="5202"/>
                </a:lnTo>
                <a:cubicBezTo>
                  <a:pt x="9764" y="5202"/>
                  <a:pt x="9693" y="5285"/>
                  <a:pt x="9693" y="5368"/>
                </a:cubicBezTo>
                <a:cubicBezTo>
                  <a:pt x="9693" y="5464"/>
                  <a:pt x="9764" y="5535"/>
                  <a:pt x="9859" y="5535"/>
                </a:cubicBezTo>
                <a:lnTo>
                  <a:pt x="10443" y="5535"/>
                </a:lnTo>
                <a:cubicBezTo>
                  <a:pt x="10657" y="5535"/>
                  <a:pt x="10859" y="5714"/>
                  <a:pt x="10859" y="5952"/>
                </a:cubicBezTo>
                <a:lnTo>
                  <a:pt x="10859" y="6071"/>
                </a:lnTo>
                <a:cubicBezTo>
                  <a:pt x="10859" y="6297"/>
                  <a:pt x="10681" y="6488"/>
                  <a:pt x="10443" y="6488"/>
                </a:cubicBezTo>
                <a:lnTo>
                  <a:pt x="9859" y="6488"/>
                </a:lnTo>
                <a:cubicBezTo>
                  <a:pt x="9764" y="6488"/>
                  <a:pt x="9693" y="6559"/>
                  <a:pt x="9693" y="6654"/>
                </a:cubicBezTo>
                <a:cubicBezTo>
                  <a:pt x="9693" y="6738"/>
                  <a:pt x="9764" y="6809"/>
                  <a:pt x="9859" y="6809"/>
                </a:cubicBezTo>
                <a:lnTo>
                  <a:pt x="10086" y="6809"/>
                </a:lnTo>
                <a:cubicBezTo>
                  <a:pt x="10288" y="6809"/>
                  <a:pt x="10467" y="6988"/>
                  <a:pt x="10467" y="7202"/>
                </a:cubicBezTo>
                <a:lnTo>
                  <a:pt x="10467" y="7369"/>
                </a:lnTo>
                <a:cubicBezTo>
                  <a:pt x="10467" y="7571"/>
                  <a:pt x="10288" y="7750"/>
                  <a:pt x="10086" y="7750"/>
                </a:cubicBezTo>
                <a:lnTo>
                  <a:pt x="8442" y="7750"/>
                </a:lnTo>
                <a:cubicBezTo>
                  <a:pt x="8359" y="7750"/>
                  <a:pt x="8276" y="7821"/>
                  <a:pt x="8276" y="7916"/>
                </a:cubicBezTo>
                <a:cubicBezTo>
                  <a:pt x="8276" y="8000"/>
                  <a:pt x="8359" y="8083"/>
                  <a:pt x="8442" y="8083"/>
                </a:cubicBezTo>
                <a:lnTo>
                  <a:pt x="10086" y="8083"/>
                </a:lnTo>
                <a:cubicBezTo>
                  <a:pt x="10478" y="8083"/>
                  <a:pt x="10812" y="7750"/>
                  <a:pt x="10812" y="7345"/>
                </a:cubicBezTo>
                <a:lnTo>
                  <a:pt x="10812" y="7214"/>
                </a:lnTo>
                <a:cubicBezTo>
                  <a:pt x="10812" y="7047"/>
                  <a:pt x="10764" y="6904"/>
                  <a:pt x="10681" y="6785"/>
                </a:cubicBezTo>
                <a:cubicBezTo>
                  <a:pt x="10979" y="6678"/>
                  <a:pt x="11181" y="6392"/>
                  <a:pt x="11181" y="6071"/>
                </a:cubicBezTo>
                <a:lnTo>
                  <a:pt x="11181" y="5952"/>
                </a:lnTo>
                <a:cubicBezTo>
                  <a:pt x="11181" y="5761"/>
                  <a:pt x="11109" y="5583"/>
                  <a:pt x="10990" y="5440"/>
                </a:cubicBezTo>
                <a:cubicBezTo>
                  <a:pt x="11217" y="5309"/>
                  <a:pt x="11371" y="5071"/>
                  <a:pt x="11371" y="4785"/>
                </a:cubicBezTo>
                <a:lnTo>
                  <a:pt x="11371" y="4702"/>
                </a:lnTo>
                <a:cubicBezTo>
                  <a:pt x="11371" y="4511"/>
                  <a:pt x="11300" y="4333"/>
                  <a:pt x="11181" y="4190"/>
                </a:cubicBezTo>
                <a:cubicBezTo>
                  <a:pt x="11431" y="4059"/>
                  <a:pt x="11598" y="3809"/>
                  <a:pt x="11598" y="3511"/>
                </a:cubicBezTo>
                <a:lnTo>
                  <a:pt x="11598" y="3451"/>
                </a:lnTo>
                <a:cubicBezTo>
                  <a:pt x="11610" y="3023"/>
                  <a:pt x="11276" y="2678"/>
                  <a:pt x="10836" y="2678"/>
                </a:cubicBezTo>
                <a:lnTo>
                  <a:pt x="9228" y="2678"/>
                </a:lnTo>
                <a:lnTo>
                  <a:pt x="9824" y="1273"/>
                </a:lnTo>
                <a:cubicBezTo>
                  <a:pt x="9824" y="1273"/>
                  <a:pt x="9824" y="1261"/>
                  <a:pt x="9847" y="1261"/>
                </a:cubicBezTo>
                <a:cubicBezTo>
                  <a:pt x="9978" y="784"/>
                  <a:pt x="9764" y="296"/>
                  <a:pt x="9335" y="58"/>
                </a:cubicBezTo>
                <a:cubicBezTo>
                  <a:pt x="9324" y="46"/>
                  <a:pt x="9312" y="46"/>
                  <a:pt x="9288" y="46"/>
                </a:cubicBezTo>
                <a:cubicBezTo>
                  <a:pt x="9196" y="25"/>
                  <a:pt x="9071" y="1"/>
                  <a:pt x="895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67" name="Shape 2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8" name="Google Shape;2268;p44"/>
          <p:cNvSpPr txBox="1"/>
          <p:nvPr>
            <p:ph type="ctrTitle" idx="9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Buyer Journey</a:t>
            </a:r>
            <a:endParaRPr lang="en-GB"/>
          </a:p>
        </p:txBody>
      </p:sp>
      <p:pic>
        <p:nvPicPr>
          <p:cNvPr id="2269" name="Google Shape;2269;p44"/>
          <p:cNvPicPr preferRelativeResize="0"/>
          <p:nvPr/>
        </p:nvPicPr>
        <p:blipFill>
          <a:blip r:embed="rId1">
            <a:alphaModFix amt="77000"/>
          </a:blip>
          <a:stretch>
            <a:fillRect/>
          </a:stretch>
        </p:blipFill>
        <p:spPr>
          <a:xfrm flipH="1">
            <a:off x="729523" y="2025449"/>
            <a:ext cx="2467483" cy="114507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70" name="Google Shape;2270;p44"/>
          <p:cNvGrpSpPr/>
          <p:nvPr/>
        </p:nvGrpSpPr>
        <p:grpSpPr>
          <a:xfrm>
            <a:off x="4147695" y="1627823"/>
            <a:ext cx="480211" cy="397484"/>
            <a:chOff x="2500975" y="4903800"/>
            <a:chExt cx="433325" cy="358675"/>
          </a:xfrm>
        </p:grpSpPr>
        <p:sp>
          <p:nvSpPr>
            <p:cNvPr id="2271" name="Google Shape;2271;p44"/>
            <p:cNvSpPr/>
            <p:nvPr/>
          </p:nvSpPr>
          <p:spPr>
            <a:xfrm>
              <a:off x="2500975" y="4903800"/>
              <a:ext cx="433325" cy="358675"/>
            </a:xfrm>
            <a:custGeom>
              <a:avLst/>
              <a:gdLst/>
              <a:ahLst/>
              <a:cxnLst/>
              <a:rect l="l" t="t" r="r" b="b"/>
              <a:pathLst>
                <a:path w="17333" h="14347" extrusionOk="0">
                  <a:moveTo>
                    <a:pt x="1730" y="8757"/>
                  </a:moveTo>
                  <a:lnTo>
                    <a:pt x="5612" y="12654"/>
                  </a:lnTo>
                  <a:lnTo>
                    <a:pt x="4529" y="13752"/>
                  </a:lnTo>
                  <a:lnTo>
                    <a:pt x="632" y="9840"/>
                  </a:lnTo>
                  <a:lnTo>
                    <a:pt x="1730" y="8757"/>
                  </a:lnTo>
                  <a:close/>
                  <a:moveTo>
                    <a:pt x="11420" y="0"/>
                  </a:moveTo>
                  <a:cubicBezTo>
                    <a:pt x="11089" y="0"/>
                    <a:pt x="11089" y="497"/>
                    <a:pt x="11420" y="497"/>
                  </a:cubicBezTo>
                  <a:lnTo>
                    <a:pt x="12353" y="497"/>
                  </a:lnTo>
                  <a:lnTo>
                    <a:pt x="12669" y="7493"/>
                  </a:lnTo>
                  <a:lnTo>
                    <a:pt x="11661" y="8065"/>
                  </a:lnTo>
                  <a:cubicBezTo>
                    <a:pt x="11570" y="7568"/>
                    <a:pt x="11134" y="7222"/>
                    <a:pt x="10622" y="7222"/>
                  </a:cubicBezTo>
                  <a:lnTo>
                    <a:pt x="8772" y="7222"/>
                  </a:lnTo>
                  <a:lnTo>
                    <a:pt x="7854" y="6876"/>
                  </a:lnTo>
                  <a:cubicBezTo>
                    <a:pt x="7388" y="6696"/>
                    <a:pt x="6891" y="6605"/>
                    <a:pt x="6395" y="6605"/>
                  </a:cubicBezTo>
                  <a:cubicBezTo>
                    <a:pt x="5748" y="6605"/>
                    <a:pt x="5116" y="6771"/>
                    <a:pt x="4559" y="7102"/>
                  </a:cubicBezTo>
                  <a:lnTo>
                    <a:pt x="4619" y="5702"/>
                  </a:lnTo>
                  <a:cubicBezTo>
                    <a:pt x="4619" y="5541"/>
                    <a:pt x="4497" y="5458"/>
                    <a:pt x="4374" y="5458"/>
                  </a:cubicBezTo>
                  <a:cubicBezTo>
                    <a:pt x="4256" y="5458"/>
                    <a:pt x="4137" y="5533"/>
                    <a:pt x="4123" y="5687"/>
                  </a:cubicBezTo>
                  <a:lnTo>
                    <a:pt x="4032" y="7463"/>
                  </a:lnTo>
                  <a:cubicBezTo>
                    <a:pt x="3837" y="7613"/>
                    <a:pt x="3641" y="7794"/>
                    <a:pt x="3476" y="7974"/>
                  </a:cubicBezTo>
                  <a:cubicBezTo>
                    <a:pt x="3175" y="8290"/>
                    <a:pt x="2919" y="8636"/>
                    <a:pt x="2708" y="9013"/>
                  </a:cubicBezTo>
                  <a:lnTo>
                    <a:pt x="1911" y="8215"/>
                  </a:lnTo>
                  <a:cubicBezTo>
                    <a:pt x="1866" y="8170"/>
                    <a:pt x="1791" y="8155"/>
                    <a:pt x="1730" y="8140"/>
                  </a:cubicBezTo>
                  <a:cubicBezTo>
                    <a:pt x="1655" y="8155"/>
                    <a:pt x="1595" y="8170"/>
                    <a:pt x="1550" y="8215"/>
                  </a:cubicBezTo>
                  <a:lnTo>
                    <a:pt x="105" y="9675"/>
                  </a:lnTo>
                  <a:cubicBezTo>
                    <a:pt x="0" y="9765"/>
                    <a:pt x="0" y="9930"/>
                    <a:pt x="105" y="10021"/>
                  </a:cubicBezTo>
                  <a:lnTo>
                    <a:pt x="4348" y="14279"/>
                  </a:lnTo>
                  <a:cubicBezTo>
                    <a:pt x="4401" y="14324"/>
                    <a:pt x="4469" y="14346"/>
                    <a:pt x="4535" y="14346"/>
                  </a:cubicBezTo>
                  <a:cubicBezTo>
                    <a:pt x="4600" y="14346"/>
                    <a:pt x="4664" y="14324"/>
                    <a:pt x="4709" y="14279"/>
                  </a:cubicBezTo>
                  <a:lnTo>
                    <a:pt x="6154" y="12834"/>
                  </a:lnTo>
                  <a:cubicBezTo>
                    <a:pt x="6259" y="12729"/>
                    <a:pt x="6259" y="12578"/>
                    <a:pt x="6154" y="12473"/>
                  </a:cubicBezTo>
                  <a:lnTo>
                    <a:pt x="5763" y="12082"/>
                  </a:lnTo>
                  <a:lnTo>
                    <a:pt x="7463" y="12082"/>
                  </a:lnTo>
                  <a:cubicBezTo>
                    <a:pt x="7764" y="12052"/>
                    <a:pt x="7764" y="11600"/>
                    <a:pt x="7463" y="11585"/>
                  </a:cubicBezTo>
                  <a:lnTo>
                    <a:pt x="5266" y="11585"/>
                  </a:lnTo>
                  <a:lnTo>
                    <a:pt x="3069" y="9389"/>
                  </a:lnTo>
                  <a:cubicBezTo>
                    <a:pt x="3355" y="8847"/>
                    <a:pt x="4484" y="7102"/>
                    <a:pt x="6395" y="7102"/>
                  </a:cubicBezTo>
                  <a:cubicBezTo>
                    <a:pt x="6426" y="7101"/>
                    <a:pt x="6458" y="7100"/>
                    <a:pt x="6490" y="7100"/>
                  </a:cubicBezTo>
                  <a:cubicBezTo>
                    <a:pt x="6894" y="7100"/>
                    <a:pt x="7296" y="7188"/>
                    <a:pt x="7658" y="7327"/>
                  </a:cubicBezTo>
                  <a:lnTo>
                    <a:pt x="8621" y="7704"/>
                  </a:lnTo>
                  <a:cubicBezTo>
                    <a:pt x="8651" y="7719"/>
                    <a:pt x="8682" y="7719"/>
                    <a:pt x="8712" y="7719"/>
                  </a:cubicBezTo>
                  <a:lnTo>
                    <a:pt x="10622" y="7719"/>
                  </a:lnTo>
                  <a:cubicBezTo>
                    <a:pt x="11239" y="7839"/>
                    <a:pt x="11239" y="8727"/>
                    <a:pt x="10622" y="8832"/>
                  </a:cubicBezTo>
                  <a:lnTo>
                    <a:pt x="6966" y="8832"/>
                  </a:lnTo>
                  <a:cubicBezTo>
                    <a:pt x="6635" y="8832"/>
                    <a:pt x="6635" y="9344"/>
                    <a:pt x="6966" y="9344"/>
                  </a:cubicBezTo>
                  <a:lnTo>
                    <a:pt x="10622" y="9344"/>
                  </a:lnTo>
                  <a:cubicBezTo>
                    <a:pt x="11044" y="9344"/>
                    <a:pt x="11435" y="9088"/>
                    <a:pt x="11600" y="8682"/>
                  </a:cubicBezTo>
                  <a:lnTo>
                    <a:pt x="15843" y="6244"/>
                  </a:lnTo>
                  <a:cubicBezTo>
                    <a:pt x="15932" y="6195"/>
                    <a:pt x="16026" y="6172"/>
                    <a:pt x="16119" y="6172"/>
                  </a:cubicBezTo>
                  <a:cubicBezTo>
                    <a:pt x="16311" y="6172"/>
                    <a:pt x="16494" y="6272"/>
                    <a:pt x="16596" y="6455"/>
                  </a:cubicBezTo>
                  <a:cubicBezTo>
                    <a:pt x="16746" y="6711"/>
                    <a:pt x="16656" y="7042"/>
                    <a:pt x="16400" y="7207"/>
                  </a:cubicBezTo>
                  <a:lnTo>
                    <a:pt x="16370" y="7222"/>
                  </a:lnTo>
                  <a:lnTo>
                    <a:pt x="11269" y="11209"/>
                  </a:lnTo>
                  <a:cubicBezTo>
                    <a:pt x="10953" y="11450"/>
                    <a:pt x="10577" y="11585"/>
                    <a:pt x="10186" y="11585"/>
                  </a:cubicBezTo>
                  <a:lnTo>
                    <a:pt x="8561" y="11585"/>
                  </a:lnTo>
                  <a:cubicBezTo>
                    <a:pt x="8245" y="11615"/>
                    <a:pt x="8245" y="12052"/>
                    <a:pt x="8561" y="12082"/>
                  </a:cubicBezTo>
                  <a:lnTo>
                    <a:pt x="10186" y="12082"/>
                  </a:lnTo>
                  <a:cubicBezTo>
                    <a:pt x="10683" y="12082"/>
                    <a:pt x="11179" y="11916"/>
                    <a:pt x="11570" y="11600"/>
                  </a:cubicBezTo>
                  <a:lnTo>
                    <a:pt x="16671" y="7628"/>
                  </a:lnTo>
                  <a:cubicBezTo>
                    <a:pt x="17167" y="7327"/>
                    <a:pt x="17333" y="6680"/>
                    <a:pt x="17047" y="6184"/>
                  </a:cubicBezTo>
                  <a:cubicBezTo>
                    <a:pt x="16845" y="5841"/>
                    <a:pt x="16488" y="5653"/>
                    <a:pt x="16124" y="5653"/>
                  </a:cubicBezTo>
                  <a:cubicBezTo>
                    <a:pt x="15946" y="5653"/>
                    <a:pt x="15766" y="5699"/>
                    <a:pt x="15603" y="5793"/>
                  </a:cubicBezTo>
                  <a:lnTo>
                    <a:pt x="13150" y="7207"/>
                  </a:lnTo>
                  <a:lnTo>
                    <a:pt x="12834" y="406"/>
                  </a:lnTo>
                  <a:cubicBezTo>
                    <a:pt x="12834" y="181"/>
                    <a:pt x="12639" y="0"/>
                    <a:pt x="124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72" name="Google Shape;2272;p44"/>
            <p:cNvSpPr/>
            <p:nvPr/>
          </p:nvSpPr>
          <p:spPr>
            <a:xfrm>
              <a:off x="2605150" y="4903800"/>
              <a:ext cx="162525" cy="121125"/>
            </a:xfrm>
            <a:custGeom>
              <a:avLst/>
              <a:gdLst/>
              <a:ahLst/>
              <a:cxnLst/>
              <a:rect l="l" t="t" r="r" b="b"/>
              <a:pathLst>
                <a:path w="6501" h="4845" extrusionOk="0">
                  <a:moveTo>
                    <a:pt x="618" y="0"/>
                  </a:moveTo>
                  <a:cubicBezTo>
                    <a:pt x="392" y="0"/>
                    <a:pt x="196" y="181"/>
                    <a:pt x="196" y="406"/>
                  </a:cubicBezTo>
                  <a:lnTo>
                    <a:pt x="16" y="4574"/>
                  </a:lnTo>
                  <a:cubicBezTo>
                    <a:pt x="1" y="4709"/>
                    <a:pt x="106" y="4830"/>
                    <a:pt x="257" y="4845"/>
                  </a:cubicBezTo>
                  <a:cubicBezTo>
                    <a:pt x="392" y="4845"/>
                    <a:pt x="497" y="4740"/>
                    <a:pt x="497" y="4604"/>
                  </a:cubicBezTo>
                  <a:lnTo>
                    <a:pt x="693" y="497"/>
                  </a:lnTo>
                  <a:lnTo>
                    <a:pt x="6170" y="497"/>
                  </a:lnTo>
                  <a:cubicBezTo>
                    <a:pt x="6501" y="497"/>
                    <a:pt x="6501" y="0"/>
                    <a:pt x="61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73" name="Google Shape;2273;p44"/>
            <p:cNvSpPr/>
            <p:nvPr/>
          </p:nvSpPr>
          <p:spPr>
            <a:xfrm>
              <a:off x="2670225" y="4948550"/>
              <a:ext cx="97450" cy="70375"/>
            </a:xfrm>
            <a:custGeom>
              <a:avLst/>
              <a:gdLst/>
              <a:ahLst/>
              <a:cxnLst/>
              <a:rect l="l" t="t" r="r" b="b"/>
              <a:pathLst>
                <a:path w="3898" h="2815" extrusionOk="0">
                  <a:moveTo>
                    <a:pt x="249" y="1"/>
                  </a:moveTo>
                  <a:cubicBezTo>
                    <a:pt x="132" y="1"/>
                    <a:pt x="16" y="76"/>
                    <a:pt x="1" y="226"/>
                  </a:cubicBezTo>
                  <a:lnTo>
                    <a:pt x="1" y="918"/>
                  </a:lnTo>
                  <a:cubicBezTo>
                    <a:pt x="31" y="1972"/>
                    <a:pt x="888" y="2814"/>
                    <a:pt x="1942" y="2814"/>
                  </a:cubicBezTo>
                  <a:cubicBezTo>
                    <a:pt x="2995" y="2814"/>
                    <a:pt x="3867" y="1972"/>
                    <a:pt x="3898" y="918"/>
                  </a:cubicBezTo>
                  <a:lnTo>
                    <a:pt x="3898" y="226"/>
                  </a:lnTo>
                  <a:cubicBezTo>
                    <a:pt x="3883" y="76"/>
                    <a:pt x="3762" y="1"/>
                    <a:pt x="3644" y="1"/>
                  </a:cubicBezTo>
                  <a:cubicBezTo>
                    <a:pt x="3525" y="1"/>
                    <a:pt x="3409" y="76"/>
                    <a:pt x="3401" y="226"/>
                  </a:cubicBezTo>
                  <a:lnTo>
                    <a:pt x="3401" y="918"/>
                  </a:lnTo>
                  <a:cubicBezTo>
                    <a:pt x="3371" y="1701"/>
                    <a:pt x="2724" y="2318"/>
                    <a:pt x="1942" y="2318"/>
                  </a:cubicBezTo>
                  <a:cubicBezTo>
                    <a:pt x="1174" y="2318"/>
                    <a:pt x="527" y="1701"/>
                    <a:pt x="497" y="918"/>
                  </a:cubicBezTo>
                  <a:lnTo>
                    <a:pt x="497" y="226"/>
                  </a:lnTo>
                  <a:cubicBezTo>
                    <a:pt x="482" y="76"/>
                    <a:pt x="366" y="1"/>
                    <a:pt x="2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274" name="Google Shape;2274;p44"/>
          <p:cNvGrpSpPr/>
          <p:nvPr/>
        </p:nvGrpSpPr>
        <p:grpSpPr>
          <a:xfrm>
            <a:off x="6827672" y="1588745"/>
            <a:ext cx="382274" cy="475639"/>
            <a:chOff x="7388375" y="5494425"/>
            <a:chExt cx="344950" cy="429200"/>
          </a:xfrm>
        </p:grpSpPr>
        <p:sp>
          <p:nvSpPr>
            <p:cNvPr id="2275" name="Google Shape;2275;p44"/>
            <p:cNvSpPr/>
            <p:nvPr/>
          </p:nvSpPr>
          <p:spPr>
            <a:xfrm>
              <a:off x="7388375" y="5494425"/>
              <a:ext cx="344950" cy="429200"/>
            </a:xfrm>
            <a:custGeom>
              <a:avLst/>
              <a:gdLst/>
              <a:ahLst/>
              <a:cxnLst/>
              <a:rect l="l" t="t" r="r" b="b"/>
              <a:pathLst>
                <a:path w="13798" h="17168" extrusionOk="0">
                  <a:moveTo>
                    <a:pt x="241" y="0"/>
                  </a:moveTo>
                  <a:cubicBezTo>
                    <a:pt x="106" y="0"/>
                    <a:pt x="0" y="120"/>
                    <a:pt x="0" y="256"/>
                  </a:cubicBezTo>
                  <a:lnTo>
                    <a:pt x="0" y="14504"/>
                  </a:lnTo>
                  <a:cubicBezTo>
                    <a:pt x="0" y="14640"/>
                    <a:pt x="106" y="14745"/>
                    <a:pt x="241" y="14760"/>
                  </a:cubicBezTo>
                  <a:lnTo>
                    <a:pt x="1309" y="14760"/>
                  </a:lnTo>
                  <a:lnTo>
                    <a:pt x="1309" y="15708"/>
                  </a:lnTo>
                  <a:cubicBezTo>
                    <a:pt x="1309" y="15843"/>
                    <a:pt x="1430" y="15964"/>
                    <a:pt x="1565" y="15964"/>
                  </a:cubicBezTo>
                  <a:lnTo>
                    <a:pt x="2633" y="15964"/>
                  </a:lnTo>
                  <a:lnTo>
                    <a:pt x="2633" y="16912"/>
                  </a:lnTo>
                  <a:cubicBezTo>
                    <a:pt x="2618" y="17047"/>
                    <a:pt x="2739" y="17167"/>
                    <a:pt x="2874" y="17167"/>
                  </a:cubicBezTo>
                  <a:lnTo>
                    <a:pt x="13542" y="17167"/>
                  </a:lnTo>
                  <a:cubicBezTo>
                    <a:pt x="13677" y="17167"/>
                    <a:pt x="13797" y="17047"/>
                    <a:pt x="13797" y="16912"/>
                  </a:cubicBezTo>
                  <a:lnTo>
                    <a:pt x="13797" y="5732"/>
                  </a:lnTo>
                  <a:cubicBezTo>
                    <a:pt x="13797" y="5559"/>
                    <a:pt x="13670" y="5473"/>
                    <a:pt x="13542" y="5473"/>
                  </a:cubicBezTo>
                  <a:cubicBezTo>
                    <a:pt x="13414" y="5473"/>
                    <a:pt x="13286" y="5559"/>
                    <a:pt x="13286" y="5732"/>
                  </a:cubicBezTo>
                  <a:lnTo>
                    <a:pt x="13286" y="16656"/>
                  </a:lnTo>
                  <a:lnTo>
                    <a:pt x="3130" y="16656"/>
                  </a:lnTo>
                  <a:lnTo>
                    <a:pt x="3130" y="2919"/>
                  </a:lnTo>
                  <a:lnTo>
                    <a:pt x="13286" y="2919"/>
                  </a:lnTo>
                  <a:lnTo>
                    <a:pt x="13286" y="4634"/>
                  </a:lnTo>
                  <a:cubicBezTo>
                    <a:pt x="13286" y="4770"/>
                    <a:pt x="13406" y="4875"/>
                    <a:pt x="13542" y="4875"/>
                  </a:cubicBezTo>
                  <a:lnTo>
                    <a:pt x="13542" y="4890"/>
                  </a:lnTo>
                  <a:cubicBezTo>
                    <a:pt x="13692" y="4890"/>
                    <a:pt x="13797" y="4785"/>
                    <a:pt x="13797" y="4634"/>
                  </a:cubicBezTo>
                  <a:lnTo>
                    <a:pt x="13797" y="2663"/>
                  </a:lnTo>
                  <a:cubicBezTo>
                    <a:pt x="13797" y="2513"/>
                    <a:pt x="13692" y="2407"/>
                    <a:pt x="13542" y="2407"/>
                  </a:cubicBezTo>
                  <a:lnTo>
                    <a:pt x="12488" y="2407"/>
                  </a:lnTo>
                  <a:lnTo>
                    <a:pt x="12488" y="1459"/>
                  </a:lnTo>
                  <a:cubicBezTo>
                    <a:pt x="12488" y="1309"/>
                    <a:pt x="12368" y="1204"/>
                    <a:pt x="12233" y="1204"/>
                  </a:cubicBezTo>
                  <a:lnTo>
                    <a:pt x="11164" y="1204"/>
                  </a:lnTo>
                  <a:lnTo>
                    <a:pt x="11164" y="256"/>
                  </a:lnTo>
                  <a:cubicBezTo>
                    <a:pt x="11164" y="105"/>
                    <a:pt x="11059" y="0"/>
                    <a:pt x="10924" y="0"/>
                  </a:cubicBezTo>
                  <a:lnTo>
                    <a:pt x="6545" y="0"/>
                  </a:lnTo>
                  <a:cubicBezTo>
                    <a:pt x="6229" y="30"/>
                    <a:pt x="6229" y="481"/>
                    <a:pt x="6545" y="497"/>
                  </a:cubicBezTo>
                  <a:lnTo>
                    <a:pt x="10668" y="497"/>
                  </a:lnTo>
                  <a:lnTo>
                    <a:pt x="10668" y="1204"/>
                  </a:lnTo>
                  <a:lnTo>
                    <a:pt x="1565" y="1204"/>
                  </a:lnTo>
                  <a:cubicBezTo>
                    <a:pt x="1430" y="1204"/>
                    <a:pt x="1309" y="1324"/>
                    <a:pt x="1324" y="1459"/>
                  </a:cubicBezTo>
                  <a:lnTo>
                    <a:pt x="1324" y="8200"/>
                  </a:lnTo>
                  <a:cubicBezTo>
                    <a:pt x="1302" y="8381"/>
                    <a:pt x="1434" y="8471"/>
                    <a:pt x="1567" y="8471"/>
                  </a:cubicBezTo>
                  <a:cubicBezTo>
                    <a:pt x="1701" y="8471"/>
                    <a:pt x="1836" y="8381"/>
                    <a:pt x="1821" y="8200"/>
                  </a:cubicBezTo>
                  <a:lnTo>
                    <a:pt x="1821" y="1715"/>
                  </a:lnTo>
                  <a:lnTo>
                    <a:pt x="11977" y="1715"/>
                  </a:lnTo>
                  <a:lnTo>
                    <a:pt x="11977" y="2407"/>
                  </a:lnTo>
                  <a:lnTo>
                    <a:pt x="2874" y="2407"/>
                  </a:lnTo>
                  <a:cubicBezTo>
                    <a:pt x="2739" y="2407"/>
                    <a:pt x="2618" y="2528"/>
                    <a:pt x="2633" y="2663"/>
                  </a:cubicBezTo>
                  <a:lnTo>
                    <a:pt x="2633" y="15452"/>
                  </a:lnTo>
                  <a:lnTo>
                    <a:pt x="1821" y="15452"/>
                  </a:lnTo>
                  <a:lnTo>
                    <a:pt x="1821" y="9298"/>
                  </a:lnTo>
                  <a:cubicBezTo>
                    <a:pt x="1836" y="9110"/>
                    <a:pt x="1701" y="9016"/>
                    <a:pt x="1565" y="9016"/>
                  </a:cubicBezTo>
                  <a:cubicBezTo>
                    <a:pt x="1430" y="9016"/>
                    <a:pt x="1294" y="9110"/>
                    <a:pt x="1309" y="9298"/>
                  </a:cubicBezTo>
                  <a:lnTo>
                    <a:pt x="1309" y="14248"/>
                  </a:lnTo>
                  <a:lnTo>
                    <a:pt x="497" y="14248"/>
                  </a:lnTo>
                  <a:lnTo>
                    <a:pt x="497" y="497"/>
                  </a:lnTo>
                  <a:lnTo>
                    <a:pt x="5447" y="497"/>
                  </a:lnTo>
                  <a:cubicBezTo>
                    <a:pt x="5748" y="481"/>
                    <a:pt x="5748" y="30"/>
                    <a:pt x="54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76" name="Google Shape;2276;p44"/>
            <p:cNvSpPr/>
            <p:nvPr/>
          </p:nvSpPr>
          <p:spPr>
            <a:xfrm>
              <a:off x="7492575" y="5588825"/>
              <a:ext cx="208025" cy="75250"/>
            </a:xfrm>
            <a:custGeom>
              <a:avLst/>
              <a:gdLst/>
              <a:ahLst/>
              <a:cxnLst/>
              <a:rect l="l" t="t" r="r" b="b"/>
              <a:pathLst>
                <a:path w="8321" h="3010" extrusionOk="0">
                  <a:moveTo>
                    <a:pt x="7809" y="497"/>
                  </a:moveTo>
                  <a:lnTo>
                    <a:pt x="7809" y="2513"/>
                  </a:lnTo>
                  <a:lnTo>
                    <a:pt x="497" y="2513"/>
                  </a:lnTo>
                  <a:lnTo>
                    <a:pt x="497" y="497"/>
                  </a:lnTo>
                  <a:close/>
                  <a:moveTo>
                    <a:pt x="256" y="1"/>
                  </a:moveTo>
                  <a:cubicBezTo>
                    <a:pt x="105" y="1"/>
                    <a:pt x="0" y="106"/>
                    <a:pt x="0" y="256"/>
                  </a:cubicBezTo>
                  <a:lnTo>
                    <a:pt x="0" y="2769"/>
                  </a:lnTo>
                  <a:cubicBezTo>
                    <a:pt x="0" y="2904"/>
                    <a:pt x="105" y="3010"/>
                    <a:pt x="256" y="3010"/>
                  </a:cubicBezTo>
                  <a:lnTo>
                    <a:pt x="8080" y="3010"/>
                  </a:lnTo>
                  <a:cubicBezTo>
                    <a:pt x="8215" y="3010"/>
                    <a:pt x="8320" y="2904"/>
                    <a:pt x="8320" y="2769"/>
                  </a:cubicBezTo>
                  <a:lnTo>
                    <a:pt x="8320" y="256"/>
                  </a:lnTo>
                  <a:cubicBezTo>
                    <a:pt x="8320" y="106"/>
                    <a:pt x="8200" y="1"/>
                    <a:pt x="80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77" name="Google Shape;2277;p44"/>
            <p:cNvSpPr/>
            <p:nvPr/>
          </p:nvSpPr>
          <p:spPr>
            <a:xfrm>
              <a:off x="7492575" y="5682475"/>
              <a:ext cx="97050" cy="92950"/>
            </a:xfrm>
            <a:custGeom>
              <a:avLst/>
              <a:gdLst/>
              <a:ahLst/>
              <a:cxnLst/>
              <a:rect l="l" t="t" r="r" b="b"/>
              <a:pathLst>
                <a:path w="3882" h="3718" extrusionOk="0">
                  <a:moveTo>
                    <a:pt x="3385" y="497"/>
                  </a:moveTo>
                  <a:lnTo>
                    <a:pt x="3385" y="3206"/>
                  </a:lnTo>
                  <a:lnTo>
                    <a:pt x="497" y="3206"/>
                  </a:lnTo>
                  <a:lnTo>
                    <a:pt x="497" y="497"/>
                  </a:lnTo>
                  <a:close/>
                  <a:moveTo>
                    <a:pt x="256" y="1"/>
                  </a:moveTo>
                  <a:cubicBezTo>
                    <a:pt x="105" y="1"/>
                    <a:pt x="0" y="106"/>
                    <a:pt x="0" y="257"/>
                  </a:cubicBezTo>
                  <a:lnTo>
                    <a:pt x="0" y="3461"/>
                  </a:lnTo>
                  <a:cubicBezTo>
                    <a:pt x="0" y="3597"/>
                    <a:pt x="105" y="3717"/>
                    <a:pt x="256" y="3717"/>
                  </a:cubicBezTo>
                  <a:lnTo>
                    <a:pt x="3641" y="3717"/>
                  </a:lnTo>
                  <a:cubicBezTo>
                    <a:pt x="3777" y="3717"/>
                    <a:pt x="3882" y="3597"/>
                    <a:pt x="3882" y="3461"/>
                  </a:cubicBezTo>
                  <a:lnTo>
                    <a:pt x="3882" y="242"/>
                  </a:lnTo>
                  <a:cubicBezTo>
                    <a:pt x="3882" y="106"/>
                    <a:pt x="3777" y="1"/>
                    <a:pt x="36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78" name="Google Shape;2278;p44"/>
            <p:cNvSpPr/>
            <p:nvPr/>
          </p:nvSpPr>
          <p:spPr>
            <a:xfrm>
              <a:off x="7607525" y="5682450"/>
              <a:ext cx="95475" cy="12500"/>
            </a:xfrm>
            <a:custGeom>
              <a:avLst/>
              <a:gdLst/>
              <a:ahLst/>
              <a:cxnLst/>
              <a:rect l="l" t="t" r="r" b="b"/>
              <a:pathLst>
                <a:path w="3819" h="500" extrusionOk="0">
                  <a:moveTo>
                    <a:pt x="324" y="1"/>
                  </a:moveTo>
                  <a:cubicBezTo>
                    <a:pt x="0" y="1"/>
                    <a:pt x="0" y="500"/>
                    <a:pt x="324" y="500"/>
                  </a:cubicBezTo>
                  <a:cubicBezTo>
                    <a:pt x="333" y="500"/>
                    <a:pt x="343" y="499"/>
                    <a:pt x="352" y="498"/>
                  </a:cubicBezTo>
                  <a:lnTo>
                    <a:pt x="3467" y="498"/>
                  </a:lnTo>
                  <a:cubicBezTo>
                    <a:pt x="3476" y="499"/>
                    <a:pt x="3485" y="500"/>
                    <a:pt x="3494" y="500"/>
                  </a:cubicBezTo>
                  <a:cubicBezTo>
                    <a:pt x="3819" y="500"/>
                    <a:pt x="3819" y="1"/>
                    <a:pt x="3494" y="1"/>
                  </a:cubicBezTo>
                  <a:cubicBezTo>
                    <a:pt x="3485" y="1"/>
                    <a:pt x="3476" y="1"/>
                    <a:pt x="3467" y="2"/>
                  </a:cubicBezTo>
                  <a:lnTo>
                    <a:pt x="352" y="2"/>
                  </a:lnTo>
                  <a:cubicBezTo>
                    <a:pt x="343" y="1"/>
                    <a:pt x="333" y="1"/>
                    <a:pt x="3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79" name="Google Shape;2279;p44"/>
            <p:cNvSpPr/>
            <p:nvPr/>
          </p:nvSpPr>
          <p:spPr>
            <a:xfrm>
              <a:off x="7608050" y="5709200"/>
              <a:ext cx="94425" cy="12425"/>
            </a:xfrm>
            <a:custGeom>
              <a:avLst/>
              <a:gdLst/>
              <a:ahLst/>
              <a:cxnLst/>
              <a:rect l="l" t="t" r="r" b="b"/>
              <a:pathLst>
                <a:path w="3777" h="497" extrusionOk="0">
                  <a:moveTo>
                    <a:pt x="331" y="0"/>
                  </a:moveTo>
                  <a:cubicBezTo>
                    <a:pt x="0" y="0"/>
                    <a:pt x="0" y="497"/>
                    <a:pt x="331" y="497"/>
                  </a:cubicBezTo>
                  <a:lnTo>
                    <a:pt x="3446" y="497"/>
                  </a:lnTo>
                  <a:cubicBezTo>
                    <a:pt x="3777" y="497"/>
                    <a:pt x="3777" y="0"/>
                    <a:pt x="34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80" name="Google Shape;2280;p44"/>
            <p:cNvSpPr/>
            <p:nvPr/>
          </p:nvSpPr>
          <p:spPr>
            <a:xfrm>
              <a:off x="7607525" y="5735875"/>
              <a:ext cx="95475" cy="12500"/>
            </a:xfrm>
            <a:custGeom>
              <a:avLst/>
              <a:gdLst/>
              <a:ahLst/>
              <a:cxnLst/>
              <a:rect l="l" t="t" r="r" b="b"/>
              <a:pathLst>
                <a:path w="3819" h="500" extrusionOk="0">
                  <a:moveTo>
                    <a:pt x="324" y="0"/>
                  </a:moveTo>
                  <a:cubicBezTo>
                    <a:pt x="0" y="0"/>
                    <a:pt x="0" y="499"/>
                    <a:pt x="324" y="499"/>
                  </a:cubicBezTo>
                  <a:cubicBezTo>
                    <a:pt x="333" y="499"/>
                    <a:pt x="343" y="499"/>
                    <a:pt x="352" y="498"/>
                  </a:cubicBezTo>
                  <a:lnTo>
                    <a:pt x="3467" y="498"/>
                  </a:lnTo>
                  <a:cubicBezTo>
                    <a:pt x="3476" y="499"/>
                    <a:pt x="3485" y="499"/>
                    <a:pt x="3494" y="499"/>
                  </a:cubicBezTo>
                  <a:cubicBezTo>
                    <a:pt x="3819" y="499"/>
                    <a:pt x="3819" y="0"/>
                    <a:pt x="3494" y="0"/>
                  </a:cubicBezTo>
                  <a:cubicBezTo>
                    <a:pt x="3485" y="0"/>
                    <a:pt x="3476" y="1"/>
                    <a:pt x="3467" y="1"/>
                  </a:cubicBezTo>
                  <a:lnTo>
                    <a:pt x="352" y="1"/>
                  </a:lnTo>
                  <a:cubicBezTo>
                    <a:pt x="343" y="1"/>
                    <a:pt x="333" y="0"/>
                    <a:pt x="3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81" name="Google Shape;2281;p44"/>
            <p:cNvSpPr/>
            <p:nvPr/>
          </p:nvSpPr>
          <p:spPr>
            <a:xfrm>
              <a:off x="7607525" y="5762575"/>
              <a:ext cx="95475" cy="12875"/>
            </a:xfrm>
            <a:custGeom>
              <a:avLst/>
              <a:gdLst/>
              <a:ahLst/>
              <a:cxnLst/>
              <a:rect l="l" t="t" r="r" b="b"/>
              <a:pathLst>
                <a:path w="3819" h="515" extrusionOk="0">
                  <a:moveTo>
                    <a:pt x="325" y="1"/>
                  </a:moveTo>
                  <a:cubicBezTo>
                    <a:pt x="0" y="1"/>
                    <a:pt x="0" y="514"/>
                    <a:pt x="325" y="514"/>
                  </a:cubicBezTo>
                  <a:cubicBezTo>
                    <a:pt x="334" y="514"/>
                    <a:pt x="343" y="514"/>
                    <a:pt x="352" y="513"/>
                  </a:cubicBezTo>
                  <a:lnTo>
                    <a:pt x="3467" y="513"/>
                  </a:lnTo>
                  <a:cubicBezTo>
                    <a:pt x="3476" y="514"/>
                    <a:pt x="3485" y="514"/>
                    <a:pt x="3494" y="514"/>
                  </a:cubicBezTo>
                  <a:cubicBezTo>
                    <a:pt x="3819" y="514"/>
                    <a:pt x="3819" y="1"/>
                    <a:pt x="3494" y="1"/>
                  </a:cubicBezTo>
                  <a:cubicBezTo>
                    <a:pt x="3485" y="1"/>
                    <a:pt x="3476" y="1"/>
                    <a:pt x="3467" y="2"/>
                  </a:cubicBezTo>
                  <a:lnTo>
                    <a:pt x="352" y="2"/>
                  </a:lnTo>
                  <a:cubicBezTo>
                    <a:pt x="343" y="1"/>
                    <a:pt x="334" y="1"/>
                    <a:pt x="3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82" name="Google Shape;2282;p44"/>
            <p:cNvSpPr/>
            <p:nvPr/>
          </p:nvSpPr>
          <p:spPr>
            <a:xfrm>
              <a:off x="7608050" y="5789675"/>
              <a:ext cx="94425" cy="12450"/>
            </a:xfrm>
            <a:custGeom>
              <a:avLst/>
              <a:gdLst/>
              <a:ahLst/>
              <a:cxnLst/>
              <a:rect l="l" t="t" r="r" b="b"/>
              <a:pathLst>
                <a:path w="3777" h="498" extrusionOk="0">
                  <a:moveTo>
                    <a:pt x="331" y="1"/>
                  </a:moveTo>
                  <a:cubicBezTo>
                    <a:pt x="0" y="1"/>
                    <a:pt x="0" y="497"/>
                    <a:pt x="331" y="497"/>
                  </a:cubicBezTo>
                  <a:lnTo>
                    <a:pt x="3446" y="497"/>
                  </a:lnTo>
                  <a:cubicBezTo>
                    <a:pt x="3777" y="497"/>
                    <a:pt x="3777" y="1"/>
                    <a:pt x="34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83" name="Google Shape;2283;p44"/>
            <p:cNvSpPr/>
            <p:nvPr/>
          </p:nvSpPr>
          <p:spPr>
            <a:xfrm>
              <a:off x="7608050" y="5816400"/>
              <a:ext cx="94425" cy="12425"/>
            </a:xfrm>
            <a:custGeom>
              <a:avLst/>
              <a:gdLst/>
              <a:ahLst/>
              <a:cxnLst/>
              <a:rect l="l" t="t" r="r" b="b"/>
              <a:pathLst>
                <a:path w="3777" h="497" extrusionOk="0">
                  <a:moveTo>
                    <a:pt x="331" y="0"/>
                  </a:moveTo>
                  <a:cubicBezTo>
                    <a:pt x="0" y="0"/>
                    <a:pt x="0" y="497"/>
                    <a:pt x="331" y="497"/>
                  </a:cubicBezTo>
                  <a:lnTo>
                    <a:pt x="3446" y="497"/>
                  </a:lnTo>
                  <a:cubicBezTo>
                    <a:pt x="3777" y="497"/>
                    <a:pt x="3777" y="0"/>
                    <a:pt x="34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84" name="Google Shape;2284;p44"/>
            <p:cNvSpPr/>
            <p:nvPr/>
          </p:nvSpPr>
          <p:spPr>
            <a:xfrm>
              <a:off x="7607525" y="5843075"/>
              <a:ext cx="95475" cy="12875"/>
            </a:xfrm>
            <a:custGeom>
              <a:avLst/>
              <a:gdLst/>
              <a:ahLst/>
              <a:cxnLst/>
              <a:rect l="l" t="t" r="r" b="b"/>
              <a:pathLst>
                <a:path w="3819" h="515" extrusionOk="0">
                  <a:moveTo>
                    <a:pt x="325" y="0"/>
                  </a:moveTo>
                  <a:cubicBezTo>
                    <a:pt x="0" y="0"/>
                    <a:pt x="0" y="514"/>
                    <a:pt x="325" y="514"/>
                  </a:cubicBezTo>
                  <a:cubicBezTo>
                    <a:pt x="334" y="514"/>
                    <a:pt x="343" y="514"/>
                    <a:pt x="352" y="513"/>
                  </a:cubicBezTo>
                  <a:lnTo>
                    <a:pt x="3467" y="513"/>
                  </a:lnTo>
                  <a:cubicBezTo>
                    <a:pt x="3476" y="514"/>
                    <a:pt x="3485" y="514"/>
                    <a:pt x="3494" y="514"/>
                  </a:cubicBezTo>
                  <a:cubicBezTo>
                    <a:pt x="3819" y="514"/>
                    <a:pt x="3819" y="0"/>
                    <a:pt x="3494" y="0"/>
                  </a:cubicBezTo>
                  <a:cubicBezTo>
                    <a:pt x="3485" y="0"/>
                    <a:pt x="3476" y="1"/>
                    <a:pt x="3467" y="1"/>
                  </a:cubicBezTo>
                  <a:lnTo>
                    <a:pt x="352" y="1"/>
                  </a:lnTo>
                  <a:cubicBezTo>
                    <a:pt x="343" y="1"/>
                    <a:pt x="334" y="0"/>
                    <a:pt x="3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85" name="Google Shape;2285;p44"/>
            <p:cNvSpPr/>
            <p:nvPr/>
          </p:nvSpPr>
          <p:spPr>
            <a:xfrm>
              <a:off x="7607525" y="5869775"/>
              <a:ext cx="95475" cy="12875"/>
            </a:xfrm>
            <a:custGeom>
              <a:avLst/>
              <a:gdLst/>
              <a:ahLst/>
              <a:cxnLst/>
              <a:rect l="l" t="t" r="r" b="b"/>
              <a:pathLst>
                <a:path w="3819" h="515" extrusionOk="0">
                  <a:moveTo>
                    <a:pt x="325" y="1"/>
                  </a:moveTo>
                  <a:cubicBezTo>
                    <a:pt x="0" y="1"/>
                    <a:pt x="0" y="514"/>
                    <a:pt x="325" y="514"/>
                  </a:cubicBezTo>
                  <a:cubicBezTo>
                    <a:pt x="334" y="514"/>
                    <a:pt x="343" y="514"/>
                    <a:pt x="352" y="513"/>
                  </a:cubicBezTo>
                  <a:lnTo>
                    <a:pt x="3467" y="513"/>
                  </a:lnTo>
                  <a:cubicBezTo>
                    <a:pt x="3476" y="514"/>
                    <a:pt x="3485" y="514"/>
                    <a:pt x="3494" y="514"/>
                  </a:cubicBezTo>
                  <a:cubicBezTo>
                    <a:pt x="3819" y="514"/>
                    <a:pt x="3819" y="1"/>
                    <a:pt x="3494" y="1"/>
                  </a:cubicBezTo>
                  <a:cubicBezTo>
                    <a:pt x="3485" y="1"/>
                    <a:pt x="3476" y="1"/>
                    <a:pt x="3467" y="2"/>
                  </a:cubicBezTo>
                  <a:lnTo>
                    <a:pt x="352" y="2"/>
                  </a:lnTo>
                  <a:cubicBezTo>
                    <a:pt x="343" y="1"/>
                    <a:pt x="334" y="1"/>
                    <a:pt x="3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86" name="Google Shape;2286;p44"/>
            <p:cNvSpPr/>
            <p:nvPr/>
          </p:nvSpPr>
          <p:spPr>
            <a:xfrm>
              <a:off x="7490300" y="5789675"/>
              <a:ext cx="101600" cy="12450"/>
            </a:xfrm>
            <a:custGeom>
              <a:avLst/>
              <a:gdLst/>
              <a:ahLst/>
              <a:cxnLst/>
              <a:rect l="l" t="t" r="r" b="b"/>
              <a:pathLst>
                <a:path w="4064" h="498" extrusionOk="0">
                  <a:moveTo>
                    <a:pt x="3746" y="1"/>
                  </a:moveTo>
                  <a:cubicBezTo>
                    <a:pt x="3742" y="1"/>
                    <a:pt x="3737" y="1"/>
                    <a:pt x="3732" y="1"/>
                  </a:cubicBezTo>
                  <a:lnTo>
                    <a:pt x="347" y="1"/>
                  </a:lnTo>
                  <a:cubicBezTo>
                    <a:pt x="1" y="1"/>
                    <a:pt x="1" y="497"/>
                    <a:pt x="347" y="497"/>
                  </a:cubicBezTo>
                  <a:lnTo>
                    <a:pt x="3732" y="497"/>
                  </a:lnTo>
                  <a:cubicBezTo>
                    <a:pt x="4058" y="497"/>
                    <a:pt x="4063" y="1"/>
                    <a:pt x="37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87" name="Google Shape;2287;p44"/>
            <p:cNvSpPr/>
            <p:nvPr/>
          </p:nvSpPr>
          <p:spPr>
            <a:xfrm>
              <a:off x="7490300" y="5816400"/>
              <a:ext cx="101600" cy="12425"/>
            </a:xfrm>
            <a:custGeom>
              <a:avLst/>
              <a:gdLst/>
              <a:ahLst/>
              <a:cxnLst/>
              <a:rect l="l" t="t" r="r" b="b"/>
              <a:pathLst>
                <a:path w="4064" h="497" extrusionOk="0">
                  <a:moveTo>
                    <a:pt x="347" y="0"/>
                  </a:moveTo>
                  <a:cubicBezTo>
                    <a:pt x="1" y="0"/>
                    <a:pt x="1" y="497"/>
                    <a:pt x="347" y="497"/>
                  </a:cubicBezTo>
                  <a:lnTo>
                    <a:pt x="3732" y="497"/>
                  </a:lnTo>
                  <a:cubicBezTo>
                    <a:pt x="4063" y="497"/>
                    <a:pt x="4063" y="0"/>
                    <a:pt x="37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88" name="Google Shape;2288;p44"/>
            <p:cNvSpPr/>
            <p:nvPr/>
          </p:nvSpPr>
          <p:spPr>
            <a:xfrm>
              <a:off x="7489800" y="5843075"/>
              <a:ext cx="101350" cy="12875"/>
            </a:xfrm>
            <a:custGeom>
              <a:avLst/>
              <a:gdLst/>
              <a:ahLst/>
              <a:cxnLst/>
              <a:rect l="l" t="t" r="r" b="b"/>
              <a:pathLst>
                <a:path w="4054" h="515" extrusionOk="0">
                  <a:moveTo>
                    <a:pt x="339" y="0"/>
                  </a:moveTo>
                  <a:cubicBezTo>
                    <a:pt x="0" y="0"/>
                    <a:pt x="0" y="514"/>
                    <a:pt x="339" y="514"/>
                  </a:cubicBezTo>
                  <a:cubicBezTo>
                    <a:pt x="348" y="514"/>
                    <a:pt x="357" y="514"/>
                    <a:pt x="367" y="513"/>
                  </a:cubicBezTo>
                  <a:lnTo>
                    <a:pt x="3752" y="513"/>
                  </a:lnTo>
                  <a:cubicBezTo>
                    <a:pt x="4053" y="483"/>
                    <a:pt x="4053" y="32"/>
                    <a:pt x="3752" y="1"/>
                  </a:cubicBezTo>
                  <a:lnTo>
                    <a:pt x="367" y="1"/>
                  </a:lnTo>
                  <a:cubicBezTo>
                    <a:pt x="357" y="1"/>
                    <a:pt x="348" y="0"/>
                    <a:pt x="3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89" name="Google Shape;2289;p44"/>
            <p:cNvSpPr/>
            <p:nvPr/>
          </p:nvSpPr>
          <p:spPr>
            <a:xfrm>
              <a:off x="7489800" y="5869775"/>
              <a:ext cx="101350" cy="12875"/>
            </a:xfrm>
            <a:custGeom>
              <a:avLst/>
              <a:gdLst/>
              <a:ahLst/>
              <a:cxnLst/>
              <a:rect l="l" t="t" r="r" b="b"/>
              <a:pathLst>
                <a:path w="4054" h="515" extrusionOk="0">
                  <a:moveTo>
                    <a:pt x="339" y="1"/>
                  </a:moveTo>
                  <a:cubicBezTo>
                    <a:pt x="0" y="1"/>
                    <a:pt x="0" y="514"/>
                    <a:pt x="339" y="514"/>
                  </a:cubicBezTo>
                  <a:cubicBezTo>
                    <a:pt x="348" y="514"/>
                    <a:pt x="357" y="514"/>
                    <a:pt x="367" y="513"/>
                  </a:cubicBezTo>
                  <a:lnTo>
                    <a:pt x="3752" y="513"/>
                  </a:lnTo>
                  <a:cubicBezTo>
                    <a:pt x="4053" y="483"/>
                    <a:pt x="4053" y="32"/>
                    <a:pt x="3752" y="2"/>
                  </a:cubicBezTo>
                  <a:lnTo>
                    <a:pt x="367" y="2"/>
                  </a:lnTo>
                  <a:cubicBezTo>
                    <a:pt x="357" y="1"/>
                    <a:pt x="348" y="1"/>
                    <a:pt x="33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290" name="Google Shape;2290;p44"/>
          <p:cNvGrpSpPr/>
          <p:nvPr/>
        </p:nvGrpSpPr>
        <p:grpSpPr>
          <a:xfrm>
            <a:off x="1510966" y="1588371"/>
            <a:ext cx="323068" cy="476387"/>
            <a:chOff x="3510200" y="2026000"/>
            <a:chExt cx="291525" cy="429875"/>
          </a:xfrm>
        </p:grpSpPr>
        <p:sp>
          <p:nvSpPr>
            <p:cNvPr id="2291" name="Google Shape;2291;p44"/>
            <p:cNvSpPr/>
            <p:nvPr/>
          </p:nvSpPr>
          <p:spPr>
            <a:xfrm>
              <a:off x="3560700" y="2380250"/>
              <a:ext cx="24000" cy="75625"/>
            </a:xfrm>
            <a:custGeom>
              <a:avLst/>
              <a:gdLst/>
              <a:ahLst/>
              <a:cxnLst/>
              <a:rect l="l" t="t" r="r" b="b"/>
              <a:pathLst>
                <a:path w="960" h="3025" extrusionOk="0">
                  <a:moveTo>
                    <a:pt x="331" y="1"/>
                  </a:moveTo>
                  <a:cubicBezTo>
                    <a:pt x="159" y="1"/>
                    <a:pt x="1" y="179"/>
                    <a:pt x="117" y="380"/>
                  </a:cubicBezTo>
                  <a:lnTo>
                    <a:pt x="283" y="651"/>
                  </a:lnTo>
                  <a:cubicBezTo>
                    <a:pt x="388" y="801"/>
                    <a:pt x="433" y="997"/>
                    <a:pt x="433" y="1193"/>
                  </a:cubicBezTo>
                  <a:lnTo>
                    <a:pt x="433" y="2742"/>
                  </a:lnTo>
                  <a:cubicBezTo>
                    <a:pt x="418" y="2930"/>
                    <a:pt x="553" y="3024"/>
                    <a:pt x="689" y="3024"/>
                  </a:cubicBezTo>
                  <a:cubicBezTo>
                    <a:pt x="824" y="3024"/>
                    <a:pt x="960" y="2930"/>
                    <a:pt x="945" y="2742"/>
                  </a:cubicBezTo>
                  <a:lnTo>
                    <a:pt x="945" y="1193"/>
                  </a:lnTo>
                  <a:cubicBezTo>
                    <a:pt x="945" y="907"/>
                    <a:pt x="854" y="621"/>
                    <a:pt x="704" y="380"/>
                  </a:cubicBezTo>
                  <a:lnTo>
                    <a:pt x="538" y="109"/>
                  </a:lnTo>
                  <a:cubicBezTo>
                    <a:pt x="480" y="33"/>
                    <a:pt x="404" y="1"/>
                    <a:pt x="3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92" name="Google Shape;2292;p44"/>
            <p:cNvSpPr/>
            <p:nvPr/>
          </p:nvSpPr>
          <p:spPr>
            <a:xfrm>
              <a:off x="3727600" y="2380050"/>
              <a:ext cx="22600" cy="75250"/>
            </a:xfrm>
            <a:custGeom>
              <a:avLst/>
              <a:gdLst/>
              <a:ahLst/>
              <a:cxnLst/>
              <a:rect l="l" t="t" r="r" b="b"/>
              <a:pathLst>
                <a:path w="904" h="3010" extrusionOk="0">
                  <a:moveTo>
                    <a:pt x="614" y="1"/>
                  </a:moveTo>
                  <a:cubicBezTo>
                    <a:pt x="533" y="1"/>
                    <a:pt x="455" y="41"/>
                    <a:pt x="407" y="117"/>
                  </a:cubicBezTo>
                  <a:lnTo>
                    <a:pt x="227" y="388"/>
                  </a:lnTo>
                  <a:cubicBezTo>
                    <a:pt x="76" y="629"/>
                    <a:pt x="1" y="915"/>
                    <a:pt x="1" y="1201"/>
                  </a:cubicBezTo>
                  <a:lnTo>
                    <a:pt x="1" y="2750"/>
                  </a:lnTo>
                  <a:cubicBezTo>
                    <a:pt x="1" y="2923"/>
                    <a:pt x="125" y="3010"/>
                    <a:pt x="249" y="3010"/>
                  </a:cubicBezTo>
                  <a:cubicBezTo>
                    <a:pt x="373" y="3010"/>
                    <a:pt x="497" y="2923"/>
                    <a:pt x="497" y="2750"/>
                  </a:cubicBezTo>
                  <a:lnTo>
                    <a:pt x="497" y="1201"/>
                  </a:lnTo>
                  <a:cubicBezTo>
                    <a:pt x="497" y="1005"/>
                    <a:pt x="558" y="809"/>
                    <a:pt x="648" y="659"/>
                  </a:cubicBezTo>
                  <a:lnTo>
                    <a:pt x="828" y="388"/>
                  </a:lnTo>
                  <a:cubicBezTo>
                    <a:pt x="904" y="268"/>
                    <a:pt x="859" y="117"/>
                    <a:pt x="753" y="42"/>
                  </a:cubicBezTo>
                  <a:cubicBezTo>
                    <a:pt x="709" y="14"/>
                    <a:pt x="661" y="1"/>
                    <a:pt x="6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2293" name="Google Shape;2293;p44"/>
            <p:cNvGrpSpPr/>
            <p:nvPr/>
          </p:nvGrpSpPr>
          <p:grpSpPr>
            <a:xfrm>
              <a:off x="3510200" y="2026000"/>
              <a:ext cx="291525" cy="429875"/>
              <a:chOff x="3510200" y="2026000"/>
              <a:chExt cx="291525" cy="429875"/>
            </a:xfrm>
          </p:grpSpPr>
          <p:sp>
            <p:nvSpPr>
              <p:cNvPr id="2294" name="Google Shape;2294;p44"/>
              <p:cNvSpPr/>
              <p:nvPr/>
            </p:nvSpPr>
            <p:spPr>
              <a:xfrm>
                <a:off x="3510200" y="2026000"/>
                <a:ext cx="291525" cy="429875"/>
              </a:xfrm>
              <a:custGeom>
                <a:avLst/>
                <a:gdLst/>
                <a:ahLst/>
                <a:cxnLst/>
                <a:rect l="l" t="t" r="r" b="b"/>
                <a:pathLst>
                  <a:path w="11661" h="17195" extrusionOk="0">
                    <a:moveTo>
                      <a:pt x="9840" y="4289"/>
                    </a:moveTo>
                    <a:cubicBezTo>
                      <a:pt x="10502" y="4289"/>
                      <a:pt x="11044" y="4830"/>
                      <a:pt x="11044" y="5492"/>
                    </a:cubicBezTo>
                    <a:lnTo>
                      <a:pt x="11044" y="5688"/>
                    </a:lnTo>
                    <a:cubicBezTo>
                      <a:pt x="11044" y="6350"/>
                      <a:pt x="10502" y="6892"/>
                      <a:pt x="9840" y="6892"/>
                    </a:cubicBezTo>
                    <a:lnTo>
                      <a:pt x="9825" y="6892"/>
                    </a:lnTo>
                    <a:lnTo>
                      <a:pt x="9825" y="4289"/>
                    </a:lnTo>
                    <a:close/>
                    <a:moveTo>
                      <a:pt x="11044" y="6892"/>
                    </a:moveTo>
                    <a:lnTo>
                      <a:pt x="11044" y="7810"/>
                    </a:lnTo>
                    <a:cubicBezTo>
                      <a:pt x="11044" y="8381"/>
                      <a:pt x="10578" y="8848"/>
                      <a:pt x="10006" y="8848"/>
                    </a:cubicBezTo>
                    <a:lnTo>
                      <a:pt x="9615" y="8848"/>
                    </a:lnTo>
                    <a:cubicBezTo>
                      <a:pt x="9600" y="8818"/>
                      <a:pt x="9585" y="8787"/>
                      <a:pt x="9570" y="8772"/>
                    </a:cubicBezTo>
                    <a:cubicBezTo>
                      <a:pt x="9735" y="8336"/>
                      <a:pt x="9825" y="7885"/>
                      <a:pt x="9825" y="7418"/>
                    </a:cubicBezTo>
                    <a:lnTo>
                      <a:pt x="9825" y="7388"/>
                    </a:lnTo>
                    <a:lnTo>
                      <a:pt x="9840" y="7388"/>
                    </a:lnTo>
                    <a:cubicBezTo>
                      <a:pt x="10292" y="7388"/>
                      <a:pt x="10728" y="7208"/>
                      <a:pt x="11044" y="6892"/>
                    </a:cubicBezTo>
                    <a:close/>
                    <a:moveTo>
                      <a:pt x="8893" y="8833"/>
                    </a:moveTo>
                    <a:cubicBezTo>
                      <a:pt x="9028" y="8833"/>
                      <a:pt x="9133" y="8953"/>
                      <a:pt x="9133" y="9088"/>
                    </a:cubicBezTo>
                    <a:lnTo>
                      <a:pt x="9133" y="9164"/>
                    </a:lnTo>
                    <a:cubicBezTo>
                      <a:pt x="9133" y="9299"/>
                      <a:pt x="9028" y="9404"/>
                      <a:pt x="8893" y="9404"/>
                    </a:cubicBezTo>
                    <a:lnTo>
                      <a:pt x="7749" y="9404"/>
                    </a:lnTo>
                    <a:cubicBezTo>
                      <a:pt x="7599" y="9404"/>
                      <a:pt x="7493" y="9299"/>
                      <a:pt x="7493" y="9164"/>
                    </a:cubicBezTo>
                    <a:lnTo>
                      <a:pt x="7493" y="9088"/>
                    </a:lnTo>
                    <a:cubicBezTo>
                      <a:pt x="7493" y="8953"/>
                      <a:pt x="7599" y="8833"/>
                      <a:pt x="7749" y="8833"/>
                    </a:cubicBezTo>
                    <a:close/>
                    <a:moveTo>
                      <a:pt x="7147" y="11029"/>
                    </a:moveTo>
                    <a:lnTo>
                      <a:pt x="5823" y="12007"/>
                    </a:lnTo>
                    <a:lnTo>
                      <a:pt x="4499" y="11044"/>
                    </a:lnTo>
                    <a:lnTo>
                      <a:pt x="4529" y="11044"/>
                    </a:lnTo>
                    <a:cubicBezTo>
                      <a:pt x="4620" y="11074"/>
                      <a:pt x="4695" y="11090"/>
                      <a:pt x="4785" y="11105"/>
                    </a:cubicBezTo>
                    <a:lnTo>
                      <a:pt x="4800" y="11120"/>
                    </a:lnTo>
                    <a:cubicBezTo>
                      <a:pt x="5041" y="11165"/>
                      <a:pt x="5312" y="11195"/>
                      <a:pt x="5567" y="11195"/>
                    </a:cubicBezTo>
                    <a:lnTo>
                      <a:pt x="6049" y="11195"/>
                    </a:lnTo>
                    <a:cubicBezTo>
                      <a:pt x="6410" y="11195"/>
                      <a:pt x="6771" y="11150"/>
                      <a:pt x="7117" y="11044"/>
                    </a:cubicBezTo>
                    <a:lnTo>
                      <a:pt x="7147" y="11029"/>
                    </a:lnTo>
                    <a:close/>
                    <a:moveTo>
                      <a:pt x="3882" y="11195"/>
                    </a:moveTo>
                    <a:lnTo>
                      <a:pt x="5402" y="12323"/>
                    </a:lnTo>
                    <a:lnTo>
                      <a:pt x="5146" y="12519"/>
                    </a:lnTo>
                    <a:lnTo>
                      <a:pt x="4409" y="13091"/>
                    </a:lnTo>
                    <a:lnTo>
                      <a:pt x="3446" y="11631"/>
                    </a:lnTo>
                    <a:lnTo>
                      <a:pt x="3882" y="11195"/>
                    </a:lnTo>
                    <a:close/>
                    <a:moveTo>
                      <a:pt x="7779" y="11210"/>
                    </a:moveTo>
                    <a:lnTo>
                      <a:pt x="8200" y="11631"/>
                    </a:lnTo>
                    <a:lnTo>
                      <a:pt x="7253" y="13091"/>
                    </a:lnTo>
                    <a:lnTo>
                      <a:pt x="6500" y="12519"/>
                    </a:lnTo>
                    <a:lnTo>
                      <a:pt x="6245" y="12338"/>
                    </a:lnTo>
                    <a:lnTo>
                      <a:pt x="7779" y="11210"/>
                    </a:lnTo>
                    <a:close/>
                    <a:moveTo>
                      <a:pt x="5823" y="12639"/>
                    </a:moveTo>
                    <a:lnTo>
                      <a:pt x="6094" y="12850"/>
                    </a:lnTo>
                    <a:lnTo>
                      <a:pt x="6094" y="13512"/>
                    </a:lnTo>
                    <a:lnTo>
                      <a:pt x="5552" y="13512"/>
                    </a:lnTo>
                    <a:lnTo>
                      <a:pt x="5552" y="12850"/>
                    </a:lnTo>
                    <a:lnTo>
                      <a:pt x="5823" y="12639"/>
                    </a:lnTo>
                    <a:close/>
                    <a:moveTo>
                      <a:pt x="4033" y="1"/>
                    </a:moveTo>
                    <a:cubicBezTo>
                      <a:pt x="2904" y="1"/>
                      <a:pt x="1941" y="843"/>
                      <a:pt x="1806" y="1972"/>
                    </a:cubicBezTo>
                    <a:cubicBezTo>
                      <a:pt x="1144" y="2092"/>
                      <a:pt x="647" y="2679"/>
                      <a:pt x="647" y="3356"/>
                    </a:cubicBezTo>
                    <a:lnTo>
                      <a:pt x="647" y="6681"/>
                    </a:lnTo>
                    <a:cubicBezTo>
                      <a:pt x="647" y="6832"/>
                      <a:pt x="753" y="6937"/>
                      <a:pt x="903" y="6937"/>
                    </a:cubicBezTo>
                    <a:cubicBezTo>
                      <a:pt x="1024" y="6937"/>
                      <a:pt x="1144" y="6937"/>
                      <a:pt x="1249" y="6922"/>
                    </a:cubicBezTo>
                    <a:cubicBezTo>
                      <a:pt x="1445" y="6892"/>
                      <a:pt x="1625" y="6847"/>
                      <a:pt x="1791" y="6786"/>
                    </a:cubicBezTo>
                    <a:lnTo>
                      <a:pt x="1791" y="7418"/>
                    </a:lnTo>
                    <a:cubicBezTo>
                      <a:pt x="1791" y="7734"/>
                      <a:pt x="1836" y="8050"/>
                      <a:pt x="1911" y="8366"/>
                    </a:cubicBezTo>
                    <a:cubicBezTo>
                      <a:pt x="1941" y="8472"/>
                      <a:pt x="2047" y="8547"/>
                      <a:pt x="2152" y="8547"/>
                    </a:cubicBezTo>
                    <a:lnTo>
                      <a:pt x="2212" y="8547"/>
                    </a:lnTo>
                    <a:cubicBezTo>
                      <a:pt x="2363" y="8517"/>
                      <a:pt x="2438" y="8381"/>
                      <a:pt x="2408" y="8246"/>
                    </a:cubicBezTo>
                    <a:cubicBezTo>
                      <a:pt x="2333" y="7975"/>
                      <a:pt x="2303" y="7704"/>
                      <a:pt x="2303" y="7433"/>
                    </a:cubicBezTo>
                    <a:lnTo>
                      <a:pt x="2303" y="6561"/>
                    </a:lnTo>
                    <a:cubicBezTo>
                      <a:pt x="2483" y="6440"/>
                      <a:pt x="2649" y="6320"/>
                      <a:pt x="2799" y="6170"/>
                    </a:cubicBezTo>
                    <a:cubicBezTo>
                      <a:pt x="3296" y="5673"/>
                      <a:pt x="3581" y="4996"/>
                      <a:pt x="3581" y="4289"/>
                    </a:cubicBezTo>
                    <a:lnTo>
                      <a:pt x="3581" y="3943"/>
                    </a:lnTo>
                    <a:cubicBezTo>
                      <a:pt x="4334" y="4409"/>
                      <a:pt x="5221" y="4665"/>
                      <a:pt x="6109" y="4665"/>
                    </a:cubicBezTo>
                    <a:lnTo>
                      <a:pt x="6831" y="4665"/>
                    </a:lnTo>
                    <a:cubicBezTo>
                      <a:pt x="7719" y="4665"/>
                      <a:pt x="8577" y="4424"/>
                      <a:pt x="9329" y="3958"/>
                    </a:cubicBezTo>
                    <a:lnTo>
                      <a:pt x="9329" y="4048"/>
                    </a:lnTo>
                    <a:lnTo>
                      <a:pt x="9329" y="7163"/>
                    </a:lnTo>
                    <a:lnTo>
                      <a:pt x="9329" y="7433"/>
                    </a:lnTo>
                    <a:cubicBezTo>
                      <a:pt x="9329" y="7764"/>
                      <a:pt x="9284" y="8095"/>
                      <a:pt x="9178" y="8411"/>
                    </a:cubicBezTo>
                    <a:cubicBezTo>
                      <a:pt x="9088" y="8366"/>
                      <a:pt x="8998" y="8351"/>
                      <a:pt x="8893" y="8351"/>
                    </a:cubicBezTo>
                    <a:lnTo>
                      <a:pt x="7749" y="8351"/>
                    </a:lnTo>
                    <a:cubicBezTo>
                      <a:pt x="7343" y="8351"/>
                      <a:pt x="6997" y="8682"/>
                      <a:pt x="6997" y="9103"/>
                    </a:cubicBezTo>
                    <a:lnTo>
                      <a:pt x="6997" y="9164"/>
                    </a:lnTo>
                    <a:cubicBezTo>
                      <a:pt x="6997" y="9585"/>
                      <a:pt x="7343" y="9916"/>
                      <a:pt x="7749" y="9916"/>
                    </a:cubicBezTo>
                    <a:lnTo>
                      <a:pt x="8170" y="9916"/>
                    </a:lnTo>
                    <a:cubicBezTo>
                      <a:pt x="7900" y="10157"/>
                      <a:pt x="7584" y="10337"/>
                      <a:pt x="7253" y="10473"/>
                    </a:cubicBezTo>
                    <a:cubicBezTo>
                      <a:pt x="6876" y="10608"/>
                      <a:pt x="6470" y="10698"/>
                      <a:pt x="6064" y="10698"/>
                    </a:cubicBezTo>
                    <a:lnTo>
                      <a:pt x="5567" y="10698"/>
                    </a:lnTo>
                    <a:cubicBezTo>
                      <a:pt x="5161" y="10698"/>
                      <a:pt x="4770" y="10623"/>
                      <a:pt x="4409" y="10488"/>
                    </a:cubicBezTo>
                    <a:cubicBezTo>
                      <a:pt x="3777" y="10247"/>
                      <a:pt x="3235" y="9826"/>
                      <a:pt x="2859" y="9254"/>
                    </a:cubicBezTo>
                    <a:cubicBezTo>
                      <a:pt x="2803" y="9177"/>
                      <a:pt x="2731" y="9145"/>
                      <a:pt x="2659" y="9145"/>
                    </a:cubicBezTo>
                    <a:cubicBezTo>
                      <a:pt x="2480" y="9145"/>
                      <a:pt x="2309" y="9346"/>
                      <a:pt x="2438" y="9540"/>
                    </a:cubicBezTo>
                    <a:cubicBezTo>
                      <a:pt x="2754" y="10006"/>
                      <a:pt x="3175" y="10412"/>
                      <a:pt x="3672" y="10698"/>
                    </a:cubicBezTo>
                    <a:lnTo>
                      <a:pt x="2980" y="11390"/>
                    </a:lnTo>
                    <a:lnTo>
                      <a:pt x="1385" y="12338"/>
                    </a:lnTo>
                    <a:cubicBezTo>
                      <a:pt x="542" y="12835"/>
                      <a:pt x="16" y="13753"/>
                      <a:pt x="16" y="14731"/>
                    </a:cubicBezTo>
                    <a:lnTo>
                      <a:pt x="16" y="16912"/>
                    </a:lnTo>
                    <a:cubicBezTo>
                      <a:pt x="0" y="17100"/>
                      <a:pt x="132" y="17194"/>
                      <a:pt x="264" y="17194"/>
                    </a:cubicBezTo>
                    <a:cubicBezTo>
                      <a:pt x="395" y="17194"/>
                      <a:pt x="527" y="17100"/>
                      <a:pt x="512" y="16912"/>
                    </a:cubicBezTo>
                    <a:lnTo>
                      <a:pt x="512" y="14731"/>
                    </a:lnTo>
                    <a:cubicBezTo>
                      <a:pt x="527" y="13918"/>
                      <a:pt x="948" y="13181"/>
                      <a:pt x="1640" y="12775"/>
                    </a:cubicBezTo>
                    <a:lnTo>
                      <a:pt x="3055" y="11932"/>
                    </a:lnTo>
                    <a:lnTo>
                      <a:pt x="4138" y="13587"/>
                    </a:lnTo>
                    <a:cubicBezTo>
                      <a:pt x="4184" y="13660"/>
                      <a:pt x="4262" y="13700"/>
                      <a:pt x="4344" y="13700"/>
                    </a:cubicBezTo>
                    <a:cubicBezTo>
                      <a:pt x="4397" y="13700"/>
                      <a:pt x="4452" y="13683"/>
                      <a:pt x="4499" y="13647"/>
                    </a:cubicBezTo>
                    <a:lnTo>
                      <a:pt x="5071" y="13226"/>
                    </a:lnTo>
                    <a:lnTo>
                      <a:pt x="5071" y="13753"/>
                    </a:lnTo>
                    <a:lnTo>
                      <a:pt x="4830" y="16897"/>
                    </a:lnTo>
                    <a:cubicBezTo>
                      <a:pt x="4830" y="17033"/>
                      <a:pt x="4936" y="17153"/>
                      <a:pt x="5071" y="17168"/>
                    </a:cubicBezTo>
                    <a:lnTo>
                      <a:pt x="5086" y="17168"/>
                    </a:lnTo>
                    <a:cubicBezTo>
                      <a:pt x="5221" y="17168"/>
                      <a:pt x="5327" y="17063"/>
                      <a:pt x="5342" y="16942"/>
                    </a:cubicBezTo>
                    <a:lnTo>
                      <a:pt x="5552" y="14008"/>
                    </a:lnTo>
                    <a:lnTo>
                      <a:pt x="6124" y="14008"/>
                    </a:lnTo>
                    <a:lnTo>
                      <a:pt x="6169" y="14535"/>
                    </a:lnTo>
                    <a:cubicBezTo>
                      <a:pt x="6183" y="14684"/>
                      <a:pt x="6298" y="14756"/>
                      <a:pt x="6413" y="14756"/>
                    </a:cubicBezTo>
                    <a:cubicBezTo>
                      <a:pt x="6543" y="14756"/>
                      <a:pt x="6674" y="14665"/>
                      <a:pt x="6666" y="14490"/>
                    </a:cubicBezTo>
                    <a:lnTo>
                      <a:pt x="6606" y="13753"/>
                    </a:lnTo>
                    <a:lnTo>
                      <a:pt x="6606" y="13226"/>
                    </a:lnTo>
                    <a:lnTo>
                      <a:pt x="7162" y="13647"/>
                    </a:lnTo>
                    <a:cubicBezTo>
                      <a:pt x="7207" y="13677"/>
                      <a:pt x="7253" y="13692"/>
                      <a:pt x="7313" y="13692"/>
                    </a:cubicBezTo>
                    <a:cubicBezTo>
                      <a:pt x="7403" y="13692"/>
                      <a:pt x="7478" y="13662"/>
                      <a:pt x="7523" y="13587"/>
                    </a:cubicBezTo>
                    <a:lnTo>
                      <a:pt x="8607" y="11932"/>
                    </a:lnTo>
                    <a:lnTo>
                      <a:pt x="10021" y="12760"/>
                    </a:lnTo>
                    <a:cubicBezTo>
                      <a:pt x="10713" y="13181"/>
                      <a:pt x="11149" y="13918"/>
                      <a:pt x="11149" y="14731"/>
                    </a:cubicBezTo>
                    <a:lnTo>
                      <a:pt x="11149" y="16912"/>
                    </a:lnTo>
                    <a:cubicBezTo>
                      <a:pt x="11134" y="17100"/>
                      <a:pt x="11266" y="17194"/>
                      <a:pt x="11398" y="17194"/>
                    </a:cubicBezTo>
                    <a:cubicBezTo>
                      <a:pt x="11529" y="17194"/>
                      <a:pt x="11661" y="17100"/>
                      <a:pt x="11646" y="16912"/>
                    </a:cubicBezTo>
                    <a:lnTo>
                      <a:pt x="11646" y="14731"/>
                    </a:lnTo>
                    <a:cubicBezTo>
                      <a:pt x="11646" y="13753"/>
                      <a:pt x="11119" y="12835"/>
                      <a:pt x="10277" y="12338"/>
                    </a:cubicBezTo>
                    <a:lnTo>
                      <a:pt x="8682" y="11390"/>
                    </a:lnTo>
                    <a:lnTo>
                      <a:pt x="7975" y="10683"/>
                    </a:lnTo>
                    <a:cubicBezTo>
                      <a:pt x="7975" y="10683"/>
                      <a:pt x="7975" y="10683"/>
                      <a:pt x="7960" y="10668"/>
                    </a:cubicBezTo>
                    <a:cubicBezTo>
                      <a:pt x="8306" y="10473"/>
                      <a:pt x="8622" y="10217"/>
                      <a:pt x="8878" y="9916"/>
                    </a:cubicBezTo>
                    <a:cubicBezTo>
                      <a:pt x="9224" y="9916"/>
                      <a:pt x="9524" y="9690"/>
                      <a:pt x="9600" y="9359"/>
                    </a:cubicBezTo>
                    <a:lnTo>
                      <a:pt x="9976" y="9359"/>
                    </a:lnTo>
                    <a:cubicBezTo>
                      <a:pt x="10833" y="9359"/>
                      <a:pt x="11526" y="8667"/>
                      <a:pt x="11526" y="7810"/>
                    </a:cubicBezTo>
                    <a:lnTo>
                      <a:pt x="11526" y="5492"/>
                    </a:lnTo>
                    <a:cubicBezTo>
                      <a:pt x="11526" y="4545"/>
                      <a:pt x="10758" y="3792"/>
                      <a:pt x="9825" y="3792"/>
                    </a:cubicBezTo>
                    <a:lnTo>
                      <a:pt x="9810" y="3792"/>
                    </a:lnTo>
                    <a:lnTo>
                      <a:pt x="9810" y="3552"/>
                    </a:lnTo>
                    <a:cubicBezTo>
                      <a:pt x="10066" y="3281"/>
                      <a:pt x="10307" y="2980"/>
                      <a:pt x="10518" y="2649"/>
                    </a:cubicBezTo>
                    <a:cubicBezTo>
                      <a:pt x="10578" y="2528"/>
                      <a:pt x="10548" y="2378"/>
                      <a:pt x="10427" y="2303"/>
                    </a:cubicBezTo>
                    <a:cubicBezTo>
                      <a:pt x="10387" y="2278"/>
                      <a:pt x="10344" y="2266"/>
                      <a:pt x="10301" y="2266"/>
                    </a:cubicBezTo>
                    <a:cubicBezTo>
                      <a:pt x="10215" y="2266"/>
                      <a:pt x="10131" y="2313"/>
                      <a:pt x="10081" y="2393"/>
                    </a:cubicBezTo>
                    <a:cubicBezTo>
                      <a:pt x="9886" y="2709"/>
                      <a:pt x="9645" y="2995"/>
                      <a:pt x="9389" y="3266"/>
                    </a:cubicBezTo>
                    <a:cubicBezTo>
                      <a:pt x="8652" y="3837"/>
                      <a:pt x="7749" y="4153"/>
                      <a:pt x="6831" y="4153"/>
                    </a:cubicBezTo>
                    <a:lnTo>
                      <a:pt x="6109" y="4153"/>
                    </a:lnTo>
                    <a:cubicBezTo>
                      <a:pt x="5161" y="4153"/>
                      <a:pt x="4228" y="3837"/>
                      <a:pt x="3476" y="3251"/>
                    </a:cubicBezTo>
                    <a:cubicBezTo>
                      <a:pt x="3431" y="3221"/>
                      <a:pt x="3371" y="3206"/>
                      <a:pt x="3311" y="3206"/>
                    </a:cubicBezTo>
                    <a:cubicBezTo>
                      <a:pt x="3175" y="3206"/>
                      <a:pt x="3070" y="3311"/>
                      <a:pt x="3070" y="3446"/>
                    </a:cubicBezTo>
                    <a:lnTo>
                      <a:pt x="3070" y="4274"/>
                    </a:lnTo>
                    <a:cubicBezTo>
                      <a:pt x="3070" y="5071"/>
                      <a:pt x="2634" y="5808"/>
                      <a:pt x="1926" y="6185"/>
                    </a:cubicBezTo>
                    <a:cubicBezTo>
                      <a:pt x="1701" y="6305"/>
                      <a:pt x="1445" y="6395"/>
                      <a:pt x="1189" y="6425"/>
                    </a:cubicBezTo>
                    <a:lnTo>
                      <a:pt x="1159" y="6425"/>
                    </a:lnTo>
                    <a:lnTo>
                      <a:pt x="1159" y="3371"/>
                    </a:lnTo>
                    <a:cubicBezTo>
                      <a:pt x="1144" y="2874"/>
                      <a:pt x="1550" y="2468"/>
                      <a:pt x="2047" y="2453"/>
                    </a:cubicBezTo>
                    <a:cubicBezTo>
                      <a:pt x="2182" y="2453"/>
                      <a:pt x="2287" y="2348"/>
                      <a:pt x="2303" y="2212"/>
                    </a:cubicBezTo>
                    <a:cubicBezTo>
                      <a:pt x="2318" y="1265"/>
                      <a:pt x="3085" y="512"/>
                      <a:pt x="4033" y="512"/>
                    </a:cubicBezTo>
                    <a:lnTo>
                      <a:pt x="10502" y="512"/>
                    </a:lnTo>
                    <a:lnTo>
                      <a:pt x="10502" y="768"/>
                    </a:lnTo>
                    <a:cubicBezTo>
                      <a:pt x="10502" y="964"/>
                      <a:pt x="10487" y="1174"/>
                      <a:pt x="10457" y="1385"/>
                    </a:cubicBezTo>
                    <a:cubicBezTo>
                      <a:pt x="10432" y="1569"/>
                      <a:pt x="10575" y="1674"/>
                      <a:pt x="10714" y="1674"/>
                    </a:cubicBezTo>
                    <a:cubicBezTo>
                      <a:pt x="10825" y="1674"/>
                      <a:pt x="10934" y="1607"/>
                      <a:pt x="10954" y="1460"/>
                    </a:cubicBezTo>
                    <a:cubicBezTo>
                      <a:pt x="10984" y="1219"/>
                      <a:pt x="10999" y="994"/>
                      <a:pt x="10999" y="768"/>
                    </a:cubicBezTo>
                    <a:lnTo>
                      <a:pt x="10999" y="257"/>
                    </a:lnTo>
                    <a:cubicBezTo>
                      <a:pt x="10999" y="121"/>
                      <a:pt x="10894" y="1"/>
                      <a:pt x="107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295" name="Google Shape;2295;p44"/>
              <p:cNvSpPr/>
              <p:nvPr/>
            </p:nvSpPr>
            <p:spPr>
              <a:xfrm>
                <a:off x="3665725" y="2409900"/>
                <a:ext cx="15650" cy="45325"/>
              </a:xfrm>
              <a:custGeom>
                <a:avLst/>
                <a:gdLst/>
                <a:ahLst/>
                <a:cxnLst/>
                <a:rect l="l" t="t" r="r" b="b"/>
                <a:pathLst>
                  <a:path w="626" h="1813" extrusionOk="0">
                    <a:moveTo>
                      <a:pt x="268" y="0"/>
                    </a:moveTo>
                    <a:cubicBezTo>
                      <a:pt x="135" y="0"/>
                      <a:pt x="1" y="95"/>
                      <a:pt x="8" y="277"/>
                    </a:cubicBezTo>
                    <a:lnTo>
                      <a:pt x="114" y="1586"/>
                    </a:lnTo>
                    <a:cubicBezTo>
                      <a:pt x="114" y="1722"/>
                      <a:pt x="234" y="1812"/>
                      <a:pt x="355" y="1812"/>
                    </a:cubicBezTo>
                    <a:lnTo>
                      <a:pt x="385" y="1812"/>
                    </a:lnTo>
                    <a:cubicBezTo>
                      <a:pt x="520" y="1812"/>
                      <a:pt x="625" y="1692"/>
                      <a:pt x="610" y="1541"/>
                    </a:cubicBezTo>
                    <a:lnTo>
                      <a:pt x="520" y="232"/>
                    </a:lnTo>
                    <a:cubicBezTo>
                      <a:pt x="506" y="76"/>
                      <a:pt x="388" y="0"/>
                      <a:pt x="26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296" name="Google Shape;2296;p44"/>
              <p:cNvSpPr/>
              <p:nvPr/>
            </p:nvSpPr>
            <p:spPr>
              <a:xfrm>
                <a:off x="3622450" y="2225825"/>
                <a:ext cx="64225" cy="25525"/>
              </a:xfrm>
              <a:custGeom>
                <a:avLst/>
                <a:gdLst/>
                <a:ahLst/>
                <a:cxnLst/>
                <a:rect l="l" t="t" r="r" b="b"/>
                <a:pathLst>
                  <a:path w="2569" h="1021" extrusionOk="0">
                    <a:moveTo>
                      <a:pt x="359" y="1"/>
                    </a:moveTo>
                    <a:cubicBezTo>
                      <a:pt x="178" y="1"/>
                      <a:pt x="1" y="217"/>
                      <a:pt x="160" y="418"/>
                    </a:cubicBezTo>
                    <a:cubicBezTo>
                      <a:pt x="407" y="783"/>
                      <a:pt x="825" y="1006"/>
                      <a:pt x="1274" y="1006"/>
                    </a:cubicBezTo>
                    <a:cubicBezTo>
                      <a:pt x="1289" y="1006"/>
                      <a:pt x="1304" y="1006"/>
                      <a:pt x="1318" y="1005"/>
                    </a:cubicBezTo>
                    <a:lnTo>
                      <a:pt x="1318" y="1020"/>
                    </a:lnTo>
                    <a:lnTo>
                      <a:pt x="1333" y="1020"/>
                    </a:lnTo>
                    <a:cubicBezTo>
                      <a:pt x="1785" y="1020"/>
                      <a:pt x="2206" y="794"/>
                      <a:pt x="2462" y="418"/>
                    </a:cubicBezTo>
                    <a:cubicBezTo>
                      <a:pt x="2568" y="226"/>
                      <a:pt x="2410" y="42"/>
                      <a:pt x="2240" y="42"/>
                    </a:cubicBezTo>
                    <a:cubicBezTo>
                      <a:pt x="2170" y="42"/>
                      <a:pt x="2097" y="73"/>
                      <a:pt x="2040" y="148"/>
                    </a:cubicBezTo>
                    <a:cubicBezTo>
                      <a:pt x="1882" y="363"/>
                      <a:pt x="1629" y="510"/>
                      <a:pt x="1358" y="510"/>
                    </a:cubicBezTo>
                    <a:cubicBezTo>
                      <a:pt x="1344" y="510"/>
                      <a:pt x="1331" y="509"/>
                      <a:pt x="1318" y="509"/>
                    </a:cubicBezTo>
                    <a:cubicBezTo>
                      <a:pt x="1305" y="509"/>
                      <a:pt x="1292" y="510"/>
                      <a:pt x="1279" y="510"/>
                    </a:cubicBezTo>
                    <a:cubicBezTo>
                      <a:pt x="1006" y="510"/>
                      <a:pt x="738" y="362"/>
                      <a:pt x="566" y="132"/>
                    </a:cubicBezTo>
                    <a:cubicBezTo>
                      <a:pt x="512" y="39"/>
                      <a:pt x="435" y="1"/>
                      <a:pt x="35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297" name="Google Shape;2297;p44"/>
              <p:cNvSpPr/>
              <p:nvPr/>
            </p:nvSpPr>
            <p:spPr>
              <a:xfrm>
                <a:off x="3609125" y="2165750"/>
                <a:ext cx="1245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498" h="1039" extrusionOk="0">
                    <a:moveTo>
                      <a:pt x="249" y="0"/>
                    </a:moveTo>
                    <a:cubicBezTo>
                      <a:pt x="125" y="0"/>
                      <a:pt x="1" y="83"/>
                      <a:pt x="1" y="249"/>
                    </a:cubicBezTo>
                    <a:lnTo>
                      <a:pt x="1" y="790"/>
                    </a:lnTo>
                    <a:cubicBezTo>
                      <a:pt x="1" y="956"/>
                      <a:pt x="125" y="1038"/>
                      <a:pt x="249" y="1038"/>
                    </a:cubicBezTo>
                    <a:cubicBezTo>
                      <a:pt x="373" y="1038"/>
                      <a:pt x="497" y="956"/>
                      <a:pt x="497" y="790"/>
                    </a:cubicBezTo>
                    <a:lnTo>
                      <a:pt x="497" y="775"/>
                    </a:lnTo>
                    <a:lnTo>
                      <a:pt x="497" y="249"/>
                    </a:lnTo>
                    <a:cubicBezTo>
                      <a:pt x="497" y="83"/>
                      <a:pt x="373" y="0"/>
                      <a:pt x="24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2298" name="Google Shape;2298;p44"/>
            <p:cNvSpPr/>
            <p:nvPr/>
          </p:nvSpPr>
          <p:spPr>
            <a:xfrm>
              <a:off x="3688875" y="2165175"/>
              <a:ext cx="13175" cy="26350"/>
            </a:xfrm>
            <a:custGeom>
              <a:avLst/>
              <a:gdLst/>
              <a:ahLst/>
              <a:cxnLst/>
              <a:rect l="l" t="t" r="r" b="b"/>
              <a:pathLst>
                <a:path w="527" h="1054" extrusionOk="0">
                  <a:moveTo>
                    <a:pt x="264" y="1"/>
                  </a:moveTo>
                  <a:cubicBezTo>
                    <a:pt x="132" y="1"/>
                    <a:pt x="0" y="91"/>
                    <a:pt x="15" y="272"/>
                  </a:cubicBezTo>
                  <a:lnTo>
                    <a:pt x="15" y="813"/>
                  </a:lnTo>
                  <a:cubicBezTo>
                    <a:pt x="15" y="949"/>
                    <a:pt x="121" y="1054"/>
                    <a:pt x="271" y="1054"/>
                  </a:cubicBezTo>
                  <a:cubicBezTo>
                    <a:pt x="406" y="1054"/>
                    <a:pt x="512" y="949"/>
                    <a:pt x="512" y="798"/>
                  </a:cubicBezTo>
                  <a:lnTo>
                    <a:pt x="512" y="272"/>
                  </a:lnTo>
                  <a:cubicBezTo>
                    <a:pt x="527" y="91"/>
                    <a:pt x="395" y="1"/>
                    <a:pt x="2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2299" name="Google Shape;2299;p44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 flipH="1">
            <a:off x="3352545" y="2025449"/>
            <a:ext cx="2467483" cy="1145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0" name="Google Shape;2300;p44"/>
          <p:cNvPicPr preferRelativeResize="0"/>
          <p:nvPr/>
        </p:nvPicPr>
        <p:blipFill>
          <a:blip r:embed="rId3">
            <a:alphaModFix amt="62000"/>
          </a:blip>
          <a:stretch>
            <a:fillRect/>
          </a:stretch>
        </p:blipFill>
        <p:spPr>
          <a:xfrm flipH="1">
            <a:off x="5966042" y="2025449"/>
            <a:ext cx="2467483" cy="1145078"/>
          </a:xfrm>
          <a:prstGeom prst="rect">
            <a:avLst/>
          </a:prstGeom>
          <a:noFill/>
          <a:ln>
            <a:noFill/>
          </a:ln>
        </p:spPr>
      </p:pic>
      <p:sp>
        <p:nvSpPr>
          <p:cNvPr id="2301" name="Google Shape;2301;p44"/>
          <p:cNvSpPr txBox="1"/>
          <p:nvPr>
            <p:ph type="subTitle" idx="1"/>
          </p:nvPr>
        </p:nvSpPr>
        <p:spPr>
          <a:xfrm>
            <a:off x="544025" y="3120381"/>
            <a:ext cx="2286000" cy="47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Awareness</a:t>
            </a:r>
            <a:endParaRPr lang="en-GB"/>
          </a:p>
        </p:txBody>
      </p:sp>
      <p:sp>
        <p:nvSpPr>
          <p:cNvPr id="2302" name="Google Shape;2302;p44"/>
          <p:cNvSpPr txBox="1"/>
          <p:nvPr>
            <p:ph type="subTitle" idx="2"/>
          </p:nvPr>
        </p:nvSpPr>
        <p:spPr>
          <a:xfrm>
            <a:off x="544025" y="3429595"/>
            <a:ext cx="2286000" cy="84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Mercury is the closest planet to the Sun</a:t>
            </a:r>
            <a:endParaRPr lang="en-GB"/>
          </a:p>
        </p:txBody>
      </p:sp>
      <p:sp>
        <p:nvSpPr>
          <p:cNvPr id="2303" name="Google Shape;2303;p44"/>
          <p:cNvSpPr txBox="1"/>
          <p:nvPr>
            <p:ph type="subTitle" idx="3"/>
          </p:nvPr>
        </p:nvSpPr>
        <p:spPr>
          <a:xfrm>
            <a:off x="3147280" y="3120381"/>
            <a:ext cx="2467500" cy="47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Consideration</a:t>
            </a:r>
            <a:endParaRPr lang="en-GB"/>
          </a:p>
        </p:txBody>
      </p:sp>
      <p:sp>
        <p:nvSpPr>
          <p:cNvPr id="2304" name="Google Shape;2304;p44"/>
          <p:cNvSpPr txBox="1"/>
          <p:nvPr>
            <p:ph type="subTitle" idx="4"/>
          </p:nvPr>
        </p:nvSpPr>
        <p:spPr>
          <a:xfrm>
            <a:off x="3238030" y="3429595"/>
            <a:ext cx="2286000" cy="84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Despite being red, Mars is a cold place</a:t>
            </a:r>
            <a:endParaRPr lang="en-GB"/>
          </a:p>
        </p:txBody>
      </p:sp>
      <p:sp>
        <p:nvSpPr>
          <p:cNvPr id="2305" name="Google Shape;2305;p44"/>
          <p:cNvSpPr txBox="1"/>
          <p:nvPr>
            <p:ph type="subTitle" idx="5"/>
          </p:nvPr>
        </p:nvSpPr>
        <p:spPr>
          <a:xfrm>
            <a:off x="5784651" y="3120381"/>
            <a:ext cx="2467500" cy="47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Decision</a:t>
            </a:r>
            <a:endParaRPr lang="en-GB"/>
          </a:p>
        </p:txBody>
      </p:sp>
      <p:sp>
        <p:nvSpPr>
          <p:cNvPr id="2306" name="Google Shape;2306;p44"/>
          <p:cNvSpPr txBox="1"/>
          <p:nvPr>
            <p:ph type="subTitle" idx="6"/>
          </p:nvPr>
        </p:nvSpPr>
        <p:spPr>
          <a:xfrm>
            <a:off x="5875400" y="3429595"/>
            <a:ext cx="2286000" cy="84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Jupiter is a gas giant and the biggest planet</a:t>
            </a:r>
            <a:endParaRPr lang="en-GB"/>
          </a:p>
        </p:txBody>
      </p:sp>
      <p:sp>
        <p:nvSpPr>
          <p:cNvPr id="2307" name="Google Shape;2307;p44"/>
          <p:cNvSpPr txBox="1"/>
          <p:nvPr>
            <p:ph type="title"/>
          </p:nvPr>
        </p:nvSpPr>
        <p:spPr>
          <a:xfrm>
            <a:off x="3450130" y="2341726"/>
            <a:ext cx="1861800" cy="54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02</a:t>
            </a:r>
            <a:endParaRPr lang="en-GB"/>
          </a:p>
        </p:txBody>
      </p:sp>
      <p:sp>
        <p:nvSpPr>
          <p:cNvPr id="2308" name="Google Shape;2308;p44"/>
          <p:cNvSpPr txBox="1"/>
          <p:nvPr>
            <p:ph type="title" idx="7"/>
          </p:nvPr>
        </p:nvSpPr>
        <p:spPr>
          <a:xfrm>
            <a:off x="6087501" y="2341726"/>
            <a:ext cx="1861800" cy="54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03</a:t>
            </a:r>
            <a:endParaRPr lang="en-GB"/>
          </a:p>
        </p:txBody>
      </p:sp>
      <p:sp>
        <p:nvSpPr>
          <p:cNvPr id="2309" name="Google Shape;2309;p44"/>
          <p:cNvSpPr txBox="1"/>
          <p:nvPr>
            <p:ph type="title" idx="8"/>
          </p:nvPr>
        </p:nvSpPr>
        <p:spPr>
          <a:xfrm>
            <a:off x="756125" y="2341726"/>
            <a:ext cx="1861800" cy="54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01</a:t>
            </a:r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13" name="Shape 2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" name="Google Shape;2314;p45"/>
          <p:cNvSpPr/>
          <p:nvPr/>
        </p:nvSpPr>
        <p:spPr>
          <a:xfrm>
            <a:off x="4893111" y="1293358"/>
            <a:ext cx="3517200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Awareness</a:t>
            </a:r>
            <a:endParaRPr sz="1600" i="0" u="none" strike="noStrike" cap="none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2315" name="Google Shape;2315;p45"/>
          <p:cNvSpPr/>
          <p:nvPr/>
        </p:nvSpPr>
        <p:spPr>
          <a:xfrm>
            <a:off x="4893111" y="1592999"/>
            <a:ext cx="3517500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Mercury is the closest planet to the Sun</a:t>
            </a:r>
            <a:endParaRPr sz="1400" b="0" i="0" u="none" strike="noStrike" cap="none">
              <a:solidFill>
                <a:schemeClr val="dk2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316" name="Google Shape;2316;p45"/>
          <p:cNvSpPr/>
          <p:nvPr/>
        </p:nvSpPr>
        <p:spPr>
          <a:xfrm>
            <a:off x="4893111" y="2075733"/>
            <a:ext cx="3517200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Interest</a:t>
            </a:r>
            <a:endParaRPr sz="1600" i="0" u="none" strike="noStrike" cap="none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2317" name="Google Shape;2317;p45"/>
          <p:cNvSpPr/>
          <p:nvPr/>
        </p:nvSpPr>
        <p:spPr>
          <a:xfrm>
            <a:off x="4893111" y="2376996"/>
            <a:ext cx="3517200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It’s a gas giant and has several rings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18" name="Google Shape;2318;p45"/>
          <p:cNvSpPr/>
          <p:nvPr/>
        </p:nvSpPr>
        <p:spPr>
          <a:xfrm>
            <a:off x="4893111" y="2844951"/>
            <a:ext cx="3517200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Decision</a:t>
            </a:r>
            <a:endParaRPr sz="1600" i="0" u="none" strike="noStrike" cap="none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2319" name="Google Shape;2319;p45"/>
          <p:cNvSpPr/>
          <p:nvPr/>
        </p:nvSpPr>
        <p:spPr>
          <a:xfrm>
            <a:off x="4893111" y="3146259"/>
            <a:ext cx="3517500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It’s the closest planet to the Sun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20" name="Google Shape;2320;p45"/>
          <p:cNvSpPr/>
          <p:nvPr/>
        </p:nvSpPr>
        <p:spPr>
          <a:xfrm>
            <a:off x="4893111" y="3613831"/>
            <a:ext cx="3517200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Purchase</a:t>
            </a:r>
            <a:endParaRPr sz="1600" i="0" u="none" strike="noStrike" cap="none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2321" name="Google Shape;2321;p45"/>
          <p:cNvSpPr/>
          <p:nvPr/>
        </p:nvSpPr>
        <p:spPr>
          <a:xfrm>
            <a:off x="4893111" y="3921130"/>
            <a:ext cx="3517200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Despite being red, Mars is a cold place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322" name="Google Shape;2322;p45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 rot="593575">
            <a:off x="779403" y="1207700"/>
            <a:ext cx="2589654" cy="987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3" name="Google Shape;2323;p4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rot="8158518">
            <a:off x="1600664" y="3305734"/>
            <a:ext cx="860627" cy="773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4" name="Google Shape;2324;p4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 rot="5946960">
            <a:off x="1607983" y="1454729"/>
            <a:ext cx="837788" cy="2054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5" name="Google Shape;2325;p45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 rot="-6050340" flipH="1">
            <a:off x="1764940" y="2435164"/>
            <a:ext cx="608445" cy="1503862"/>
          </a:xfrm>
          <a:prstGeom prst="rect">
            <a:avLst/>
          </a:prstGeom>
          <a:noFill/>
          <a:ln>
            <a:noFill/>
          </a:ln>
        </p:spPr>
      </p:pic>
      <p:sp>
        <p:nvSpPr>
          <p:cNvPr id="2326" name="Google Shape;2326;p45"/>
          <p:cNvSpPr txBox="1"/>
          <p:nvPr/>
        </p:nvSpPr>
        <p:spPr>
          <a:xfrm>
            <a:off x="4030348" y="1293358"/>
            <a:ext cx="1061100" cy="7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accent5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01</a:t>
            </a:r>
            <a:endParaRPr sz="3000" b="0" i="0" u="none" strike="noStrike" cap="none">
              <a:solidFill>
                <a:schemeClr val="accent5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327" name="Google Shape;2327;p45"/>
          <p:cNvSpPr txBox="1"/>
          <p:nvPr/>
        </p:nvSpPr>
        <p:spPr>
          <a:xfrm>
            <a:off x="4030348" y="2068808"/>
            <a:ext cx="1061100" cy="7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accent6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02</a:t>
            </a:r>
            <a:endParaRPr sz="3000" b="0" i="0" u="none" strike="noStrike" cap="none">
              <a:solidFill>
                <a:schemeClr val="accent6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328" name="Google Shape;2328;p45"/>
          <p:cNvSpPr txBox="1"/>
          <p:nvPr/>
        </p:nvSpPr>
        <p:spPr>
          <a:xfrm>
            <a:off x="4030348" y="2846526"/>
            <a:ext cx="1061100" cy="7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accent4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03</a:t>
            </a:r>
            <a:endParaRPr sz="3000" b="0" i="0" u="none" strike="noStrike" cap="none">
              <a:solidFill>
                <a:schemeClr val="accent4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329" name="Google Shape;2329;p45"/>
          <p:cNvSpPr txBox="1"/>
          <p:nvPr/>
        </p:nvSpPr>
        <p:spPr>
          <a:xfrm>
            <a:off x="4030348" y="3618081"/>
            <a:ext cx="1061100" cy="7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accent3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04</a:t>
            </a:r>
            <a:endParaRPr sz="3000" b="0" i="0" u="none" strike="noStrike" cap="none">
              <a:solidFill>
                <a:schemeClr val="accent3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330" name="Google Shape;2330;p45"/>
          <p:cNvGrpSpPr/>
          <p:nvPr/>
        </p:nvGrpSpPr>
        <p:grpSpPr>
          <a:xfrm>
            <a:off x="1891460" y="4171795"/>
            <a:ext cx="479864" cy="397089"/>
            <a:chOff x="4147560" y="1627920"/>
            <a:chExt cx="479864" cy="397089"/>
          </a:xfrm>
        </p:grpSpPr>
        <p:sp>
          <p:nvSpPr>
            <p:cNvPr id="2331" name="Google Shape;2331;p45"/>
            <p:cNvSpPr/>
            <p:nvPr/>
          </p:nvSpPr>
          <p:spPr>
            <a:xfrm>
              <a:off x="4147560" y="1627920"/>
              <a:ext cx="479864" cy="397089"/>
            </a:xfrm>
            <a:custGeom>
              <a:avLst/>
              <a:gdLst/>
              <a:ahLst/>
              <a:cxnLst/>
              <a:rect l="l" t="t" r="r" b="b"/>
              <a:pathLst>
                <a:path w="17333" h="14347" extrusionOk="0">
                  <a:moveTo>
                    <a:pt x="1730" y="8757"/>
                  </a:moveTo>
                  <a:lnTo>
                    <a:pt x="5612" y="12654"/>
                  </a:lnTo>
                  <a:lnTo>
                    <a:pt x="4529" y="13752"/>
                  </a:lnTo>
                  <a:lnTo>
                    <a:pt x="632" y="9840"/>
                  </a:lnTo>
                  <a:lnTo>
                    <a:pt x="1730" y="8757"/>
                  </a:lnTo>
                  <a:close/>
                  <a:moveTo>
                    <a:pt x="11420" y="0"/>
                  </a:moveTo>
                  <a:cubicBezTo>
                    <a:pt x="11089" y="0"/>
                    <a:pt x="11089" y="497"/>
                    <a:pt x="11420" y="497"/>
                  </a:cubicBezTo>
                  <a:lnTo>
                    <a:pt x="12353" y="497"/>
                  </a:lnTo>
                  <a:lnTo>
                    <a:pt x="12669" y="7493"/>
                  </a:lnTo>
                  <a:lnTo>
                    <a:pt x="11661" y="8065"/>
                  </a:lnTo>
                  <a:cubicBezTo>
                    <a:pt x="11570" y="7568"/>
                    <a:pt x="11134" y="7222"/>
                    <a:pt x="10622" y="7222"/>
                  </a:cubicBezTo>
                  <a:lnTo>
                    <a:pt x="8772" y="7222"/>
                  </a:lnTo>
                  <a:lnTo>
                    <a:pt x="7854" y="6876"/>
                  </a:lnTo>
                  <a:cubicBezTo>
                    <a:pt x="7388" y="6696"/>
                    <a:pt x="6891" y="6605"/>
                    <a:pt x="6395" y="6605"/>
                  </a:cubicBezTo>
                  <a:cubicBezTo>
                    <a:pt x="5748" y="6605"/>
                    <a:pt x="5116" y="6771"/>
                    <a:pt x="4559" y="7102"/>
                  </a:cubicBezTo>
                  <a:lnTo>
                    <a:pt x="4619" y="5702"/>
                  </a:lnTo>
                  <a:cubicBezTo>
                    <a:pt x="4619" y="5541"/>
                    <a:pt x="4497" y="5458"/>
                    <a:pt x="4374" y="5458"/>
                  </a:cubicBezTo>
                  <a:cubicBezTo>
                    <a:pt x="4256" y="5458"/>
                    <a:pt x="4137" y="5533"/>
                    <a:pt x="4123" y="5687"/>
                  </a:cubicBezTo>
                  <a:lnTo>
                    <a:pt x="4032" y="7463"/>
                  </a:lnTo>
                  <a:cubicBezTo>
                    <a:pt x="3837" y="7613"/>
                    <a:pt x="3641" y="7794"/>
                    <a:pt x="3476" y="7974"/>
                  </a:cubicBezTo>
                  <a:cubicBezTo>
                    <a:pt x="3175" y="8290"/>
                    <a:pt x="2919" y="8636"/>
                    <a:pt x="2708" y="9013"/>
                  </a:cubicBezTo>
                  <a:lnTo>
                    <a:pt x="1911" y="8215"/>
                  </a:lnTo>
                  <a:cubicBezTo>
                    <a:pt x="1866" y="8170"/>
                    <a:pt x="1791" y="8155"/>
                    <a:pt x="1730" y="8140"/>
                  </a:cubicBezTo>
                  <a:cubicBezTo>
                    <a:pt x="1655" y="8155"/>
                    <a:pt x="1595" y="8170"/>
                    <a:pt x="1550" y="8215"/>
                  </a:cubicBezTo>
                  <a:lnTo>
                    <a:pt x="105" y="9675"/>
                  </a:lnTo>
                  <a:cubicBezTo>
                    <a:pt x="0" y="9765"/>
                    <a:pt x="0" y="9930"/>
                    <a:pt x="105" y="10021"/>
                  </a:cubicBezTo>
                  <a:lnTo>
                    <a:pt x="4348" y="14279"/>
                  </a:lnTo>
                  <a:cubicBezTo>
                    <a:pt x="4401" y="14324"/>
                    <a:pt x="4469" y="14346"/>
                    <a:pt x="4535" y="14346"/>
                  </a:cubicBezTo>
                  <a:cubicBezTo>
                    <a:pt x="4600" y="14346"/>
                    <a:pt x="4664" y="14324"/>
                    <a:pt x="4709" y="14279"/>
                  </a:cubicBezTo>
                  <a:lnTo>
                    <a:pt x="6154" y="12834"/>
                  </a:lnTo>
                  <a:cubicBezTo>
                    <a:pt x="6259" y="12729"/>
                    <a:pt x="6259" y="12578"/>
                    <a:pt x="6154" y="12473"/>
                  </a:cubicBezTo>
                  <a:lnTo>
                    <a:pt x="5763" y="12082"/>
                  </a:lnTo>
                  <a:lnTo>
                    <a:pt x="7463" y="12082"/>
                  </a:lnTo>
                  <a:cubicBezTo>
                    <a:pt x="7764" y="12052"/>
                    <a:pt x="7764" y="11600"/>
                    <a:pt x="7463" y="11585"/>
                  </a:cubicBezTo>
                  <a:lnTo>
                    <a:pt x="5266" y="11585"/>
                  </a:lnTo>
                  <a:lnTo>
                    <a:pt x="3069" y="9389"/>
                  </a:lnTo>
                  <a:cubicBezTo>
                    <a:pt x="3355" y="8847"/>
                    <a:pt x="4484" y="7102"/>
                    <a:pt x="6395" y="7102"/>
                  </a:cubicBezTo>
                  <a:cubicBezTo>
                    <a:pt x="6426" y="7101"/>
                    <a:pt x="6458" y="7100"/>
                    <a:pt x="6490" y="7100"/>
                  </a:cubicBezTo>
                  <a:cubicBezTo>
                    <a:pt x="6894" y="7100"/>
                    <a:pt x="7296" y="7188"/>
                    <a:pt x="7658" y="7327"/>
                  </a:cubicBezTo>
                  <a:lnTo>
                    <a:pt x="8621" y="7704"/>
                  </a:lnTo>
                  <a:cubicBezTo>
                    <a:pt x="8651" y="7719"/>
                    <a:pt x="8682" y="7719"/>
                    <a:pt x="8712" y="7719"/>
                  </a:cubicBezTo>
                  <a:lnTo>
                    <a:pt x="10622" y="7719"/>
                  </a:lnTo>
                  <a:cubicBezTo>
                    <a:pt x="11239" y="7839"/>
                    <a:pt x="11239" y="8727"/>
                    <a:pt x="10622" y="8832"/>
                  </a:cubicBezTo>
                  <a:lnTo>
                    <a:pt x="6966" y="8832"/>
                  </a:lnTo>
                  <a:cubicBezTo>
                    <a:pt x="6635" y="8832"/>
                    <a:pt x="6635" y="9344"/>
                    <a:pt x="6966" y="9344"/>
                  </a:cubicBezTo>
                  <a:lnTo>
                    <a:pt x="10622" y="9344"/>
                  </a:lnTo>
                  <a:cubicBezTo>
                    <a:pt x="11044" y="9344"/>
                    <a:pt x="11435" y="9088"/>
                    <a:pt x="11600" y="8682"/>
                  </a:cubicBezTo>
                  <a:lnTo>
                    <a:pt x="15843" y="6244"/>
                  </a:lnTo>
                  <a:cubicBezTo>
                    <a:pt x="15932" y="6195"/>
                    <a:pt x="16026" y="6172"/>
                    <a:pt x="16119" y="6172"/>
                  </a:cubicBezTo>
                  <a:cubicBezTo>
                    <a:pt x="16311" y="6172"/>
                    <a:pt x="16494" y="6272"/>
                    <a:pt x="16596" y="6455"/>
                  </a:cubicBezTo>
                  <a:cubicBezTo>
                    <a:pt x="16746" y="6711"/>
                    <a:pt x="16656" y="7042"/>
                    <a:pt x="16400" y="7207"/>
                  </a:cubicBezTo>
                  <a:lnTo>
                    <a:pt x="16370" y="7222"/>
                  </a:lnTo>
                  <a:lnTo>
                    <a:pt x="11269" y="11209"/>
                  </a:lnTo>
                  <a:cubicBezTo>
                    <a:pt x="10953" y="11450"/>
                    <a:pt x="10577" y="11585"/>
                    <a:pt x="10186" y="11585"/>
                  </a:cubicBezTo>
                  <a:lnTo>
                    <a:pt x="8561" y="11585"/>
                  </a:lnTo>
                  <a:cubicBezTo>
                    <a:pt x="8245" y="11615"/>
                    <a:pt x="8245" y="12052"/>
                    <a:pt x="8561" y="12082"/>
                  </a:cubicBezTo>
                  <a:lnTo>
                    <a:pt x="10186" y="12082"/>
                  </a:lnTo>
                  <a:cubicBezTo>
                    <a:pt x="10683" y="12082"/>
                    <a:pt x="11179" y="11916"/>
                    <a:pt x="11570" y="11600"/>
                  </a:cubicBezTo>
                  <a:lnTo>
                    <a:pt x="16671" y="7628"/>
                  </a:lnTo>
                  <a:cubicBezTo>
                    <a:pt x="17167" y="7327"/>
                    <a:pt x="17333" y="6680"/>
                    <a:pt x="17047" y="6184"/>
                  </a:cubicBezTo>
                  <a:cubicBezTo>
                    <a:pt x="16845" y="5841"/>
                    <a:pt x="16488" y="5653"/>
                    <a:pt x="16124" y="5653"/>
                  </a:cubicBezTo>
                  <a:cubicBezTo>
                    <a:pt x="15946" y="5653"/>
                    <a:pt x="15766" y="5699"/>
                    <a:pt x="15603" y="5793"/>
                  </a:cubicBezTo>
                  <a:lnTo>
                    <a:pt x="13150" y="7207"/>
                  </a:lnTo>
                  <a:lnTo>
                    <a:pt x="12834" y="406"/>
                  </a:lnTo>
                  <a:cubicBezTo>
                    <a:pt x="12834" y="181"/>
                    <a:pt x="12639" y="0"/>
                    <a:pt x="124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32" name="Google Shape;2332;p45"/>
            <p:cNvSpPr/>
            <p:nvPr/>
          </p:nvSpPr>
          <p:spPr>
            <a:xfrm>
              <a:off x="4263120" y="1627920"/>
              <a:ext cx="179639" cy="133916"/>
            </a:xfrm>
            <a:custGeom>
              <a:avLst/>
              <a:gdLst/>
              <a:ahLst/>
              <a:cxnLst/>
              <a:rect l="l" t="t" r="r" b="b"/>
              <a:pathLst>
                <a:path w="6501" h="4845" extrusionOk="0">
                  <a:moveTo>
                    <a:pt x="618" y="0"/>
                  </a:moveTo>
                  <a:cubicBezTo>
                    <a:pt x="392" y="0"/>
                    <a:pt x="196" y="181"/>
                    <a:pt x="196" y="406"/>
                  </a:cubicBezTo>
                  <a:lnTo>
                    <a:pt x="16" y="4574"/>
                  </a:lnTo>
                  <a:cubicBezTo>
                    <a:pt x="1" y="4709"/>
                    <a:pt x="106" y="4830"/>
                    <a:pt x="257" y="4845"/>
                  </a:cubicBezTo>
                  <a:cubicBezTo>
                    <a:pt x="392" y="4845"/>
                    <a:pt x="497" y="4740"/>
                    <a:pt x="497" y="4604"/>
                  </a:cubicBezTo>
                  <a:lnTo>
                    <a:pt x="693" y="497"/>
                  </a:lnTo>
                  <a:lnTo>
                    <a:pt x="6170" y="497"/>
                  </a:lnTo>
                  <a:cubicBezTo>
                    <a:pt x="6501" y="497"/>
                    <a:pt x="6501" y="0"/>
                    <a:pt x="61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33" name="Google Shape;2333;p45"/>
            <p:cNvSpPr/>
            <p:nvPr/>
          </p:nvSpPr>
          <p:spPr>
            <a:xfrm>
              <a:off x="4335120" y="1677240"/>
              <a:ext cx="107643" cy="77757"/>
            </a:xfrm>
            <a:custGeom>
              <a:avLst/>
              <a:gdLst/>
              <a:ahLst/>
              <a:cxnLst/>
              <a:rect l="l" t="t" r="r" b="b"/>
              <a:pathLst>
                <a:path w="3898" h="2815" extrusionOk="0">
                  <a:moveTo>
                    <a:pt x="249" y="1"/>
                  </a:moveTo>
                  <a:cubicBezTo>
                    <a:pt x="132" y="1"/>
                    <a:pt x="16" y="76"/>
                    <a:pt x="1" y="226"/>
                  </a:cubicBezTo>
                  <a:lnTo>
                    <a:pt x="1" y="918"/>
                  </a:lnTo>
                  <a:cubicBezTo>
                    <a:pt x="31" y="1972"/>
                    <a:pt x="888" y="2814"/>
                    <a:pt x="1942" y="2814"/>
                  </a:cubicBezTo>
                  <a:cubicBezTo>
                    <a:pt x="2995" y="2814"/>
                    <a:pt x="3867" y="1972"/>
                    <a:pt x="3898" y="918"/>
                  </a:cubicBezTo>
                  <a:lnTo>
                    <a:pt x="3898" y="226"/>
                  </a:lnTo>
                  <a:cubicBezTo>
                    <a:pt x="3883" y="76"/>
                    <a:pt x="3762" y="1"/>
                    <a:pt x="3644" y="1"/>
                  </a:cubicBezTo>
                  <a:cubicBezTo>
                    <a:pt x="3525" y="1"/>
                    <a:pt x="3409" y="76"/>
                    <a:pt x="3401" y="226"/>
                  </a:cubicBezTo>
                  <a:lnTo>
                    <a:pt x="3401" y="918"/>
                  </a:lnTo>
                  <a:cubicBezTo>
                    <a:pt x="3371" y="1701"/>
                    <a:pt x="2724" y="2318"/>
                    <a:pt x="1942" y="2318"/>
                  </a:cubicBezTo>
                  <a:cubicBezTo>
                    <a:pt x="1174" y="2318"/>
                    <a:pt x="527" y="1701"/>
                    <a:pt x="497" y="918"/>
                  </a:cubicBezTo>
                  <a:lnTo>
                    <a:pt x="497" y="226"/>
                  </a:lnTo>
                  <a:cubicBezTo>
                    <a:pt x="482" y="76"/>
                    <a:pt x="366" y="1"/>
                    <a:pt x="2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334" name="Google Shape;2334;p45"/>
          <p:cNvSpPr txBox="1"/>
          <p:nvPr>
            <p:ph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Sales Funnel</a:t>
            </a:r>
            <a:endParaRPr lang="en-GB"/>
          </a:p>
        </p:txBody>
      </p:sp>
      <p:grpSp>
        <p:nvGrpSpPr>
          <p:cNvPr id="2335" name="Google Shape;2335;p45"/>
          <p:cNvGrpSpPr/>
          <p:nvPr/>
        </p:nvGrpSpPr>
        <p:grpSpPr>
          <a:xfrm>
            <a:off x="756928" y="1349375"/>
            <a:ext cx="2638747" cy="2732027"/>
            <a:chOff x="756928" y="1349375"/>
            <a:chExt cx="2638747" cy="2732027"/>
          </a:xfrm>
        </p:grpSpPr>
        <p:sp>
          <p:nvSpPr>
            <p:cNvPr id="2336" name="Google Shape;2336;p45"/>
            <p:cNvSpPr/>
            <p:nvPr/>
          </p:nvSpPr>
          <p:spPr>
            <a:xfrm>
              <a:off x="781050" y="1352550"/>
              <a:ext cx="2586100" cy="28575"/>
            </a:xfrm>
            <a:custGeom>
              <a:avLst/>
              <a:gdLst/>
              <a:ahLst/>
              <a:cxnLst/>
              <a:rect l="l" t="t" r="r" b="b"/>
              <a:pathLst>
                <a:path w="104394" h="1143" extrusionOk="0">
                  <a:moveTo>
                    <a:pt x="0" y="1143"/>
                  </a:moveTo>
                  <a:cubicBezTo>
                    <a:pt x="34800" y="1143"/>
                    <a:pt x="69594" y="0"/>
                    <a:pt x="104394" y="0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337" name="Google Shape;2337;p45"/>
            <p:cNvSpPr/>
            <p:nvPr/>
          </p:nvSpPr>
          <p:spPr>
            <a:xfrm rot="6895430">
              <a:off x="1251086" y="2701102"/>
              <a:ext cx="2999315" cy="28573"/>
            </a:xfrm>
            <a:custGeom>
              <a:avLst/>
              <a:gdLst/>
              <a:ahLst/>
              <a:cxnLst/>
              <a:rect l="l" t="t" r="r" b="b"/>
              <a:pathLst>
                <a:path w="104394" h="1143" extrusionOk="0">
                  <a:moveTo>
                    <a:pt x="0" y="1143"/>
                  </a:moveTo>
                  <a:cubicBezTo>
                    <a:pt x="34800" y="1143"/>
                    <a:pt x="69594" y="0"/>
                    <a:pt x="104394" y="0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338" name="Google Shape;2338;p45"/>
            <p:cNvSpPr/>
            <p:nvPr/>
          </p:nvSpPr>
          <p:spPr>
            <a:xfrm rot="3781023" flipH="1">
              <a:off x="-56424" y="2711884"/>
              <a:ext cx="3024426" cy="28574"/>
            </a:xfrm>
            <a:custGeom>
              <a:avLst/>
              <a:gdLst/>
              <a:ahLst/>
              <a:cxnLst/>
              <a:rect l="l" t="t" r="r" b="b"/>
              <a:pathLst>
                <a:path w="104394" h="1143" extrusionOk="0">
                  <a:moveTo>
                    <a:pt x="0" y="1143"/>
                  </a:moveTo>
                  <a:cubicBezTo>
                    <a:pt x="34800" y="1143"/>
                    <a:pt x="69594" y="0"/>
                    <a:pt x="104394" y="0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42" name="Shape 2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3" name="Google Shape;2343;p46"/>
          <p:cNvPicPr preferRelativeResize="0"/>
          <p:nvPr/>
        </p:nvPicPr>
        <p:blipFill>
          <a:blip r:embed="rId1">
            <a:alphaModFix amt="52000"/>
          </a:blip>
          <a:stretch>
            <a:fillRect/>
          </a:stretch>
        </p:blipFill>
        <p:spPr>
          <a:xfrm rot="-1128984" flipH="1">
            <a:off x="1006109" y="3060601"/>
            <a:ext cx="1358402" cy="954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4" name="Google Shape;2344;p46"/>
          <p:cNvPicPr preferRelativeResize="0"/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 rot="-1128984" flipH="1">
            <a:off x="2924746" y="3060601"/>
            <a:ext cx="1358402" cy="954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5" name="Google Shape;2345;p46"/>
          <p:cNvPicPr preferRelativeResize="0"/>
          <p:nvPr/>
        </p:nvPicPr>
        <p:blipFill>
          <a:blip r:embed="rId3">
            <a:alphaModFix amt="52000"/>
          </a:blip>
          <a:stretch>
            <a:fillRect/>
          </a:stretch>
        </p:blipFill>
        <p:spPr>
          <a:xfrm rot="-1128984" flipH="1">
            <a:off x="4843401" y="3060601"/>
            <a:ext cx="1358402" cy="954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6" name="Google Shape;2346;p46"/>
          <p:cNvPicPr preferRelativeResize="0"/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 rot="-1128984" flipH="1">
            <a:off x="6783849" y="3060601"/>
            <a:ext cx="1358402" cy="954132"/>
          </a:xfrm>
          <a:prstGeom prst="rect">
            <a:avLst/>
          </a:prstGeom>
          <a:noFill/>
          <a:ln>
            <a:noFill/>
          </a:ln>
        </p:spPr>
      </p:pic>
      <p:sp>
        <p:nvSpPr>
          <p:cNvPr id="2347" name="Google Shape;2347;p46"/>
          <p:cNvSpPr txBox="1"/>
          <p:nvPr>
            <p:ph type="subTitle" idx="1"/>
          </p:nvPr>
        </p:nvSpPr>
        <p:spPr>
          <a:xfrm>
            <a:off x="4570802" y="3295975"/>
            <a:ext cx="19134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Venus</a:t>
            </a:r>
            <a:endParaRPr lang="en-GB"/>
          </a:p>
        </p:txBody>
      </p:sp>
      <p:sp>
        <p:nvSpPr>
          <p:cNvPr id="2348" name="Google Shape;2348;p46"/>
          <p:cNvSpPr txBox="1"/>
          <p:nvPr>
            <p:ph type="subTitle" idx="3"/>
          </p:nvPr>
        </p:nvSpPr>
        <p:spPr>
          <a:xfrm>
            <a:off x="2645697" y="3295975"/>
            <a:ext cx="19263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Mars</a:t>
            </a:r>
            <a:endParaRPr lang="en-GB"/>
          </a:p>
        </p:txBody>
      </p:sp>
      <p:sp>
        <p:nvSpPr>
          <p:cNvPr id="2349" name="Google Shape;2349;p46"/>
          <p:cNvSpPr txBox="1"/>
          <p:nvPr>
            <p:ph type="subTitle" idx="5"/>
          </p:nvPr>
        </p:nvSpPr>
        <p:spPr>
          <a:xfrm>
            <a:off x="6507950" y="3295975"/>
            <a:ext cx="19200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Jupiter</a:t>
            </a:r>
            <a:endParaRPr lang="en-GB"/>
          </a:p>
        </p:txBody>
      </p:sp>
      <p:sp>
        <p:nvSpPr>
          <p:cNvPr id="2350" name="Google Shape;2350;p46"/>
          <p:cNvSpPr txBox="1"/>
          <p:nvPr>
            <p:ph type="subTitle" idx="7"/>
          </p:nvPr>
        </p:nvSpPr>
        <p:spPr>
          <a:xfrm>
            <a:off x="724510" y="3295975"/>
            <a:ext cx="1926300" cy="4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Mercury</a:t>
            </a:r>
            <a:endParaRPr lang="en-GB"/>
          </a:p>
        </p:txBody>
      </p:sp>
      <p:sp>
        <p:nvSpPr>
          <p:cNvPr id="2351" name="Google Shape;2351;p46"/>
          <p:cNvSpPr txBox="1"/>
          <p:nvPr>
            <p:ph type="subTitle" idx="8"/>
          </p:nvPr>
        </p:nvSpPr>
        <p:spPr>
          <a:xfrm>
            <a:off x="722260" y="3632696"/>
            <a:ext cx="1930800" cy="80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It’</a:t>
            </a:r>
            <a:r>
              <a:rPr lang="en-GB"/>
              <a:t>s the closest planet to the Sun</a:t>
            </a:r>
            <a:endParaRPr lang="en-GB"/>
          </a:p>
        </p:txBody>
      </p:sp>
      <p:sp>
        <p:nvSpPr>
          <p:cNvPr id="2352" name="Google Shape;2352;p46"/>
          <p:cNvSpPr txBox="1"/>
          <p:nvPr>
            <p:ph type="subTitle" idx="9"/>
          </p:nvPr>
        </p:nvSpPr>
        <p:spPr>
          <a:xfrm>
            <a:off x="2643447" y="3632696"/>
            <a:ext cx="1930800" cy="80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Despite being red, Mars is a cold place</a:t>
            </a:r>
            <a:endParaRPr lang="en-GB"/>
          </a:p>
        </p:txBody>
      </p:sp>
      <p:sp>
        <p:nvSpPr>
          <p:cNvPr id="2353" name="Google Shape;2353;p46"/>
          <p:cNvSpPr txBox="1"/>
          <p:nvPr>
            <p:ph type="subTitle" idx="13"/>
          </p:nvPr>
        </p:nvSpPr>
        <p:spPr>
          <a:xfrm>
            <a:off x="4562102" y="3632696"/>
            <a:ext cx="1930800" cy="80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Venus has a beautiful name</a:t>
            </a:r>
            <a:endParaRPr lang="en-GB"/>
          </a:p>
        </p:txBody>
      </p:sp>
      <p:sp>
        <p:nvSpPr>
          <p:cNvPr id="2354" name="Google Shape;2354;p46"/>
          <p:cNvSpPr txBox="1"/>
          <p:nvPr>
            <p:ph type="subTitle" idx="14"/>
          </p:nvPr>
        </p:nvSpPr>
        <p:spPr>
          <a:xfrm>
            <a:off x="6502550" y="3632700"/>
            <a:ext cx="1930800" cy="80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</a:t>
            </a:r>
            <a:r>
              <a:rPr lang="en-GB"/>
              <a:t>gas giant and the biggest planet</a:t>
            </a:r>
            <a:endParaRPr lang="en-GB"/>
          </a:p>
        </p:txBody>
      </p:sp>
      <p:sp>
        <p:nvSpPr>
          <p:cNvPr id="2355" name="Google Shape;2355;p46"/>
          <p:cNvSpPr txBox="1"/>
          <p:nvPr>
            <p:ph type="ctrTitle" idx="15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Competitor Analysis</a:t>
            </a:r>
            <a:endParaRPr lang="en-GB"/>
          </a:p>
        </p:txBody>
      </p:sp>
      <p:grpSp>
        <p:nvGrpSpPr>
          <p:cNvPr id="2356" name="Google Shape;2356;p46"/>
          <p:cNvGrpSpPr/>
          <p:nvPr/>
        </p:nvGrpSpPr>
        <p:grpSpPr>
          <a:xfrm>
            <a:off x="929110" y="1460100"/>
            <a:ext cx="1517100" cy="1517100"/>
            <a:chOff x="929100" y="1155300"/>
            <a:chExt cx="1517100" cy="1517100"/>
          </a:xfrm>
        </p:grpSpPr>
        <p:sp>
          <p:nvSpPr>
            <p:cNvPr id="2357" name="Google Shape;2357;p46"/>
            <p:cNvSpPr/>
            <p:nvPr/>
          </p:nvSpPr>
          <p:spPr>
            <a:xfrm>
              <a:off x="929100" y="1155300"/>
              <a:ext cx="1517100" cy="1517100"/>
            </a:xfrm>
            <a:prstGeom prst="donut">
              <a:avLst>
                <a:gd name="adj" fmla="val 12713"/>
              </a:avLst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58" name="Google Shape;2358;p46"/>
            <p:cNvSpPr/>
            <p:nvPr/>
          </p:nvSpPr>
          <p:spPr>
            <a:xfrm>
              <a:off x="929100" y="1155300"/>
              <a:ext cx="1517100" cy="1517100"/>
            </a:xfrm>
            <a:prstGeom prst="blockArc">
              <a:avLst>
                <a:gd name="adj1" fmla="val 10800000"/>
                <a:gd name="adj2" fmla="val 15459214"/>
                <a:gd name="adj3" fmla="val 12768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359" name="Google Shape;2359;p46"/>
          <p:cNvSpPr txBox="1"/>
          <p:nvPr>
            <p:ph type="title" idx="2"/>
          </p:nvPr>
        </p:nvSpPr>
        <p:spPr>
          <a:xfrm>
            <a:off x="4959602" y="1992075"/>
            <a:ext cx="11358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50%</a:t>
            </a:r>
            <a:endParaRPr lang="en-GB"/>
          </a:p>
        </p:txBody>
      </p:sp>
      <p:sp>
        <p:nvSpPr>
          <p:cNvPr id="2360" name="Google Shape;2360;p46"/>
          <p:cNvSpPr txBox="1"/>
          <p:nvPr>
            <p:ph type="title" idx="6"/>
          </p:nvPr>
        </p:nvSpPr>
        <p:spPr>
          <a:xfrm>
            <a:off x="1146160" y="1992075"/>
            <a:ext cx="1083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20%</a:t>
            </a:r>
            <a:endParaRPr lang="en-GB"/>
          </a:p>
        </p:txBody>
      </p:sp>
      <p:sp>
        <p:nvSpPr>
          <p:cNvPr id="2361" name="Google Shape;2361;p46"/>
          <p:cNvSpPr txBox="1"/>
          <p:nvPr>
            <p:ph type="title"/>
          </p:nvPr>
        </p:nvSpPr>
        <p:spPr>
          <a:xfrm>
            <a:off x="3040947" y="1992075"/>
            <a:ext cx="11358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10%</a:t>
            </a:r>
            <a:endParaRPr lang="en-GB"/>
          </a:p>
        </p:txBody>
      </p:sp>
      <p:sp>
        <p:nvSpPr>
          <p:cNvPr id="2362" name="Google Shape;2362;p46"/>
          <p:cNvSpPr txBox="1"/>
          <p:nvPr>
            <p:ph type="title" idx="4"/>
          </p:nvPr>
        </p:nvSpPr>
        <p:spPr>
          <a:xfrm>
            <a:off x="6926450" y="1992075"/>
            <a:ext cx="1083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25%</a:t>
            </a:r>
            <a:endParaRPr lang="en-GB"/>
          </a:p>
        </p:txBody>
      </p:sp>
      <p:grpSp>
        <p:nvGrpSpPr>
          <p:cNvPr id="2363" name="Google Shape;2363;p46"/>
          <p:cNvGrpSpPr/>
          <p:nvPr/>
        </p:nvGrpSpPr>
        <p:grpSpPr>
          <a:xfrm>
            <a:off x="2850297" y="1460100"/>
            <a:ext cx="1517100" cy="1517100"/>
            <a:chOff x="2850300" y="1155300"/>
            <a:chExt cx="1517100" cy="1517100"/>
          </a:xfrm>
        </p:grpSpPr>
        <p:sp>
          <p:nvSpPr>
            <p:cNvPr id="2364" name="Google Shape;2364;p46"/>
            <p:cNvSpPr/>
            <p:nvPr/>
          </p:nvSpPr>
          <p:spPr>
            <a:xfrm>
              <a:off x="2850300" y="1155300"/>
              <a:ext cx="1517100" cy="1517100"/>
            </a:xfrm>
            <a:prstGeom prst="donut">
              <a:avLst>
                <a:gd name="adj" fmla="val 12713"/>
              </a:avLst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65" name="Google Shape;2365;p46"/>
            <p:cNvSpPr/>
            <p:nvPr/>
          </p:nvSpPr>
          <p:spPr>
            <a:xfrm>
              <a:off x="2850300" y="1155300"/>
              <a:ext cx="1517100" cy="1517100"/>
            </a:xfrm>
            <a:prstGeom prst="blockArc">
              <a:avLst>
                <a:gd name="adj1" fmla="val 10800000"/>
                <a:gd name="adj2" fmla="val 13307568"/>
                <a:gd name="adj3" fmla="val 1267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366" name="Google Shape;2366;p46"/>
          <p:cNvGrpSpPr/>
          <p:nvPr/>
        </p:nvGrpSpPr>
        <p:grpSpPr>
          <a:xfrm>
            <a:off x="4768952" y="1460100"/>
            <a:ext cx="1517100" cy="1517100"/>
            <a:chOff x="4779850" y="1155300"/>
            <a:chExt cx="1517100" cy="1517100"/>
          </a:xfrm>
        </p:grpSpPr>
        <p:sp>
          <p:nvSpPr>
            <p:cNvPr id="2367" name="Google Shape;2367;p46"/>
            <p:cNvSpPr/>
            <p:nvPr/>
          </p:nvSpPr>
          <p:spPr>
            <a:xfrm>
              <a:off x="4779850" y="1155300"/>
              <a:ext cx="1517100" cy="1517100"/>
            </a:xfrm>
            <a:prstGeom prst="donut">
              <a:avLst>
                <a:gd name="adj" fmla="val 12713"/>
              </a:avLst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68" name="Google Shape;2368;p46"/>
            <p:cNvSpPr/>
            <p:nvPr/>
          </p:nvSpPr>
          <p:spPr>
            <a:xfrm>
              <a:off x="4779850" y="1155300"/>
              <a:ext cx="1517100" cy="1517100"/>
            </a:xfrm>
            <a:prstGeom prst="blockArc">
              <a:avLst>
                <a:gd name="adj1" fmla="val 10800000"/>
                <a:gd name="adj2" fmla="val 21575358"/>
                <a:gd name="adj3" fmla="val 12526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369" name="Google Shape;2369;p46"/>
          <p:cNvGrpSpPr/>
          <p:nvPr/>
        </p:nvGrpSpPr>
        <p:grpSpPr>
          <a:xfrm>
            <a:off x="6709400" y="1460100"/>
            <a:ext cx="1517100" cy="1517100"/>
            <a:chOff x="6687600" y="1098150"/>
            <a:chExt cx="1517100" cy="1517100"/>
          </a:xfrm>
        </p:grpSpPr>
        <p:sp>
          <p:nvSpPr>
            <p:cNvPr id="2370" name="Google Shape;2370;p46"/>
            <p:cNvSpPr/>
            <p:nvPr/>
          </p:nvSpPr>
          <p:spPr>
            <a:xfrm>
              <a:off x="6687600" y="1098150"/>
              <a:ext cx="1517100" cy="1517100"/>
            </a:xfrm>
            <a:prstGeom prst="donut">
              <a:avLst>
                <a:gd name="adj" fmla="val 12713"/>
              </a:avLst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71" name="Google Shape;2371;p46"/>
            <p:cNvSpPr/>
            <p:nvPr/>
          </p:nvSpPr>
          <p:spPr>
            <a:xfrm>
              <a:off x="6687600" y="1098150"/>
              <a:ext cx="1517100" cy="1517100"/>
            </a:xfrm>
            <a:prstGeom prst="blockArc">
              <a:avLst>
                <a:gd name="adj1" fmla="val 10800000"/>
                <a:gd name="adj2" fmla="val 16197873"/>
                <a:gd name="adj3" fmla="val 12688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75" name="Shape 2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6" name="Google Shape;2376;p47"/>
          <p:cNvSpPr txBox="1"/>
          <p:nvPr>
            <p:ph type="ctrTitle" idx="8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SWOT Analysis</a:t>
            </a:r>
            <a:endParaRPr lang="en-GB"/>
          </a:p>
        </p:txBody>
      </p:sp>
      <p:pic>
        <p:nvPicPr>
          <p:cNvPr id="2377" name="Google Shape;2377;p47"/>
          <p:cNvPicPr preferRelativeResize="0"/>
          <p:nvPr/>
        </p:nvPicPr>
        <p:blipFill>
          <a:blip r:embed="rId1">
            <a:alphaModFix amt="52000"/>
          </a:blip>
          <a:stretch>
            <a:fillRect/>
          </a:stretch>
        </p:blipFill>
        <p:spPr>
          <a:xfrm rot="-531200" flipH="1">
            <a:off x="4979153" y="1307574"/>
            <a:ext cx="2616201" cy="71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8" name="Google Shape;2378;p47"/>
          <p:cNvPicPr preferRelativeResize="0"/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 rot="-531200" flipH="1">
            <a:off x="1560510" y="1307574"/>
            <a:ext cx="2616201" cy="71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9" name="Google Shape;2379;p47"/>
          <p:cNvPicPr preferRelativeResize="0"/>
          <p:nvPr/>
        </p:nvPicPr>
        <p:blipFill>
          <a:blip r:embed="rId3">
            <a:alphaModFix amt="52000"/>
          </a:blip>
          <a:stretch>
            <a:fillRect/>
          </a:stretch>
        </p:blipFill>
        <p:spPr>
          <a:xfrm rot="-531200" flipH="1">
            <a:off x="1560510" y="2911932"/>
            <a:ext cx="2616201" cy="71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0" name="Google Shape;2380;p47"/>
          <p:cNvPicPr preferRelativeResize="0"/>
          <p:nvPr/>
        </p:nvPicPr>
        <p:blipFill>
          <a:blip r:embed="rId4">
            <a:alphaModFix amt="52000"/>
          </a:blip>
          <a:stretch>
            <a:fillRect/>
          </a:stretch>
        </p:blipFill>
        <p:spPr>
          <a:xfrm rot="-460491" flipH="1">
            <a:off x="4975767" y="2911932"/>
            <a:ext cx="2616199" cy="712650"/>
          </a:xfrm>
          <a:prstGeom prst="rect">
            <a:avLst/>
          </a:prstGeom>
          <a:noFill/>
          <a:ln>
            <a:noFill/>
          </a:ln>
        </p:spPr>
      </p:pic>
      <p:sp>
        <p:nvSpPr>
          <p:cNvPr id="2381" name="Google Shape;2381;p47"/>
          <p:cNvSpPr txBox="1"/>
          <p:nvPr>
            <p:ph type="title"/>
          </p:nvPr>
        </p:nvSpPr>
        <p:spPr>
          <a:xfrm>
            <a:off x="1698617" y="1400049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Strengths</a:t>
            </a:r>
            <a:endParaRPr lang="en-GB"/>
          </a:p>
        </p:txBody>
      </p:sp>
      <p:sp>
        <p:nvSpPr>
          <p:cNvPr id="2382" name="Google Shape;2382;p47"/>
          <p:cNvSpPr txBox="1"/>
          <p:nvPr>
            <p:ph type="subTitle" idx="1"/>
          </p:nvPr>
        </p:nvSpPr>
        <p:spPr>
          <a:xfrm>
            <a:off x="1698617" y="2015470"/>
            <a:ext cx="2867100" cy="9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Venus is t</a:t>
            </a:r>
            <a:r>
              <a:rPr lang="en-GB"/>
              <a:t>he second planet from the Sun. It is named after a Roman goddess</a:t>
            </a:r>
            <a:endParaRPr lang="en-GB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</a:p>
        </p:txBody>
      </p:sp>
      <p:sp>
        <p:nvSpPr>
          <p:cNvPr id="2383" name="Google Shape;2383;p47"/>
          <p:cNvSpPr txBox="1"/>
          <p:nvPr>
            <p:ph type="title" idx="2"/>
          </p:nvPr>
        </p:nvSpPr>
        <p:spPr>
          <a:xfrm flipH="1">
            <a:off x="4593236" y="1400049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Weaknesses</a:t>
            </a:r>
            <a:endParaRPr lang="en-GB"/>
          </a:p>
        </p:txBody>
      </p:sp>
      <p:sp>
        <p:nvSpPr>
          <p:cNvPr id="2384" name="Google Shape;2384;p47"/>
          <p:cNvSpPr txBox="1"/>
          <p:nvPr>
            <p:ph type="subTitle" idx="3"/>
          </p:nvPr>
        </p:nvSpPr>
        <p:spPr>
          <a:xfrm>
            <a:off x="4593236" y="2015470"/>
            <a:ext cx="2867100" cy="9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Mercury is the smallest and innermost planet in the entire Solar System</a:t>
            </a:r>
            <a:endParaRPr lang="en-GB"/>
          </a:p>
        </p:txBody>
      </p:sp>
      <p:sp>
        <p:nvSpPr>
          <p:cNvPr id="2385" name="Google Shape;2385;p47"/>
          <p:cNvSpPr txBox="1"/>
          <p:nvPr>
            <p:ph type="title" idx="4"/>
          </p:nvPr>
        </p:nvSpPr>
        <p:spPr>
          <a:xfrm>
            <a:off x="1698617" y="3004407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Opportunities</a:t>
            </a:r>
            <a:endParaRPr lang="en-GB"/>
          </a:p>
        </p:txBody>
      </p:sp>
      <p:sp>
        <p:nvSpPr>
          <p:cNvPr id="2386" name="Google Shape;2386;p47"/>
          <p:cNvSpPr txBox="1"/>
          <p:nvPr>
            <p:ph type="subTitle" idx="5"/>
          </p:nvPr>
        </p:nvSpPr>
        <p:spPr>
          <a:xfrm>
            <a:off x="1698617" y="3619626"/>
            <a:ext cx="2867100" cy="9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Saturn is the sixth planet from the Sun and the second-largest in the Solar System</a:t>
            </a:r>
            <a:endParaRPr lang="en-GB"/>
          </a:p>
        </p:txBody>
      </p:sp>
      <p:sp>
        <p:nvSpPr>
          <p:cNvPr id="2387" name="Google Shape;2387;p47"/>
          <p:cNvSpPr txBox="1"/>
          <p:nvPr>
            <p:ph type="title" idx="6"/>
          </p:nvPr>
        </p:nvSpPr>
        <p:spPr>
          <a:xfrm flipH="1">
            <a:off x="4593236" y="3004407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Threats</a:t>
            </a:r>
            <a:endParaRPr lang="en-GB"/>
          </a:p>
        </p:txBody>
      </p:sp>
      <p:sp>
        <p:nvSpPr>
          <p:cNvPr id="2388" name="Google Shape;2388;p47"/>
          <p:cNvSpPr txBox="1"/>
          <p:nvPr>
            <p:ph type="subTitle" idx="7"/>
          </p:nvPr>
        </p:nvSpPr>
        <p:spPr>
          <a:xfrm>
            <a:off x="4593236" y="3619626"/>
            <a:ext cx="2867100" cy="9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Jupiter is the fifth planet from the Sun and the largest in the Solar System</a:t>
            </a:r>
            <a:endParaRPr lang="en-GB"/>
          </a:p>
        </p:txBody>
      </p:sp>
      <p:grpSp>
        <p:nvGrpSpPr>
          <p:cNvPr id="2389" name="Google Shape;2389;p47"/>
          <p:cNvGrpSpPr/>
          <p:nvPr/>
        </p:nvGrpSpPr>
        <p:grpSpPr>
          <a:xfrm>
            <a:off x="992746" y="1449412"/>
            <a:ext cx="343825" cy="428975"/>
            <a:chOff x="1541450" y="2026250"/>
            <a:chExt cx="343825" cy="428975"/>
          </a:xfrm>
        </p:grpSpPr>
        <p:sp>
          <p:nvSpPr>
            <p:cNvPr id="2390" name="Google Shape;2390;p47"/>
            <p:cNvSpPr/>
            <p:nvPr/>
          </p:nvSpPr>
          <p:spPr>
            <a:xfrm>
              <a:off x="1541450" y="2026250"/>
              <a:ext cx="343825" cy="428975"/>
            </a:xfrm>
            <a:custGeom>
              <a:avLst/>
              <a:gdLst/>
              <a:ahLst/>
              <a:cxnLst/>
              <a:rect l="l" t="t" r="r" b="b"/>
              <a:pathLst>
                <a:path w="13753" h="17159" extrusionOk="0">
                  <a:moveTo>
                    <a:pt x="3642" y="12373"/>
                  </a:moveTo>
                  <a:lnTo>
                    <a:pt x="3672" y="12388"/>
                  </a:lnTo>
                  <a:lnTo>
                    <a:pt x="4921" y="13637"/>
                  </a:lnTo>
                  <a:cubicBezTo>
                    <a:pt x="4966" y="13682"/>
                    <a:pt x="5041" y="13697"/>
                    <a:pt x="5101" y="13697"/>
                  </a:cubicBezTo>
                  <a:cubicBezTo>
                    <a:pt x="5109" y="13705"/>
                    <a:pt x="5120" y="13709"/>
                    <a:pt x="5131" y="13709"/>
                  </a:cubicBezTo>
                  <a:cubicBezTo>
                    <a:pt x="5143" y="13709"/>
                    <a:pt x="5154" y="13705"/>
                    <a:pt x="5161" y="13697"/>
                  </a:cubicBezTo>
                  <a:lnTo>
                    <a:pt x="6079" y="13457"/>
                  </a:lnTo>
                  <a:lnTo>
                    <a:pt x="6079" y="13457"/>
                  </a:lnTo>
                  <a:lnTo>
                    <a:pt x="5282" y="16406"/>
                  </a:lnTo>
                  <a:lnTo>
                    <a:pt x="4334" y="15368"/>
                  </a:lnTo>
                  <a:cubicBezTo>
                    <a:pt x="4289" y="15312"/>
                    <a:pt x="4220" y="15281"/>
                    <a:pt x="4150" y="15281"/>
                  </a:cubicBezTo>
                  <a:cubicBezTo>
                    <a:pt x="4126" y="15281"/>
                    <a:pt x="4101" y="15285"/>
                    <a:pt x="4078" y="15292"/>
                  </a:cubicBezTo>
                  <a:lnTo>
                    <a:pt x="2739" y="15714"/>
                  </a:lnTo>
                  <a:lnTo>
                    <a:pt x="2739" y="15714"/>
                  </a:lnTo>
                  <a:lnTo>
                    <a:pt x="3642" y="12373"/>
                  </a:lnTo>
                  <a:close/>
                  <a:moveTo>
                    <a:pt x="8625" y="0"/>
                  </a:moveTo>
                  <a:cubicBezTo>
                    <a:pt x="8604" y="0"/>
                    <a:pt x="8583" y="2"/>
                    <a:pt x="8562" y="6"/>
                  </a:cubicBezTo>
                  <a:lnTo>
                    <a:pt x="6862" y="472"/>
                  </a:lnTo>
                  <a:lnTo>
                    <a:pt x="5146" y="6"/>
                  </a:lnTo>
                  <a:cubicBezTo>
                    <a:pt x="5129" y="2"/>
                    <a:pt x="5111" y="1"/>
                    <a:pt x="5092" y="1"/>
                  </a:cubicBezTo>
                  <a:cubicBezTo>
                    <a:pt x="5026" y="1"/>
                    <a:pt x="4952" y="23"/>
                    <a:pt x="4906" y="81"/>
                  </a:cubicBezTo>
                  <a:lnTo>
                    <a:pt x="3657" y="1330"/>
                  </a:lnTo>
                  <a:lnTo>
                    <a:pt x="1957" y="1781"/>
                  </a:lnTo>
                  <a:cubicBezTo>
                    <a:pt x="1881" y="1811"/>
                    <a:pt x="1806" y="1871"/>
                    <a:pt x="1776" y="1962"/>
                  </a:cubicBezTo>
                  <a:lnTo>
                    <a:pt x="1325" y="3662"/>
                  </a:lnTo>
                  <a:lnTo>
                    <a:pt x="76" y="4911"/>
                  </a:lnTo>
                  <a:cubicBezTo>
                    <a:pt x="16" y="4971"/>
                    <a:pt x="1" y="5061"/>
                    <a:pt x="16" y="5151"/>
                  </a:cubicBezTo>
                  <a:lnTo>
                    <a:pt x="467" y="6852"/>
                  </a:lnTo>
                  <a:lnTo>
                    <a:pt x="196" y="7920"/>
                  </a:lnTo>
                  <a:cubicBezTo>
                    <a:pt x="143" y="8108"/>
                    <a:pt x="291" y="8232"/>
                    <a:pt x="439" y="8232"/>
                  </a:cubicBezTo>
                  <a:cubicBezTo>
                    <a:pt x="540" y="8232"/>
                    <a:pt x="641" y="8174"/>
                    <a:pt x="678" y="8040"/>
                  </a:cubicBezTo>
                  <a:lnTo>
                    <a:pt x="979" y="6912"/>
                  </a:lnTo>
                  <a:cubicBezTo>
                    <a:pt x="994" y="6867"/>
                    <a:pt x="994" y="6822"/>
                    <a:pt x="979" y="6791"/>
                  </a:cubicBezTo>
                  <a:lnTo>
                    <a:pt x="542" y="5151"/>
                  </a:lnTo>
                  <a:lnTo>
                    <a:pt x="1731" y="3963"/>
                  </a:lnTo>
                  <a:cubicBezTo>
                    <a:pt x="1761" y="3933"/>
                    <a:pt x="1791" y="3888"/>
                    <a:pt x="1791" y="3858"/>
                  </a:cubicBezTo>
                  <a:lnTo>
                    <a:pt x="2228" y="2218"/>
                  </a:lnTo>
                  <a:lnTo>
                    <a:pt x="3852" y="1781"/>
                  </a:lnTo>
                  <a:cubicBezTo>
                    <a:pt x="3898" y="1766"/>
                    <a:pt x="3943" y="1751"/>
                    <a:pt x="3973" y="1721"/>
                  </a:cubicBezTo>
                  <a:lnTo>
                    <a:pt x="5161" y="532"/>
                  </a:lnTo>
                  <a:lnTo>
                    <a:pt x="6786" y="954"/>
                  </a:lnTo>
                  <a:cubicBezTo>
                    <a:pt x="6809" y="961"/>
                    <a:pt x="6832" y="965"/>
                    <a:pt x="6854" y="965"/>
                  </a:cubicBezTo>
                  <a:cubicBezTo>
                    <a:pt x="6877" y="965"/>
                    <a:pt x="6899" y="961"/>
                    <a:pt x="6922" y="954"/>
                  </a:cubicBezTo>
                  <a:lnTo>
                    <a:pt x="8547" y="517"/>
                  </a:lnTo>
                  <a:lnTo>
                    <a:pt x="9735" y="1706"/>
                  </a:lnTo>
                  <a:cubicBezTo>
                    <a:pt x="9781" y="1751"/>
                    <a:pt x="9811" y="1766"/>
                    <a:pt x="9856" y="1781"/>
                  </a:cubicBezTo>
                  <a:lnTo>
                    <a:pt x="11481" y="2218"/>
                  </a:lnTo>
                  <a:lnTo>
                    <a:pt x="11917" y="3842"/>
                  </a:lnTo>
                  <a:cubicBezTo>
                    <a:pt x="11932" y="3888"/>
                    <a:pt x="11947" y="3918"/>
                    <a:pt x="11992" y="3948"/>
                  </a:cubicBezTo>
                  <a:lnTo>
                    <a:pt x="13181" y="5151"/>
                  </a:lnTo>
                  <a:lnTo>
                    <a:pt x="12760" y="6776"/>
                  </a:lnTo>
                  <a:cubicBezTo>
                    <a:pt x="12745" y="6822"/>
                    <a:pt x="12745" y="6867"/>
                    <a:pt x="12760" y="6912"/>
                  </a:cubicBezTo>
                  <a:lnTo>
                    <a:pt x="13196" y="8537"/>
                  </a:lnTo>
                  <a:lnTo>
                    <a:pt x="12007" y="9725"/>
                  </a:lnTo>
                  <a:cubicBezTo>
                    <a:pt x="11962" y="9755"/>
                    <a:pt x="11947" y="9801"/>
                    <a:pt x="11932" y="9846"/>
                  </a:cubicBezTo>
                  <a:lnTo>
                    <a:pt x="11496" y="11471"/>
                  </a:lnTo>
                  <a:lnTo>
                    <a:pt x="9856" y="11907"/>
                  </a:lnTo>
                  <a:cubicBezTo>
                    <a:pt x="9826" y="11922"/>
                    <a:pt x="9781" y="11937"/>
                    <a:pt x="9750" y="11982"/>
                  </a:cubicBezTo>
                  <a:lnTo>
                    <a:pt x="8562" y="13171"/>
                  </a:lnTo>
                  <a:lnTo>
                    <a:pt x="6922" y="12735"/>
                  </a:lnTo>
                  <a:cubicBezTo>
                    <a:pt x="6899" y="12727"/>
                    <a:pt x="6877" y="12723"/>
                    <a:pt x="6854" y="12723"/>
                  </a:cubicBezTo>
                  <a:cubicBezTo>
                    <a:pt x="6832" y="12723"/>
                    <a:pt x="6809" y="12727"/>
                    <a:pt x="6786" y="12735"/>
                  </a:cubicBezTo>
                  <a:lnTo>
                    <a:pt x="5161" y="13171"/>
                  </a:lnTo>
                  <a:lnTo>
                    <a:pt x="3973" y="11982"/>
                  </a:lnTo>
                  <a:cubicBezTo>
                    <a:pt x="3943" y="11952"/>
                    <a:pt x="3898" y="11922"/>
                    <a:pt x="3852" y="11922"/>
                  </a:cubicBezTo>
                  <a:lnTo>
                    <a:pt x="3521" y="11832"/>
                  </a:lnTo>
                  <a:lnTo>
                    <a:pt x="2228" y="11486"/>
                  </a:lnTo>
                  <a:lnTo>
                    <a:pt x="1791" y="9846"/>
                  </a:lnTo>
                  <a:cubicBezTo>
                    <a:pt x="1776" y="9816"/>
                    <a:pt x="1761" y="9771"/>
                    <a:pt x="1731" y="9740"/>
                  </a:cubicBezTo>
                  <a:lnTo>
                    <a:pt x="888" y="8898"/>
                  </a:lnTo>
                  <a:cubicBezTo>
                    <a:pt x="832" y="8842"/>
                    <a:pt x="770" y="8818"/>
                    <a:pt x="710" y="8818"/>
                  </a:cubicBezTo>
                  <a:cubicBezTo>
                    <a:pt x="512" y="8818"/>
                    <a:pt x="343" y="9074"/>
                    <a:pt x="527" y="9259"/>
                  </a:cubicBezTo>
                  <a:lnTo>
                    <a:pt x="1325" y="10056"/>
                  </a:lnTo>
                  <a:lnTo>
                    <a:pt x="1791" y="11757"/>
                  </a:lnTo>
                  <a:cubicBezTo>
                    <a:pt x="1806" y="11847"/>
                    <a:pt x="1881" y="11907"/>
                    <a:pt x="1972" y="11937"/>
                  </a:cubicBezTo>
                  <a:lnTo>
                    <a:pt x="3160" y="12253"/>
                  </a:lnTo>
                  <a:lnTo>
                    <a:pt x="2137" y="16030"/>
                  </a:lnTo>
                  <a:cubicBezTo>
                    <a:pt x="2099" y="16197"/>
                    <a:pt x="2226" y="16343"/>
                    <a:pt x="2377" y="16343"/>
                  </a:cubicBezTo>
                  <a:cubicBezTo>
                    <a:pt x="2402" y="16343"/>
                    <a:pt x="2428" y="16339"/>
                    <a:pt x="2453" y="16330"/>
                  </a:cubicBezTo>
                  <a:lnTo>
                    <a:pt x="4078" y="15819"/>
                  </a:lnTo>
                  <a:lnTo>
                    <a:pt x="5222" y="17083"/>
                  </a:lnTo>
                  <a:cubicBezTo>
                    <a:pt x="5267" y="17128"/>
                    <a:pt x="5342" y="17158"/>
                    <a:pt x="5417" y="17158"/>
                  </a:cubicBezTo>
                  <a:lnTo>
                    <a:pt x="5477" y="17158"/>
                  </a:lnTo>
                  <a:cubicBezTo>
                    <a:pt x="5568" y="17143"/>
                    <a:pt x="5628" y="17068"/>
                    <a:pt x="5658" y="16977"/>
                  </a:cubicBezTo>
                  <a:lnTo>
                    <a:pt x="6636" y="13306"/>
                  </a:lnTo>
                  <a:lnTo>
                    <a:pt x="6877" y="13246"/>
                  </a:lnTo>
                  <a:lnTo>
                    <a:pt x="7102" y="13306"/>
                  </a:lnTo>
                  <a:lnTo>
                    <a:pt x="8080" y="16977"/>
                  </a:lnTo>
                  <a:cubicBezTo>
                    <a:pt x="8110" y="17068"/>
                    <a:pt x="8171" y="17143"/>
                    <a:pt x="8276" y="17158"/>
                  </a:cubicBezTo>
                  <a:lnTo>
                    <a:pt x="8321" y="17158"/>
                  </a:lnTo>
                  <a:cubicBezTo>
                    <a:pt x="8396" y="17158"/>
                    <a:pt x="8472" y="17128"/>
                    <a:pt x="8517" y="17083"/>
                  </a:cubicBezTo>
                  <a:lnTo>
                    <a:pt x="9660" y="15819"/>
                  </a:lnTo>
                  <a:lnTo>
                    <a:pt x="11285" y="16330"/>
                  </a:lnTo>
                  <a:cubicBezTo>
                    <a:pt x="11310" y="16341"/>
                    <a:pt x="11339" y="16346"/>
                    <a:pt x="11368" y="16346"/>
                  </a:cubicBezTo>
                  <a:cubicBezTo>
                    <a:pt x="11426" y="16346"/>
                    <a:pt x="11486" y="16325"/>
                    <a:pt x="11526" y="16285"/>
                  </a:cubicBezTo>
                  <a:cubicBezTo>
                    <a:pt x="11601" y="16210"/>
                    <a:pt x="11616" y="16120"/>
                    <a:pt x="11601" y="16030"/>
                  </a:cubicBezTo>
                  <a:lnTo>
                    <a:pt x="11195" y="14510"/>
                  </a:lnTo>
                  <a:cubicBezTo>
                    <a:pt x="11164" y="14364"/>
                    <a:pt x="11058" y="14302"/>
                    <a:pt x="10950" y="14302"/>
                  </a:cubicBezTo>
                  <a:cubicBezTo>
                    <a:pt x="10790" y="14302"/>
                    <a:pt x="10626" y="14439"/>
                    <a:pt x="10698" y="14645"/>
                  </a:cubicBezTo>
                  <a:lnTo>
                    <a:pt x="10999" y="15714"/>
                  </a:lnTo>
                  <a:lnTo>
                    <a:pt x="9660" y="15292"/>
                  </a:lnTo>
                  <a:cubicBezTo>
                    <a:pt x="9637" y="15285"/>
                    <a:pt x="9612" y="15281"/>
                    <a:pt x="9588" y="15281"/>
                  </a:cubicBezTo>
                  <a:cubicBezTo>
                    <a:pt x="9518" y="15281"/>
                    <a:pt x="9449" y="15312"/>
                    <a:pt x="9404" y="15368"/>
                  </a:cubicBezTo>
                  <a:lnTo>
                    <a:pt x="8456" y="16406"/>
                  </a:lnTo>
                  <a:lnTo>
                    <a:pt x="7659" y="13442"/>
                  </a:lnTo>
                  <a:lnTo>
                    <a:pt x="8592" y="13697"/>
                  </a:lnTo>
                  <a:cubicBezTo>
                    <a:pt x="8607" y="13700"/>
                    <a:pt x="8623" y="13701"/>
                    <a:pt x="8638" y="13701"/>
                  </a:cubicBezTo>
                  <a:cubicBezTo>
                    <a:pt x="8712" y="13701"/>
                    <a:pt x="8783" y="13672"/>
                    <a:pt x="8833" y="13622"/>
                  </a:cubicBezTo>
                  <a:lnTo>
                    <a:pt x="10081" y="12373"/>
                  </a:lnTo>
                  <a:lnTo>
                    <a:pt x="10096" y="12373"/>
                  </a:lnTo>
                  <a:lnTo>
                    <a:pt x="10412" y="13547"/>
                  </a:lnTo>
                  <a:cubicBezTo>
                    <a:pt x="10443" y="13667"/>
                    <a:pt x="10548" y="13743"/>
                    <a:pt x="10653" y="13743"/>
                  </a:cubicBezTo>
                  <a:lnTo>
                    <a:pt x="10728" y="13743"/>
                  </a:lnTo>
                  <a:cubicBezTo>
                    <a:pt x="10864" y="13697"/>
                    <a:pt x="10939" y="13562"/>
                    <a:pt x="10894" y="13427"/>
                  </a:cubicBezTo>
                  <a:lnTo>
                    <a:pt x="10593" y="12253"/>
                  </a:lnTo>
                  <a:lnTo>
                    <a:pt x="11782" y="11937"/>
                  </a:lnTo>
                  <a:cubicBezTo>
                    <a:pt x="11872" y="11907"/>
                    <a:pt x="11932" y="11847"/>
                    <a:pt x="11962" y="11757"/>
                  </a:cubicBezTo>
                  <a:lnTo>
                    <a:pt x="12414" y="10056"/>
                  </a:lnTo>
                  <a:lnTo>
                    <a:pt x="13662" y="8808"/>
                  </a:lnTo>
                  <a:cubicBezTo>
                    <a:pt x="13723" y="8747"/>
                    <a:pt x="13753" y="8657"/>
                    <a:pt x="13723" y="8567"/>
                  </a:cubicBezTo>
                  <a:lnTo>
                    <a:pt x="13707" y="8552"/>
                  </a:lnTo>
                  <a:lnTo>
                    <a:pt x="13241" y="6852"/>
                  </a:lnTo>
                  <a:lnTo>
                    <a:pt x="13707" y="5136"/>
                  </a:lnTo>
                  <a:cubicBezTo>
                    <a:pt x="13723" y="5061"/>
                    <a:pt x="13707" y="4956"/>
                    <a:pt x="13632" y="4896"/>
                  </a:cubicBezTo>
                  <a:lnTo>
                    <a:pt x="12383" y="3647"/>
                  </a:lnTo>
                  <a:lnTo>
                    <a:pt x="11932" y="1947"/>
                  </a:lnTo>
                  <a:cubicBezTo>
                    <a:pt x="11902" y="1871"/>
                    <a:pt x="11842" y="1796"/>
                    <a:pt x="11752" y="1766"/>
                  </a:cubicBezTo>
                  <a:lnTo>
                    <a:pt x="10051" y="1315"/>
                  </a:lnTo>
                  <a:lnTo>
                    <a:pt x="8803" y="66"/>
                  </a:lnTo>
                  <a:cubicBezTo>
                    <a:pt x="8757" y="20"/>
                    <a:pt x="8693" y="0"/>
                    <a:pt x="86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91" name="Google Shape;2391;p47"/>
            <p:cNvSpPr/>
            <p:nvPr/>
          </p:nvSpPr>
          <p:spPr>
            <a:xfrm>
              <a:off x="1581325" y="2065875"/>
              <a:ext cx="279500" cy="262875"/>
            </a:xfrm>
            <a:custGeom>
              <a:avLst/>
              <a:gdLst/>
              <a:ahLst/>
              <a:cxnLst/>
              <a:rect l="l" t="t" r="r" b="b"/>
              <a:pathLst>
                <a:path w="11180" h="10515" extrusionOk="0">
                  <a:moveTo>
                    <a:pt x="5793" y="1731"/>
                  </a:moveTo>
                  <a:cubicBezTo>
                    <a:pt x="5883" y="1731"/>
                    <a:pt x="5959" y="1791"/>
                    <a:pt x="5989" y="1866"/>
                  </a:cubicBezTo>
                  <a:cubicBezTo>
                    <a:pt x="6230" y="2694"/>
                    <a:pt x="6230" y="3386"/>
                    <a:pt x="5974" y="4048"/>
                  </a:cubicBezTo>
                  <a:cubicBezTo>
                    <a:pt x="5944" y="4123"/>
                    <a:pt x="5959" y="4213"/>
                    <a:pt x="6004" y="4274"/>
                  </a:cubicBezTo>
                  <a:cubicBezTo>
                    <a:pt x="6049" y="4349"/>
                    <a:pt x="6124" y="4394"/>
                    <a:pt x="6215" y="4394"/>
                  </a:cubicBezTo>
                  <a:lnTo>
                    <a:pt x="8095" y="4394"/>
                  </a:lnTo>
                  <a:cubicBezTo>
                    <a:pt x="8100" y="4394"/>
                    <a:pt x="8105" y="4394"/>
                    <a:pt x="8110" y="4394"/>
                  </a:cubicBezTo>
                  <a:cubicBezTo>
                    <a:pt x="8441" y="4394"/>
                    <a:pt x="8436" y="4906"/>
                    <a:pt x="8095" y="4921"/>
                  </a:cubicBezTo>
                  <a:lnTo>
                    <a:pt x="7448" y="4921"/>
                  </a:lnTo>
                  <a:cubicBezTo>
                    <a:pt x="7435" y="4919"/>
                    <a:pt x="7421" y="4918"/>
                    <a:pt x="7409" y="4918"/>
                  </a:cubicBezTo>
                  <a:cubicBezTo>
                    <a:pt x="7096" y="4918"/>
                    <a:pt x="7100" y="5418"/>
                    <a:pt x="7421" y="5418"/>
                  </a:cubicBezTo>
                  <a:cubicBezTo>
                    <a:pt x="7430" y="5418"/>
                    <a:pt x="7439" y="5418"/>
                    <a:pt x="7448" y="5417"/>
                  </a:cubicBezTo>
                  <a:lnTo>
                    <a:pt x="7915" y="5417"/>
                  </a:lnTo>
                  <a:cubicBezTo>
                    <a:pt x="8261" y="5417"/>
                    <a:pt x="8261" y="5944"/>
                    <a:pt x="7915" y="5944"/>
                  </a:cubicBezTo>
                  <a:lnTo>
                    <a:pt x="7448" y="5944"/>
                  </a:lnTo>
                  <a:cubicBezTo>
                    <a:pt x="7439" y="5943"/>
                    <a:pt x="7429" y="5943"/>
                    <a:pt x="7420" y="5943"/>
                  </a:cubicBezTo>
                  <a:cubicBezTo>
                    <a:pt x="7096" y="5943"/>
                    <a:pt x="7096" y="6441"/>
                    <a:pt x="7420" y="6441"/>
                  </a:cubicBezTo>
                  <a:cubicBezTo>
                    <a:pt x="7429" y="6441"/>
                    <a:pt x="7439" y="6441"/>
                    <a:pt x="7448" y="6440"/>
                  </a:cubicBezTo>
                  <a:lnTo>
                    <a:pt x="7749" y="6440"/>
                  </a:lnTo>
                  <a:cubicBezTo>
                    <a:pt x="8095" y="6440"/>
                    <a:pt x="8095" y="6967"/>
                    <a:pt x="7749" y="6967"/>
                  </a:cubicBezTo>
                  <a:lnTo>
                    <a:pt x="7283" y="6967"/>
                  </a:lnTo>
                  <a:cubicBezTo>
                    <a:pt x="7273" y="6966"/>
                    <a:pt x="7264" y="6966"/>
                    <a:pt x="7256" y="6966"/>
                  </a:cubicBezTo>
                  <a:cubicBezTo>
                    <a:pt x="6931" y="6966"/>
                    <a:pt x="6931" y="7480"/>
                    <a:pt x="7256" y="7480"/>
                  </a:cubicBezTo>
                  <a:cubicBezTo>
                    <a:pt x="7264" y="7480"/>
                    <a:pt x="7273" y="7479"/>
                    <a:pt x="7283" y="7478"/>
                  </a:cubicBezTo>
                  <a:lnTo>
                    <a:pt x="7539" y="7478"/>
                  </a:lnTo>
                  <a:cubicBezTo>
                    <a:pt x="7885" y="7478"/>
                    <a:pt x="7885" y="8005"/>
                    <a:pt x="7539" y="8005"/>
                  </a:cubicBezTo>
                  <a:lnTo>
                    <a:pt x="4785" y="8005"/>
                  </a:lnTo>
                  <a:cubicBezTo>
                    <a:pt x="4695" y="8005"/>
                    <a:pt x="4620" y="7975"/>
                    <a:pt x="4544" y="7915"/>
                  </a:cubicBezTo>
                  <a:cubicBezTo>
                    <a:pt x="4289" y="7734"/>
                    <a:pt x="3988" y="7614"/>
                    <a:pt x="3672" y="7599"/>
                  </a:cubicBezTo>
                  <a:lnTo>
                    <a:pt x="3672" y="4650"/>
                  </a:lnTo>
                  <a:cubicBezTo>
                    <a:pt x="3912" y="4409"/>
                    <a:pt x="4168" y="4183"/>
                    <a:pt x="4454" y="3988"/>
                  </a:cubicBezTo>
                  <a:cubicBezTo>
                    <a:pt x="5071" y="3536"/>
                    <a:pt x="5658" y="3100"/>
                    <a:pt x="5598" y="1942"/>
                  </a:cubicBezTo>
                  <a:cubicBezTo>
                    <a:pt x="5583" y="1881"/>
                    <a:pt x="5613" y="1836"/>
                    <a:pt x="5643" y="1791"/>
                  </a:cubicBezTo>
                  <a:cubicBezTo>
                    <a:pt x="5688" y="1746"/>
                    <a:pt x="5733" y="1731"/>
                    <a:pt x="5793" y="1731"/>
                  </a:cubicBezTo>
                  <a:close/>
                  <a:moveTo>
                    <a:pt x="3175" y="4213"/>
                  </a:moveTo>
                  <a:lnTo>
                    <a:pt x="3175" y="4620"/>
                  </a:lnTo>
                  <a:lnTo>
                    <a:pt x="3175" y="7885"/>
                  </a:lnTo>
                  <a:lnTo>
                    <a:pt x="3175" y="8140"/>
                  </a:lnTo>
                  <a:lnTo>
                    <a:pt x="1460" y="8140"/>
                  </a:lnTo>
                  <a:cubicBezTo>
                    <a:pt x="828" y="7313"/>
                    <a:pt x="497" y="6305"/>
                    <a:pt x="497" y="5267"/>
                  </a:cubicBezTo>
                  <a:cubicBezTo>
                    <a:pt x="497" y="4906"/>
                    <a:pt x="542" y="4559"/>
                    <a:pt x="617" y="4213"/>
                  </a:cubicBezTo>
                  <a:close/>
                  <a:moveTo>
                    <a:pt x="5267" y="1"/>
                  </a:moveTo>
                  <a:cubicBezTo>
                    <a:pt x="2889" y="1"/>
                    <a:pt x="813" y="1595"/>
                    <a:pt x="181" y="3897"/>
                  </a:cubicBezTo>
                  <a:cubicBezTo>
                    <a:pt x="76" y="4334"/>
                    <a:pt x="16" y="4800"/>
                    <a:pt x="16" y="5252"/>
                  </a:cubicBezTo>
                  <a:cubicBezTo>
                    <a:pt x="1" y="6455"/>
                    <a:pt x="407" y="7599"/>
                    <a:pt x="1159" y="8532"/>
                  </a:cubicBezTo>
                  <a:cubicBezTo>
                    <a:pt x="2204" y="9843"/>
                    <a:pt x="3736" y="10515"/>
                    <a:pt x="5277" y="10515"/>
                  </a:cubicBezTo>
                  <a:cubicBezTo>
                    <a:pt x="6598" y="10515"/>
                    <a:pt x="7925" y="10020"/>
                    <a:pt x="8953" y="9013"/>
                  </a:cubicBezTo>
                  <a:cubicBezTo>
                    <a:pt x="11180" y="6831"/>
                    <a:pt x="11029" y="3190"/>
                    <a:pt x="8637" y="1204"/>
                  </a:cubicBezTo>
                  <a:cubicBezTo>
                    <a:pt x="8585" y="1165"/>
                    <a:pt x="8532" y="1148"/>
                    <a:pt x="8482" y="1148"/>
                  </a:cubicBezTo>
                  <a:cubicBezTo>
                    <a:pt x="8282" y="1148"/>
                    <a:pt x="8129" y="1412"/>
                    <a:pt x="8321" y="1580"/>
                  </a:cubicBezTo>
                  <a:cubicBezTo>
                    <a:pt x="10397" y="3326"/>
                    <a:pt x="10623" y="6455"/>
                    <a:pt x="8787" y="8456"/>
                  </a:cubicBezTo>
                  <a:cubicBezTo>
                    <a:pt x="7849" y="9495"/>
                    <a:pt x="6564" y="10019"/>
                    <a:pt x="5274" y="10019"/>
                  </a:cubicBezTo>
                  <a:cubicBezTo>
                    <a:pt x="4061" y="10019"/>
                    <a:pt x="2845" y="9555"/>
                    <a:pt x="1911" y="8622"/>
                  </a:cubicBezTo>
                  <a:lnTo>
                    <a:pt x="3431" y="8622"/>
                  </a:lnTo>
                  <a:cubicBezTo>
                    <a:pt x="3566" y="8622"/>
                    <a:pt x="3687" y="8517"/>
                    <a:pt x="3687" y="8381"/>
                  </a:cubicBezTo>
                  <a:lnTo>
                    <a:pt x="3687" y="8095"/>
                  </a:lnTo>
                  <a:cubicBezTo>
                    <a:pt x="3882" y="8110"/>
                    <a:pt x="4078" y="8186"/>
                    <a:pt x="4244" y="8306"/>
                  </a:cubicBezTo>
                  <a:cubicBezTo>
                    <a:pt x="4394" y="8426"/>
                    <a:pt x="4590" y="8486"/>
                    <a:pt x="4785" y="8501"/>
                  </a:cubicBezTo>
                  <a:lnTo>
                    <a:pt x="7539" y="8501"/>
                  </a:lnTo>
                  <a:cubicBezTo>
                    <a:pt x="8140" y="8486"/>
                    <a:pt x="8501" y="7839"/>
                    <a:pt x="8201" y="7328"/>
                  </a:cubicBezTo>
                  <a:cubicBezTo>
                    <a:pt x="8532" y="7087"/>
                    <a:pt x="8607" y="6621"/>
                    <a:pt x="8381" y="6275"/>
                  </a:cubicBezTo>
                  <a:cubicBezTo>
                    <a:pt x="8577" y="6139"/>
                    <a:pt x="8682" y="5914"/>
                    <a:pt x="8682" y="5673"/>
                  </a:cubicBezTo>
                  <a:cubicBezTo>
                    <a:pt x="8682" y="5522"/>
                    <a:pt x="8637" y="5372"/>
                    <a:pt x="8562" y="5252"/>
                  </a:cubicBezTo>
                  <a:cubicBezTo>
                    <a:pt x="9133" y="4800"/>
                    <a:pt x="8817" y="3882"/>
                    <a:pt x="8095" y="3882"/>
                  </a:cubicBezTo>
                  <a:lnTo>
                    <a:pt x="6561" y="3882"/>
                  </a:lnTo>
                  <a:cubicBezTo>
                    <a:pt x="6741" y="3160"/>
                    <a:pt x="6711" y="2408"/>
                    <a:pt x="6470" y="1716"/>
                  </a:cubicBezTo>
                  <a:cubicBezTo>
                    <a:pt x="6380" y="1415"/>
                    <a:pt x="6094" y="1219"/>
                    <a:pt x="5793" y="1219"/>
                  </a:cubicBezTo>
                  <a:cubicBezTo>
                    <a:pt x="5387" y="1219"/>
                    <a:pt x="5056" y="1565"/>
                    <a:pt x="5086" y="1972"/>
                  </a:cubicBezTo>
                  <a:cubicBezTo>
                    <a:pt x="5131" y="2859"/>
                    <a:pt x="4740" y="3145"/>
                    <a:pt x="4138" y="3597"/>
                  </a:cubicBezTo>
                  <a:cubicBezTo>
                    <a:pt x="3988" y="3702"/>
                    <a:pt x="3837" y="3822"/>
                    <a:pt x="3672" y="3973"/>
                  </a:cubicBezTo>
                  <a:cubicBezTo>
                    <a:pt x="3672" y="3837"/>
                    <a:pt x="3551" y="3732"/>
                    <a:pt x="3416" y="3732"/>
                  </a:cubicBezTo>
                  <a:lnTo>
                    <a:pt x="753" y="3732"/>
                  </a:lnTo>
                  <a:cubicBezTo>
                    <a:pt x="1415" y="1806"/>
                    <a:pt x="3235" y="512"/>
                    <a:pt x="5267" y="512"/>
                  </a:cubicBezTo>
                  <a:lnTo>
                    <a:pt x="5267" y="497"/>
                  </a:lnTo>
                  <a:cubicBezTo>
                    <a:pt x="5959" y="497"/>
                    <a:pt x="6636" y="648"/>
                    <a:pt x="7268" y="948"/>
                  </a:cubicBezTo>
                  <a:cubicBezTo>
                    <a:pt x="7306" y="966"/>
                    <a:pt x="7343" y="974"/>
                    <a:pt x="7378" y="974"/>
                  </a:cubicBezTo>
                  <a:cubicBezTo>
                    <a:pt x="7614" y="974"/>
                    <a:pt x="7741" y="613"/>
                    <a:pt x="7478" y="482"/>
                  </a:cubicBezTo>
                  <a:cubicBezTo>
                    <a:pt x="6786" y="166"/>
                    <a:pt x="6034" y="1"/>
                    <a:pt x="52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392" name="Google Shape;2392;p47"/>
          <p:cNvGrpSpPr/>
          <p:nvPr/>
        </p:nvGrpSpPr>
        <p:grpSpPr>
          <a:xfrm>
            <a:off x="7716247" y="1449349"/>
            <a:ext cx="441600" cy="429100"/>
            <a:chOff x="231725" y="3046400"/>
            <a:chExt cx="441600" cy="429100"/>
          </a:xfrm>
        </p:grpSpPr>
        <p:sp>
          <p:nvSpPr>
            <p:cNvPr id="2393" name="Google Shape;2393;p47"/>
            <p:cNvSpPr/>
            <p:nvPr/>
          </p:nvSpPr>
          <p:spPr>
            <a:xfrm>
              <a:off x="364875" y="3143350"/>
              <a:ext cx="175675" cy="235300"/>
            </a:xfrm>
            <a:custGeom>
              <a:avLst/>
              <a:gdLst/>
              <a:ahLst/>
              <a:cxnLst/>
              <a:rect l="l" t="t" r="r" b="b"/>
              <a:pathLst>
                <a:path w="7027" h="9412" extrusionOk="0">
                  <a:moveTo>
                    <a:pt x="3515" y="1"/>
                  </a:moveTo>
                  <a:cubicBezTo>
                    <a:pt x="3003" y="1"/>
                    <a:pt x="2481" y="165"/>
                    <a:pt x="2032" y="519"/>
                  </a:cubicBezTo>
                  <a:cubicBezTo>
                    <a:pt x="677" y="1573"/>
                    <a:pt x="843" y="3679"/>
                    <a:pt x="2348" y="4522"/>
                  </a:cubicBezTo>
                  <a:cubicBezTo>
                    <a:pt x="948" y="5018"/>
                    <a:pt x="15" y="6342"/>
                    <a:pt x="15" y="7832"/>
                  </a:cubicBezTo>
                  <a:lnTo>
                    <a:pt x="15" y="8148"/>
                  </a:lnTo>
                  <a:cubicBezTo>
                    <a:pt x="0" y="8223"/>
                    <a:pt x="46" y="8298"/>
                    <a:pt x="121" y="8343"/>
                  </a:cubicBezTo>
                  <a:cubicBezTo>
                    <a:pt x="407" y="8554"/>
                    <a:pt x="708" y="8734"/>
                    <a:pt x="1039" y="8870"/>
                  </a:cubicBezTo>
                  <a:cubicBezTo>
                    <a:pt x="1085" y="8896"/>
                    <a:pt x="1130" y="8908"/>
                    <a:pt x="1171" y="8908"/>
                  </a:cubicBezTo>
                  <a:cubicBezTo>
                    <a:pt x="1409" y="8908"/>
                    <a:pt x="1531" y="8521"/>
                    <a:pt x="1249" y="8418"/>
                  </a:cubicBezTo>
                  <a:cubicBezTo>
                    <a:pt x="993" y="8298"/>
                    <a:pt x="738" y="8163"/>
                    <a:pt x="512" y="8012"/>
                  </a:cubicBezTo>
                  <a:lnTo>
                    <a:pt x="512" y="7817"/>
                  </a:lnTo>
                  <a:cubicBezTo>
                    <a:pt x="512" y="6162"/>
                    <a:pt x="1851" y="4807"/>
                    <a:pt x="3521" y="4807"/>
                  </a:cubicBezTo>
                  <a:cubicBezTo>
                    <a:pt x="5176" y="4807"/>
                    <a:pt x="6530" y="6162"/>
                    <a:pt x="6530" y="7817"/>
                  </a:cubicBezTo>
                  <a:lnTo>
                    <a:pt x="6530" y="8012"/>
                  </a:lnTo>
                  <a:cubicBezTo>
                    <a:pt x="5629" y="8610"/>
                    <a:pt x="4578" y="8917"/>
                    <a:pt x="3514" y="8917"/>
                  </a:cubicBezTo>
                  <a:cubicBezTo>
                    <a:pt x="3104" y="8917"/>
                    <a:pt x="2693" y="8872"/>
                    <a:pt x="2287" y="8780"/>
                  </a:cubicBezTo>
                  <a:cubicBezTo>
                    <a:pt x="2268" y="8776"/>
                    <a:pt x="2250" y="8774"/>
                    <a:pt x="2233" y="8774"/>
                  </a:cubicBezTo>
                  <a:cubicBezTo>
                    <a:pt x="1960" y="8774"/>
                    <a:pt x="1885" y="9190"/>
                    <a:pt x="2182" y="9261"/>
                  </a:cubicBezTo>
                  <a:cubicBezTo>
                    <a:pt x="2618" y="9366"/>
                    <a:pt x="3070" y="9411"/>
                    <a:pt x="3521" y="9411"/>
                  </a:cubicBezTo>
                  <a:cubicBezTo>
                    <a:pt x="4740" y="9411"/>
                    <a:pt x="5913" y="9050"/>
                    <a:pt x="6922" y="8358"/>
                  </a:cubicBezTo>
                  <a:cubicBezTo>
                    <a:pt x="6982" y="8298"/>
                    <a:pt x="7027" y="8223"/>
                    <a:pt x="7027" y="8148"/>
                  </a:cubicBezTo>
                  <a:lnTo>
                    <a:pt x="7027" y="7832"/>
                  </a:lnTo>
                  <a:cubicBezTo>
                    <a:pt x="7027" y="6342"/>
                    <a:pt x="6094" y="5018"/>
                    <a:pt x="4680" y="4522"/>
                  </a:cubicBezTo>
                  <a:cubicBezTo>
                    <a:pt x="5266" y="4191"/>
                    <a:pt x="5688" y="3634"/>
                    <a:pt x="5853" y="2987"/>
                  </a:cubicBezTo>
                  <a:cubicBezTo>
                    <a:pt x="5915" y="2784"/>
                    <a:pt x="5759" y="2653"/>
                    <a:pt x="5604" y="2653"/>
                  </a:cubicBezTo>
                  <a:cubicBezTo>
                    <a:pt x="5496" y="2653"/>
                    <a:pt x="5388" y="2718"/>
                    <a:pt x="5357" y="2867"/>
                  </a:cubicBezTo>
                  <a:cubicBezTo>
                    <a:pt x="5150" y="3721"/>
                    <a:pt x="4387" y="4311"/>
                    <a:pt x="3532" y="4311"/>
                  </a:cubicBezTo>
                  <a:cubicBezTo>
                    <a:pt x="3454" y="4311"/>
                    <a:pt x="3375" y="4306"/>
                    <a:pt x="3295" y="4296"/>
                  </a:cubicBezTo>
                  <a:cubicBezTo>
                    <a:pt x="2348" y="4191"/>
                    <a:pt x="1625" y="3393"/>
                    <a:pt x="1610" y="2430"/>
                  </a:cubicBezTo>
                  <a:cubicBezTo>
                    <a:pt x="1595" y="1482"/>
                    <a:pt x="2287" y="655"/>
                    <a:pt x="3235" y="519"/>
                  </a:cubicBezTo>
                  <a:cubicBezTo>
                    <a:pt x="3327" y="506"/>
                    <a:pt x="3417" y="500"/>
                    <a:pt x="3507" y="500"/>
                  </a:cubicBezTo>
                  <a:cubicBezTo>
                    <a:pt x="4351" y="500"/>
                    <a:pt x="5111" y="1059"/>
                    <a:pt x="5342" y="1889"/>
                  </a:cubicBezTo>
                  <a:cubicBezTo>
                    <a:pt x="5379" y="2025"/>
                    <a:pt x="5485" y="2085"/>
                    <a:pt x="5591" y="2085"/>
                  </a:cubicBezTo>
                  <a:cubicBezTo>
                    <a:pt x="5741" y="2085"/>
                    <a:pt x="5891" y="1963"/>
                    <a:pt x="5838" y="1768"/>
                  </a:cubicBezTo>
                  <a:cubicBezTo>
                    <a:pt x="5537" y="663"/>
                    <a:pt x="4544" y="1"/>
                    <a:pt x="35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94" name="Google Shape;2394;p47"/>
            <p:cNvSpPr/>
            <p:nvPr/>
          </p:nvSpPr>
          <p:spPr>
            <a:xfrm>
              <a:off x="231725" y="3046400"/>
              <a:ext cx="441600" cy="429100"/>
            </a:xfrm>
            <a:custGeom>
              <a:avLst/>
              <a:gdLst/>
              <a:ahLst/>
              <a:cxnLst/>
              <a:rect l="l" t="t" r="r" b="b"/>
              <a:pathLst>
                <a:path w="17664" h="17164" extrusionOk="0">
                  <a:moveTo>
                    <a:pt x="8847" y="485"/>
                  </a:moveTo>
                  <a:cubicBezTo>
                    <a:pt x="8983" y="485"/>
                    <a:pt x="9118" y="576"/>
                    <a:pt x="9103" y="756"/>
                  </a:cubicBezTo>
                  <a:lnTo>
                    <a:pt x="9103" y="2772"/>
                  </a:lnTo>
                  <a:cubicBezTo>
                    <a:pt x="9118" y="2953"/>
                    <a:pt x="8983" y="3043"/>
                    <a:pt x="8847" y="3043"/>
                  </a:cubicBezTo>
                  <a:cubicBezTo>
                    <a:pt x="8712" y="3043"/>
                    <a:pt x="8576" y="2953"/>
                    <a:pt x="8591" y="2772"/>
                  </a:cubicBezTo>
                  <a:lnTo>
                    <a:pt x="8591" y="756"/>
                  </a:lnTo>
                  <a:cubicBezTo>
                    <a:pt x="8576" y="576"/>
                    <a:pt x="8712" y="485"/>
                    <a:pt x="8847" y="485"/>
                  </a:cubicBezTo>
                  <a:close/>
                  <a:moveTo>
                    <a:pt x="3052" y="8338"/>
                  </a:moveTo>
                  <a:cubicBezTo>
                    <a:pt x="3376" y="8338"/>
                    <a:pt x="3376" y="8837"/>
                    <a:pt x="3052" y="8837"/>
                  </a:cubicBezTo>
                  <a:cubicBezTo>
                    <a:pt x="3043" y="8837"/>
                    <a:pt x="3034" y="8837"/>
                    <a:pt x="3024" y="8836"/>
                  </a:cubicBezTo>
                  <a:lnTo>
                    <a:pt x="1008" y="8836"/>
                  </a:lnTo>
                  <a:cubicBezTo>
                    <a:pt x="873" y="8836"/>
                    <a:pt x="753" y="8731"/>
                    <a:pt x="753" y="8580"/>
                  </a:cubicBezTo>
                  <a:cubicBezTo>
                    <a:pt x="753" y="8445"/>
                    <a:pt x="873" y="8339"/>
                    <a:pt x="1008" y="8339"/>
                  </a:cubicBezTo>
                  <a:lnTo>
                    <a:pt x="3024" y="8339"/>
                  </a:lnTo>
                  <a:cubicBezTo>
                    <a:pt x="3034" y="8339"/>
                    <a:pt x="3043" y="8338"/>
                    <a:pt x="3052" y="8338"/>
                  </a:cubicBezTo>
                  <a:close/>
                  <a:moveTo>
                    <a:pt x="16671" y="8339"/>
                  </a:moveTo>
                  <a:cubicBezTo>
                    <a:pt x="16972" y="8369"/>
                    <a:pt x="16972" y="8821"/>
                    <a:pt x="16671" y="8851"/>
                  </a:cubicBezTo>
                  <a:lnTo>
                    <a:pt x="14655" y="8851"/>
                  </a:lnTo>
                  <a:cubicBezTo>
                    <a:pt x="14339" y="8821"/>
                    <a:pt x="14339" y="8369"/>
                    <a:pt x="14655" y="8339"/>
                  </a:cubicBezTo>
                  <a:close/>
                  <a:moveTo>
                    <a:pt x="8847" y="14166"/>
                  </a:moveTo>
                  <a:cubicBezTo>
                    <a:pt x="8968" y="14166"/>
                    <a:pt x="9088" y="14245"/>
                    <a:pt x="9103" y="14403"/>
                  </a:cubicBezTo>
                  <a:lnTo>
                    <a:pt x="9103" y="16419"/>
                  </a:lnTo>
                  <a:cubicBezTo>
                    <a:pt x="9088" y="16569"/>
                    <a:pt x="8968" y="16645"/>
                    <a:pt x="8847" y="16645"/>
                  </a:cubicBezTo>
                  <a:cubicBezTo>
                    <a:pt x="8727" y="16645"/>
                    <a:pt x="8606" y="16569"/>
                    <a:pt x="8591" y="16419"/>
                  </a:cubicBezTo>
                  <a:lnTo>
                    <a:pt x="8591" y="14403"/>
                  </a:lnTo>
                  <a:cubicBezTo>
                    <a:pt x="8606" y="14245"/>
                    <a:pt x="8727" y="14166"/>
                    <a:pt x="8847" y="14166"/>
                  </a:cubicBezTo>
                  <a:close/>
                  <a:moveTo>
                    <a:pt x="8832" y="0"/>
                  </a:moveTo>
                  <a:cubicBezTo>
                    <a:pt x="8456" y="0"/>
                    <a:pt x="8080" y="252"/>
                    <a:pt x="8080" y="756"/>
                  </a:cubicBezTo>
                  <a:lnTo>
                    <a:pt x="8080" y="1674"/>
                  </a:lnTo>
                  <a:cubicBezTo>
                    <a:pt x="6064" y="1885"/>
                    <a:pt x="4243" y="2968"/>
                    <a:pt x="3100" y="4653"/>
                  </a:cubicBezTo>
                  <a:cubicBezTo>
                    <a:pt x="3024" y="4774"/>
                    <a:pt x="3055" y="4924"/>
                    <a:pt x="3175" y="4999"/>
                  </a:cubicBezTo>
                  <a:cubicBezTo>
                    <a:pt x="3215" y="5028"/>
                    <a:pt x="3261" y="5041"/>
                    <a:pt x="3308" y="5041"/>
                  </a:cubicBezTo>
                  <a:cubicBezTo>
                    <a:pt x="3385" y="5041"/>
                    <a:pt x="3465" y="5005"/>
                    <a:pt x="3521" y="4939"/>
                  </a:cubicBezTo>
                  <a:cubicBezTo>
                    <a:pt x="4559" y="3389"/>
                    <a:pt x="6229" y="2381"/>
                    <a:pt x="8080" y="2171"/>
                  </a:cubicBezTo>
                  <a:lnTo>
                    <a:pt x="8080" y="2772"/>
                  </a:lnTo>
                  <a:cubicBezTo>
                    <a:pt x="8080" y="3269"/>
                    <a:pt x="8456" y="3517"/>
                    <a:pt x="8832" y="3517"/>
                  </a:cubicBezTo>
                  <a:cubicBezTo>
                    <a:pt x="9208" y="3517"/>
                    <a:pt x="9584" y="3269"/>
                    <a:pt x="9584" y="2772"/>
                  </a:cubicBezTo>
                  <a:lnTo>
                    <a:pt x="9584" y="2171"/>
                  </a:lnTo>
                  <a:cubicBezTo>
                    <a:pt x="12548" y="2532"/>
                    <a:pt x="14881" y="4864"/>
                    <a:pt x="15242" y="7828"/>
                  </a:cubicBezTo>
                  <a:lnTo>
                    <a:pt x="14655" y="7828"/>
                  </a:lnTo>
                  <a:cubicBezTo>
                    <a:pt x="13647" y="7828"/>
                    <a:pt x="13647" y="9332"/>
                    <a:pt x="14655" y="9332"/>
                  </a:cubicBezTo>
                  <a:lnTo>
                    <a:pt x="15242" y="9332"/>
                  </a:lnTo>
                  <a:cubicBezTo>
                    <a:pt x="14881" y="12296"/>
                    <a:pt x="12548" y="14629"/>
                    <a:pt x="9584" y="14990"/>
                  </a:cubicBezTo>
                  <a:lnTo>
                    <a:pt x="9584" y="14403"/>
                  </a:lnTo>
                  <a:cubicBezTo>
                    <a:pt x="9584" y="13899"/>
                    <a:pt x="9208" y="13647"/>
                    <a:pt x="8832" y="13647"/>
                  </a:cubicBezTo>
                  <a:cubicBezTo>
                    <a:pt x="8456" y="13647"/>
                    <a:pt x="8080" y="13899"/>
                    <a:pt x="8080" y="14403"/>
                  </a:cubicBezTo>
                  <a:lnTo>
                    <a:pt x="8080" y="14990"/>
                  </a:lnTo>
                  <a:cubicBezTo>
                    <a:pt x="5131" y="14629"/>
                    <a:pt x="2799" y="12296"/>
                    <a:pt x="2438" y="9332"/>
                  </a:cubicBezTo>
                  <a:lnTo>
                    <a:pt x="3024" y="9332"/>
                  </a:lnTo>
                  <a:cubicBezTo>
                    <a:pt x="4017" y="9332"/>
                    <a:pt x="4017" y="7828"/>
                    <a:pt x="3024" y="7828"/>
                  </a:cubicBezTo>
                  <a:lnTo>
                    <a:pt x="2423" y="7828"/>
                  </a:lnTo>
                  <a:cubicBezTo>
                    <a:pt x="2498" y="7196"/>
                    <a:pt x="2663" y="6579"/>
                    <a:pt x="2934" y="5992"/>
                  </a:cubicBezTo>
                  <a:cubicBezTo>
                    <a:pt x="2993" y="5805"/>
                    <a:pt x="2840" y="5657"/>
                    <a:pt x="2684" y="5657"/>
                  </a:cubicBezTo>
                  <a:cubicBezTo>
                    <a:pt x="2602" y="5657"/>
                    <a:pt x="2520" y="5698"/>
                    <a:pt x="2468" y="5797"/>
                  </a:cubicBezTo>
                  <a:cubicBezTo>
                    <a:pt x="2182" y="6444"/>
                    <a:pt x="2001" y="7136"/>
                    <a:pt x="1926" y="7828"/>
                  </a:cubicBezTo>
                  <a:lnTo>
                    <a:pt x="1008" y="7828"/>
                  </a:lnTo>
                  <a:cubicBezTo>
                    <a:pt x="0" y="7828"/>
                    <a:pt x="0" y="9332"/>
                    <a:pt x="1008" y="9332"/>
                  </a:cubicBezTo>
                  <a:lnTo>
                    <a:pt x="1926" y="9332"/>
                  </a:lnTo>
                  <a:cubicBezTo>
                    <a:pt x="2272" y="12582"/>
                    <a:pt x="4845" y="15140"/>
                    <a:pt x="8080" y="15501"/>
                  </a:cubicBezTo>
                  <a:lnTo>
                    <a:pt x="8080" y="16419"/>
                  </a:lnTo>
                  <a:cubicBezTo>
                    <a:pt x="8080" y="16916"/>
                    <a:pt x="8456" y="17164"/>
                    <a:pt x="8832" y="17164"/>
                  </a:cubicBezTo>
                  <a:cubicBezTo>
                    <a:pt x="9208" y="17164"/>
                    <a:pt x="9584" y="16916"/>
                    <a:pt x="9584" y="16419"/>
                  </a:cubicBezTo>
                  <a:lnTo>
                    <a:pt x="9584" y="15501"/>
                  </a:lnTo>
                  <a:cubicBezTo>
                    <a:pt x="12834" y="15140"/>
                    <a:pt x="15392" y="12582"/>
                    <a:pt x="15753" y="9332"/>
                  </a:cubicBezTo>
                  <a:lnTo>
                    <a:pt x="16656" y="9332"/>
                  </a:lnTo>
                  <a:cubicBezTo>
                    <a:pt x="17664" y="9332"/>
                    <a:pt x="17664" y="7828"/>
                    <a:pt x="16656" y="7828"/>
                  </a:cubicBezTo>
                  <a:lnTo>
                    <a:pt x="15753" y="7828"/>
                  </a:lnTo>
                  <a:cubicBezTo>
                    <a:pt x="15392" y="4593"/>
                    <a:pt x="12834" y="2020"/>
                    <a:pt x="9584" y="1674"/>
                  </a:cubicBezTo>
                  <a:lnTo>
                    <a:pt x="9584" y="756"/>
                  </a:lnTo>
                  <a:cubicBezTo>
                    <a:pt x="9584" y="252"/>
                    <a:pt x="9208" y="0"/>
                    <a:pt x="88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395" name="Google Shape;2395;p47"/>
          <p:cNvGrpSpPr/>
          <p:nvPr/>
        </p:nvGrpSpPr>
        <p:grpSpPr>
          <a:xfrm>
            <a:off x="7745922" y="3053657"/>
            <a:ext cx="411925" cy="429200"/>
            <a:chOff x="246563" y="2142550"/>
            <a:chExt cx="411925" cy="429200"/>
          </a:xfrm>
        </p:grpSpPr>
        <p:sp>
          <p:nvSpPr>
            <p:cNvPr id="2396" name="Google Shape;2396;p47"/>
            <p:cNvSpPr/>
            <p:nvPr/>
          </p:nvSpPr>
          <p:spPr>
            <a:xfrm>
              <a:off x="586988" y="2235625"/>
              <a:ext cx="71500" cy="314125"/>
            </a:xfrm>
            <a:custGeom>
              <a:avLst/>
              <a:gdLst/>
              <a:ahLst/>
              <a:cxnLst/>
              <a:rect l="l" t="t" r="r" b="b"/>
              <a:pathLst>
                <a:path w="2860" h="12565" extrusionOk="0">
                  <a:moveTo>
                    <a:pt x="941" y="497"/>
                  </a:moveTo>
                  <a:cubicBezTo>
                    <a:pt x="1148" y="497"/>
                    <a:pt x="1355" y="640"/>
                    <a:pt x="1355" y="926"/>
                  </a:cubicBezTo>
                  <a:lnTo>
                    <a:pt x="1355" y="1618"/>
                  </a:lnTo>
                  <a:lnTo>
                    <a:pt x="527" y="1618"/>
                  </a:lnTo>
                  <a:lnTo>
                    <a:pt x="527" y="926"/>
                  </a:lnTo>
                  <a:cubicBezTo>
                    <a:pt x="527" y="640"/>
                    <a:pt x="734" y="497"/>
                    <a:pt x="941" y="497"/>
                  </a:cubicBezTo>
                  <a:close/>
                  <a:moveTo>
                    <a:pt x="1294" y="10285"/>
                  </a:moveTo>
                  <a:lnTo>
                    <a:pt x="993" y="11564"/>
                  </a:lnTo>
                  <a:lnTo>
                    <a:pt x="888" y="11564"/>
                  </a:lnTo>
                  <a:lnTo>
                    <a:pt x="587" y="10285"/>
                  </a:lnTo>
                  <a:close/>
                  <a:moveTo>
                    <a:pt x="941" y="1"/>
                  </a:moveTo>
                  <a:cubicBezTo>
                    <a:pt x="478" y="1"/>
                    <a:pt x="15" y="309"/>
                    <a:pt x="15" y="926"/>
                  </a:cubicBezTo>
                  <a:lnTo>
                    <a:pt x="15" y="1859"/>
                  </a:lnTo>
                  <a:lnTo>
                    <a:pt x="15" y="5320"/>
                  </a:lnTo>
                  <a:cubicBezTo>
                    <a:pt x="30" y="5478"/>
                    <a:pt x="151" y="5557"/>
                    <a:pt x="271" y="5557"/>
                  </a:cubicBezTo>
                  <a:cubicBezTo>
                    <a:pt x="392" y="5557"/>
                    <a:pt x="512" y="5478"/>
                    <a:pt x="527" y="5320"/>
                  </a:cubicBezTo>
                  <a:lnTo>
                    <a:pt x="527" y="2115"/>
                  </a:lnTo>
                  <a:lnTo>
                    <a:pt x="1355" y="2115"/>
                  </a:lnTo>
                  <a:lnTo>
                    <a:pt x="1355" y="9788"/>
                  </a:lnTo>
                  <a:lnTo>
                    <a:pt x="527" y="9788"/>
                  </a:lnTo>
                  <a:lnTo>
                    <a:pt x="527" y="6418"/>
                  </a:lnTo>
                  <a:cubicBezTo>
                    <a:pt x="542" y="6237"/>
                    <a:pt x="407" y="6147"/>
                    <a:pt x="271" y="6147"/>
                  </a:cubicBezTo>
                  <a:cubicBezTo>
                    <a:pt x="136" y="6147"/>
                    <a:pt x="0" y="6237"/>
                    <a:pt x="15" y="6418"/>
                  </a:cubicBezTo>
                  <a:lnTo>
                    <a:pt x="15" y="10029"/>
                  </a:lnTo>
                  <a:cubicBezTo>
                    <a:pt x="15" y="10044"/>
                    <a:pt x="15" y="10044"/>
                    <a:pt x="15" y="10059"/>
                  </a:cubicBezTo>
                  <a:cubicBezTo>
                    <a:pt x="15" y="10059"/>
                    <a:pt x="15" y="10059"/>
                    <a:pt x="15" y="10074"/>
                  </a:cubicBezTo>
                  <a:lnTo>
                    <a:pt x="437" y="11864"/>
                  </a:lnTo>
                  <a:cubicBezTo>
                    <a:pt x="467" y="11970"/>
                    <a:pt x="572" y="12045"/>
                    <a:pt x="677" y="12045"/>
                  </a:cubicBezTo>
                  <a:lnTo>
                    <a:pt x="677" y="12316"/>
                  </a:lnTo>
                  <a:cubicBezTo>
                    <a:pt x="677" y="12481"/>
                    <a:pt x="805" y="12564"/>
                    <a:pt x="933" y="12564"/>
                  </a:cubicBezTo>
                  <a:cubicBezTo>
                    <a:pt x="1061" y="12564"/>
                    <a:pt x="1189" y="12481"/>
                    <a:pt x="1189" y="12316"/>
                  </a:cubicBezTo>
                  <a:lnTo>
                    <a:pt x="1189" y="12075"/>
                  </a:lnTo>
                  <a:cubicBezTo>
                    <a:pt x="1309" y="12075"/>
                    <a:pt x="1400" y="12000"/>
                    <a:pt x="1430" y="11895"/>
                  </a:cubicBezTo>
                  <a:lnTo>
                    <a:pt x="1851" y="10104"/>
                  </a:lnTo>
                  <a:cubicBezTo>
                    <a:pt x="1851" y="10089"/>
                    <a:pt x="1851" y="10059"/>
                    <a:pt x="1851" y="10044"/>
                  </a:cubicBezTo>
                  <a:lnTo>
                    <a:pt x="1851" y="2145"/>
                  </a:lnTo>
                  <a:cubicBezTo>
                    <a:pt x="2137" y="2190"/>
                    <a:pt x="2348" y="2356"/>
                    <a:pt x="2348" y="2551"/>
                  </a:cubicBezTo>
                  <a:lnTo>
                    <a:pt x="2348" y="5861"/>
                  </a:lnTo>
                  <a:cubicBezTo>
                    <a:pt x="2348" y="6027"/>
                    <a:pt x="2475" y="6109"/>
                    <a:pt x="2603" y="6109"/>
                  </a:cubicBezTo>
                  <a:cubicBezTo>
                    <a:pt x="2731" y="6109"/>
                    <a:pt x="2859" y="6027"/>
                    <a:pt x="2859" y="5861"/>
                  </a:cubicBezTo>
                  <a:lnTo>
                    <a:pt x="2859" y="2536"/>
                  </a:lnTo>
                  <a:cubicBezTo>
                    <a:pt x="2859" y="2055"/>
                    <a:pt x="2423" y="1678"/>
                    <a:pt x="1851" y="1633"/>
                  </a:cubicBezTo>
                  <a:lnTo>
                    <a:pt x="1866" y="1633"/>
                  </a:lnTo>
                  <a:lnTo>
                    <a:pt x="1866" y="926"/>
                  </a:lnTo>
                  <a:cubicBezTo>
                    <a:pt x="1866" y="309"/>
                    <a:pt x="1403" y="1"/>
                    <a:pt x="9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97" name="Google Shape;2397;p47"/>
            <p:cNvSpPr/>
            <p:nvPr/>
          </p:nvSpPr>
          <p:spPr>
            <a:xfrm>
              <a:off x="246563" y="2142550"/>
              <a:ext cx="320500" cy="429200"/>
            </a:xfrm>
            <a:custGeom>
              <a:avLst/>
              <a:gdLst/>
              <a:ahLst/>
              <a:cxnLst/>
              <a:rect l="l" t="t" r="r" b="b"/>
              <a:pathLst>
                <a:path w="12820" h="17168" extrusionOk="0">
                  <a:moveTo>
                    <a:pt x="6365" y="497"/>
                  </a:moveTo>
                  <a:cubicBezTo>
                    <a:pt x="6967" y="497"/>
                    <a:pt x="7509" y="933"/>
                    <a:pt x="7629" y="1535"/>
                  </a:cubicBezTo>
                  <a:lnTo>
                    <a:pt x="5086" y="1535"/>
                  </a:lnTo>
                  <a:cubicBezTo>
                    <a:pt x="5222" y="933"/>
                    <a:pt x="5748" y="497"/>
                    <a:pt x="6365" y="497"/>
                  </a:cubicBezTo>
                  <a:close/>
                  <a:moveTo>
                    <a:pt x="9600" y="2046"/>
                  </a:moveTo>
                  <a:lnTo>
                    <a:pt x="9600" y="3054"/>
                  </a:lnTo>
                  <a:lnTo>
                    <a:pt x="3221" y="3054"/>
                  </a:lnTo>
                  <a:lnTo>
                    <a:pt x="3221" y="2046"/>
                  </a:lnTo>
                  <a:close/>
                  <a:moveTo>
                    <a:pt x="6365" y="0"/>
                  </a:moveTo>
                  <a:cubicBezTo>
                    <a:pt x="5463" y="0"/>
                    <a:pt x="4710" y="662"/>
                    <a:pt x="4590" y="1535"/>
                  </a:cubicBezTo>
                  <a:lnTo>
                    <a:pt x="2965" y="1535"/>
                  </a:lnTo>
                  <a:cubicBezTo>
                    <a:pt x="2830" y="1535"/>
                    <a:pt x="2709" y="1655"/>
                    <a:pt x="2709" y="1790"/>
                  </a:cubicBezTo>
                  <a:lnTo>
                    <a:pt x="2709" y="2031"/>
                  </a:lnTo>
                  <a:lnTo>
                    <a:pt x="242" y="2031"/>
                  </a:lnTo>
                  <a:cubicBezTo>
                    <a:pt x="106" y="2031"/>
                    <a:pt x="1" y="2137"/>
                    <a:pt x="1" y="2272"/>
                  </a:cubicBezTo>
                  <a:lnTo>
                    <a:pt x="1" y="16912"/>
                  </a:lnTo>
                  <a:cubicBezTo>
                    <a:pt x="1" y="17047"/>
                    <a:pt x="106" y="17167"/>
                    <a:pt x="242" y="17167"/>
                  </a:cubicBezTo>
                  <a:lnTo>
                    <a:pt x="12579" y="17167"/>
                  </a:lnTo>
                  <a:cubicBezTo>
                    <a:pt x="12715" y="17167"/>
                    <a:pt x="12820" y="17047"/>
                    <a:pt x="12820" y="16912"/>
                  </a:cubicBezTo>
                  <a:lnTo>
                    <a:pt x="12820" y="2272"/>
                  </a:lnTo>
                  <a:cubicBezTo>
                    <a:pt x="12820" y="2137"/>
                    <a:pt x="12715" y="2031"/>
                    <a:pt x="12579" y="2031"/>
                  </a:cubicBezTo>
                  <a:lnTo>
                    <a:pt x="11646" y="2031"/>
                  </a:lnTo>
                  <a:cubicBezTo>
                    <a:pt x="11345" y="2046"/>
                    <a:pt x="11345" y="2498"/>
                    <a:pt x="11646" y="2528"/>
                  </a:cubicBezTo>
                  <a:lnTo>
                    <a:pt x="12308" y="2528"/>
                  </a:lnTo>
                  <a:lnTo>
                    <a:pt x="12308" y="16656"/>
                  </a:lnTo>
                  <a:lnTo>
                    <a:pt x="482" y="16656"/>
                  </a:lnTo>
                  <a:lnTo>
                    <a:pt x="482" y="2528"/>
                  </a:lnTo>
                  <a:lnTo>
                    <a:pt x="2724" y="2528"/>
                  </a:lnTo>
                  <a:lnTo>
                    <a:pt x="2724" y="3054"/>
                  </a:lnTo>
                  <a:lnTo>
                    <a:pt x="1280" y="3054"/>
                  </a:lnTo>
                  <a:cubicBezTo>
                    <a:pt x="1129" y="3054"/>
                    <a:pt x="1024" y="3160"/>
                    <a:pt x="1024" y="3310"/>
                  </a:cubicBezTo>
                  <a:lnTo>
                    <a:pt x="1024" y="12789"/>
                  </a:lnTo>
                  <a:cubicBezTo>
                    <a:pt x="1039" y="12939"/>
                    <a:pt x="1156" y="13015"/>
                    <a:pt x="1272" y="13015"/>
                  </a:cubicBezTo>
                  <a:cubicBezTo>
                    <a:pt x="1389" y="13015"/>
                    <a:pt x="1506" y="12939"/>
                    <a:pt x="1521" y="12789"/>
                  </a:cubicBezTo>
                  <a:lnTo>
                    <a:pt x="1521" y="3551"/>
                  </a:lnTo>
                  <a:lnTo>
                    <a:pt x="11300" y="3551"/>
                  </a:lnTo>
                  <a:lnTo>
                    <a:pt x="11300" y="15633"/>
                  </a:lnTo>
                  <a:lnTo>
                    <a:pt x="1521" y="15633"/>
                  </a:lnTo>
                  <a:lnTo>
                    <a:pt x="1521" y="13887"/>
                  </a:lnTo>
                  <a:cubicBezTo>
                    <a:pt x="1506" y="13729"/>
                    <a:pt x="1389" y="13650"/>
                    <a:pt x="1272" y="13650"/>
                  </a:cubicBezTo>
                  <a:cubicBezTo>
                    <a:pt x="1156" y="13650"/>
                    <a:pt x="1039" y="13729"/>
                    <a:pt x="1024" y="13887"/>
                  </a:cubicBezTo>
                  <a:lnTo>
                    <a:pt x="1024" y="15888"/>
                  </a:lnTo>
                  <a:cubicBezTo>
                    <a:pt x="1024" y="16024"/>
                    <a:pt x="1129" y="16129"/>
                    <a:pt x="1280" y="16129"/>
                  </a:cubicBezTo>
                  <a:lnTo>
                    <a:pt x="11541" y="16129"/>
                  </a:lnTo>
                  <a:cubicBezTo>
                    <a:pt x="11692" y="16129"/>
                    <a:pt x="11797" y="16024"/>
                    <a:pt x="11797" y="15888"/>
                  </a:cubicBezTo>
                  <a:lnTo>
                    <a:pt x="11797" y="3310"/>
                  </a:lnTo>
                  <a:cubicBezTo>
                    <a:pt x="11797" y="3160"/>
                    <a:pt x="11692" y="3054"/>
                    <a:pt x="11541" y="3054"/>
                  </a:cubicBezTo>
                  <a:lnTo>
                    <a:pt x="10097" y="3054"/>
                  </a:lnTo>
                  <a:lnTo>
                    <a:pt x="10097" y="2528"/>
                  </a:lnTo>
                  <a:lnTo>
                    <a:pt x="10563" y="2528"/>
                  </a:lnTo>
                  <a:cubicBezTo>
                    <a:pt x="10573" y="2529"/>
                    <a:pt x="10582" y="2529"/>
                    <a:pt x="10591" y="2529"/>
                  </a:cubicBezTo>
                  <a:cubicBezTo>
                    <a:pt x="10915" y="2529"/>
                    <a:pt x="10915" y="2030"/>
                    <a:pt x="10591" y="2030"/>
                  </a:cubicBezTo>
                  <a:cubicBezTo>
                    <a:pt x="10582" y="2030"/>
                    <a:pt x="10573" y="2030"/>
                    <a:pt x="10563" y="2031"/>
                  </a:cubicBezTo>
                  <a:lnTo>
                    <a:pt x="10097" y="2031"/>
                  </a:lnTo>
                  <a:lnTo>
                    <a:pt x="10097" y="1790"/>
                  </a:lnTo>
                  <a:cubicBezTo>
                    <a:pt x="10097" y="1655"/>
                    <a:pt x="9991" y="1535"/>
                    <a:pt x="9856" y="1535"/>
                  </a:cubicBezTo>
                  <a:lnTo>
                    <a:pt x="8141" y="1535"/>
                  </a:lnTo>
                  <a:cubicBezTo>
                    <a:pt x="8005" y="662"/>
                    <a:pt x="7253" y="0"/>
                    <a:pt x="63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98" name="Google Shape;2398;p47"/>
            <p:cNvSpPr/>
            <p:nvPr/>
          </p:nvSpPr>
          <p:spPr>
            <a:xfrm>
              <a:off x="303363" y="2280200"/>
              <a:ext cx="59100" cy="63975"/>
            </a:xfrm>
            <a:custGeom>
              <a:avLst/>
              <a:gdLst/>
              <a:ahLst/>
              <a:cxnLst/>
              <a:rect l="l" t="t" r="r" b="b"/>
              <a:pathLst>
                <a:path w="2364" h="2559" extrusionOk="0">
                  <a:moveTo>
                    <a:pt x="1851" y="512"/>
                  </a:moveTo>
                  <a:lnTo>
                    <a:pt x="1851" y="2062"/>
                  </a:lnTo>
                  <a:lnTo>
                    <a:pt x="512" y="2062"/>
                  </a:lnTo>
                  <a:lnTo>
                    <a:pt x="512" y="512"/>
                  </a:lnTo>
                  <a:close/>
                  <a:moveTo>
                    <a:pt x="257" y="1"/>
                  </a:moveTo>
                  <a:cubicBezTo>
                    <a:pt x="121" y="1"/>
                    <a:pt x="1" y="121"/>
                    <a:pt x="1" y="257"/>
                  </a:cubicBezTo>
                  <a:lnTo>
                    <a:pt x="1" y="2318"/>
                  </a:lnTo>
                  <a:cubicBezTo>
                    <a:pt x="1" y="2453"/>
                    <a:pt x="121" y="2559"/>
                    <a:pt x="257" y="2559"/>
                  </a:cubicBezTo>
                  <a:lnTo>
                    <a:pt x="2107" y="2559"/>
                  </a:lnTo>
                  <a:cubicBezTo>
                    <a:pt x="2243" y="2559"/>
                    <a:pt x="2363" y="2453"/>
                    <a:pt x="2363" y="2318"/>
                  </a:cubicBezTo>
                  <a:lnTo>
                    <a:pt x="2363" y="257"/>
                  </a:lnTo>
                  <a:cubicBezTo>
                    <a:pt x="2363" y="121"/>
                    <a:pt x="2243" y="1"/>
                    <a:pt x="21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99" name="Google Shape;2399;p47"/>
            <p:cNvSpPr/>
            <p:nvPr/>
          </p:nvSpPr>
          <p:spPr>
            <a:xfrm>
              <a:off x="374088" y="2305775"/>
              <a:ext cx="132050" cy="12825"/>
            </a:xfrm>
            <a:custGeom>
              <a:avLst/>
              <a:gdLst/>
              <a:ahLst/>
              <a:cxnLst/>
              <a:rect l="l" t="t" r="r" b="b"/>
              <a:pathLst>
                <a:path w="5282" h="513" extrusionOk="0">
                  <a:moveTo>
                    <a:pt x="347" y="1"/>
                  </a:moveTo>
                  <a:cubicBezTo>
                    <a:pt x="0" y="1"/>
                    <a:pt x="0" y="512"/>
                    <a:pt x="347" y="512"/>
                  </a:cubicBezTo>
                  <a:lnTo>
                    <a:pt x="4951" y="512"/>
                  </a:lnTo>
                  <a:cubicBezTo>
                    <a:pt x="5282" y="512"/>
                    <a:pt x="5282" y="1"/>
                    <a:pt x="49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00" name="Google Shape;2400;p47"/>
            <p:cNvSpPr/>
            <p:nvPr/>
          </p:nvSpPr>
          <p:spPr>
            <a:xfrm>
              <a:off x="303363" y="2358825"/>
              <a:ext cx="58700" cy="63975"/>
            </a:xfrm>
            <a:custGeom>
              <a:avLst/>
              <a:gdLst/>
              <a:ahLst/>
              <a:cxnLst/>
              <a:rect l="l" t="t" r="r" b="b"/>
              <a:pathLst>
                <a:path w="2348" h="2559" extrusionOk="0">
                  <a:moveTo>
                    <a:pt x="1851" y="512"/>
                  </a:moveTo>
                  <a:lnTo>
                    <a:pt x="1851" y="2077"/>
                  </a:lnTo>
                  <a:lnTo>
                    <a:pt x="512" y="2077"/>
                  </a:lnTo>
                  <a:lnTo>
                    <a:pt x="512" y="512"/>
                  </a:lnTo>
                  <a:close/>
                  <a:moveTo>
                    <a:pt x="257" y="0"/>
                  </a:moveTo>
                  <a:cubicBezTo>
                    <a:pt x="121" y="0"/>
                    <a:pt x="1" y="121"/>
                    <a:pt x="1" y="256"/>
                  </a:cubicBezTo>
                  <a:lnTo>
                    <a:pt x="1" y="2317"/>
                  </a:lnTo>
                  <a:cubicBezTo>
                    <a:pt x="1" y="2453"/>
                    <a:pt x="106" y="2558"/>
                    <a:pt x="257" y="2558"/>
                  </a:cubicBezTo>
                  <a:lnTo>
                    <a:pt x="2107" y="2558"/>
                  </a:lnTo>
                  <a:cubicBezTo>
                    <a:pt x="2243" y="2558"/>
                    <a:pt x="2348" y="2453"/>
                    <a:pt x="2348" y="2317"/>
                  </a:cubicBezTo>
                  <a:lnTo>
                    <a:pt x="2348" y="256"/>
                  </a:lnTo>
                  <a:cubicBezTo>
                    <a:pt x="2348" y="121"/>
                    <a:pt x="2243" y="0"/>
                    <a:pt x="21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01" name="Google Shape;2401;p47"/>
            <p:cNvSpPr/>
            <p:nvPr/>
          </p:nvSpPr>
          <p:spPr>
            <a:xfrm>
              <a:off x="373588" y="2384750"/>
              <a:ext cx="133075" cy="12500"/>
            </a:xfrm>
            <a:custGeom>
              <a:avLst/>
              <a:gdLst/>
              <a:ahLst/>
              <a:cxnLst/>
              <a:rect l="l" t="t" r="r" b="b"/>
              <a:pathLst>
                <a:path w="5323" h="500" extrusionOk="0">
                  <a:moveTo>
                    <a:pt x="338" y="0"/>
                  </a:moveTo>
                  <a:cubicBezTo>
                    <a:pt x="0" y="0"/>
                    <a:pt x="0" y="499"/>
                    <a:pt x="338" y="499"/>
                  </a:cubicBezTo>
                  <a:cubicBezTo>
                    <a:pt x="347" y="499"/>
                    <a:pt x="357" y="499"/>
                    <a:pt x="367" y="498"/>
                  </a:cubicBezTo>
                  <a:lnTo>
                    <a:pt x="4971" y="498"/>
                  </a:lnTo>
                  <a:cubicBezTo>
                    <a:pt x="4980" y="499"/>
                    <a:pt x="4989" y="499"/>
                    <a:pt x="4998" y="499"/>
                  </a:cubicBezTo>
                  <a:cubicBezTo>
                    <a:pt x="5322" y="499"/>
                    <a:pt x="5322" y="0"/>
                    <a:pt x="4998" y="0"/>
                  </a:cubicBezTo>
                  <a:cubicBezTo>
                    <a:pt x="4989" y="0"/>
                    <a:pt x="4980" y="1"/>
                    <a:pt x="4971" y="2"/>
                  </a:cubicBezTo>
                  <a:lnTo>
                    <a:pt x="367" y="2"/>
                  </a:lnTo>
                  <a:cubicBezTo>
                    <a:pt x="357" y="1"/>
                    <a:pt x="347" y="0"/>
                    <a:pt x="3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02" name="Google Shape;2402;p47"/>
            <p:cNvSpPr/>
            <p:nvPr/>
          </p:nvSpPr>
          <p:spPr>
            <a:xfrm>
              <a:off x="303363" y="2437775"/>
              <a:ext cx="58700" cy="63625"/>
            </a:xfrm>
            <a:custGeom>
              <a:avLst/>
              <a:gdLst/>
              <a:ahLst/>
              <a:cxnLst/>
              <a:rect l="l" t="t" r="r" b="b"/>
              <a:pathLst>
                <a:path w="2348" h="2545" extrusionOk="0">
                  <a:moveTo>
                    <a:pt x="1851" y="498"/>
                  </a:moveTo>
                  <a:lnTo>
                    <a:pt x="1851" y="2048"/>
                  </a:lnTo>
                  <a:lnTo>
                    <a:pt x="512" y="2048"/>
                  </a:lnTo>
                  <a:lnTo>
                    <a:pt x="512" y="498"/>
                  </a:lnTo>
                  <a:close/>
                  <a:moveTo>
                    <a:pt x="234" y="1"/>
                  </a:moveTo>
                  <a:cubicBezTo>
                    <a:pt x="108" y="1"/>
                    <a:pt x="1" y="115"/>
                    <a:pt x="1" y="243"/>
                  </a:cubicBezTo>
                  <a:lnTo>
                    <a:pt x="1" y="2304"/>
                  </a:lnTo>
                  <a:cubicBezTo>
                    <a:pt x="1" y="2439"/>
                    <a:pt x="121" y="2545"/>
                    <a:pt x="257" y="2545"/>
                  </a:cubicBezTo>
                  <a:lnTo>
                    <a:pt x="2107" y="2545"/>
                  </a:lnTo>
                  <a:cubicBezTo>
                    <a:pt x="2243" y="2545"/>
                    <a:pt x="2348" y="2439"/>
                    <a:pt x="2348" y="2304"/>
                  </a:cubicBezTo>
                  <a:lnTo>
                    <a:pt x="2348" y="243"/>
                  </a:lnTo>
                  <a:cubicBezTo>
                    <a:pt x="2348" y="115"/>
                    <a:pt x="2254" y="1"/>
                    <a:pt x="2130" y="1"/>
                  </a:cubicBezTo>
                  <a:cubicBezTo>
                    <a:pt x="2123" y="1"/>
                    <a:pt x="2115" y="1"/>
                    <a:pt x="2107" y="2"/>
                  </a:cubicBezTo>
                  <a:lnTo>
                    <a:pt x="257" y="2"/>
                  </a:lnTo>
                  <a:cubicBezTo>
                    <a:pt x="249" y="1"/>
                    <a:pt x="241" y="1"/>
                    <a:pt x="2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03" name="Google Shape;2403;p47"/>
            <p:cNvSpPr/>
            <p:nvPr/>
          </p:nvSpPr>
          <p:spPr>
            <a:xfrm>
              <a:off x="374088" y="2463400"/>
              <a:ext cx="132050" cy="12425"/>
            </a:xfrm>
            <a:custGeom>
              <a:avLst/>
              <a:gdLst/>
              <a:ahLst/>
              <a:cxnLst/>
              <a:rect l="l" t="t" r="r" b="b"/>
              <a:pathLst>
                <a:path w="5282" h="497" extrusionOk="0">
                  <a:moveTo>
                    <a:pt x="347" y="0"/>
                  </a:moveTo>
                  <a:cubicBezTo>
                    <a:pt x="0" y="0"/>
                    <a:pt x="0" y="497"/>
                    <a:pt x="347" y="497"/>
                  </a:cubicBezTo>
                  <a:lnTo>
                    <a:pt x="4951" y="497"/>
                  </a:lnTo>
                  <a:cubicBezTo>
                    <a:pt x="5282" y="497"/>
                    <a:pt x="5282" y="0"/>
                    <a:pt x="49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04" name="Google Shape;2404;p47"/>
            <p:cNvSpPr/>
            <p:nvPr/>
          </p:nvSpPr>
          <p:spPr>
            <a:xfrm>
              <a:off x="373588" y="2331700"/>
              <a:ext cx="133075" cy="12500"/>
            </a:xfrm>
            <a:custGeom>
              <a:avLst/>
              <a:gdLst/>
              <a:ahLst/>
              <a:cxnLst/>
              <a:rect l="l" t="t" r="r" b="b"/>
              <a:pathLst>
                <a:path w="5323" h="500" extrusionOk="0">
                  <a:moveTo>
                    <a:pt x="338" y="1"/>
                  </a:moveTo>
                  <a:cubicBezTo>
                    <a:pt x="0" y="1"/>
                    <a:pt x="0" y="500"/>
                    <a:pt x="338" y="500"/>
                  </a:cubicBezTo>
                  <a:cubicBezTo>
                    <a:pt x="347" y="500"/>
                    <a:pt x="357" y="499"/>
                    <a:pt x="367" y="499"/>
                  </a:cubicBezTo>
                  <a:lnTo>
                    <a:pt x="4971" y="499"/>
                  </a:lnTo>
                  <a:cubicBezTo>
                    <a:pt x="4980" y="499"/>
                    <a:pt x="4989" y="500"/>
                    <a:pt x="4998" y="500"/>
                  </a:cubicBezTo>
                  <a:cubicBezTo>
                    <a:pt x="5322" y="500"/>
                    <a:pt x="5322" y="1"/>
                    <a:pt x="4998" y="1"/>
                  </a:cubicBezTo>
                  <a:cubicBezTo>
                    <a:pt x="4989" y="1"/>
                    <a:pt x="4980" y="1"/>
                    <a:pt x="4971" y="2"/>
                  </a:cubicBezTo>
                  <a:lnTo>
                    <a:pt x="367" y="2"/>
                  </a:lnTo>
                  <a:cubicBezTo>
                    <a:pt x="357" y="1"/>
                    <a:pt x="347" y="1"/>
                    <a:pt x="3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05" name="Google Shape;2405;p47"/>
            <p:cNvSpPr/>
            <p:nvPr/>
          </p:nvSpPr>
          <p:spPr>
            <a:xfrm>
              <a:off x="373588" y="2410325"/>
              <a:ext cx="133075" cy="12500"/>
            </a:xfrm>
            <a:custGeom>
              <a:avLst/>
              <a:gdLst/>
              <a:ahLst/>
              <a:cxnLst/>
              <a:rect l="l" t="t" r="r" b="b"/>
              <a:pathLst>
                <a:path w="5323" h="500" extrusionOk="0">
                  <a:moveTo>
                    <a:pt x="338" y="0"/>
                  </a:moveTo>
                  <a:cubicBezTo>
                    <a:pt x="0" y="0"/>
                    <a:pt x="0" y="499"/>
                    <a:pt x="338" y="499"/>
                  </a:cubicBezTo>
                  <a:cubicBezTo>
                    <a:pt x="347" y="499"/>
                    <a:pt x="357" y="499"/>
                    <a:pt x="367" y="498"/>
                  </a:cubicBezTo>
                  <a:lnTo>
                    <a:pt x="4971" y="498"/>
                  </a:lnTo>
                  <a:cubicBezTo>
                    <a:pt x="4980" y="499"/>
                    <a:pt x="4989" y="499"/>
                    <a:pt x="4998" y="499"/>
                  </a:cubicBezTo>
                  <a:cubicBezTo>
                    <a:pt x="5322" y="499"/>
                    <a:pt x="5322" y="0"/>
                    <a:pt x="4998" y="0"/>
                  </a:cubicBezTo>
                  <a:cubicBezTo>
                    <a:pt x="4989" y="0"/>
                    <a:pt x="4980" y="1"/>
                    <a:pt x="4971" y="2"/>
                  </a:cubicBezTo>
                  <a:lnTo>
                    <a:pt x="367" y="2"/>
                  </a:lnTo>
                  <a:cubicBezTo>
                    <a:pt x="357" y="1"/>
                    <a:pt x="347" y="0"/>
                    <a:pt x="3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06" name="Google Shape;2406;p47"/>
            <p:cNvSpPr/>
            <p:nvPr/>
          </p:nvSpPr>
          <p:spPr>
            <a:xfrm>
              <a:off x="373563" y="2488950"/>
              <a:ext cx="133100" cy="12850"/>
            </a:xfrm>
            <a:custGeom>
              <a:avLst/>
              <a:gdLst/>
              <a:ahLst/>
              <a:cxnLst/>
              <a:rect l="l" t="t" r="r" b="b"/>
              <a:pathLst>
                <a:path w="5324" h="514" extrusionOk="0">
                  <a:moveTo>
                    <a:pt x="339" y="0"/>
                  </a:moveTo>
                  <a:cubicBezTo>
                    <a:pt x="1" y="0"/>
                    <a:pt x="1" y="514"/>
                    <a:pt x="339" y="514"/>
                  </a:cubicBezTo>
                  <a:cubicBezTo>
                    <a:pt x="348" y="514"/>
                    <a:pt x="358" y="514"/>
                    <a:pt x="368" y="513"/>
                  </a:cubicBezTo>
                  <a:lnTo>
                    <a:pt x="4972" y="513"/>
                  </a:lnTo>
                  <a:cubicBezTo>
                    <a:pt x="4981" y="514"/>
                    <a:pt x="4990" y="514"/>
                    <a:pt x="4999" y="514"/>
                  </a:cubicBezTo>
                  <a:cubicBezTo>
                    <a:pt x="5324" y="514"/>
                    <a:pt x="5324" y="0"/>
                    <a:pt x="4999" y="0"/>
                  </a:cubicBezTo>
                  <a:cubicBezTo>
                    <a:pt x="4990" y="0"/>
                    <a:pt x="4981" y="0"/>
                    <a:pt x="4972" y="1"/>
                  </a:cubicBezTo>
                  <a:lnTo>
                    <a:pt x="368" y="1"/>
                  </a:lnTo>
                  <a:cubicBezTo>
                    <a:pt x="358" y="0"/>
                    <a:pt x="348" y="0"/>
                    <a:pt x="3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407" name="Google Shape;2407;p47"/>
          <p:cNvGrpSpPr/>
          <p:nvPr/>
        </p:nvGrpSpPr>
        <p:grpSpPr>
          <a:xfrm>
            <a:off x="989783" y="3053369"/>
            <a:ext cx="349750" cy="429775"/>
            <a:chOff x="6084025" y="3045825"/>
            <a:chExt cx="349750" cy="429775"/>
          </a:xfrm>
        </p:grpSpPr>
        <p:sp>
          <p:nvSpPr>
            <p:cNvPr id="2408" name="Google Shape;2408;p47"/>
            <p:cNvSpPr/>
            <p:nvPr/>
          </p:nvSpPr>
          <p:spPr>
            <a:xfrm>
              <a:off x="6084025" y="3212350"/>
              <a:ext cx="39800" cy="12850"/>
            </a:xfrm>
            <a:custGeom>
              <a:avLst/>
              <a:gdLst/>
              <a:ahLst/>
              <a:cxnLst/>
              <a:rect l="l" t="t" r="r" b="b"/>
              <a:pathLst>
                <a:path w="1592" h="514" extrusionOk="0">
                  <a:moveTo>
                    <a:pt x="339" y="0"/>
                  </a:moveTo>
                  <a:cubicBezTo>
                    <a:pt x="0" y="0"/>
                    <a:pt x="0" y="514"/>
                    <a:pt x="339" y="514"/>
                  </a:cubicBezTo>
                  <a:cubicBezTo>
                    <a:pt x="348" y="514"/>
                    <a:pt x="357" y="514"/>
                    <a:pt x="367" y="513"/>
                  </a:cubicBezTo>
                  <a:lnTo>
                    <a:pt x="1240" y="513"/>
                  </a:lnTo>
                  <a:cubicBezTo>
                    <a:pt x="1249" y="514"/>
                    <a:pt x="1258" y="514"/>
                    <a:pt x="1267" y="514"/>
                  </a:cubicBezTo>
                  <a:cubicBezTo>
                    <a:pt x="1592" y="514"/>
                    <a:pt x="1592" y="0"/>
                    <a:pt x="1267" y="0"/>
                  </a:cubicBezTo>
                  <a:cubicBezTo>
                    <a:pt x="1258" y="0"/>
                    <a:pt x="1249" y="0"/>
                    <a:pt x="1240" y="1"/>
                  </a:cubicBezTo>
                  <a:lnTo>
                    <a:pt x="367" y="1"/>
                  </a:lnTo>
                  <a:cubicBezTo>
                    <a:pt x="357" y="0"/>
                    <a:pt x="348" y="0"/>
                    <a:pt x="3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2409" name="Google Shape;2409;p47"/>
            <p:cNvGrpSpPr/>
            <p:nvPr/>
          </p:nvGrpSpPr>
          <p:grpSpPr>
            <a:xfrm>
              <a:off x="6132050" y="3045825"/>
              <a:ext cx="301725" cy="429775"/>
              <a:chOff x="6132050" y="3045825"/>
              <a:chExt cx="301725" cy="429775"/>
            </a:xfrm>
          </p:grpSpPr>
          <p:sp>
            <p:nvSpPr>
              <p:cNvPr id="2410" name="Google Shape;2410;p47"/>
              <p:cNvSpPr/>
              <p:nvPr/>
            </p:nvSpPr>
            <p:spPr>
              <a:xfrm>
                <a:off x="6352375" y="3314650"/>
                <a:ext cx="30850" cy="279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119" extrusionOk="0">
                    <a:moveTo>
                      <a:pt x="362" y="1"/>
                    </a:moveTo>
                    <a:cubicBezTo>
                      <a:pt x="167" y="1"/>
                      <a:pt x="1" y="235"/>
                      <a:pt x="165" y="423"/>
                    </a:cubicBezTo>
                    <a:lnTo>
                      <a:pt x="782" y="1040"/>
                    </a:lnTo>
                    <a:cubicBezTo>
                      <a:pt x="835" y="1093"/>
                      <a:pt x="899" y="1119"/>
                      <a:pt x="963" y="1119"/>
                    </a:cubicBezTo>
                    <a:cubicBezTo>
                      <a:pt x="1027" y="1119"/>
                      <a:pt x="1090" y="1093"/>
                      <a:pt x="1143" y="1040"/>
                    </a:cubicBezTo>
                    <a:cubicBezTo>
                      <a:pt x="1233" y="935"/>
                      <a:pt x="1233" y="784"/>
                      <a:pt x="1143" y="679"/>
                    </a:cubicBezTo>
                    <a:lnTo>
                      <a:pt x="526" y="62"/>
                    </a:lnTo>
                    <a:cubicBezTo>
                      <a:pt x="474" y="19"/>
                      <a:pt x="417" y="1"/>
                      <a:pt x="3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411" name="Google Shape;2411;p47"/>
              <p:cNvSpPr/>
              <p:nvPr/>
            </p:nvSpPr>
            <p:spPr>
              <a:xfrm>
                <a:off x="6395225" y="3212350"/>
                <a:ext cx="38550" cy="12850"/>
              </a:xfrm>
              <a:custGeom>
                <a:avLst/>
                <a:gdLst/>
                <a:ahLst/>
                <a:cxnLst/>
                <a:rect l="l" t="t" r="r" b="b"/>
                <a:pathLst>
                  <a:path w="1542" h="514" extrusionOk="0">
                    <a:moveTo>
                      <a:pt x="1217" y="0"/>
                    </a:moveTo>
                    <a:cubicBezTo>
                      <a:pt x="1208" y="0"/>
                      <a:pt x="1199" y="0"/>
                      <a:pt x="1189" y="1"/>
                    </a:cubicBezTo>
                    <a:lnTo>
                      <a:pt x="317" y="1"/>
                    </a:lnTo>
                    <a:cubicBezTo>
                      <a:pt x="1" y="31"/>
                      <a:pt x="1" y="483"/>
                      <a:pt x="317" y="513"/>
                    </a:cubicBezTo>
                    <a:lnTo>
                      <a:pt x="1189" y="513"/>
                    </a:lnTo>
                    <a:cubicBezTo>
                      <a:pt x="1199" y="514"/>
                      <a:pt x="1208" y="514"/>
                      <a:pt x="1217" y="514"/>
                    </a:cubicBezTo>
                    <a:cubicBezTo>
                      <a:pt x="1542" y="514"/>
                      <a:pt x="1542" y="0"/>
                      <a:pt x="121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grpSp>
            <p:nvGrpSpPr>
              <p:cNvPr id="2412" name="Google Shape;2412;p47"/>
              <p:cNvGrpSpPr/>
              <p:nvPr/>
            </p:nvGrpSpPr>
            <p:grpSpPr>
              <a:xfrm>
                <a:off x="6132050" y="3045825"/>
                <a:ext cx="263950" cy="429775"/>
                <a:chOff x="6132050" y="3045825"/>
                <a:chExt cx="263950" cy="429775"/>
              </a:xfrm>
            </p:grpSpPr>
            <p:sp>
              <p:nvSpPr>
                <p:cNvPr id="2413" name="Google Shape;2413;p47"/>
                <p:cNvSpPr/>
                <p:nvPr/>
              </p:nvSpPr>
              <p:spPr>
                <a:xfrm>
                  <a:off x="6132675" y="3092375"/>
                  <a:ext cx="263325" cy="383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33" h="15329" extrusionOk="0">
                      <a:moveTo>
                        <a:pt x="6817" y="11857"/>
                      </a:moveTo>
                      <a:lnTo>
                        <a:pt x="6817" y="12308"/>
                      </a:lnTo>
                      <a:lnTo>
                        <a:pt x="3296" y="12308"/>
                      </a:lnTo>
                      <a:lnTo>
                        <a:pt x="3296" y="11857"/>
                      </a:lnTo>
                      <a:close/>
                      <a:moveTo>
                        <a:pt x="6817" y="12820"/>
                      </a:moveTo>
                      <a:lnTo>
                        <a:pt x="6817" y="13060"/>
                      </a:lnTo>
                      <a:cubicBezTo>
                        <a:pt x="6817" y="13151"/>
                        <a:pt x="6817" y="13226"/>
                        <a:pt x="6802" y="13316"/>
                      </a:cubicBezTo>
                      <a:lnTo>
                        <a:pt x="5131" y="13316"/>
                      </a:lnTo>
                      <a:cubicBezTo>
                        <a:pt x="4785" y="13316"/>
                        <a:pt x="4785" y="13828"/>
                        <a:pt x="5131" y="13828"/>
                      </a:cubicBezTo>
                      <a:lnTo>
                        <a:pt x="6651" y="13828"/>
                      </a:lnTo>
                      <a:cubicBezTo>
                        <a:pt x="6350" y="14430"/>
                        <a:pt x="5733" y="14821"/>
                        <a:pt x="5056" y="14821"/>
                      </a:cubicBezTo>
                      <a:cubicBezTo>
                        <a:pt x="4379" y="14821"/>
                        <a:pt x="3762" y="14430"/>
                        <a:pt x="3461" y="13828"/>
                      </a:cubicBezTo>
                      <a:lnTo>
                        <a:pt x="4033" y="13828"/>
                      </a:lnTo>
                      <a:cubicBezTo>
                        <a:pt x="4364" y="13828"/>
                        <a:pt x="4364" y="13316"/>
                        <a:pt x="4033" y="13316"/>
                      </a:cubicBezTo>
                      <a:lnTo>
                        <a:pt x="3326" y="13316"/>
                      </a:lnTo>
                      <a:cubicBezTo>
                        <a:pt x="3311" y="13226"/>
                        <a:pt x="3296" y="13151"/>
                        <a:pt x="3296" y="13060"/>
                      </a:cubicBezTo>
                      <a:lnTo>
                        <a:pt x="3296" y="12820"/>
                      </a:lnTo>
                      <a:close/>
                      <a:moveTo>
                        <a:pt x="5075" y="0"/>
                      </a:moveTo>
                      <a:cubicBezTo>
                        <a:pt x="3225" y="0"/>
                        <a:pt x="1514" y="1006"/>
                        <a:pt x="633" y="2634"/>
                      </a:cubicBezTo>
                      <a:cubicBezTo>
                        <a:pt x="501" y="2837"/>
                        <a:pt x="670" y="3019"/>
                        <a:pt x="846" y="3019"/>
                      </a:cubicBezTo>
                      <a:cubicBezTo>
                        <a:pt x="930" y="3019"/>
                        <a:pt x="1015" y="2977"/>
                        <a:pt x="1069" y="2874"/>
                      </a:cubicBezTo>
                      <a:cubicBezTo>
                        <a:pt x="1906" y="1339"/>
                        <a:pt x="3468" y="505"/>
                        <a:pt x="5058" y="505"/>
                      </a:cubicBezTo>
                      <a:cubicBezTo>
                        <a:pt x="6069" y="505"/>
                        <a:pt x="7091" y="843"/>
                        <a:pt x="7945" y="1550"/>
                      </a:cubicBezTo>
                      <a:cubicBezTo>
                        <a:pt x="10157" y="3371"/>
                        <a:pt x="10157" y="6741"/>
                        <a:pt x="7960" y="8562"/>
                      </a:cubicBezTo>
                      <a:cubicBezTo>
                        <a:pt x="7900" y="8607"/>
                        <a:pt x="7840" y="8652"/>
                        <a:pt x="7795" y="8712"/>
                      </a:cubicBezTo>
                      <a:cubicBezTo>
                        <a:pt x="7163" y="9299"/>
                        <a:pt x="6817" y="10126"/>
                        <a:pt x="6817" y="10984"/>
                      </a:cubicBezTo>
                      <a:lnTo>
                        <a:pt x="6817" y="11360"/>
                      </a:lnTo>
                      <a:lnTo>
                        <a:pt x="5944" y="11360"/>
                      </a:lnTo>
                      <a:lnTo>
                        <a:pt x="5944" y="9991"/>
                      </a:lnTo>
                      <a:cubicBezTo>
                        <a:pt x="5944" y="9826"/>
                        <a:pt x="5816" y="9743"/>
                        <a:pt x="5688" y="9743"/>
                      </a:cubicBezTo>
                      <a:cubicBezTo>
                        <a:pt x="5560" y="9743"/>
                        <a:pt x="5432" y="9826"/>
                        <a:pt x="5432" y="9991"/>
                      </a:cubicBezTo>
                      <a:lnTo>
                        <a:pt x="5432" y="11360"/>
                      </a:lnTo>
                      <a:lnTo>
                        <a:pt x="4620" y="11360"/>
                      </a:lnTo>
                      <a:lnTo>
                        <a:pt x="4620" y="8291"/>
                      </a:lnTo>
                      <a:lnTo>
                        <a:pt x="5432" y="8291"/>
                      </a:lnTo>
                      <a:lnTo>
                        <a:pt x="5432" y="8893"/>
                      </a:lnTo>
                      <a:cubicBezTo>
                        <a:pt x="5432" y="9058"/>
                        <a:pt x="5560" y="9141"/>
                        <a:pt x="5688" y="9141"/>
                      </a:cubicBezTo>
                      <a:cubicBezTo>
                        <a:pt x="5816" y="9141"/>
                        <a:pt x="5944" y="9058"/>
                        <a:pt x="5944" y="8893"/>
                      </a:cubicBezTo>
                      <a:lnTo>
                        <a:pt x="5944" y="8050"/>
                      </a:lnTo>
                      <a:cubicBezTo>
                        <a:pt x="5944" y="7900"/>
                        <a:pt x="5824" y="7794"/>
                        <a:pt x="5688" y="7794"/>
                      </a:cubicBezTo>
                      <a:lnTo>
                        <a:pt x="5312" y="7794"/>
                      </a:lnTo>
                      <a:lnTo>
                        <a:pt x="5312" y="7223"/>
                      </a:lnTo>
                      <a:cubicBezTo>
                        <a:pt x="5809" y="7208"/>
                        <a:pt x="6215" y="6801"/>
                        <a:pt x="6215" y="6290"/>
                      </a:cubicBezTo>
                      <a:lnTo>
                        <a:pt x="6215" y="5944"/>
                      </a:lnTo>
                      <a:cubicBezTo>
                        <a:pt x="6215" y="5628"/>
                        <a:pt x="6004" y="5342"/>
                        <a:pt x="5703" y="5252"/>
                      </a:cubicBezTo>
                      <a:lnTo>
                        <a:pt x="4575" y="4875"/>
                      </a:lnTo>
                      <a:cubicBezTo>
                        <a:pt x="4469" y="4830"/>
                        <a:pt x="4409" y="4740"/>
                        <a:pt x="4409" y="4635"/>
                      </a:cubicBezTo>
                      <a:lnTo>
                        <a:pt x="4409" y="4153"/>
                      </a:lnTo>
                      <a:cubicBezTo>
                        <a:pt x="4409" y="3958"/>
                        <a:pt x="4560" y="3792"/>
                        <a:pt x="4755" y="3792"/>
                      </a:cubicBezTo>
                      <a:lnTo>
                        <a:pt x="5372" y="3792"/>
                      </a:lnTo>
                      <a:cubicBezTo>
                        <a:pt x="5553" y="3792"/>
                        <a:pt x="5718" y="3958"/>
                        <a:pt x="5718" y="4153"/>
                      </a:cubicBezTo>
                      <a:cubicBezTo>
                        <a:pt x="5718" y="4319"/>
                        <a:pt x="5842" y="4402"/>
                        <a:pt x="5967" y="4402"/>
                      </a:cubicBezTo>
                      <a:cubicBezTo>
                        <a:pt x="6091" y="4402"/>
                        <a:pt x="6215" y="4319"/>
                        <a:pt x="6215" y="4153"/>
                      </a:cubicBezTo>
                      <a:cubicBezTo>
                        <a:pt x="6215" y="3672"/>
                        <a:pt x="5839" y="3296"/>
                        <a:pt x="5372" y="3296"/>
                      </a:cubicBezTo>
                      <a:lnTo>
                        <a:pt x="5312" y="3296"/>
                      </a:lnTo>
                      <a:lnTo>
                        <a:pt x="5312" y="2739"/>
                      </a:lnTo>
                      <a:cubicBezTo>
                        <a:pt x="5297" y="2588"/>
                        <a:pt x="5180" y="2513"/>
                        <a:pt x="5064" y="2513"/>
                      </a:cubicBezTo>
                      <a:cubicBezTo>
                        <a:pt x="4947" y="2513"/>
                        <a:pt x="4831" y="2588"/>
                        <a:pt x="4816" y="2739"/>
                      </a:cubicBezTo>
                      <a:lnTo>
                        <a:pt x="4816" y="3296"/>
                      </a:lnTo>
                      <a:lnTo>
                        <a:pt x="4755" y="3296"/>
                      </a:lnTo>
                      <a:cubicBezTo>
                        <a:pt x="4289" y="3296"/>
                        <a:pt x="3913" y="3672"/>
                        <a:pt x="3913" y="4153"/>
                      </a:cubicBezTo>
                      <a:lnTo>
                        <a:pt x="3913" y="4650"/>
                      </a:lnTo>
                      <a:cubicBezTo>
                        <a:pt x="3913" y="4966"/>
                        <a:pt x="4108" y="5252"/>
                        <a:pt x="4424" y="5342"/>
                      </a:cubicBezTo>
                      <a:lnTo>
                        <a:pt x="5553" y="5718"/>
                      </a:lnTo>
                      <a:cubicBezTo>
                        <a:pt x="5643" y="5748"/>
                        <a:pt x="5718" y="5838"/>
                        <a:pt x="5703" y="5944"/>
                      </a:cubicBezTo>
                      <a:lnTo>
                        <a:pt x="5703" y="6290"/>
                      </a:lnTo>
                      <a:cubicBezTo>
                        <a:pt x="5718" y="6530"/>
                        <a:pt x="5523" y="6711"/>
                        <a:pt x="5282" y="6711"/>
                      </a:cubicBezTo>
                      <a:lnTo>
                        <a:pt x="4831" y="6711"/>
                      </a:lnTo>
                      <a:cubicBezTo>
                        <a:pt x="4605" y="6711"/>
                        <a:pt x="4409" y="6530"/>
                        <a:pt x="4409" y="6290"/>
                      </a:cubicBezTo>
                      <a:cubicBezTo>
                        <a:pt x="4424" y="6109"/>
                        <a:pt x="4289" y="6019"/>
                        <a:pt x="4154" y="6019"/>
                      </a:cubicBezTo>
                      <a:cubicBezTo>
                        <a:pt x="4018" y="6019"/>
                        <a:pt x="3883" y="6109"/>
                        <a:pt x="3898" y="6290"/>
                      </a:cubicBezTo>
                      <a:cubicBezTo>
                        <a:pt x="3913" y="6786"/>
                        <a:pt x="4304" y="7193"/>
                        <a:pt x="4800" y="7223"/>
                      </a:cubicBezTo>
                      <a:lnTo>
                        <a:pt x="4800" y="7779"/>
                      </a:lnTo>
                      <a:lnTo>
                        <a:pt x="4364" y="7779"/>
                      </a:lnTo>
                      <a:cubicBezTo>
                        <a:pt x="4229" y="7779"/>
                        <a:pt x="4123" y="7900"/>
                        <a:pt x="4123" y="8035"/>
                      </a:cubicBezTo>
                      <a:lnTo>
                        <a:pt x="4123" y="11345"/>
                      </a:lnTo>
                      <a:lnTo>
                        <a:pt x="3296" y="11345"/>
                      </a:lnTo>
                      <a:lnTo>
                        <a:pt x="3296" y="10969"/>
                      </a:lnTo>
                      <a:cubicBezTo>
                        <a:pt x="3296" y="10036"/>
                        <a:pt x="2875" y="9148"/>
                        <a:pt x="2152" y="8562"/>
                      </a:cubicBezTo>
                      <a:cubicBezTo>
                        <a:pt x="1099" y="7689"/>
                        <a:pt x="497" y="6395"/>
                        <a:pt x="512" y="5026"/>
                      </a:cubicBezTo>
                      <a:cubicBezTo>
                        <a:pt x="512" y="4650"/>
                        <a:pt x="558" y="4259"/>
                        <a:pt x="663" y="3897"/>
                      </a:cubicBezTo>
                      <a:cubicBezTo>
                        <a:pt x="699" y="3708"/>
                        <a:pt x="551" y="3589"/>
                        <a:pt x="404" y="3589"/>
                      </a:cubicBezTo>
                      <a:cubicBezTo>
                        <a:pt x="306" y="3589"/>
                        <a:pt x="209" y="3642"/>
                        <a:pt x="166" y="3762"/>
                      </a:cubicBezTo>
                      <a:cubicBezTo>
                        <a:pt x="61" y="4183"/>
                        <a:pt x="1" y="4605"/>
                        <a:pt x="1" y="5026"/>
                      </a:cubicBezTo>
                      <a:cubicBezTo>
                        <a:pt x="1" y="6530"/>
                        <a:pt x="663" y="7975"/>
                        <a:pt x="1836" y="8938"/>
                      </a:cubicBezTo>
                      <a:cubicBezTo>
                        <a:pt x="2438" y="9449"/>
                        <a:pt x="2799" y="10187"/>
                        <a:pt x="2799" y="10969"/>
                      </a:cubicBezTo>
                      <a:lnTo>
                        <a:pt x="2799" y="13045"/>
                      </a:lnTo>
                      <a:cubicBezTo>
                        <a:pt x="2814" y="13256"/>
                        <a:pt x="2829" y="13452"/>
                        <a:pt x="2875" y="13647"/>
                      </a:cubicBezTo>
                      <a:cubicBezTo>
                        <a:pt x="3168" y="14768"/>
                        <a:pt x="4112" y="15329"/>
                        <a:pt x="5056" y="15329"/>
                      </a:cubicBezTo>
                      <a:cubicBezTo>
                        <a:pt x="6000" y="15329"/>
                        <a:pt x="6945" y="14768"/>
                        <a:pt x="7238" y="13647"/>
                      </a:cubicBezTo>
                      <a:cubicBezTo>
                        <a:pt x="7283" y="13452"/>
                        <a:pt x="7313" y="13256"/>
                        <a:pt x="7313" y="13060"/>
                      </a:cubicBezTo>
                      <a:lnTo>
                        <a:pt x="7313" y="10984"/>
                      </a:lnTo>
                      <a:cubicBezTo>
                        <a:pt x="7328" y="10262"/>
                        <a:pt x="7629" y="9570"/>
                        <a:pt x="8156" y="9073"/>
                      </a:cubicBezTo>
                      <a:cubicBezTo>
                        <a:pt x="8201" y="9028"/>
                        <a:pt x="8246" y="8983"/>
                        <a:pt x="8291" y="8938"/>
                      </a:cubicBezTo>
                      <a:cubicBezTo>
                        <a:pt x="9916" y="7584"/>
                        <a:pt x="10533" y="5372"/>
                        <a:pt x="9826" y="3371"/>
                      </a:cubicBezTo>
                      <a:cubicBezTo>
                        <a:pt x="9119" y="1370"/>
                        <a:pt x="7238" y="31"/>
                        <a:pt x="5131" y="1"/>
                      </a:cubicBezTo>
                      <a:lnTo>
                        <a:pt x="5116" y="1"/>
                      </a:lnTo>
                      <a:cubicBezTo>
                        <a:pt x="5103" y="0"/>
                        <a:pt x="5089" y="0"/>
                        <a:pt x="507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414" name="Google Shape;2414;p47"/>
                <p:cNvSpPr/>
                <p:nvPr/>
              </p:nvSpPr>
              <p:spPr>
                <a:xfrm>
                  <a:off x="6252300" y="3045825"/>
                  <a:ext cx="13375" cy="3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5" h="1412" extrusionOk="0">
                      <a:moveTo>
                        <a:pt x="269" y="1"/>
                      </a:moveTo>
                      <a:cubicBezTo>
                        <a:pt x="136" y="1"/>
                        <a:pt x="0" y="95"/>
                        <a:pt x="15" y="283"/>
                      </a:cubicBezTo>
                      <a:lnTo>
                        <a:pt x="15" y="1155"/>
                      </a:lnTo>
                      <a:cubicBezTo>
                        <a:pt x="15" y="1291"/>
                        <a:pt x="136" y="1411"/>
                        <a:pt x="271" y="1411"/>
                      </a:cubicBezTo>
                      <a:cubicBezTo>
                        <a:pt x="407" y="1411"/>
                        <a:pt x="527" y="1291"/>
                        <a:pt x="512" y="1155"/>
                      </a:cubicBezTo>
                      <a:lnTo>
                        <a:pt x="512" y="283"/>
                      </a:lnTo>
                      <a:cubicBezTo>
                        <a:pt x="535" y="95"/>
                        <a:pt x="403" y="1"/>
                        <a:pt x="26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415" name="Google Shape;2415;p47"/>
                <p:cNvSpPr/>
                <p:nvPr/>
              </p:nvSpPr>
              <p:spPr>
                <a:xfrm>
                  <a:off x="6132050" y="3094600"/>
                  <a:ext cx="33375" cy="2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5" h="1146" extrusionOk="0">
                      <a:moveTo>
                        <a:pt x="380" y="0"/>
                      </a:moveTo>
                      <a:cubicBezTo>
                        <a:pt x="177" y="0"/>
                        <a:pt x="1" y="270"/>
                        <a:pt x="206" y="453"/>
                      </a:cubicBezTo>
                      <a:lnTo>
                        <a:pt x="823" y="1070"/>
                      </a:lnTo>
                      <a:cubicBezTo>
                        <a:pt x="868" y="1115"/>
                        <a:pt x="929" y="1145"/>
                        <a:pt x="1004" y="1145"/>
                      </a:cubicBezTo>
                      <a:cubicBezTo>
                        <a:pt x="1230" y="1145"/>
                        <a:pt x="1335" y="875"/>
                        <a:pt x="1184" y="709"/>
                      </a:cubicBezTo>
                      <a:lnTo>
                        <a:pt x="568" y="92"/>
                      </a:lnTo>
                      <a:cubicBezTo>
                        <a:pt x="510" y="27"/>
                        <a:pt x="443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416" name="Google Shape;2416;p47"/>
                <p:cNvSpPr/>
                <p:nvPr/>
              </p:nvSpPr>
              <p:spPr>
                <a:xfrm>
                  <a:off x="6133050" y="3314500"/>
                  <a:ext cx="30875" cy="2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5" h="1122" extrusionOk="0">
                      <a:moveTo>
                        <a:pt x="964" y="0"/>
                      </a:moveTo>
                      <a:cubicBezTo>
                        <a:pt x="900" y="0"/>
                        <a:pt x="836" y="23"/>
                        <a:pt x="783" y="68"/>
                      </a:cubicBezTo>
                      <a:lnTo>
                        <a:pt x="166" y="685"/>
                      </a:lnTo>
                      <a:cubicBezTo>
                        <a:pt x="1" y="850"/>
                        <a:pt x="121" y="1121"/>
                        <a:pt x="347" y="1121"/>
                      </a:cubicBezTo>
                      <a:cubicBezTo>
                        <a:pt x="407" y="1121"/>
                        <a:pt x="467" y="1091"/>
                        <a:pt x="528" y="1046"/>
                      </a:cubicBezTo>
                      <a:lnTo>
                        <a:pt x="1144" y="429"/>
                      </a:lnTo>
                      <a:cubicBezTo>
                        <a:pt x="1235" y="324"/>
                        <a:pt x="1235" y="173"/>
                        <a:pt x="1144" y="68"/>
                      </a:cubicBezTo>
                      <a:cubicBezTo>
                        <a:pt x="1092" y="23"/>
                        <a:pt x="1028" y="0"/>
                        <a:pt x="964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sp>
            <p:nvSpPr>
              <p:cNvPr id="2417" name="Google Shape;2417;p47"/>
              <p:cNvSpPr/>
              <p:nvPr/>
            </p:nvSpPr>
            <p:spPr>
              <a:xfrm>
                <a:off x="6352350" y="3094900"/>
                <a:ext cx="32950" cy="28350"/>
              </a:xfrm>
              <a:custGeom>
                <a:avLst/>
                <a:gdLst/>
                <a:ahLst/>
                <a:cxnLst/>
                <a:rect l="l" t="t" r="r" b="b"/>
                <a:pathLst>
                  <a:path w="1318" h="1134" extrusionOk="0">
                    <a:moveTo>
                      <a:pt x="959" y="1"/>
                    </a:moveTo>
                    <a:cubicBezTo>
                      <a:pt x="901" y="1"/>
                      <a:pt x="839" y="24"/>
                      <a:pt x="783" y="80"/>
                    </a:cubicBezTo>
                    <a:lnTo>
                      <a:pt x="166" y="697"/>
                    </a:lnTo>
                    <a:cubicBezTo>
                      <a:pt x="1" y="863"/>
                      <a:pt x="121" y="1133"/>
                      <a:pt x="347" y="1133"/>
                    </a:cubicBezTo>
                    <a:cubicBezTo>
                      <a:pt x="407" y="1133"/>
                      <a:pt x="467" y="1103"/>
                      <a:pt x="527" y="1058"/>
                    </a:cubicBezTo>
                    <a:lnTo>
                      <a:pt x="1144" y="441"/>
                    </a:lnTo>
                    <a:cubicBezTo>
                      <a:pt x="1317" y="256"/>
                      <a:pt x="1154" y="1"/>
                      <a:pt x="95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21" name="Shape 2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2" name="Google Shape;2422;p48"/>
          <p:cNvPicPr preferRelativeResize="0"/>
          <p:nvPr/>
        </p:nvPicPr>
        <p:blipFill>
          <a:blip r:embed="rId1">
            <a:alphaModFix amt="82000"/>
          </a:blip>
          <a:stretch>
            <a:fillRect/>
          </a:stretch>
        </p:blipFill>
        <p:spPr>
          <a:xfrm>
            <a:off x="6995641" y="1892062"/>
            <a:ext cx="1117248" cy="939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3" name="Google Shape;2423;p48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034431" y="1892062"/>
            <a:ext cx="1117234" cy="939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4" name="Google Shape;2424;p48"/>
          <p:cNvPicPr preferRelativeResize="0"/>
          <p:nvPr/>
        </p:nvPicPr>
        <p:blipFill>
          <a:blip r:embed="rId3">
            <a:alphaModFix amt="72000"/>
          </a:blip>
          <a:stretch>
            <a:fillRect/>
          </a:stretch>
        </p:blipFill>
        <p:spPr>
          <a:xfrm>
            <a:off x="3022025" y="1432407"/>
            <a:ext cx="1117248" cy="939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5" name="Google Shape;2425;p48"/>
          <p:cNvPicPr preferRelativeResize="0"/>
          <p:nvPr/>
        </p:nvPicPr>
        <p:blipFill>
          <a:blip r:embed="rId4">
            <a:alphaModFix amt="71000"/>
          </a:blip>
          <a:stretch>
            <a:fillRect/>
          </a:stretch>
        </p:blipFill>
        <p:spPr>
          <a:xfrm>
            <a:off x="5008703" y="1434193"/>
            <a:ext cx="1117248" cy="9397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26" name="Google Shape;2426;p48"/>
          <p:cNvGrpSpPr/>
          <p:nvPr/>
        </p:nvGrpSpPr>
        <p:grpSpPr>
          <a:xfrm>
            <a:off x="5277946" y="1617740"/>
            <a:ext cx="578763" cy="572682"/>
            <a:chOff x="5221275" y="1231600"/>
            <a:chExt cx="433725" cy="429200"/>
          </a:xfrm>
        </p:grpSpPr>
        <p:sp>
          <p:nvSpPr>
            <p:cNvPr id="2427" name="Google Shape;2427;p48"/>
            <p:cNvSpPr/>
            <p:nvPr/>
          </p:nvSpPr>
          <p:spPr>
            <a:xfrm>
              <a:off x="5344650" y="1329650"/>
              <a:ext cx="235875" cy="331150"/>
            </a:xfrm>
            <a:custGeom>
              <a:avLst/>
              <a:gdLst/>
              <a:ahLst/>
              <a:cxnLst/>
              <a:rect l="l" t="t" r="r" b="b"/>
              <a:pathLst>
                <a:path w="9435" h="13246" extrusionOk="0">
                  <a:moveTo>
                    <a:pt x="3808" y="1"/>
                  </a:moveTo>
                  <a:cubicBezTo>
                    <a:pt x="3555" y="1"/>
                    <a:pt x="3296" y="95"/>
                    <a:pt x="3085" y="306"/>
                  </a:cubicBezTo>
                  <a:cubicBezTo>
                    <a:pt x="2905" y="486"/>
                    <a:pt x="2784" y="742"/>
                    <a:pt x="2799" y="1013"/>
                  </a:cubicBezTo>
                  <a:lnTo>
                    <a:pt x="2799" y="1540"/>
                  </a:lnTo>
                  <a:cubicBezTo>
                    <a:pt x="2777" y="1720"/>
                    <a:pt x="2909" y="1810"/>
                    <a:pt x="3042" y="1810"/>
                  </a:cubicBezTo>
                  <a:cubicBezTo>
                    <a:pt x="3176" y="1810"/>
                    <a:pt x="3311" y="1720"/>
                    <a:pt x="3296" y="1540"/>
                  </a:cubicBezTo>
                  <a:lnTo>
                    <a:pt x="3296" y="1013"/>
                  </a:lnTo>
                  <a:cubicBezTo>
                    <a:pt x="3296" y="674"/>
                    <a:pt x="3552" y="505"/>
                    <a:pt x="3807" y="505"/>
                  </a:cubicBezTo>
                  <a:cubicBezTo>
                    <a:pt x="4063" y="505"/>
                    <a:pt x="4319" y="674"/>
                    <a:pt x="4319" y="1013"/>
                  </a:cubicBezTo>
                  <a:lnTo>
                    <a:pt x="4319" y="5572"/>
                  </a:lnTo>
                  <a:cubicBezTo>
                    <a:pt x="4334" y="5722"/>
                    <a:pt x="4454" y="5798"/>
                    <a:pt x="4575" y="5798"/>
                  </a:cubicBezTo>
                  <a:cubicBezTo>
                    <a:pt x="4695" y="5798"/>
                    <a:pt x="4816" y="5722"/>
                    <a:pt x="4831" y="5572"/>
                  </a:cubicBezTo>
                  <a:lnTo>
                    <a:pt x="4831" y="4895"/>
                  </a:lnTo>
                  <a:cubicBezTo>
                    <a:pt x="4808" y="4534"/>
                    <a:pt x="5071" y="4353"/>
                    <a:pt x="5335" y="4353"/>
                  </a:cubicBezTo>
                  <a:cubicBezTo>
                    <a:pt x="5598" y="4353"/>
                    <a:pt x="5861" y="4534"/>
                    <a:pt x="5839" y="4895"/>
                  </a:cubicBezTo>
                  <a:lnTo>
                    <a:pt x="5839" y="5572"/>
                  </a:lnTo>
                  <a:cubicBezTo>
                    <a:pt x="5854" y="5722"/>
                    <a:pt x="5970" y="5798"/>
                    <a:pt x="6087" y="5798"/>
                  </a:cubicBezTo>
                  <a:cubicBezTo>
                    <a:pt x="6204" y="5798"/>
                    <a:pt x="6320" y="5722"/>
                    <a:pt x="6335" y="5572"/>
                  </a:cubicBezTo>
                  <a:lnTo>
                    <a:pt x="6335" y="4895"/>
                  </a:lnTo>
                  <a:cubicBezTo>
                    <a:pt x="6313" y="4534"/>
                    <a:pt x="6576" y="4353"/>
                    <a:pt x="6839" y="4353"/>
                  </a:cubicBezTo>
                  <a:cubicBezTo>
                    <a:pt x="7103" y="4353"/>
                    <a:pt x="7366" y="4534"/>
                    <a:pt x="7343" y="4895"/>
                  </a:cubicBezTo>
                  <a:lnTo>
                    <a:pt x="7343" y="5572"/>
                  </a:lnTo>
                  <a:cubicBezTo>
                    <a:pt x="7358" y="5722"/>
                    <a:pt x="7479" y="5798"/>
                    <a:pt x="7599" y="5798"/>
                  </a:cubicBezTo>
                  <a:cubicBezTo>
                    <a:pt x="7719" y="5798"/>
                    <a:pt x="7840" y="5722"/>
                    <a:pt x="7855" y="5572"/>
                  </a:cubicBezTo>
                  <a:lnTo>
                    <a:pt x="7855" y="5196"/>
                  </a:lnTo>
                  <a:cubicBezTo>
                    <a:pt x="7832" y="4835"/>
                    <a:pt x="8096" y="4654"/>
                    <a:pt x="8359" y="4654"/>
                  </a:cubicBezTo>
                  <a:cubicBezTo>
                    <a:pt x="8622" y="4654"/>
                    <a:pt x="8885" y="4835"/>
                    <a:pt x="8863" y="5196"/>
                  </a:cubicBezTo>
                  <a:lnTo>
                    <a:pt x="8863" y="9108"/>
                  </a:lnTo>
                  <a:cubicBezTo>
                    <a:pt x="8863" y="9228"/>
                    <a:pt x="8833" y="9333"/>
                    <a:pt x="8773" y="9439"/>
                  </a:cubicBezTo>
                  <a:cubicBezTo>
                    <a:pt x="8743" y="9499"/>
                    <a:pt x="8712" y="9574"/>
                    <a:pt x="8682" y="9634"/>
                  </a:cubicBezTo>
                  <a:cubicBezTo>
                    <a:pt x="8577" y="9845"/>
                    <a:pt x="8487" y="10056"/>
                    <a:pt x="8412" y="10281"/>
                  </a:cubicBezTo>
                  <a:cubicBezTo>
                    <a:pt x="8336" y="10507"/>
                    <a:pt x="8291" y="10748"/>
                    <a:pt x="8261" y="10988"/>
                  </a:cubicBezTo>
                  <a:lnTo>
                    <a:pt x="7268" y="10988"/>
                  </a:lnTo>
                  <a:cubicBezTo>
                    <a:pt x="6937" y="10988"/>
                    <a:pt x="6937" y="11485"/>
                    <a:pt x="7268" y="11485"/>
                  </a:cubicBezTo>
                  <a:lnTo>
                    <a:pt x="8938" y="11485"/>
                  </a:lnTo>
                  <a:lnTo>
                    <a:pt x="8938" y="12734"/>
                  </a:lnTo>
                  <a:lnTo>
                    <a:pt x="2529" y="12734"/>
                  </a:lnTo>
                  <a:lnTo>
                    <a:pt x="2529" y="11500"/>
                  </a:lnTo>
                  <a:lnTo>
                    <a:pt x="6170" y="11500"/>
                  </a:lnTo>
                  <a:cubicBezTo>
                    <a:pt x="6516" y="11500"/>
                    <a:pt x="6516" y="10988"/>
                    <a:pt x="6170" y="10988"/>
                  </a:cubicBezTo>
                  <a:lnTo>
                    <a:pt x="3191" y="10988"/>
                  </a:lnTo>
                  <a:cubicBezTo>
                    <a:pt x="3025" y="10296"/>
                    <a:pt x="2649" y="9664"/>
                    <a:pt x="2122" y="9183"/>
                  </a:cubicBezTo>
                  <a:cubicBezTo>
                    <a:pt x="2047" y="9108"/>
                    <a:pt x="2002" y="9032"/>
                    <a:pt x="1957" y="8942"/>
                  </a:cubicBezTo>
                  <a:cubicBezTo>
                    <a:pt x="1355" y="7407"/>
                    <a:pt x="843" y="5993"/>
                    <a:pt x="558" y="4985"/>
                  </a:cubicBezTo>
                  <a:cubicBezTo>
                    <a:pt x="506" y="4793"/>
                    <a:pt x="662" y="4623"/>
                    <a:pt x="840" y="4623"/>
                  </a:cubicBezTo>
                  <a:cubicBezTo>
                    <a:pt x="871" y="4623"/>
                    <a:pt x="902" y="4628"/>
                    <a:pt x="934" y="4639"/>
                  </a:cubicBezTo>
                  <a:cubicBezTo>
                    <a:pt x="1460" y="4835"/>
                    <a:pt x="2032" y="5406"/>
                    <a:pt x="2574" y="6294"/>
                  </a:cubicBezTo>
                  <a:cubicBezTo>
                    <a:pt x="2651" y="6430"/>
                    <a:pt x="2779" y="6492"/>
                    <a:pt x="2906" y="6492"/>
                  </a:cubicBezTo>
                  <a:cubicBezTo>
                    <a:pt x="3102" y="6492"/>
                    <a:pt x="3296" y="6345"/>
                    <a:pt x="3296" y="6099"/>
                  </a:cubicBezTo>
                  <a:lnTo>
                    <a:pt x="3296" y="2638"/>
                  </a:lnTo>
                  <a:cubicBezTo>
                    <a:pt x="3311" y="2457"/>
                    <a:pt x="3179" y="2367"/>
                    <a:pt x="3048" y="2367"/>
                  </a:cubicBezTo>
                  <a:cubicBezTo>
                    <a:pt x="2916" y="2367"/>
                    <a:pt x="2784" y="2457"/>
                    <a:pt x="2799" y="2638"/>
                  </a:cubicBezTo>
                  <a:lnTo>
                    <a:pt x="2799" y="5707"/>
                  </a:lnTo>
                  <a:cubicBezTo>
                    <a:pt x="2243" y="4895"/>
                    <a:pt x="1686" y="4383"/>
                    <a:pt x="1114" y="4173"/>
                  </a:cubicBezTo>
                  <a:cubicBezTo>
                    <a:pt x="1025" y="4138"/>
                    <a:pt x="932" y="4121"/>
                    <a:pt x="838" y="4121"/>
                  </a:cubicBezTo>
                  <a:cubicBezTo>
                    <a:pt x="646" y="4121"/>
                    <a:pt x="453" y="4192"/>
                    <a:pt x="302" y="4323"/>
                  </a:cubicBezTo>
                  <a:cubicBezTo>
                    <a:pt x="91" y="4519"/>
                    <a:pt x="1" y="4835"/>
                    <a:pt x="76" y="5121"/>
                  </a:cubicBezTo>
                  <a:cubicBezTo>
                    <a:pt x="377" y="6144"/>
                    <a:pt x="874" y="7573"/>
                    <a:pt x="1505" y="9138"/>
                  </a:cubicBezTo>
                  <a:cubicBezTo>
                    <a:pt x="1566" y="9288"/>
                    <a:pt x="1656" y="9424"/>
                    <a:pt x="1776" y="9544"/>
                  </a:cubicBezTo>
                  <a:cubicBezTo>
                    <a:pt x="2198" y="9935"/>
                    <a:pt x="2514" y="10432"/>
                    <a:pt x="2664" y="10988"/>
                  </a:cubicBezTo>
                  <a:lnTo>
                    <a:pt x="2273" y="10988"/>
                  </a:lnTo>
                  <a:cubicBezTo>
                    <a:pt x="2137" y="10988"/>
                    <a:pt x="2017" y="11109"/>
                    <a:pt x="2017" y="11244"/>
                  </a:cubicBezTo>
                  <a:lnTo>
                    <a:pt x="2017" y="12989"/>
                  </a:lnTo>
                  <a:cubicBezTo>
                    <a:pt x="2017" y="13125"/>
                    <a:pt x="2137" y="13245"/>
                    <a:pt x="2273" y="13245"/>
                  </a:cubicBezTo>
                  <a:lnTo>
                    <a:pt x="9179" y="13245"/>
                  </a:lnTo>
                  <a:cubicBezTo>
                    <a:pt x="9329" y="13245"/>
                    <a:pt x="9435" y="13125"/>
                    <a:pt x="9435" y="12989"/>
                  </a:cubicBezTo>
                  <a:lnTo>
                    <a:pt x="9435" y="11244"/>
                  </a:lnTo>
                  <a:cubicBezTo>
                    <a:pt x="9435" y="11109"/>
                    <a:pt x="9329" y="10988"/>
                    <a:pt x="9179" y="10988"/>
                  </a:cubicBezTo>
                  <a:lnTo>
                    <a:pt x="8773" y="10988"/>
                  </a:lnTo>
                  <a:cubicBezTo>
                    <a:pt x="8788" y="10793"/>
                    <a:pt x="8833" y="10612"/>
                    <a:pt x="8893" y="10432"/>
                  </a:cubicBezTo>
                  <a:cubicBezTo>
                    <a:pt x="8953" y="10221"/>
                    <a:pt x="9028" y="10041"/>
                    <a:pt x="9134" y="9845"/>
                  </a:cubicBezTo>
                  <a:cubicBezTo>
                    <a:pt x="9149" y="9785"/>
                    <a:pt x="9179" y="9725"/>
                    <a:pt x="9224" y="9679"/>
                  </a:cubicBezTo>
                  <a:cubicBezTo>
                    <a:pt x="9314" y="9499"/>
                    <a:pt x="9359" y="9303"/>
                    <a:pt x="9359" y="9108"/>
                  </a:cubicBezTo>
                  <a:lnTo>
                    <a:pt x="9359" y="5196"/>
                  </a:lnTo>
                  <a:cubicBezTo>
                    <a:pt x="9359" y="4639"/>
                    <a:pt x="8908" y="4188"/>
                    <a:pt x="8351" y="4188"/>
                  </a:cubicBezTo>
                  <a:cubicBezTo>
                    <a:pt x="8126" y="4188"/>
                    <a:pt x="7900" y="4263"/>
                    <a:pt x="7734" y="4413"/>
                  </a:cubicBezTo>
                  <a:cubicBezTo>
                    <a:pt x="7542" y="4063"/>
                    <a:pt x="7190" y="3876"/>
                    <a:pt x="6839" y="3876"/>
                  </a:cubicBezTo>
                  <a:cubicBezTo>
                    <a:pt x="6587" y="3876"/>
                    <a:pt x="6334" y="3972"/>
                    <a:pt x="6140" y="4173"/>
                  </a:cubicBezTo>
                  <a:cubicBezTo>
                    <a:pt x="6110" y="4188"/>
                    <a:pt x="6110" y="4203"/>
                    <a:pt x="6094" y="4218"/>
                  </a:cubicBezTo>
                  <a:cubicBezTo>
                    <a:pt x="5900" y="3996"/>
                    <a:pt x="5621" y="3876"/>
                    <a:pt x="5340" y="3876"/>
                  </a:cubicBezTo>
                  <a:cubicBezTo>
                    <a:pt x="5164" y="3876"/>
                    <a:pt x="4987" y="3924"/>
                    <a:pt x="4831" y="4022"/>
                  </a:cubicBezTo>
                  <a:lnTo>
                    <a:pt x="4831" y="1013"/>
                  </a:lnTo>
                  <a:cubicBezTo>
                    <a:pt x="4831" y="404"/>
                    <a:pt x="4331" y="1"/>
                    <a:pt x="38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28" name="Google Shape;2428;p48"/>
            <p:cNvSpPr/>
            <p:nvPr/>
          </p:nvSpPr>
          <p:spPr>
            <a:xfrm>
              <a:off x="5392425" y="1231600"/>
              <a:ext cx="93700" cy="83925"/>
            </a:xfrm>
            <a:custGeom>
              <a:avLst/>
              <a:gdLst/>
              <a:ahLst/>
              <a:cxnLst/>
              <a:rect l="l" t="t" r="r" b="b"/>
              <a:pathLst>
                <a:path w="3748" h="3357" extrusionOk="0">
                  <a:moveTo>
                    <a:pt x="1851" y="542"/>
                  </a:moveTo>
                  <a:lnTo>
                    <a:pt x="2107" y="1068"/>
                  </a:lnTo>
                  <a:cubicBezTo>
                    <a:pt x="2182" y="1204"/>
                    <a:pt x="2318" y="1309"/>
                    <a:pt x="2468" y="1324"/>
                  </a:cubicBezTo>
                  <a:lnTo>
                    <a:pt x="3055" y="1414"/>
                  </a:lnTo>
                  <a:lnTo>
                    <a:pt x="2634" y="1821"/>
                  </a:lnTo>
                  <a:cubicBezTo>
                    <a:pt x="2528" y="1926"/>
                    <a:pt x="2468" y="2091"/>
                    <a:pt x="2498" y="2242"/>
                  </a:cubicBezTo>
                  <a:lnTo>
                    <a:pt x="2589" y="2829"/>
                  </a:lnTo>
                  <a:lnTo>
                    <a:pt x="2062" y="2543"/>
                  </a:lnTo>
                  <a:cubicBezTo>
                    <a:pt x="1994" y="2505"/>
                    <a:pt x="1919" y="2486"/>
                    <a:pt x="1844" y="2486"/>
                  </a:cubicBezTo>
                  <a:cubicBezTo>
                    <a:pt x="1769" y="2486"/>
                    <a:pt x="1693" y="2505"/>
                    <a:pt x="1626" y="2543"/>
                  </a:cubicBezTo>
                  <a:lnTo>
                    <a:pt x="1099" y="2829"/>
                  </a:lnTo>
                  <a:lnTo>
                    <a:pt x="1204" y="2242"/>
                  </a:lnTo>
                  <a:cubicBezTo>
                    <a:pt x="1234" y="2076"/>
                    <a:pt x="1174" y="1926"/>
                    <a:pt x="1069" y="1821"/>
                  </a:cubicBezTo>
                  <a:lnTo>
                    <a:pt x="648" y="1399"/>
                  </a:lnTo>
                  <a:lnTo>
                    <a:pt x="1234" y="1324"/>
                  </a:lnTo>
                  <a:cubicBezTo>
                    <a:pt x="1385" y="1309"/>
                    <a:pt x="1520" y="1204"/>
                    <a:pt x="1596" y="1068"/>
                  </a:cubicBezTo>
                  <a:lnTo>
                    <a:pt x="1851" y="542"/>
                  </a:lnTo>
                  <a:close/>
                  <a:moveTo>
                    <a:pt x="1868" y="0"/>
                  </a:moveTo>
                  <a:cubicBezTo>
                    <a:pt x="1697" y="0"/>
                    <a:pt x="1528" y="90"/>
                    <a:pt x="1445" y="271"/>
                  </a:cubicBezTo>
                  <a:lnTo>
                    <a:pt x="1159" y="828"/>
                  </a:lnTo>
                  <a:lnTo>
                    <a:pt x="542" y="918"/>
                  </a:lnTo>
                  <a:cubicBezTo>
                    <a:pt x="151" y="978"/>
                    <a:pt x="1" y="1459"/>
                    <a:pt x="272" y="1745"/>
                  </a:cubicBezTo>
                  <a:lnTo>
                    <a:pt x="708" y="2182"/>
                  </a:lnTo>
                  <a:lnTo>
                    <a:pt x="603" y="2799"/>
                  </a:lnTo>
                  <a:cubicBezTo>
                    <a:pt x="542" y="3084"/>
                    <a:pt x="768" y="3355"/>
                    <a:pt x="1069" y="3355"/>
                  </a:cubicBezTo>
                  <a:cubicBezTo>
                    <a:pt x="1144" y="3355"/>
                    <a:pt x="1219" y="3340"/>
                    <a:pt x="1295" y="3295"/>
                  </a:cubicBezTo>
                  <a:lnTo>
                    <a:pt x="1866" y="3009"/>
                  </a:lnTo>
                  <a:lnTo>
                    <a:pt x="2423" y="3295"/>
                  </a:lnTo>
                  <a:cubicBezTo>
                    <a:pt x="2498" y="3337"/>
                    <a:pt x="2576" y="3356"/>
                    <a:pt x="2652" y="3356"/>
                  </a:cubicBezTo>
                  <a:cubicBezTo>
                    <a:pt x="2928" y="3356"/>
                    <a:pt x="3174" y="3105"/>
                    <a:pt x="3115" y="2799"/>
                  </a:cubicBezTo>
                  <a:lnTo>
                    <a:pt x="3010" y="2182"/>
                  </a:lnTo>
                  <a:lnTo>
                    <a:pt x="3461" y="1745"/>
                  </a:lnTo>
                  <a:cubicBezTo>
                    <a:pt x="3747" y="1459"/>
                    <a:pt x="3582" y="978"/>
                    <a:pt x="3190" y="918"/>
                  </a:cubicBezTo>
                  <a:lnTo>
                    <a:pt x="2574" y="828"/>
                  </a:lnTo>
                  <a:lnTo>
                    <a:pt x="2303" y="271"/>
                  </a:lnTo>
                  <a:cubicBezTo>
                    <a:pt x="2212" y="90"/>
                    <a:pt x="2039" y="0"/>
                    <a:pt x="18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29" name="Google Shape;2429;p48"/>
            <p:cNvSpPr/>
            <p:nvPr/>
          </p:nvSpPr>
          <p:spPr>
            <a:xfrm>
              <a:off x="5221275" y="1294025"/>
              <a:ext cx="94075" cy="83900"/>
            </a:xfrm>
            <a:custGeom>
              <a:avLst/>
              <a:gdLst/>
              <a:ahLst/>
              <a:cxnLst/>
              <a:rect l="l" t="t" r="r" b="b"/>
              <a:pathLst>
                <a:path w="3763" h="3356" extrusionOk="0">
                  <a:moveTo>
                    <a:pt x="1882" y="542"/>
                  </a:moveTo>
                  <a:lnTo>
                    <a:pt x="2137" y="1069"/>
                  </a:lnTo>
                  <a:cubicBezTo>
                    <a:pt x="2213" y="1204"/>
                    <a:pt x="2348" y="1310"/>
                    <a:pt x="2498" y="1325"/>
                  </a:cubicBezTo>
                  <a:lnTo>
                    <a:pt x="3085" y="1415"/>
                  </a:lnTo>
                  <a:lnTo>
                    <a:pt x="2649" y="1821"/>
                  </a:lnTo>
                  <a:cubicBezTo>
                    <a:pt x="2544" y="1942"/>
                    <a:pt x="2483" y="2092"/>
                    <a:pt x="2514" y="2242"/>
                  </a:cubicBezTo>
                  <a:lnTo>
                    <a:pt x="2619" y="2829"/>
                  </a:lnTo>
                  <a:lnTo>
                    <a:pt x="2107" y="2558"/>
                  </a:lnTo>
                  <a:cubicBezTo>
                    <a:pt x="2032" y="2521"/>
                    <a:pt x="1953" y="2502"/>
                    <a:pt x="1876" y="2502"/>
                  </a:cubicBezTo>
                  <a:cubicBezTo>
                    <a:pt x="1799" y="2502"/>
                    <a:pt x="1724" y="2521"/>
                    <a:pt x="1656" y="2558"/>
                  </a:cubicBezTo>
                  <a:lnTo>
                    <a:pt x="1129" y="2829"/>
                  </a:lnTo>
                  <a:lnTo>
                    <a:pt x="1235" y="2242"/>
                  </a:lnTo>
                  <a:cubicBezTo>
                    <a:pt x="1265" y="2092"/>
                    <a:pt x="1205" y="1942"/>
                    <a:pt x="1099" y="1821"/>
                  </a:cubicBezTo>
                  <a:lnTo>
                    <a:pt x="678" y="1415"/>
                  </a:lnTo>
                  <a:lnTo>
                    <a:pt x="1250" y="1325"/>
                  </a:lnTo>
                  <a:cubicBezTo>
                    <a:pt x="1415" y="1310"/>
                    <a:pt x="1551" y="1204"/>
                    <a:pt x="1611" y="1069"/>
                  </a:cubicBezTo>
                  <a:lnTo>
                    <a:pt x="1882" y="542"/>
                  </a:lnTo>
                  <a:close/>
                  <a:moveTo>
                    <a:pt x="1868" y="1"/>
                  </a:moveTo>
                  <a:cubicBezTo>
                    <a:pt x="1697" y="1"/>
                    <a:pt x="1528" y="91"/>
                    <a:pt x="1445" y="271"/>
                  </a:cubicBezTo>
                  <a:lnTo>
                    <a:pt x="1159" y="828"/>
                  </a:lnTo>
                  <a:lnTo>
                    <a:pt x="543" y="918"/>
                  </a:lnTo>
                  <a:cubicBezTo>
                    <a:pt x="151" y="979"/>
                    <a:pt x="1" y="1460"/>
                    <a:pt x="272" y="1746"/>
                  </a:cubicBezTo>
                  <a:lnTo>
                    <a:pt x="723" y="2182"/>
                  </a:lnTo>
                  <a:lnTo>
                    <a:pt x="618" y="2799"/>
                  </a:lnTo>
                  <a:cubicBezTo>
                    <a:pt x="570" y="3108"/>
                    <a:pt x="813" y="3351"/>
                    <a:pt x="1088" y="3351"/>
                  </a:cubicBezTo>
                  <a:cubicBezTo>
                    <a:pt x="1161" y="3351"/>
                    <a:pt x="1237" y="3334"/>
                    <a:pt x="1310" y="3296"/>
                  </a:cubicBezTo>
                  <a:lnTo>
                    <a:pt x="1882" y="3010"/>
                  </a:lnTo>
                  <a:lnTo>
                    <a:pt x="2438" y="3296"/>
                  </a:lnTo>
                  <a:cubicBezTo>
                    <a:pt x="2514" y="3341"/>
                    <a:pt x="2589" y="3356"/>
                    <a:pt x="2664" y="3356"/>
                  </a:cubicBezTo>
                  <a:cubicBezTo>
                    <a:pt x="2769" y="3356"/>
                    <a:pt x="2860" y="3326"/>
                    <a:pt x="2950" y="3266"/>
                  </a:cubicBezTo>
                  <a:cubicBezTo>
                    <a:pt x="3100" y="3160"/>
                    <a:pt x="3161" y="2980"/>
                    <a:pt x="3130" y="2799"/>
                  </a:cubicBezTo>
                  <a:lnTo>
                    <a:pt x="3025" y="2182"/>
                  </a:lnTo>
                  <a:lnTo>
                    <a:pt x="3476" y="1746"/>
                  </a:lnTo>
                  <a:cubicBezTo>
                    <a:pt x="3762" y="1460"/>
                    <a:pt x="3597" y="979"/>
                    <a:pt x="3221" y="918"/>
                  </a:cubicBezTo>
                  <a:lnTo>
                    <a:pt x="3191" y="918"/>
                  </a:lnTo>
                  <a:lnTo>
                    <a:pt x="2574" y="828"/>
                  </a:lnTo>
                  <a:lnTo>
                    <a:pt x="2303" y="271"/>
                  </a:lnTo>
                  <a:cubicBezTo>
                    <a:pt x="2213" y="91"/>
                    <a:pt x="2040" y="1"/>
                    <a:pt x="186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30" name="Google Shape;2430;p48"/>
            <p:cNvSpPr/>
            <p:nvPr/>
          </p:nvSpPr>
          <p:spPr>
            <a:xfrm>
              <a:off x="5566200" y="1294025"/>
              <a:ext cx="88800" cy="83900"/>
            </a:xfrm>
            <a:custGeom>
              <a:avLst/>
              <a:gdLst/>
              <a:ahLst/>
              <a:cxnLst/>
              <a:rect l="l" t="t" r="r" b="b"/>
              <a:pathLst>
                <a:path w="3552" h="3356" extrusionOk="0">
                  <a:moveTo>
                    <a:pt x="1761" y="542"/>
                  </a:moveTo>
                  <a:lnTo>
                    <a:pt x="2017" y="1069"/>
                  </a:lnTo>
                  <a:cubicBezTo>
                    <a:pt x="2092" y="1204"/>
                    <a:pt x="2228" y="1310"/>
                    <a:pt x="2378" y="1340"/>
                  </a:cubicBezTo>
                  <a:lnTo>
                    <a:pt x="2965" y="1415"/>
                  </a:lnTo>
                  <a:lnTo>
                    <a:pt x="2544" y="1836"/>
                  </a:lnTo>
                  <a:cubicBezTo>
                    <a:pt x="2423" y="1942"/>
                    <a:pt x="2378" y="2092"/>
                    <a:pt x="2408" y="2257"/>
                  </a:cubicBezTo>
                  <a:lnTo>
                    <a:pt x="2498" y="2829"/>
                  </a:lnTo>
                  <a:lnTo>
                    <a:pt x="1987" y="2558"/>
                  </a:lnTo>
                  <a:cubicBezTo>
                    <a:pt x="1912" y="2521"/>
                    <a:pt x="1833" y="2502"/>
                    <a:pt x="1756" y="2502"/>
                  </a:cubicBezTo>
                  <a:cubicBezTo>
                    <a:pt x="1678" y="2502"/>
                    <a:pt x="1603" y="2521"/>
                    <a:pt x="1536" y="2558"/>
                  </a:cubicBezTo>
                  <a:lnTo>
                    <a:pt x="1009" y="2829"/>
                  </a:lnTo>
                  <a:lnTo>
                    <a:pt x="1114" y="2257"/>
                  </a:lnTo>
                  <a:cubicBezTo>
                    <a:pt x="1144" y="2092"/>
                    <a:pt x="1084" y="1942"/>
                    <a:pt x="979" y="1836"/>
                  </a:cubicBezTo>
                  <a:lnTo>
                    <a:pt x="558" y="1415"/>
                  </a:lnTo>
                  <a:lnTo>
                    <a:pt x="1144" y="1340"/>
                  </a:lnTo>
                  <a:cubicBezTo>
                    <a:pt x="1295" y="1310"/>
                    <a:pt x="1430" y="1204"/>
                    <a:pt x="1490" y="1069"/>
                  </a:cubicBezTo>
                  <a:lnTo>
                    <a:pt x="1761" y="542"/>
                  </a:lnTo>
                  <a:close/>
                  <a:moveTo>
                    <a:pt x="1759" y="1"/>
                  </a:moveTo>
                  <a:cubicBezTo>
                    <a:pt x="1588" y="1"/>
                    <a:pt x="1415" y="91"/>
                    <a:pt x="1325" y="271"/>
                  </a:cubicBezTo>
                  <a:lnTo>
                    <a:pt x="1054" y="828"/>
                  </a:lnTo>
                  <a:lnTo>
                    <a:pt x="437" y="918"/>
                  </a:lnTo>
                  <a:cubicBezTo>
                    <a:pt x="257" y="948"/>
                    <a:pt x="106" y="1084"/>
                    <a:pt x="61" y="1249"/>
                  </a:cubicBezTo>
                  <a:cubicBezTo>
                    <a:pt x="1" y="1415"/>
                    <a:pt x="46" y="1611"/>
                    <a:pt x="181" y="1746"/>
                  </a:cubicBezTo>
                  <a:lnTo>
                    <a:pt x="618" y="2182"/>
                  </a:lnTo>
                  <a:lnTo>
                    <a:pt x="512" y="2799"/>
                  </a:lnTo>
                  <a:cubicBezTo>
                    <a:pt x="465" y="3108"/>
                    <a:pt x="708" y="3351"/>
                    <a:pt x="990" y="3351"/>
                  </a:cubicBezTo>
                  <a:cubicBezTo>
                    <a:pt x="1065" y="3351"/>
                    <a:pt x="1144" y="3334"/>
                    <a:pt x="1220" y="3296"/>
                  </a:cubicBezTo>
                  <a:lnTo>
                    <a:pt x="1776" y="3010"/>
                  </a:lnTo>
                  <a:lnTo>
                    <a:pt x="2348" y="3296"/>
                  </a:lnTo>
                  <a:cubicBezTo>
                    <a:pt x="2408" y="3341"/>
                    <a:pt x="2483" y="3356"/>
                    <a:pt x="2559" y="3356"/>
                  </a:cubicBezTo>
                  <a:cubicBezTo>
                    <a:pt x="2860" y="3356"/>
                    <a:pt x="3085" y="3085"/>
                    <a:pt x="3040" y="2784"/>
                  </a:cubicBezTo>
                  <a:lnTo>
                    <a:pt x="2935" y="2167"/>
                  </a:lnTo>
                  <a:lnTo>
                    <a:pt x="3386" y="1731"/>
                  </a:lnTo>
                  <a:cubicBezTo>
                    <a:pt x="3507" y="1611"/>
                    <a:pt x="3552" y="1415"/>
                    <a:pt x="3507" y="1249"/>
                  </a:cubicBezTo>
                  <a:lnTo>
                    <a:pt x="3476" y="1249"/>
                  </a:lnTo>
                  <a:cubicBezTo>
                    <a:pt x="3416" y="1069"/>
                    <a:pt x="3266" y="948"/>
                    <a:pt x="3085" y="918"/>
                  </a:cubicBezTo>
                  <a:lnTo>
                    <a:pt x="2468" y="828"/>
                  </a:lnTo>
                  <a:lnTo>
                    <a:pt x="2183" y="271"/>
                  </a:lnTo>
                  <a:cubicBezTo>
                    <a:pt x="2100" y="91"/>
                    <a:pt x="1931" y="1"/>
                    <a:pt x="17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31" name="Google Shape;2431;p48"/>
            <p:cNvSpPr/>
            <p:nvPr/>
          </p:nvSpPr>
          <p:spPr>
            <a:xfrm>
              <a:off x="5301400" y="1253675"/>
              <a:ext cx="94075" cy="84000"/>
            </a:xfrm>
            <a:custGeom>
              <a:avLst/>
              <a:gdLst/>
              <a:ahLst/>
              <a:cxnLst/>
              <a:rect l="l" t="t" r="r" b="b"/>
              <a:pathLst>
                <a:path w="3763" h="3360" extrusionOk="0">
                  <a:moveTo>
                    <a:pt x="1881" y="531"/>
                  </a:moveTo>
                  <a:lnTo>
                    <a:pt x="2137" y="1058"/>
                  </a:lnTo>
                  <a:cubicBezTo>
                    <a:pt x="2212" y="1193"/>
                    <a:pt x="2348" y="1299"/>
                    <a:pt x="2498" y="1329"/>
                  </a:cubicBezTo>
                  <a:lnTo>
                    <a:pt x="3085" y="1404"/>
                  </a:lnTo>
                  <a:lnTo>
                    <a:pt x="2664" y="1825"/>
                  </a:lnTo>
                  <a:cubicBezTo>
                    <a:pt x="2558" y="1931"/>
                    <a:pt x="2498" y="2081"/>
                    <a:pt x="2528" y="2247"/>
                  </a:cubicBezTo>
                  <a:lnTo>
                    <a:pt x="2634" y="2818"/>
                  </a:lnTo>
                  <a:lnTo>
                    <a:pt x="2107" y="2547"/>
                  </a:lnTo>
                  <a:cubicBezTo>
                    <a:pt x="2039" y="2510"/>
                    <a:pt x="1964" y="2491"/>
                    <a:pt x="1887" y="2491"/>
                  </a:cubicBezTo>
                  <a:cubicBezTo>
                    <a:pt x="1810" y="2491"/>
                    <a:pt x="1731" y="2510"/>
                    <a:pt x="1656" y="2547"/>
                  </a:cubicBezTo>
                  <a:lnTo>
                    <a:pt x="1129" y="2818"/>
                  </a:lnTo>
                  <a:lnTo>
                    <a:pt x="1234" y="2247"/>
                  </a:lnTo>
                  <a:cubicBezTo>
                    <a:pt x="1264" y="2081"/>
                    <a:pt x="1204" y="1931"/>
                    <a:pt x="1099" y="1825"/>
                  </a:cubicBezTo>
                  <a:lnTo>
                    <a:pt x="678" y="1404"/>
                  </a:lnTo>
                  <a:lnTo>
                    <a:pt x="1264" y="1329"/>
                  </a:lnTo>
                  <a:cubicBezTo>
                    <a:pt x="1415" y="1299"/>
                    <a:pt x="1550" y="1208"/>
                    <a:pt x="1626" y="1058"/>
                  </a:cubicBezTo>
                  <a:lnTo>
                    <a:pt x="1881" y="531"/>
                  </a:lnTo>
                  <a:close/>
                  <a:moveTo>
                    <a:pt x="1883" y="1"/>
                  </a:moveTo>
                  <a:cubicBezTo>
                    <a:pt x="1712" y="1"/>
                    <a:pt x="1543" y="87"/>
                    <a:pt x="1460" y="260"/>
                  </a:cubicBezTo>
                  <a:lnTo>
                    <a:pt x="1174" y="832"/>
                  </a:lnTo>
                  <a:lnTo>
                    <a:pt x="557" y="922"/>
                  </a:lnTo>
                  <a:cubicBezTo>
                    <a:pt x="166" y="968"/>
                    <a:pt x="1" y="1449"/>
                    <a:pt x="287" y="1735"/>
                  </a:cubicBezTo>
                  <a:lnTo>
                    <a:pt x="738" y="2171"/>
                  </a:lnTo>
                  <a:lnTo>
                    <a:pt x="633" y="2788"/>
                  </a:lnTo>
                  <a:cubicBezTo>
                    <a:pt x="572" y="3089"/>
                    <a:pt x="813" y="3360"/>
                    <a:pt x="1099" y="3360"/>
                  </a:cubicBezTo>
                  <a:cubicBezTo>
                    <a:pt x="1189" y="3360"/>
                    <a:pt x="1264" y="3330"/>
                    <a:pt x="1325" y="3300"/>
                  </a:cubicBezTo>
                  <a:lnTo>
                    <a:pt x="1896" y="3014"/>
                  </a:lnTo>
                  <a:lnTo>
                    <a:pt x="2438" y="3300"/>
                  </a:lnTo>
                  <a:cubicBezTo>
                    <a:pt x="2509" y="3337"/>
                    <a:pt x="2582" y="3353"/>
                    <a:pt x="2653" y="3353"/>
                  </a:cubicBezTo>
                  <a:cubicBezTo>
                    <a:pt x="2931" y="3353"/>
                    <a:pt x="3178" y="3099"/>
                    <a:pt x="3130" y="2788"/>
                  </a:cubicBezTo>
                  <a:lnTo>
                    <a:pt x="3025" y="2171"/>
                  </a:lnTo>
                  <a:lnTo>
                    <a:pt x="3476" y="1735"/>
                  </a:lnTo>
                  <a:cubicBezTo>
                    <a:pt x="3762" y="1449"/>
                    <a:pt x="3597" y="968"/>
                    <a:pt x="3205" y="922"/>
                  </a:cubicBezTo>
                  <a:lnTo>
                    <a:pt x="2589" y="832"/>
                  </a:lnTo>
                  <a:lnTo>
                    <a:pt x="2318" y="260"/>
                  </a:lnTo>
                  <a:cubicBezTo>
                    <a:pt x="2227" y="87"/>
                    <a:pt x="2054" y="1"/>
                    <a:pt x="18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32" name="Google Shape;2432;p48"/>
            <p:cNvSpPr/>
            <p:nvPr/>
          </p:nvSpPr>
          <p:spPr>
            <a:xfrm>
              <a:off x="5481950" y="1253400"/>
              <a:ext cx="94075" cy="84125"/>
            </a:xfrm>
            <a:custGeom>
              <a:avLst/>
              <a:gdLst/>
              <a:ahLst/>
              <a:cxnLst/>
              <a:rect l="l" t="t" r="r" b="b"/>
              <a:pathLst>
                <a:path w="3763" h="3365" extrusionOk="0">
                  <a:moveTo>
                    <a:pt x="1896" y="1"/>
                  </a:moveTo>
                  <a:cubicBezTo>
                    <a:pt x="1701" y="1"/>
                    <a:pt x="1535" y="106"/>
                    <a:pt x="1460" y="271"/>
                  </a:cubicBezTo>
                  <a:lnTo>
                    <a:pt x="1174" y="843"/>
                  </a:lnTo>
                  <a:lnTo>
                    <a:pt x="557" y="933"/>
                  </a:lnTo>
                  <a:cubicBezTo>
                    <a:pt x="166" y="994"/>
                    <a:pt x="1" y="1460"/>
                    <a:pt x="286" y="1746"/>
                  </a:cubicBezTo>
                  <a:lnTo>
                    <a:pt x="738" y="2182"/>
                  </a:lnTo>
                  <a:lnTo>
                    <a:pt x="633" y="2799"/>
                  </a:lnTo>
                  <a:cubicBezTo>
                    <a:pt x="587" y="2980"/>
                    <a:pt x="663" y="3160"/>
                    <a:pt x="813" y="3266"/>
                  </a:cubicBezTo>
                  <a:cubicBezTo>
                    <a:pt x="888" y="3326"/>
                    <a:pt x="994" y="3356"/>
                    <a:pt x="1099" y="3356"/>
                  </a:cubicBezTo>
                  <a:cubicBezTo>
                    <a:pt x="1174" y="3356"/>
                    <a:pt x="1249" y="3341"/>
                    <a:pt x="1325" y="3311"/>
                  </a:cubicBezTo>
                  <a:lnTo>
                    <a:pt x="1881" y="3010"/>
                  </a:lnTo>
                  <a:lnTo>
                    <a:pt x="2453" y="3311"/>
                  </a:lnTo>
                  <a:cubicBezTo>
                    <a:pt x="2524" y="3348"/>
                    <a:pt x="2597" y="3364"/>
                    <a:pt x="2668" y="3364"/>
                  </a:cubicBezTo>
                  <a:cubicBezTo>
                    <a:pt x="2946" y="3364"/>
                    <a:pt x="3193" y="3110"/>
                    <a:pt x="3145" y="2799"/>
                  </a:cubicBezTo>
                  <a:lnTo>
                    <a:pt x="3115" y="2649"/>
                  </a:lnTo>
                  <a:cubicBezTo>
                    <a:pt x="3089" y="2509"/>
                    <a:pt x="2980" y="2446"/>
                    <a:pt x="2871" y="2446"/>
                  </a:cubicBezTo>
                  <a:cubicBezTo>
                    <a:pt x="2733" y="2446"/>
                    <a:pt x="2593" y="2547"/>
                    <a:pt x="2619" y="2724"/>
                  </a:cubicBezTo>
                  <a:lnTo>
                    <a:pt x="2634" y="2829"/>
                  </a:lnTo>
                  <a:lnTo>
                    <a:pt x="2122" y="2558"/>
                  </a:lnTo>
                  <a:cubicBezTo>
                    <a:pt x="2047" y="2521"/>
                    <a:pt x="1968" y="2502"/>
                    <a:pt x="1891" y="2502"/>
                  </a:cubicBezTo>
                  <a:cubicBezTo>
                    <a:pt x="1814" y="2502"/>
                    <a:pt x="1738" y="2521"/>
                    <a:pt x="1671" y="2558"/>
                  </a:cubicBezTo>
                  <a:lnTo>
                    <a:pt x="1144" y="2829"/>
                  </a:lnTo>
                  <a:lnTo>
                    <a:pt x="1249" y="2258"/>
                  </a:lnTo>
                  <a:cubicBezTo>
                    <a:pt x="1280" y="2092"/>
                    <a:pt x="1219" y="1942"/>
                    <a:pt x="1114" y="1821"/>
                  </a:cubicBezTo>
                  <a:lnTo>
                    <a:pt x="693" y="1415"/>
                  </a:lnTo>
                  <a:lnTo>
                    <a:pt x="1264" y="1325"/>
                  </a:lnTo>
                  <a:cubicBezTo>
                    <a:pt x="1430" y="1310"/>
                    <a:pt x="1565" y="1219"/>
                    <a:pt x="1626" y="1069"/>
                  </a:cubicBezTo>
                  <a:lnTo>
                    <a:pt x="1896" y="542"/>
                  </a:lnTo>
                  <a:lnTo>
                    <a:pt x="2152" y="1069"/>
                  </a:lnTo>
                  <a:cubicBezTo>
                    <a:pt x="2227" y="1204"/>
                    <a:pt x="2363" y="1310"/>
                    <a:pt x="2513" y="1325"/>
                  </a:cubicBezTo>
                  <a:lnTo>
                    <a:pt x="3100" y="1415"/>
                  </a:lnTo>
                  <a:cubicBezTo>
                    <a:pt x="2935" y="1603"/>
                    <a:pt x="3102" y="1837"/>
                    <a:pt x="3297" y="1837"/>
                  </a:cubicBezTo>
                  <a:cubicBezTo>
                    <a:pt x="3352" y="1837"/>
                    <a:pt x="3409" y="1819"/>
                    <a:pt x="3461" y="1776"/>
                  </a:cubicBezTo>
                  <a:lnTo>
                    <a:pt x="3491" y="1746"/>
                  </a:lnTo>
                  <a:cubicBezTo>
                    <a:pt x="3762" y="1460"/>
                    <a:pt x="3612" y="979"/>
                    <a:pt x="3220" y="918"/>
                  </a:cubicBezTo>
                  <a:lnTo>
                    <a:pt x="2604" y="828"/>
                  </a:lnTo>
                  <a:lnTo>
                    <a:pt x="2318" y="271"/>
                  </a:lnTo>
                  <a:cubicBezTo>
                    <a:pt x="2242" y="106"/>
                    <a:pt x="2077" y="1"/>
                    <a:pt x="189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433" name="Google Shape;2433;p48"/>
          <p:cNvGrpSpPr/>
          <p:nvPr/>
        </p:nvGrpSpPr>
        <p:grpSpPr>
          <a:xfrm>
            <a:off x="3286013" y="1616021"/>
            <a:ext cx="589271" cy="572548"/>
            <a:chOff x="231725" y="3046400"/>
            <a:chExt cx="441600" cy="429100"/>
          </a:xfrm>
        </p:grpSpPr>
        <p:sp>
          <p:nvSpPr>
            <p:cNvPr id="2434" name="Google Shape;2434;p48"/>
            <p:cNvSpPr/>
            <p:nvPr/>
          </p:nvSpPr>
          <p:spPr>
            <a:xfrm>
              <a:off x="364875" y="3143350"/>
              <a:ext cx="175675" cy="235300"/>
            </a:xfrm>
            <a:custGeom>
              <a:avLst/>
              <a:gdLst/>
              <a:ahLst/>
              <a:cxnLst/>
              <a:rect l="l" t="t" r="r" b="b"/>
              <a:pathLst>
                <a:path w="7027" h="9412" extrusionOk="0">
                  <a:moveTo>
                    <a:pt x="3515" y="1"/>
                  </a:moveTo>
                  <a:cubicBezTo>
                    <a:pt x="3003" y="1"/>
                    <a:pt x="2481" y="165"/>
                    <a:pt x="2032" y="519"/>
                  </a:cubicBezTo>
                  <a:cubicBezTo>
                    <a:pt x="677" y="1573"/>
                    <a:pt x="843" y="3679"/>
                    <a:pt x="2348" y="4522"/>
                  </a:cubicBezTo>
                  <a:cubicBezTo>
                    <a:pt x="948" y="5018"/>
                    <a:pt x="15" y="6342"/>
                    <a:pt x="15" y="7832"/>
                  </a:cubicBezTo>
                  <a:lnTo>
                    <a:pt x="15" y="8148"/>
                  </a:lnTo>
                  <a:cubicBezTo>
                    <a:pt x="0" y="8223"/>
                    <a:pt x="46" y="8298"/>
                    <a:pt x="121" y="8343"/>
                  </a:cubicBezTo>
                  <a:cubicBezTo>
                    <a:pt x="407" y="8554"/>
                    <a:pt x="708" y="8734"/>
                    <a:pt x="1039" y="8870"/>
                  </a:cubicBezTo>
                  <a:cubicBezTo>
                    <a:pt x="1085" y="8896"/>
                    <a:pt x="1130" y="8908"/>
                    <a:pt x="1171" y="8908"/>
                  </a:cubicBezTo>
                  <a:cubicBezTo>
                    <a:pt x="1409" y="8908"/>
                    <a:pt x="1531" y="8521"/>
                    <a:pt x="1249" y="8418"/>
                  </a:cubicBezTo>
                  <a:cubicBezTo>
                    <a:pt x="993" y="8298"/>
                    <a:pt x="738" y="8163"/>
                    <a:pt x="512" y="8012"/>
                  </a:cubicBezTo>
                  <a:lnTo>
                    <a:pt x="512" y="7817"/>
                  </a:lnTo>
                  <a:cubicBezTo>
                    <a:pt x="512" y="6162"/>
                    <a:pt x="1851" y="4807"/>
                    <a:pt x="3521" y="4807"/>
                  </a:cubicBezTo>
                  <a:cubicBezTo>
                    <a:pt x="5176" y="4807"/>
                    <a:pt x="6530" y="6162"/>
                    <a:pt x="6530" y="7817"/>
                  </a:cubicBezTo>
                  <a:lnTo>
                    <a:pt x="6530" y="8012"/>
                  </a:lnTo>
                  <a:cubicBezTo>
                    <a:pt x="5629" y="8610"/>
                    <a:pt x="4578" y="8917"/>
                    <a:pt x="3514" y="8917"/>
                  </a:cubicBezTo>
                  <a:cubicBezTo>
                    <a:pt x="3104" y="8917"/>
                    <a:pt x="2693" y="8872"/>
                    <a:pt x="2287" y="8780"/>
                  </a:cubicBezTo>
                  <a:cubicBezTo>
                    <a:pt x="2268" y="8776"/>
                    <a:pt x="2250" y="8774"/>
                    <a:pt x="2233" y="8774"/>
                  </a:cubicBezTo>
                  <a:cubicBezTo>
                    <a:pt x="1960" y="8774"/>
                    <a:pt x="1885" y="9190"/>
                    <a:pt x="2182" y="9261"/>
                  </a:cubicBezTo>
                  <a:cubicBezTo>
                    <a:pt x="2618" y="9366"/>
                    <a:pt x="3070" y="9411"/>
                    <a:pt x="3521" y="9411"/>
                  </a:cubicBezTo>
                  <a:cubicBezTo>
                    <a:pt x="4740" y="9411"/>
                    <a:pt x="5913" y="9050"/>
                    <a:pt x="6922" y="8358"/>
                  </a:cubicBezTo>
                  <a:cubicBezTo>
                    <a:pt x="6982" y="8298"/>
                    <a:pt x="7027" y="8223"/>
                    <a:pt x="7027" y="8148"/>
                  </a:cubicBezTo>
                  <a:lnTo>
                    <a:pt x="7027" y="7832"/>
                  </a:lnTo>
                  <a:cubicBezTo>
                    <a:pt x="7027" y="6342"/>
                    <a:pt x="6094" y="5018"/>
                    <a:pt x="4680" y="4522"/>
                  </a:cubicBezTo>
                  <a:cubicBezTo>
                    <a:pt x="5266" y="4191"/>
                    <a:pt x="5688" y="3634"/>
                    <a:pt x="5853" y="2987"/>
                  </a:cubicBezTo>
                  <a:cubicBezTo>
                    <a:pt x="5915" y="2784"/>
                    <a:pt x="5759" y="2653"/>
                    <a:pt x="5604" y="2653"/>
                  </a:cubicBezTo>
                  <a:cubicBezTo>
                    <a:pt x="5496" y="2653"/>
                    <a:pt x="5388" y="2718"/>
                    <a:pt x="5357" y="2867"/>
                  </a:cubicBezTo>
                  <a:cubicBezTo>
                    <a:pt x="5150" y="3721"/>
                    <a:pt x="4387" y="4311"/>
                    <a:pt x="3532" y="4311"/>
                  </a:cubicBezTo>
                  <a:cubicBezTo>
                    <a:pt x="3454" y="4311"/>
                    <a:pt x="3375" y="4306"/>
                    <a:pt x="3295" y="4296"/>
                  </a:cubicBezTo>
                  <a:cubicBezTo>
                    <a:pt x="2348" y="4191"/>
                    <a:pt x="1625" y="3393"/>
                    <a:pt x="1610" y="2430"/>
                  </a:cubicBezTo>
                  <a:cubicBezTo>
                    <a:pt x="1595" y="1482"/>
                    <a:pt x="2287" y="655"/>
                    <a:pt x="3235" y="519"/>
                  </a:cubicBezTo>
                  <a:cubicBezTo>
                    <a:pt x="3327" y="506"/>
                    <a:pt x="3417" y="500"/>
                    <a:pt x="3507" y="500"/>
                  </a:cubicBezTo>
                  <a:cubicBezTo>
                    <a:pt x="4351" y="500"/>
                    <a:pt x="5111" y="1059"/>
                    <a:pt x="5342" y="1889"/>
                  </a:cubicBezTo>
                  <a:cubicBezTo>
                    <a:pt x="5379" y="2025"/>
                    <a:pt x="5485" y="2085"/>
                    <a:pt x="5591" y="2085"/>
                  </a:cubicBezTo>
                  <a:cubicBezTo>
                    <a:pt x="5741" y="2085"/>
                    <a:pt x="5891" y="1963"/>
                    <a:pt x="5838" y="1768"/>
                  </a:cubicBezTo>
                  <a:cubicBezTo>
                    <a:pt x="5537" y="663"/>
                    <a:pt x="4544" y="1"/>
                    <a:pt x="35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35" name="Google Shape;2435;p48"/>
            <p:cNvSpPr/>
            <p:nvPr/>
          </p:nvSpPr>
          <p:spPr>
            <a:xfrm>
              <a:off x="231725" y="3046400"/>
              <a:ext cx="441600" cy="429100"/>
            </a:xfrm>
            <a:custGeom>
              <a:avLst/>
              <a:gdLst/>
              <a:ahLst/>
              <a:cxnLst/>
              <a:rect l="l" t="t" r="r" b="b"/>
              <a:pathLst>
                <a:path w="17664" h="17164" extrusionOk="0">
                  <a:moveTo>
                    <a:pt x="8847" y="485"/>
                  </a:moveTo>
                  <a:cubicBezTo>
                    <a:pt x="8983" y="485"/>
                    <a:pt x="9118" y="576"/>
                    <a:pt x="9103" y="756"/>
                  </a:cubicBezTo>
                  <a:lnTo>
                    <a:pt x="9103" y="2772"/>
                  </a:lnTo>
                  <a:cubicBezTo>
                    <a:pt x="9118" y="2953"/>
                    <a:pt x="8983" y="3043"/>
                    <a:pt x="8847" y="3043"/>
                  </a:cubicBezTo>
                  <a:cubicBezTo>
                    <a:pt x="8712" y="3043"/>
                    <a:pt x="8576" y="2953"/>
                    <a:pt x="8591" y="2772"/>
                  </a:cubicBezTo>
                  <a:lnTo>
                    <a:pt x="8591" y="756"/>
                  </a:lnTo>
                  <a:cubicBezTo>
                    <a:pt x="8576" y="576"/>
                    <a:pt x="8712" y="485"/>
                    <a:pt x="8847" y="485"/>
                  </a:cubicBezTo>
                  <a:close/>
                  <a:moveTo>
                    <a:pt x="3052" y="8338"/>
                  </a:moveTo>
                  <a:cubicBezTo>
                    <a:pt x="3376" y="8338"/>
                    <a:pt x="3376" y="8837"/>
                    <a:pt x="3052" y="8837"/>
                  </a:cubicBezTo>
                  <a:cubicBezTo>
                    <a:pt x="3043" y="8837"/>
                    <a:pt x="3034" y="8837"/>
                    <a:pt x="3024" y="8836"/>
                  </a:cubicBezTo>
                  <a:lnTo>
                    <a:pt x="1008" y="8836"/>
                  </a:lnTo>
                  <a:cubicBezTo>
                    <a:pt x="873" y="8836"/>
                    <a:pt x="753" y="8731"/>
                    <a:pt x="753" y="8580"/>
                  </a:cubicBezTo>
                  <a:cubicBezTo>
                    <a:pt x="753" y="8445"/>
                    <a:pt x="873" y="8339"/>
                    <a:pt x="1008" y="8339"/>
                  </a:cubicBezTo>
                  <a:lnTo>
                    <a:pt x="3024" y="8339"/>
                  </a:lnTo>
                  <a:cubicBezTo>
                    <a:pt x="3034" y="8339"/>
                    <a:pt x="3043" y="8338"/>
                    <a:pt x="3052" y="8338"/>
                  </a:cubicBezTo>
                  <a:close/>
                  <a:moveTo>
                    <a:pt x="16671" y="8339"/>
                  </a:moveTo>
                  <a:cubicBezTo>
                    <a:pt x="16972" y="8369"/>
                    <a:pt x="16972" y="8821"/>
                    <a:pt x="16671" y="8851"/>
                  </a:cubicBezTo>
                  <a:lnTo>
                    <a:pt x="14655" y="8851"/>
                  </a:lnTo>
                  <a:cubicBezTo>
                    <a:pt x="14339" y="8821"/>
                    <a:pt x="14339" y="8369"/>
                    <a:pt x="14655" y="8339"/>
                  </a:cubicBezTo>
                  <a:close/>
                  <a:moveTo>
                    <a:pt x="8847" y="14166"/>
                  </a:moveTo>
                  <a:cubicBezTo>
                    <a:pt x="8968" y="14166"/>
                    <a:pt x="9088" y="14245"/>
                    <a:pt x="9103" y="14403"/>
                  </a:cubicBezTo>
                  <a:lnTo>
                    <a:pt x="9103" y="16419"/>
                  </a:lnTo>
                  <a:cubicBezTo>
                    <a:pt x="9088" y="16569"/>
                    <a:pt x="8968" y="16645"/>
                    <a:pt x="8847" y="16645"/>
                  </a:cubicBezTo>
                  <a:cubicBezTo>
                    <a:pt x="8727" y="16645"/>
                    <a:pt x="8606" y="16569"/>
                    <a:pt x="8591" y="16419"/>
                  </a:cubicBezTo>
                  <a:lnTo>
                    <a:pt x="8591" y="14403"/>
                  </a:lnTo>
                  <a:cubicBezTo>
                    <a:pt x="8606" y="14245"/>
                    <a:pt x="8727" y="14166"/>
                    <a:pt x="8847" y="14166"/>
                  </a:cubicBezTo>
                  <a:close/>
                  <a:moveTo>
                    <a:pt x="8832" y="0"/>
                  </a:moveTo>
                  <a:cubicBezTo>
                    <a:pt x="8456" y="0"/>
                    <a:pt x="8080" y="252"/>
                    <a:pt x="8080" y="756"/>
                  </a:cubicBezTo>
                  <a:lnTo>
                    <a:pt x="8080" y="1674"/>
                  </a:lnTo>
                  <a:cubicBezTo>
                    <a:pt x="6064" y="1885"/>
                    <a:pt x="4243" y="2968"/>
                    <a:pt x="3100" y="4653"/>
                  </a:cubicBezTo>
                  <a:cubicBezTo>
                    <a:pt x="3024" y="4774"/>
                    <a:pt x="3055" y="4924"/>
                    <a:pt x="3175" y="4999"/>
                  </a:cubicBezTo>
                  <a:cubicBezTo>
                    <a:pt x="3215" y="5028"/>
                    <a:pt x="3261" y="5041"/>
                    <a:pt x="3308" y="5041"/>
                  </a:cubicBezTo>
                  <a:cubicBezTo>
                    <a:pt x="3385" y="5041"/>
                    <a:pt x="3465" y="5005"/>
                    <a:pt x="3521" y="4939"/>
                  </a:cubicBezTo>
                  <a:cubicBezTo>
                    <a:pt x="4559" y="3389"/>
                    <a:pt x="6229" y="2381"/>
                    <a:pt x="8080" y="2171"/>
                  </a:cubicBezTo>
                  <a:lnTo>
                    <a:pt x="8080" y="2772"/>
                  </a:lnTo>
                  <a:cubicBezTo>
                    <a:pt x="8080" y="3269"/>
                    <a:pt x="8456" y="3517"/>
                    <a:pt x="8832" y="3517"/>
                  </a:cubicBezTo>
                  <a:cubicBezTo>
                    <a:pt x="9208" y="3517"/>
                    <a:pt x="9584" y="3269"/>
                    <a:pt x="9584" y="2772"/>
                  </a:cubicBezTo>
                  <a:lnTo>
                    <a:pt x="9584" y="2171"/>
                  </a:lnTo>
                  <a:cubicBezTo>
                    <a:pt x="12548" y="2532"/>
                    <a:pt x="14881" y="4864"/>
                    <a:pt x="15242" y="7828"/>
                  </a:cubicBezTo>
                  <a:lnTo>
                    <a:pt x="14655" y="7828"/>
                  </a:lnTo>
                  <a:cubicBezTo>
                    <a:pt x="13647" y="7828"/>
                    <a:pt x="13647" y="9332"/>
                    <a:pt x="14655" y="9332"/>
                  </a:cubicBezTo>
                  <a:lnTo>
                    <a:pt x="15242" y="9332"/>
                  </a:lnTo>
                  <a:cubicBezTo>
                    <a:pt x="14881" y="12296"/>
                    <a:pt x="12548" y="14629"/>
                    <a:pt x="9584" y="14990"/>
                  </a:cubicBezTo>
                  <a:lnTo>
                    <a:pt x="9584" y="14403"/>
                  </a:lnTo>
                  <a:cubicBezTo>
                    <a:pt x="9584" y="13899"/>
                    <a:pt x="9208" y="13647"/>
                    <a:pt x="8832" y="13647"/>
                  </a:cubicBezTo>
                  <a:cubicBezTo>
                    <a:pt x="8456" y="13647"/>
                    <a:pt x="8080" y="13899"/>
                    <a:pt x="8080" y="14403"/>
                  </a:cubicBezTo>
                  <a:lnTo>
                    <a:pt x="8080" y="14990"/>
                  </a:lnTo>
                  <a:cubicBezTo>
                    <a:pt x="5131" y="14629"/>
                    <a:pt x="2799" y="12296"/>
                    <a:pt x="2438" y="9332"/>
                  </a:cubicBezTo>
                  <a:lnTo>
                    <a:pt x="3024" y="9332"/>
                  </a:lnTo>
                  <a:cubicBezTo>
                    <a:pt x="4017" y="9332"/>
                    <a:pt x="4017" y="7828"/>
                    <a:pt x="3024" y="7828"/>
                  </a:cubicBezTo>
                  <a:lnTo>
                    <a:pt x="2423" y="7828"/>
                  </a:lnTo>
                  <a:cubicBezTo>
                    <a:pt x="2498" y="7196"/>
                    <a:pt x="2663" y="6579"/>
                    <a:pt x="2934" y="5992"/>
                  </a:cubicBezTo>
                  <a:cubicBezTo>
                    <a:pt x="2993" y="5805"/>
                    <a:pt x="2840" y="5657"/>
                    <a:pt x="2684" y="5657"/>
                  </a:cubicBezTo>
                  <a:cubicBezTo>
                    <a:pt x="2602" y="5657"/>
                    <a:pt x="2520" y="5698"/>
                    <a:pt x="2468" y="5797"/>
                  </a:cubicBezTo>
                  <a:cubicBezTo>
                    <a:pt x="2182" y="6444"/>
                    <a:pt x="2001" y="7136"/>
                    <a:pt x="1926" y="7828"/>
                  </a:cubicBezTo>
                  <a:lnTo>
                    <a:pt x="1008" y="7828"/>
                  </a:lnTo>
                  <a:cubicBezTo>
                    <a:pt x="0" y="7828"/>
                    <a:pt x="0" y="9332"/>
                    <a:pt x="1008" y="9332"/>
                  </a:cubicBezTo>
                  <a:lnTo>
                    <a:pt x="1926" y="9332"/>
                  </a:lnTo>
                  <a:cubicBezTo>
                    <a:pt x="2272" y="12582"/>
                    <a:pt x="4845" y="15140"/>
                    <a:pt x="8080" y="15501"/>
                  </a:cubicBezTo>
                  <a:lnTo>
                    <a:pt x="8080" y="16419"/>
                  </a:lnTo>
                  <a:cubicBezTo>
                    <a:pt x="8080" y="16916"/>
                    <a:pt x="8456" y="17164"/>
                    <a:pt x="8832" y="17164"/>
                  </a:cubicBezTo>
                  <a:cubicBezTo>
                    <a:pt x="9208" y="17164"/>
                    <a:pt x="9584" y="16916"/>
                    <a:pt x="9584" y="16419"/>
                  </a:cubicBezTo>
                  <a:lnTo>
                    <a:pt x="9584" y="15501"/>
                  </a:lnTo>
                  <a:cubicBezTo>
                    <a:pt x="12834" y="15140"/>
                    <a:pt x="15392" y="12582"/>
                    <a:pt x="15753" y="9332"/>
                  </a:cubicBezTo>
                  <a:lnTo>
                    <a:pt x="16656" y="9332"/>
                  </a:lnTo>
                  <a:cubicBezTo>
                    <a:pt x="17664" y="9332"/>
                    <a:pt x="17664" y="7828"/>
                    <a:pt x="16656" y="7828"/>
                  </a:cubicBezTo>
                  <a:lnTo>
                    <a:pt x="15753" y="7828"/>
                  </a:lnTo>
                  <a:cubicBezTo>
                    <a:pt x="15392" y="4593"/>
                    <a:pt x="12834" y="2020"/>
                    <a:pt x="9584" y="1674"/>
                  </a:cubicBezTo>
                  <a:lnTo>
                    <a:pt x="9584" y="756"/>
                  </a:lnTo>
                  <a:cubicBezTo>
                    <a:pt x="9584" y="252"/>
                    <a:pt x="9208" y="0"/>
                    <a:pt x="88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436" name="Google Shape;2436;p48"/>
          <p:cNvGrpSpPr/>
          <p:nvPr/>
        </p:nvGrpSpPr>
        <p:grpSpPr>
          <a:xfrm>
            <a:off x="1363805" y="2075665"/>
            <a:ext cx="458485" cy="572571"/>
            <a:chOff x="1197275" y="2026750"/>
            <a:chExt cx="343075" cy="428475"/>
          </a:xfrm>
        </p:grpSpPr>
        <p:sp>
          <p:nvSpPr>
            <p:cNvPr id="2437" name="Google Shape;2437;p48"/>
            <p:cNvSpPr/>
            <p:nvPr/>
          </p:nvSpPr>
          <p:spPr>
            <a:xfrm>
              <a:off x="1197275" y="2026750"/>
              <a:ext cx="343075" cy="428475"/>
            </a:xfrm>
            <a:custGeom>
              <a:avLst/>
              <a:gdLst/>
              <a:ahLst/>
              <a:cxnLst/>
              <a:rect l="l" t="t" r="r" b="b"/>
              <a:pathLst>
                <a:path w="13723" h="17139" extrusionOk="0">
                  <a:moveTo>
                    <a:pt x="6862" y="479"/>
                  </a:moveTo>
                  <a:cubicBezTo>
                    <a:pt x="7351" y="479"/>
                    <a:pt x="7840" y="731"/>
                    <a:pt x="8095" y="1235"/>
                  </a:cubicBezTo>
                  <a:lnTo>
                    <a:pt x="8457" y="1927"/>
                  </a:lnTo>
                  <a:lnTo>
                    <a:pt x="5267" y="1927"/>
                  </a:lnTo>
                  <a:lnTo>
                    <a:pt x="5628" y="1235"/>
                  </a:lnTo>
                  <a:cubicBezTo>
                    <a:pt x="5884" y="731"/>
                    <a:pt x="6373" y="479"/>
                    <a:pt x="6862" y="479"/>
                  </a:cubicBezTo>
                  <a:close/>
                  <a:moveTo>
                    <a:pt x="3612" y="6847"/>
                  </a:moveTo>
                  <a:lnTo>
                    <a:pt x="3612" y="10021"/>
                  </a:lnTo>
                  <a:lnTo>
                    <a:pt x="1776" y="10804"/>
                  </a:lnTo>
                  <a:lnTo>
                    <a:pt x="1776" y="8953"/>
                  </a:lnTo>
                  <a:lnTo>
                    <a:pt x="3612" y="6847"/>
                  </a:lnTo>
                  <a:close/>
                  <a:moveTo>
                    <a:pt x="10112" y="6862"/>
                  </a:moveTo>
                  <a:lnTo>
                    <a:pt x="11947" y="8953"/>
                  </a:lnTo>
                  <a:lnTo>
                    <a:pt x="11947" y="10804"/>
                  </a:lnTo>
                  <a:lnTo>
                    <a:pt x="10112" y="10021"/>
                  </a:lnTo>
                  <a:lnTo>
                    <a:pt x="10112" y="6862"/>
                  </a:lnTo>
                  <a:close/>
                  <a:moveTo>
                    <a:pt x="9450" y="10428"/>
                  </a:moveTo>
                  <a:lnTo>
                    <a:pt x="8697" y="11932"/>
                  </a:lnTo>
                  <a:lnTo>
                    <a:pt x="7433" y="11932"/>
                  </a:lnTo>
                  <a:cubicBezTo>
                    <a:pt x="7424" y="11931"/>
                    <a:pt x="7415" y="11931"/>
                    <a:pt x="7406" y="11931"/>
                  </a:cubicBezTo>
                  <a:cubicBezTo>
                    <a:pt x="7081" y="11931"/>
                    <a:pt x="7081" y="12445"/>
                    <a:pt x="7406" y="12445"/>
                  </a:cubicBezTo>
                  <a:cubicBezTo>
                    <a:pt x="7415" y="12445"/>
                    <a:pt x="7424" y="12444"/>
                    <a:pt x="7433" y="12444"/>
                  </a:cubicBezTo>
                  <a:lnTo>
                    <a:pt x="7900" y="12444"/>
                  </a:lnTo>
                  <a:lnTo>
                    <a:pt x="7900" y="12880"/>
                  </a:lnTo>
                  <a:cubicBezTo>
                    <a:pt x="7885" y="13241"/>
                    <a:pt x="7945" y="13602"/>
                    <a:pt x="8095" y="13933"/>
                  </a:cubicBezTo>
                  <a:cubicBezTo>
                    <a:pt x="8201" y="14219"/>
                    <a:pt x="8442" y="14430"/>
                    <a:pt x="8742" y="14505"/>
                  </a:cubicBezTo>
                  <a:cubicBezTo>
                    <a:pt x="8801" y="14517"/>
                    <a:pt x="8861" y="14523"/>
                    <a:pt x="8923" y="14523"/>
                  </a:cubicBezTo>
                  <a:cubicBezTo>
                    <a:pt x="9255" y="14523"/>
                    <a:pt x="9625" y="14351"/>
                    <a:pt x="10006" y="14008"/>
                  </a:cubicBezTo>
                  <a:cubicBezTo>
                    <a:pt x="10153" y="13852"/>
                    <a:pt x="10344" y="13772"/>
                    <a:pt x="10542" y="13772"/>
                  </a:cubicBezTo>
                  <a:cubicBezTo>
                    <a:pt x="10649" y="13772"/>
                    <a:pt x="10758" y="13795"/>
                    <a:pt x="10864" y="13843"/>
                  </a:cubicBezTo>
                  <a:cubicBezTo>
                    <a:pt x="11300" y="14039"/>
                    <a:pt x="11616" y="14640"/>
                    <a:pt x="11601" y="15257"/>
                  </a:cubicBezTo>
                  <a:cubicBezTo>
                    <a:pt x="11601" y="15333"/>
                    <a:pt x="11616" y="15393"/>
                    <a:pt x="11676" y="15453"/>
                  </a:cubicBezTo>
                  <a:cubicBezTo>
                    <a:pt x="11721" y="15498"/>
                    <a:pt x="11782" y="15528"/>
                    <a:pt x="11857" y="15528"/>
                  </a:cubicBezTo>
                  <a:cubicBezTo>
                    <a:pt x="12519" y="15528"/>
                    <a:pt x="13076" y="15995"/>
                    <a:pt x="13196" y="16642"/>
                  </a:cubicBezTo>
                  <a:lnTo>
                    <a:pt x="527" y="16626"/>
                  </a:lnTo>
                  <a:cubicBezTo>
                    <a:pt x="648" y="15979"/>
                    <a:pt x="1220" y="15513"/>
                    <a:pt x="1866" y="15513"/>
                  </a:cubicBezTo>
                  <a:cubicBezTo>
                    <a:pt x="2017" y="15513"/>
                    <a:pt x="2122" y="15393"/>
                    <a:pt x="2122" y="15257"/>
                  </a:cubicBezTo>
                  <a:cubicBezTo>
                    <a:pt x="2107" y="14640"/>
                    <a:pt x="2423" y="14039"/>
                    <a:pt x="2860" y="13843"/>
                  </a:cubicBezTo>
                  <a:cubicBezTo>
                    <a:pt x="2965" y="13795"/>
                    <a:pt x="3074" y="13772"/>
                    <a:pt x="3182" y="13772"/>
                  </a:cubicBezTo>
                  <a:cubicBezTo>
                    <a:pt x="3380" y="13772"/>
                    <a:pt x="3571" y="13852"/>
                    <a:pt x="3717" y="14008"/>
                  </a:cubicBezTo>
                  <a:cubicBezTo>
                    <a:pt x="4098" y="14351"/>
                    <a:pt x="4468" y="14523"/>
                    <a:pt x="4800" y="14523"/>
                  </a:cubicBezTo>
                  <a:cubicBezTo>
                    <a:pt x="4862" y="14523"/>
                    <a:pt x="4922" y="14517"/>
                    <a:pt x="4981" y="14505"/>
                  </a:cubicBezTo>
                  <a:cubicBezTo>
                    <a:pt x="5282" y="14430"/>
                    <a:pt x="5523" y="14219"/>
                    <a:pt x="5628" y="13933"/>
                  </a:cubicBezTo>
                  <a:cubicBezTo>
                    <a:pt x="5778" y="13602"/>
                    <a:pt x="5839" y="13241"/>
                    <a:pt x="5824" y="12880"/>
                  </a:cubicBezTo>
                  <a:lnTo>
                    <a:pt x="5824" y="12444"/>
                  </a:lnTo>
                  <a:lnTo>
                    <a:pt x="6335" y="12444"/>
                  </a:lnTo>
                  <a:cubicBezTo>
                    <a:pt x="6345" y="12444"/>
                    <a:pt x="6354" y="12445"/>
                    <a:pt x="6363" y="12445"/>
                  </a:cubicBezTo>
                  <a:cubicBezTo>
                    <a:pt x="6702" y="12445"/>
                    <a:pt x="6702" y="11931"/>
                    <a:pt x="6363" y="11931"/>
                  </a:cubicBezTo>
                  <a:cubicBezTo>
                    <a:pt x="6354" y="11931"/>
                    <a:pt x="6345" y="11931"/>
                    <a:pt x="6335" y="11932"/>
                  </a:cubicBezTo>
                  <a:lnTo>
                    <a:pt x="5011" y="11932"/>
                  </a:lnTo>
                  <a:lnTo>
                    <a:pt x="4259" y="10428"/>
                  </a:lnTo>
                  <a:close/>
                  <a:moveTo>
                    <a:pt x="6869" y="1"/>
                  </a:moveTo>
                  <a:cubicBezTo>
                    <a:pt x="6203" y="1"/>
                    <a:pt x="5538" y="347"/>
                    <a:pt x="5192" y="1039"/>
                  </a:cubicBezTo>
                  <a:lnTo>
                    <a:pt x="4650" y="2107"/>
                  </a:lnTo>
                  <a:cubicBezTo>
                    <a:pt x="4650" y="2107"/>
                    <a:pt x="3988" y="3657"/>
                    <a:pt x="3973" y="3702"/>
                  </a:cubicBezTo>
                  <a:cubicBezTo>
                    <a:pt x="3747" y="4304"/>
                    <a:pt x="3627" y="4936"/>
                    <a:pt x="3627" y="5583"/>
                  </a:cubicBezTo>
                  <a:lnTo>
                    <a:pt x="3627" y="6109"/>
                  </a:lnTo>
                  <a:lnTo>
                    <a:pt x="1355" y="8712"/>
                  </a:lnTo>
                  <a:cubicBezTo>
                    <a:pt x="1310" y="8757"/>
                    <a:pt x="1295" y="8818"/>
                    <a:pt x="1280" y="8878"/>
                  </a:cubicBezTo>
                  <a:lnTo>
                    <a:pt x="1280" y="11210"/>
                  </a:lnTo>
                  <a:cubicBezTo>
                    <a:pt x="1295" y="11285"/>
                    <a:pt x="1325" y="11375"/>
                    <a:pt x="1400" y="11421"/>
                  </a:cubicBezTo>
                  <a:cubicBezTo>
                    <a:pt x="1445" y="11451"/>
                    <a:pt x="1490" y="11466"/>
                    <a:pt x="1535" y="11466"/>
                  </a:cubicBezTo>
                  <a:cubicBezTo>
                    <a:pt x="1581" y="11466"/>
                    <a:pt x="1611" y="11451"/>
                    <a:pt x="1641" y="11436"/>
                  </a:cubicBezTo>
                  <a:lnTo>
                    <a:pt x="3747" y="10518"/>
                  </a:lnTo>
                  <a:lnTo>
                    <a:pt x="4635" y="12308"/>
                  </a:lnTo>
                  <a:cubicBezTo>
                    <a:pt x="4680" y="12384"/>
                    <a:pt x="4770" y="12444"/>
                    <a:pt x="4861" y="12444"/>
                  </a:cubicBezTo>
                  <a:lnTo>
                    <a:pt x="5312" y="12444"/>
                  </a:lnTo>
                  <a:lnTo>
                    <a:pt x="5312" y="12880"/>
                  </a:lnTo>
                  <a:cubicBezTo>
                    <a:pt x="5327" y="13166"/>
                    <a:pt x="5282" y="13452"/>
                    <a:pt x="5177" y="13738"/>
                  </a:cubicBezTo>
                  <a:cubicBezTo>
                    <a:pt x="5131" y="13873"/>
                    <a:pt x="5026" y="13978"/>
                    <a:pt x="4876" y="14008"/>
                  </a:cubicBezTo>
                  <a:cubicBezTo>
                    <a:pt x="4849" y="14014"/>
                    <a:pt x="4821" y="14017"/>
                    <a:pt x="4792" y="14017"/>
                  </a:cubicBezTo>
                  <a:cubicBezTo>
                    <a:pt x="4589" y="14017"/>
                    <a:pt x="4324" y="13882"/>
                    <a:pt x="4048" y="13632"/>
                  </a:cubicBezTo>
                  <a:cubicBezTo>
                    <a:pt x="3815" y="13400"/>
                    <a:pt x="3501" y="13273"/>
                    <a:pt x="3178" y="13273"/>
                  </a:cubicBezTo>
                  <a:cubicBezTo>
                    <a:pt x="3000" y="13273"/>
                    <a:pt x="2820" y="13311"/>
                    <a:pt x="2649" y="13392"/>
                  </a:cubicBezTo>
                  <a:cubicBezTo>
                    <a:pt x="2092" y="13647"/>
                    <a:pt x="1686" y="14309"/>
                    <a:pt x="1626" y="15032"/>
                  </a:cubicBezTo>
                  <a:cubicBezTo>
                    <a:pt x="693" y="15167"/>
                    <a:pt x="1" y="15949"/>
                    <a:pt x="1" y="16882"/>
                  </a:cubicBezTo>
                  <a:cubicBezTo>
                    <a:pt x="1" y="17033"/>
                    <a:pt x="106" y="17138"/>
                    <a:pt x="257" y="17138"/>
                  </a:cubicBezTo>
                  <a:lnTo>
                    <a:pt x="13467" y="17138"/>
                  </a:lnTo>
                  <a:cubicBezTo>
                    <a:pt x="13617" y="17138"/>
                    <a:pt x="13723" y="17033"/>
                    <a:pt x="13723" y="16882"/>
                  </a:cubicBezTo>
                  <a:cubicBezTo>
                    <a:pt x="13723" y="15949"/>
                    <a:pt x="13030" y="15167"/>
                    <a:pt x="12098" y="15032"/>
                  </a:cubicBezTo>
                  <a:cubicBezTo>
                    <a:pt x="12037" y="14309"/>
                    <a:pt x="11646" y="13647"/>
                    <a:pt x="11075" y="13392"/>
                  </a:cubicBezTo>
                  <a:cubicBezTo>
                    <a:pt x="10903" y="13311"/>
                    <a:pt x="10723" y="13273"/>
                    <a:pt x="10545" y="13273"/>
                  </a:cubicBezTo>
                  <a:cubicBezTo>
                    <a:pt x="10222" y="13273"/>
                    <a:pt x="9908" y="13400"/>
                    <a:pt x="9675" y="13632"/>
                  </a:cubicBezTo>
                  <a:cubicBezTo>
                    <a:pt x="9406" y="13876"/>
                    <a:pt x="9147" y="14022"/>
                    <a:pt x="8946" y="14022"/>
                  </a:cubicBezTo>
                  <a:cubicBezTo>
                    <a:pt x="8911" y="14022"/>
                    <a:pt x="8879" y="14017"/>
                    <a:pt x="8848" y="14008"/>
                  </a:cubicBezTo>
                  <a:cubicBezTo>
                    <a:pt x="8712" y="13978"/>
                    <a:pt x="8592" y="13873"/>
                    <a:pt x="8547" y="13738"/>
                  </a:cubicBezTo>
                  <a:cubicBezTo>
                    <a:pt x="8442" y="13452"/>
                    <a:pt x="8396" y="13166"/>
                    <a:pt x="8411" y="12880"/>
                  </a:cubicBezTo>
                  <a:lnTo>
                    <a:pt x="8411" y="12444"/>
                  </a:lnTo>
                  <a:lnTo>
                    <a:pt x="8863" y="12444"/>
                  </a:lnTo>
                  <a:cubicBezTo>
                    <a:pt x="8953" y="12444"/>
                    <a:pt x="9043" y="12384"/>
                    <a:pt x="9088" y="12308"/>
                  </a:cubicBezTo>
                  <a:lnTo>
                    <a:pt x="9991" y="10518"/>
                  </a:lnTo>
                  <a:lnTo>
                    <a:pt x="12098" y="11421"/>
                  </a:lnTo>
                  <a:cubicBezTo>
                    <a:pt x="12128" y="11436"/>
                    <a:pt x="12173" y="11436"/>
                    <a:pt x="12203" y="11436"/>
                  </a:cubicBezTo>
                  <a:cubicBezTo>
                    <a:pt x="12248" y="11436"/>
                    <a:pt x="12293" y="11421"/>
                    <a:pt x="12338" y="11406"/>
                  </a:cubicBezTo>
                  <a:cubicBezTo>
                    <a:pt x="12414" y="11345"/>
                    <a:pt x="12459" y="11270"/>
                    <a:pt x="12459" y="11195"/>
                  </a:cubicBezTo>
                  <a:lnTo>
                    <a:pt x="12459" y="8863"/>
                  </a:lnTo>
                  <a:cubicBezTo>
                    <a:pt x="12459" y="8803"/>
                    <a:pt x="12429" y="8742"/>
                    <a:pt x="12399" y="8697"/>
                  </a:cubicBezTo>
                  <a:lnTo>
                    <a:pt x="10112" y="6094"/>
                  </a:lnTo>
                  <a:lnTo>
                    <a:pt x="10112" y="5568"/>
                  </a:lnTo>
                  <a:cubicBezTo>
                    <a:pt x="10112" y="5131"/>
                    <a:pt x="10066" y="4695"/>
                    <a:pt x="9946" y="4259"/>
                  </a:cubicBezTo>
                  <a:cubicBezTo>
                    <a:pt x="9922" y="4118"/>
                    <a:pt x="9818" y="4057"/>
                    <a:pt x="9711" y="4057"/>
                  </a:cubicBezTo>
                  <a:cubicBezTo>
                    <a:pt x="9555" y="4057"/>
                    <a:pt x="9393" y="4189"/>
                    <a:pt x="9465" y="4394"/>
                  </a:cubicBezTo>
                  <a:cubicBezTo>
                    <a:pt x="9570" y="4770"/>
                    <a:pt x="9615" y="5177"/>
                    <a:pt x="9615" y="5568"/>
                  </a:cubicBezTo>
                  <a:lnTo>
                    <a:pt x="9615" y="9946"/>
                  </a:lnTo>
                  <a:lnTo>
                    <a:pt x="4108" y="9946"/>
                  </a:lnTo>
                  <a:lnTo>
                    <a:pt x="4108" y="5568"/>
                  </a:lnTo>
                  <a:cubicBezTo>
                    <a:pt x="4108" y="4996"/>
                    <a:pt x="4214" y="4409"/>
                    <a:pt x="4424" y="3883"/>
                  </a:cubicBezTo>
                  <a:cubicBezTo>
                    <a:pt x="4439" y="3822"/>
                    <a:pt x="5026" y="2438"/>
                    <a:pt x="5026" y="2438"/>
                  </a:cubicBezTo>
                  <a:lnTo>
                    <a:pt x="8697" y="2438"/>
                  </a:lnTo>
                  <a:lnTo>
                    <a:pt x="9073" y="3341"/>
                  </a:lnTo>
                  <a:cubicBezTo>
                    <a:pt x="9112" y="3466"/>
                    <a:pt x="9207" y="3519"/>
                    <a:pt x="9305" y="3519"/>
                  </a:cubicBezTo>
                  <a:cubicBezTo>
                    <a:pt x="9476" y="3519"/>
                    <a:pt x="9655" y="3357"/>
                    <a:pt x="9540" y="3145"/>
                  </a:cubicBezTo>
                  <a:lnTo>
                    <a:pt x="9104" y="2107"/>
                  </a:lnTo>
                  <a:lnTo>
                    <a:pt x="8547" y="1039"/>
                  </a:lnTo>
                  <a:cubicBezTo>
                    <a:pt x="8201" y="347"/>
                    <a:pt x="7535" y="1"/>
                    <a:pt x="68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38" name="Google Shape;2438;p48"/>
            <p:cNvSpPr/>
            <p:nvPr/>
          </p:nvSpPr>
          <p:spPr>
            <a:xfrm>
              <a:off x="1319550" y="2128625"/>
              <a:ext cx="100050" cy="99250"/>
            </a:xfrm>
            <a:custGeom>
              <a:avLst/>
              <a:gdLst/>
              <a:ahLst/>
              <a:cxnLst/>
              <a:rect l="l" t="t" r="r" b="b"/>
              <a:pathLst>
                <a:path w="4002" h="3970" extrusionOk="0">
                  <a:moveTo>
                    <a:pt x="1970" y="0"/>
                  </a:moveTo>
                  <a:cubicBezTo>
                    <a:pt x="1177" y="0"/>
                    <a:pt x="441" y="473"/>
                    <a:pt x="135" y="1237"/>
                  </a:cubicBezTo>
                  <a:cubicBezTo>
                    <a:pt x="67" y="1432"/>
                    <a:pt x="225" y="1570"/>
                    <a:pt x="382" y="1570"/>
                  </a:cubicBezTo>
                  <a:cubicBezTo>
                    <a:pt x="468" y="1570"/>
                    <a:pt x="554" y="1528"/>
                    <a:pt x="602" y="1433"/>
                  </a:cubicBezTo>
                  <a:cubicBezTo>
                    <a:pt x="841" y="820"/>
                    <a:pt x="1404" y="499"/>
                    <a:pt x="1972" y="499"/>
                  </a:cubicBezTo>
                  <a:cubicBezTo>
                    <a:pt x="2438" y="499"/>
                    <a:pt x="2906" y="715"/>
                    <a:pt x="3204" y="1162"/>
                  </a:cubicBezTo>
                  <a:cubicBezTo>
                    <a:pt x="3866" y="2140"/>
                    <a:pt x="3159" y="3464"/>
                    <a:pt x="1971" y="3464"/>
                  </a:cubicBezTo>
                  <a:cubicBezTo>
                    <a:pt x="1294" y="3464"/>
                    <a:pt x="707" y="3012"/>
                    <a:pt x="541" y="2365"/>
                  </a:cubicBezTo>
                  <a:cubicBezTo>
                    <a:pt x="505" y="2231"/>
                    <a:pt x="404" y="2174"/>
                    <a:pt x="302" y="2174"/>
                  </a:cubicBezTo>
                  <a:cubicBezTo>
                    <a:pt x="152" y="2174"/>
                    <a:pt x="0" y="2298"/>
                    <a:pt x="45" y="2486"/>
                  </a:cubicBezTo>
                  <a:cubicBezTo>
                    <a:pt x="284" y="3372"/>
                    <a:pt x="1076" y="3969"/>
                    <a:pt x="1977" y="3969"/>
                  </a:cubicBezTo>
                  <a:cubicBezTo>
                    <a:pt x="2040" y="3969"/>
                    <a:pt x="2103" y="3966"/>
                    <a:pt x="2166" y="3960"/>
                  </a:cubicBezTo>
                  <a:cubicBezTo>
                    <a:pt x="3129" y="3855"/>
                    <a:pt x="3882" y="3073"/>
                    <a:pt x="3942" y="2110"/>
                  </a:cubicBezTo>
                  <a:cubicBezTo>
                    <a:pt x="4002" y="1132"/>
                    <a:pt x="3355" y="259"/>
                    <a:pt x="2407" y="48"/>
                  </a:cubicBezTo>
                  <a:cubicBezTo>
                    <a:pt x="2261" y="16"/>
                    <a:pt x="2115" y="0"/>
                    <a:pt x="19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439" name="Google Shape;2439;p48"/>
          <p:cNvGrpSpPr/>
          <p:nvPr/>
        </p:nvGrpSpPr>
        <p:grpSpPr>
          <a:xfrm>
            <a:off x="7278574" y="2117798"/>
            <a:ext cx="589246" cy="488305"/>
            <a:chOff x="3241250" y="3081850"/>
            <a:chExt cx="432125" cy="358100"/>
          </a:xfrm>
        </p:grpSpPr>
        <p:sp>
          <p:nvSpPr>
            <p:cNvPr id="2440" name="Google Shape;2440;p48"/>
            <p:cNvSpPr/>
            <p:nvPr/>
          </p:nvSpPr>
          <p:spPr>
            <a:xfrm>
              <a:off x="3241250" y="3081850"/>
              <a:ext cx="345700" cy="358100"/>
            </a:xfrm>
            <a:custGeom>
              <a:avLst/>
              <a:gdLst/>
              <a:ahLst/>
              <a:cxnLst/>
              <a:rect l="l" t="t" r="r" b="b"/>
              <a:pathLst>
                <a:path w="13828" h="14324" extrusionOk="0">
                  <a:moveTo>
                    <a:pt x="6711" y="5658"/>
                  </a:moveTo>
                  <a:lnTo>
                    <a:pt x="6711" y="6936"/>
                  </a:lnTo>
                  <a:lnTo>
                    <a:pt x="5447" y="6936"/>
                  </a:lnTo>
                  <a:lnTo>
                    <a:pt x="5447" y="5658"/>
                  </a:lnTo>
                  <a:close/>
                  <a:moveTo>
                    <a:pt x="12699" y="4604"/>
                  </a:moveTo>
                  <a:cubicBezTo>
                    <a:pt x="13091" y="4755"/>
                    <a:pt x="13331" y="5116"/>
                    <a:pt x="13346" y="5537"/>
                  </a:cubicBezTo>
                  <a:lnTo>
                    <a:pt x="13346" y="7057"/>
                  </a:lnTo>
                  <a:cubicBezTo>
                    <a:pt x="13331" y="7478"/>
                    <a:pt x="13091" y="7839"/>
                    <a:pt x="12699" y="7990"/>
                  </a:cubicBezTo>
                  <a:lnTo>
                    <a:pt x="12699" y="4604"/>
                  </a:lnTo>
                  <a:close/>
                  <a:moveTo>
                    <a:pt x="2017" y="4364"/>
                  </a:moveTo>
                  <a:lnTo>
                    <a:pt x="2017" y="8245"/>
                  </a:lnTo>
                  <a:cubicBezTo>
                    <a:pt x="1144" y="8110"/>
                    <a:pt x="512" y="7373"/>
                    <a:pt x="512" y="6500"/>
                  </a:cubicBezTo>
                  <a:lnTo>
                    <a:pt x="512" y="6485"/>
                  </a:lnTo>
                  <a:lnTo>
                    <a:pt x="512" y="6109"/>
                  </a:lnTo>
                  <a:cubicBezTo>
                    <a:pt x="512" y="5236"/>
                    <a:pt x="1144" y="4499"/>
                    <a:pt x="2017" y="4364"/>
                  </a:cubicBezTo>
                  <a:close/>
                  <a:moveTo>
                    <a:pt x="4951" y="8742"/>
                  </a:moveTo>
                  <a:lnTo>
                    <a:pt x="4951" y="9254"/>
                  </a:lnTo>
                  <a:lnTo>
                    <a:pt x="4951" y="9269"/>
                  </a:lnTo>
                  <a:lnTo>
                    <a:pt x="4800" y="9299"/>
                  </a:lnTo>
                  <a:lnTo>
                    <a:pt x="4319" y="9374"/>
                  </a:lnTo>
                  <a:lnTo>
                    <a:pt x="2574" y="9675"/>
                  </a:lnTo>
                  <a:lnTo>
                    <a:pt x="2528" y="9675"/>
                  </a:lnTo>
                  <a:lnTo>
                    <a:pt x="2528" y="8742"/>
                  </a:lnTo>
                  <a:close/>
                  <a:moveTo>
                    <a:pt x="4605" y="9825"/>
                  </a:moveTo>
                  <a:lnTo>
                    <a:pt x="4605" y="10939"/>
                  </a:lnTo>
                  <a:lnTo>
                    <a:pt x="4123" y="10939"/>
                  </a:lnTo>
                  <a:lnTo>
                    <a:pt x="4123" y="9916"/>
                  </a:lnTo>
                  <a:lnTo>
                    <a:pt x="4605" y="9825"/>
                  </a:lnTo>
                  <a:close/>
                  <a:moveTo>
                    <a:pt x="10849" y="1369"/>
                  </a:moveTo>
                  <a:lnTo>
                    <a:pt x="10849" y="11375"/>
                  </a:lnTo>
                  <a:cubicBezTo>
                    <a:pt x="9555" y="9269"/>
                    <a:pt x="7885" y="8321"/>
                    <a:pt x="5447" y="8260"/>
                  </a:cubicBezTo>
                  <a:lnTo>
                    <a:pt x="5447" y="8245"/>
                  </a:lnTo>
                  <a:lnTo>
                    <a:pt x="5447" y="7433"/>
                  </a:lnTo>
                  <a:lnTo>
                    <a:pt x="6967" y="7433"/>
                  </a:lnTo>
                  <a:cubicBezTo>
                    <a:pt x="7102" y="7433"/>
                    <a:pt x="7223" y="7328"/>
                    <a:pt x="7223" y="7177"/>
                  </a:cubicBezTo>
                  <a:lnTo>
                    <a:pt x="7223" y="5402"/>
                  </a:lnTo>
                  <a:cubicBezTo>
                    <a:pt x="7223" y="5266"/>
                    <a:pt x="7102" y="5146"/>
                    <a:pt x="6967" y="5146"/>
                  </a:cubicBezTo>
                  <a:lnTo>
                    <a:pt x="5447" y="5146"/>
                  </a:lnTo>
                  <a:lnTo>
                    <a:pt x="5447" y="4349"/>
                  </a:lnTo>
                  <a:cubicBezTo>
                    <a:pt x="7990" y="4288"/>
                    <a:pt x="9735" y="3325"/>
                    <a:pt x="10849" y="1369"/>
                  </a:cubicBezTo>
                  <a:close/>
                  <a:moveTo>
                    <a:pt x="11105" y="0"/>
                  </a:moveTo>
                  <a:cubicBezTo>
                    <a:pt x="10999" y="0"/>
                    <a:pt x="10909" y="61"/>
                    <a:pt x="10864" y="166"/>
                  </a:cubicBezTo>
                  <a:cubicBezTo>
                    <a:pt x="9871" y="2678"/>
                    <a:pt x="8065" y="3837"/>
                    <a:pt x="5192" y="3837"/>
                  </a:cubicBezTo>
                  <a:lnTo>
                    <a:pt x="4229" y="3837"/>
                  </a:lnTo>
                  <a:cubicBezTo>
                    <a:pt x="3883" y="3837"/>
                    <a:pt x="3883" y="4349"/>
                    <a:pt x="4229" y="4349"/>
                  </a:cubicBezTo>
                  <a:lnTo>
                    <a:pt x="4951" y="4349"/>
                  </a:lnTo>
                  <a:lnTo>
                    <a:pt x="4951" y="8245"/>
                  </a:lnTo>
                  <a:lnTo>
                    <a:pt x="2513" y="8245"/>
                  </a:lnTo>
                  <a:lnTo>
                    <a:pt x="2513" y="4349"/>
                  </a:lnTo>
                  <a:lnTo>
                    <a:pt x="3130" y="4349"/>
                  </a:lnTo>
                  <a:cubicBezTo>
                    <a:pt x="3461" y="4349"/>
                    <a:pt x="3461" y="3837"/>
                    <a:pt x="3130" y="3837"/>
                  </a:cubicBezTo>
                  <a:lnTo>
                    <a:pt x="2273" y="3837"/>
                  </a:lnTo>
                  <a:cubicBezTo>
                    <a:pt x="1024" y="3837"/>
                    <a:pt x="16" y="4845"/>
                    <a:pt x="16" y="6094"/>
                  </a:cubicBezTo>
                  <a:lnTo>
                    <a:pt x="16" y="6470"/>
                  </a:lnTo>
                  <a:cubicBezTo>
                    <a:pt x="1" y="7629"/>
                    <a:pt x="873" y="8607"/>
                    <a:pt x="2017" y="8727"/>
                  </a:cubicBezTo>
                  <a:lnTo>
                    <a:pt x="2017" y="9961"/>
                  </a:lnTo>
                  <a:cubicBezTo>
                    <a:pt x="2017" y="10036"/>
                    <a:pt x="2062" y="10111"/>
                    <a:pt x="2107" y="10156"/>
                  </a:cubicBezTo>
                  <a:cubicBezTo>
                    <a:pt x="2152" y="10186"/>
                    <a:pt x="2212" y="10216"/>
                    <a:pt x="2273" y="10216"/>
                  </a:cubicBezTo>
                  <a:lnTo>
                    <a:pt x="2318" y="10216"/>
                  </a:lnTo>
                  <a:lnTo>
                    <a:pt x="2423" y="10201"/>
                  </a:lnTo>
                  <a:lnTo>
                    <a:pt x="2724" y="11601"/>
                  </a:lnTo>
                  <a:cubicBezTo>
                    <a:pt x="2756" y="11733"/>
                    <a:pt x="2856" y="11791"/>
                    <a:pt x="2957" y="11791"/>
                  </a:cubicBezTo>
                  <a:cubicBezTo>
                    <a:pt x="3098" y="11791"/>
                    <a:pt x="3240" y="11679"/>
                    <a:pt x="3206" y="11495"/>
                  </a:cubicBezTo>
                  <a:lnTo>
                    <a:pt x="2920" y="10111"/>
                  </a:lnTo>
                  <a:lnTo>
                    <a:pt x="3627" y="9991"/>
                  </a:lnTo>
                  <a:lnTo>
                    <a:pt x="3627" y="11014"/>
                  </a:lnTo>
                  <a:cubicBezTo>
                    <a:pt x="3627" y="11240"/>
                    <a:pt x="3807" y="11435"/>
                    <a:pt x="4048" y="11435"/>
                  </a:cubicBezTo>
                  <a:lnTo>
                    <a:pt x="4605" y="11435"/>
                  </a:lnTo>
                  <a:lnTo>
                    <a:pt x="4605" y="13827"/>
                  </a:lnTo>
                  <a:lnTo>
                    <a:pt x="3717" y="13827"/>
                  </a:lnTo>
                  <a:lnTo>
                    <a:pt x="3446" y="12594"/>
                  </a:lnTo>
                  <a:cubicBezTo>
                    <a:pt x="3414" y="12454"/>
                    <a:pt x="3308" y="12392"/>
                    <a:pt x="3200" y="12392"/>
                  </a:cubicBezTo>
                  <a:cubicBezTo>
                    <a:pt x="3054" y="12392"/>
                    <a:pt x="2906" y="12508"/>
                    <a:pt x="2950" y="12699"/>
                  </a:cubicBezTo>
                  <a:lnTo>
                    <a:pt x="3251" y="14128"/>
                  </a:lnTo>
                  <a:cubicBezTo>
                    <a:pt x="3281" y="14249"/>
                    <a:pt x="3386" y="14324"/>
                    <a:pt x="3506" y="14324"/>
                  </a:cubicBezTo>
                  <a:lnTo>
                    <a:pt x="4861" y="14324"/>
                  </a:lnTo>
                  <a:cubicBezTo>
                    <a:pt x="4996" y="14324"/>
                    <a:pt x="5101" y="14219"/>
                    <a:pt x="5101" y="14083"/>
                  </a:cubicBezTo>
                  <a:lnTo>
                    <a:pt x="5101" y="9750"/>
                  </a:lnTo>
                  <a:lnTo>
                    <a:pt x="5222" y="9735"/>
                  </a:lnTo>
                  <a:cubicBezTo>
                    <a:pt x="5342" y="9705"/>
                    <a:pt x="5432" y="9615"/>
                    <a:pt x="5432" y="9479"/>
                  </a:cubicBezTo>
                  <a:lnTo>
                    <a:pt x="5432" y="8757"/>
                  </a:lnTo>
                  <a:cubicBezTo>
                    <a:pt x="8005" y="8832"/>
                    <a:pt x="9600" y="9916"/>
                    <a:pt x="10879" y="12458"/>
                  </a:cubicBezTo>
                  <a:cubicBezTo>
                    <a:pt x="10924" y="12533"/>
                    <a:pt x="10999" y="12594"/>
                    <a:pt x="11105" y="12594"/>
                  </a:cubicBezTo>
                  <a:lnTo>
                    <a:pt x="11601" y="12594"/>
                  </a:lnTo>
                  <a:cubicBezTo>
                    <a:pt x="12203" y="12594"/>
                    <a:pt x="12684" y="12112"/>
                    <a:pt x="12699" y="11510"/>
                  </a:cubicBezTo>
                  <a:lnTo>
                    <a:pt x="12699" y="10337"/>
                  </a:lnTo>
                  <a:cubicBezTo>
                    <a:pt x="12714" y="10156"/>
                    <a:pt x="12579" y="10066"/>
                    <a:pt x="12444" y="10066"/>
                  </a:cubicBezTo>
                  <a:cubicBezTo>
                    <a:pt x="12308" y="10066"/>
                    <a:pt x="12173" y="10156"/>
                    <a:pt x="12188" y="10337"/>
                  </a:cubicBezTo>
                  <a:lnTo>
                    <a:pt x="12188" y="11510"/>
                  </a:lnTo>
                  <a:cubicBezTo>
                    <a:pt x="12188" y="11826"/>
                    <a:pt x="11932" y="12097"/>
                    <a:pt x="11601" y="12097"/>
                  </a:cubicBezTo>
                  <a:lnTo>
                    <a:pt x="11345" y="12097"/>
                  </a:lnTo>
                  <a:lnTo>
                    <a:pt x="11345" y="512"/>
                  </a:lnTo>
                  <a:lnTo>
                    <a:pt x="11601" y="512"/>
                  </a:lnTo>
                  <a:cubicBezTo>
                    <a:pt x="11932" y="512"/>
                    <a:pt x="12188" y="768"/>
                    <a:pt x="12188" y="1099"/>
                  </a:cubicBezTo>
                  <a:lnTo>
                    <a:pt x="12188" y="9238"/>
                  </a:lnTo>
                  <a:cubicBezTo>
                    <a:pt x="12173" y="9419"/>
                    <a:pt x="12308" y="9509"/>
                    <a:pt x="12444" y="9509"/>
                  </a:cubicBezTo>
                  <a:cubicBezTo>
                    <a:pt x="12579" y="9509"/>
                    <a:pt x="12714" y="9419"/>
                    <a:pt x="12699" y="9238"/>
                  </a:cubicBezTo>
                  <a:lnTo>
                    <a:pt x="12699" y="8516"/>
                  </a:lnTo>
                  <a:cubicBezTo>
                    <a:pt x="13361" y="8351"/>
                    <a:pt x="13828" y="7749"/>
                    <a:pt x="13828" y="7072"/>
                  </a:cubicBezTo>
                  <a:lnTo>
                    <a:pt x="13828" y="5522"/>
                  </a:lnTo>
                  <a:cubicBezTo>
                    <a:pt x="13828" y="4845"/>
                    <a:pt x="13361" y="4243"/>
                    <a:pt x="12699" y="4078"/>
                  </a:cubicBezTo>
                  <a:lnTo>
                    <a:pt x="12699" y="1099"/>
                  </a:lnTo>
                  <a:cubicBezTo>
                    <a:pt x="12699" y="497"/>
                    <a:pt x="12203" y="0"/>
                    <a:pt x="116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41" name="Google Shape;2441;p48"/>
            <p:cNvSpPr/>
            <p:nvPr/>
          </p:nvSpPr>
          <p:spPr>
            <a:xfrm>
              <a:off x="3588825" y="3099475"/>
              <a:ext cx="45775" cy="42025"/>
            </a:xfrm>
            <a:custGeom>
              <a:avLst/>
              <a:gdLst/>
              <a:ahLst/>
              <a:cxnLst/>
              <a:rect l="l" t="t" r="r" b="b"/>
              <a:pathLst>
                <a:path w="1831" h="1681" extrusionOk="0">
                  <a:moveTo>
                    <a:pt x="1452" y="1"/>
                  </a:moveTo>
                  <a:cubicBezTo>
                    <a:pt x="1388" y="1"/>
                    <a:pt x="1322" y="28"/>
                    <a:pt x="1264" y="93"/>
                  </a:cubicBezTo>
                  <a:lnTo>
                    <a:pt x="105" y="1251"/>
                  </a:lnTo>
                  <a:cubicBezTo>
                    <a:pt x="0" y="1357"/>
                    <a:pt x="0" y="1507"/>
                    <a:pt x="105" y="1612"/>
                  </a:cubicBezTo>
                  <a:cubicBezTo>
                    <a:pt x="151" y="1658"/>
                    <a:pt x="214" y="1680"/>
                    <a:pt x="278" y="1680"/>
                  </a:cubicBezTo>
                  <a:cubicBezTo>
                    <a:pt x="342" y="1680"/>
                    <a:pt x="406" y="1658"/>
                    <a:pt x="451" y="1612"/>
                  </a:cubicBezTo>
                  <a:lnTo>
                    <a:pt x="1625" y="454"/>
                  </a:lnTo>
                  <a:cubicBezTo>
                    <a:pt x="1831" y="271"/>
                    <a:pt x="1654" y="1"/>
                    <a:pt x="14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42" name="Google Shape;2442;p48"/>
            <p:cNvSpPr/>
            <p:nvPr/>
          </p:nvSpPr>
          <p:spPr>
            <a:xfrm>
              <a:off x="3630200" y="3184925"/>
              <a:ext cx="43175" cy="29725"/>
            </a:xfrm>
            <a:custGeom>
              <a:avLst/>
              <a:gdLst/>
              <a:ahLst/>
              <a:cxnLst/>
              <a:rect l="l" t="t" r="r" b="b"/>
              <a:pathLst>
                <a:path w="1727" h="1189" extrusionOk="0">
                  <a:moveTo>
                    <a:pt x="1356" y="1"/>
                  </a:moveTo>
                  <a:cubicBezTo>
                    <a:pt x="1312" y="1"/>
                    <a:pt x="1265" y="14"/>
                    <a:pt x="1219" y="45"/>
                  </a:cubicBezTo>
                  <a:lnTo>
                    <a:pt x="211" y="722"/>
                  </a:lnTo>
                  <a:cubicBezTo>
                    <a:pt x="0" y="857"/>
                    <a:pt x="105" y="1173"/>
                    <a:pt x="346" y="1188"/>
                  </a:cubicBezTo>
                  <a:cubicBezTo>
                    <a:pt x="391" y="1173"/>
                    <a:pt x="451" y="1158"/>
                    <a:pt x="482" y="1143"/>
                  </a:cubicBezTo>
                  <a:lnTo>
                    <a:pt x="1490" y="466"/>
                  </a:lnTo>
                  <a:cubicBezTo>
                    <a:pt x="1727" y="316"/>
                    <a:pt x="1570" y="1"/>
                    <a:pt x="1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43" name="Google Shape;2443;p48"/>
            <p:cNvSpPr/>
            <p:nvPr/>
          </p:nvSpPr>
          <p:spPr>
            <a:xfrm>
              <a:off x="3629525" y="3263925"/>
              <a:ext cx="43200" cy="29725"/>
            </a:xfrm>
            <a:custGeom>
              <a:avLst/>
              <a:gdLst/>
              <a:ahLst/>
              <a:cxnLst/>
              <a:rect l="l" t="t" r="r" b="b"/>
              <a:pathLst>
                <a:path w="1728" h="1189" extrusionOk="0">
                  <a:moveTo>
                    <a:pt x="372" y="1"/>
                  </a:moveTo>
                  <a:cubicBezTo>
                    <a:pt x="157" y="1"/>
                    <a:pt x="1" y="316"/>
                    <a:pt x="238" y="466"/>
                  </a:cubicBezTo>
                  <a:lnTo>
                    <a:pt x="1246" y="1143"/>
                  </a:lnTo>
                  <a:cubicBezTo>
                    <a:pt x="1276" y="1173"/>
                    <a:pt x="1321" y="1188"/>
                    <a:pt x="1381" y="1188"/>
                  </a:cubicBezTo>
                  <a:cubicBezTo>
                    <a:pt x="1622" y="1173"/>
                    <a:pt x="1727" y="857"/>
                    <a:pt x="1517" y="722"/>
                  </a:cubicBezTo>
                  <a:lnTo>
                    <a:pt x="509" y="45"/>
                  </a:lnTo>
                  <a:cubicBezTo>
                    <a:pt x="462" y="14"/>
                    <a:pt x="416" y="1"/>
                    <a:pt x="3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44" name="Google Shape;2444;p48"/>
            <p:cNvSpPr/>
            <p:nvPr/>
          </p:nvSpPr>
          <p:spPr>
            <a:xfrm>
              <a:off x="3587325" y="3337225"/>
              <a:ext cx="44400" cy="41425"/>
            </a:xfrm>
            <a:custGeom>
              <a:avLst/>
              <a:gdLst/>
              <a:ahLst/>
              <a:cxnLst/>
              <a:rect l="l" t="t" r="r" b="b"/>
              <a:pathLst>
                <a:path w="1776" h="1657" extrusionOk="0">
                  <a:moveTo>
                    <a:pt x="355" y="1"/>
                  </a:moveTo>
                  <a:cubicBezTo>
                    <a:pt x="167" y="1"/>
                    <a:pt x="1" y="235"/>
                    <a:pt x="165" y="423"/>
                  </a:cubicBezTo>
                  <a:lnTo>
                    <a:pt x="1324" y="1581"/>
                  </a:lnTo>
                  <a:cubicBezTo>
                    <a:pt x="1369" y="1626"/>
                    <a:pt x="1429" y="1656"/>
                    <a:pt x="1504" y="1656"/>
                  </a:cubicBezTo>
                  <a:cubicBezTo>
                    <a:pt x="1565" y="1656"/>
                    <a:pt x="1640" y="1626"/>
                    <a:pt x="1685" y="1581"/>
                  </a:cubicBezTo>
                  <a:cubicBezTo>
                    <a:pt x="1775" y="1491"/>
                    <a:pt x="1775" y="1325"/>
                    <a:pt x="1685" y="1235"/>
                  </a:cubicBezTo>
                  <a:lnTo>
                    <a:pt x="511" y="62"/>
                  </a:lnTo>
                  <a:cubicBezTo>
                    <a:pt x="462" y="19"/>
                    <a:pt x="408" y="1"/>
                    <a:pt x="3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445" name="Google Shape;2445;p48"/>
          <p:cNvSpPr/>
          <p:nvPr/>
        </p:nvSpPr>
        <p:spPr>
          <a:xfrm rot="-1089028">
            <a:off x="1968709" y="1989350"/>
            <a:ext cx="1111701" cy="281313"/>
          </a:xfrm>
          <a:custGeom>
            <a:avLst/>
            <a:gdLst/>
            <a:ahLst/>
            <a:cxnLst/>
            <a:rect l="l" t="t" r="r" b="b"/>
            <a:pathLst>
              <a:path w="44470" h="11253" extrusionOk="0">
                <a:moveTo>
                  <a:pt x="0" y="7032"/>
                </a:moveTo>
                <a:cubicBezTo>
                  <a:pt x="3974" y="7702"/>
                  <a:pt x="20584" y="12212"/>
                  <a:pt x="23843" y="11051"/>
                </a:cubicBezTo>
                <a:cubicBezTo>
                  <a:pt x="27102" y="9890"/>
                  <a:pt x="16118" y="603"/>
                  <a:pt x="19556" y="67"/>
                </a:cubicBezTo>
                <a:cubicBezTo>
                  <a:pt x="22994" y="-469"/>
                  <a:pt x="40318" y="6541"/>
                  <a:pt x="44470" y="7836"/>
                </a:cubicBezTo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2446" name="Google Shape;2446;p48"/>
          <p:cNvSpPr/>
          <p:nvPr/>
        </p:nvSpPr>
        <p:spPr>
          <a:xfrm rot="-512747">
            <a:off x="4018537" y="1805599"/>
            <a:ext cx="1218903" cy="286876"/>
          </a:xfrm>
          <a:custGeom>
            <a:avLst/>
            <a:gdLst/>
            <a:ahLst/>
            <a:cxnLst/>
            <a:rect l="l" t="t" r="r" b="b"/>
            <a:pathLst>
              <a:path w="48756" h="11475" extrusionOk="0">
                <a:moveTo>
                  <a:pt x="0" y="1027"/>
                </a:moveTo>
                <a:cubicBezTo>
                  <a:pt x="3974" y="982"/>
                  <a:pt x="15716" y="-982"/>
                  <a:pt x="23842" y="759"/>
                </a:cubicBezTo>
                <a:cubicBezTo>
                  <a:pt x="31968" y="2500"/>
                  <a:pt x="44604" y="9689"/>
                  <a:pt x="48756" y="11475"/>
                </a:cubicBezTo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2447" name="Google Shape;2447;p48"/>
          <p:cNvSpPr/>
          <p:nvPr/>
        </p:nvSpPr>
        <p:spPr>
          <a:xfrm rot="-9518473" flipH="1">
            <a:off x="6143374" y="2109122"/>
            <a:ext cx="1111729" cy="281320"/>
          </a:xfrm>
          <a:custGeom>
            <a:avLst/>
            <a:gdLst/>
            <a:ahLst/>
            <a:cxnLst/>
            <a:rect l="l" t="t" r="r" b="b"/>
            <a:pathLst>
              <a:path w="44470" h="11253" extrusionOk="0">
                <a:moveTo>
                  <a:pt x="0" y="7032"/>
                </a:moveTo>
                <a:cubicBezTo>
                  <a:pt x="3974" y="7702"/>
                  <a:pt x="20584" y="12212"/>
                  <a:pt x="23843" y="11051"/>
                </a:cubicBezTo>
                <a:cubicBezTo>
                  <a:pt x="27102" y="9890"/>
                  <a:pt x="16118" y="603"/>
                  <a:pt x="19556" y="67"/>
                </a:cubicBezTo>
                <a:cubicBezTo>
                  <a:pt x="22994" y="-469"/>
                  <a:pt x="40318" y="6541"/>
                  <a:pt x="44470" y="7836"/>
                </a:cubicBezTo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2448" name="Google Shape;2448;p48"/>
          <p:cNvSpPr txBox="1"/>
          <p:nvPr/>
        </p:nvSpPr>
        <p:spPr>
          <a:xfrm>
            <a:off x="424848" y="3050336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Strengths</a:t>
            </a:r>
            <a:endParaRPr sz="1600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2449" name="Google Shape;2449;p48"/>
          <p:cNvSpPr txBox="1"/>
          <p:nvPr/>
        </p:nvSpPr>
        <p:spPr>
          <a:xfrm>
            <a:off x="644448" y="3476903"/>
            <a:ext cx="1897200" cy="8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Despite being red, </a:t>
            </a: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Mars is actually a very cold place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50" name="Google Shape;2450;p48"/>
          <p:cNvSpPr txBox="1"/>
          <p:nvPr/>
        </p:nvSpPr>
        <p:spPr>
          <a:xfrm>
            <a:off x="2412449" y="2593136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Weaknesses</a:t>
            </a:r>
            <a:endParaRPr sz="1600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2451" name="Google Shape;2451;p48"/>
          <p:cNvSpPr txBox="1"/>
          <p:nvPr/>
        </p:nvSpPr>
        <p:spPr>
          <a:xfrm>
            <a:off x="2632049" y="3019703"/>
            <a:ext cx="1897200" cy="8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Jupiter is </a:t>
            </a: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the biggest planet in the entire Solar System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52" name="Google Shape;2452;p48"/>
          <p:cNvSpPr txBox="1"/>
          <p:nvPr/>
        </p:nvSpPr>
        <p:spPr>
          <a:xfrm>
            <a:off x="4399127" y="2594922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Opportunities</a:t>
            </a:r>
            <a:endParaRPr sz="1600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2453" name="Google Shape;2453;p48"/>
          <p:cNvSpPr txBox="1"/>
          <p:nvPr/>
        </p:nvSpPr>
        <p:spPr>
          <a:xfrm>
            <a:off x="4618727" y="3021489"/>
            <a:ext cx="1897200" cy="8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Neptune is the farthest planet from the Sun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54" name="Google Shape;2454;p48"/>
          <p:cNvSpPr txBox="1"/>
          <p:nvPr/>
        </p:nvSpPr>
        <p:spPr>
          <a:xfrm>
            <a:off x="6386065" y="3055247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Threats</a:t>
            </a:r>
            <a:endParaRPr sz="1600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2455" name="Google Shape;2455;p48"/>
          <p:cNvSpPr txBox="1"/>
          <p:nvPr/>
        </p:nvSpPr>
        <p:spPr>
          <a:xfrm>
            <a:off x="6605665" y="3481815"/>
            <a:ext cx="1897200" cy="8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Saturn is composed mostly of hydrogen and helium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56" name="Google Shape;2456;p48"/>
          <p:cNvSpPr txBox="1"/>
          <p:nvPr>
            <p:ph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</a:rPr>
              <a:t>Our SWOT Analysis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60" name="Shape 2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1" name="Google Shape;2461;p49"/>
          <p:cNvSpPr txBox="1"/>
          <p:nvPr>
            <p:ph type="ctrTitle" idx="8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Goals</a:t>
            </a:r>
            <a:endParaRPr lang="en-GB"/>
          </a:p>
        </p:txBody>
      </p:sp>
      <p:pic>
        <p:nvPicPr>
          <p:cNvPr id="2462" name="Google Shape;2462;p49"/>
          <p:cNvPicPr preferRelativeResize="0"/>
          <p:nvPr/>
        </p:nvPicPr>
        <p:blipFill>
          <a:blip r:embed="rId1">
            <a:alphaModFix amt="52000"/>
          </a:blip>
          <a:stretch>
            <a:fillRect/>
          </a:stretch>
        </p:blipFill>
        <p:spPr>
          <a:xfrm rot="-1128988" flipH="1">
            <a:off x="1108668" y="1243140"/>
            <a:ext cx="1298899" cy="912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3" name="Google Shape;2463;p49"/>
          <p:cNvPicPr preferRelativeResize="0"/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 rot="-1128988" flipH="1">
            <a:off x="1108668" y="2753430"/>
            <a:ext cx="1298899" cy="912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4" name="Google Shape;2464;p49"/>
          <p:cNvPicPr preferRelativeResize="0"/>
          <p:nvPr/>
        </p:nvPicPr>
        <p:blipFill>
          <a:blip r:embed="rId3">
            <a:alphaModFix amt="52000"/>
          </a:blip>
          <a:stretch>
            <a:fillRect/>
          </a:stretch>
        </p:blipFill>
        <p:spPr>
          <a:xfrm rot="-1128988" flipH="1">
            <a:off x="6760893" y="1243140"/>
            <a:ext cx="1298899" cy="912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5" name="Google Shape;2465;p49"/>
          <p:cNvPicPr preferRelativeResize="0"/>
          <p:nvPr/>
        </p:nvPicPr>
        <p:blipFill>
          <a:blip r:embed="rId4">
            <a:alphaModFix amt="52000"/>
          </a:blip>
          <a:stretch>
            <a:fillRect/>
          </a:stretch>
        </p:blipFill>
        <p:spPr>
          <a:xfrm rot="-1128988" flipH="1">
            <a:off x="6760893" y="2753430"/>
            <a:ext cx="1298899" cy="912343"/>
          </a:xfrm>
          <a:prstGeom prst="rect">
            <a:avLst/>
          </a:prstGeom>
          <a:noFill/>
          <a:ln>
            <a:noFill/>
          </a:ln>
        </p:spPr>
      </p:pic>
      <p:sp>
        <p:nvSpPr>
          <p:cNvPr id="2466" name="Google Shape;2466;p49"/>
          <p:cNvSpPr txBox="1"/>
          <p:nvPr>
            <p:ph type="title"/>
          </p:nvPr>
        </p:nvSpPr>
        <p:spPr>
          <a:xfrm>
            <a:off x="1224826" y="1435461"/>
            <a:ext cx="2127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Goal 1</a:t>
            </a:r>
            <a:endParaRPr lang="en-GB"/>
          </a:p>
        </p:txBody>
      </p:sp>
      <p:sp>
        <p:nvSpPr>
          <p:cNvPr id="2467" name="Google Shape;2467;p49"/>
          <p:cNvSpPr txBox="1"/>
          <p:nvPr>
            <p:ph type="subTitle" idx="1"/>
          </p:nvPr>
        </p:nvSpPr>
        <p:spPr>
          <a:xfrm>
            <a:off x="1224829" y="1914654"/>
            <a:ext cx="2127000" cy="91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Venus has a beautiful name, but also very high temperatures</a:t>
            </a:r>
            <a:endParaRPr lang="en-GB"/>
          </a:p>
        </p:txBody>
      </p:sp>
      <p:sp>
        <p:nvSpPr>
          <p:cNvPr id="2468" name="Google Shape;2468;p49"/>
          <p:cNvSpPr txBox="1"/>
          <p:nvPr>
            <p:ph type="title" idx="2"/>
          </p:nvPr>
        </p:nvSpPr>
        <p:spPr>
          <a:xfrm>
            <a:off x="5826912" y="1435461"/>
            <a:ext cx="2127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Goal 3</a:t>
            </a:r>
            <a:endParaRPr lang="en-GB"/>
          </a:p>
        </p:txBody>
      </p:sp>
      <p:sp>
        <p:nvSpPr>
          <p:cNvPr id="2469" name="Google Shape;2469;p49"/>
          <p:cNvSpPr txBox="1"/>
          <p:nvPr>
            <p:ph type="subTitle" idx="3"/>
          </p:nvPr>
        </p:nvSpPr>
        <p:spPr>
          <a:xfrm>
            <a:off x="5826914" y="1914654"/>
            <a:ext cx="2127000" cy="91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Jupiter is a gas giant </a:t>
            </a:r>
            <a:r>
              <a:rPr lang="en-GB"/>
              <a:t>and the largest planet in the Solar System</a:t>
            </a:r>
            <a:endParaRPr lang="en-GB"/>
          </a:p>
        </p:txBody>
      </p:sp>
      <p:sp>
        <p:nvSpPr>
          <p:cNvPr id="2470" name="Google Shape;2470;p49"/>
          <p:cNvSpPr txBox="1"/>
          <p:nvPr>
            <p:ph type="title" idx="4"/>
          </p:nvPr>
        </p:nvSpPr>
        <p:spPr>
          <a:xfrm>
            <a:off x="1224826" y="2945751"/>
            <a:ext cx="2127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Goal 2</a:t>
            </a:r>
            <a:endParaRPr lang="en-GB"/>
          </a:p>
        </p:txBody>
      </p:sp>
      <p:sp>
        <p:nvSpPr>
          <p:cNvPr id="2471" name="Google Shape;2471;p49"/>
          <p:cNvSpPr txBox="1"/>
          <p:nvPr>
            <p:ph type="subTitle" idx="5"/>
          </p:nvPr>
        </p:nvSpPr>
        <p:spPr>
          <a:xfrm>
            <a:off x="1224829" y="3473670"/>
            <a:ext cx="2127000" cy="8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Saturn is composed mostly of hydrogen and helium</a:t>
            </a:r>
            <a:endParaRPr lang="en-GB"/>
          </a:p>
        </p:txBody>
      </p:sp>
      <p:sp>
        <p:nvSpPr>
          <p:cNvPr id="2472" name="Google Shape;2472;p49"/>
          <p:cNvSpPr txBox="1"/>
          <p:nvPr>
            <p:ph type="title" idx="6"/>
          </p:nvPr>
        </p:nvSpPr>
        <p:spPr>
          <a:xfrm>
            <a:off x="5826864" y="2945751"/>
            <a:ext cx="2127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Goal 4</a:t>
            </a:r>
            <a:endParaRPr lang="en-GB"/>
          </a:p>
        </p:txBody>
      </p:sp>
      <p:sp>
        <p:nvSpPr>
          <p:cNvPr id="2473" name="Google Shape;2473;p49"/>
          <p:cNvSpPr txBox="1"/>
          <p:nvPr>
            <p:ph type="subTitle" idx="7"/>
          </p:nvPr>
        </p:nvSpPr>
        <p:spPr>
          <a:xfrm>
            <a:off x="5826914" y="3473670"/>
            <a:ext cx="2127000" cy="8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Mercury is the smallest and innermost planet in the Solar System</a:t>
            </a:r>
            <a:endParaRPr lang="en-GB"/>
          </a:p>
        </p:txBody>
      </p:sp>
      <p:grpSp>
        <p:nvGrpSpPr>
          <p:cNvPr id="2474" name="Google Shape;2474;p49"/>
          <p:cNvGrpSpPr/>
          <p:nvPr/>
        </p:nvGrpSpPr>
        <p:grpSpPr>
          <a:xfrm rot="5400065">
            <a:off x="4113887" y="-3396789"/>
            <a:ext cx="1344377" cy="1995312"/>
            <a:chOff x="272875" y="1527563"/>
            <a:chExt cx="255950" cy="455000"/>
          </a:xfrm>
        </p:grpSpPr>
        <p:sp>
          <p:nvSpPr>
            <p:cNvPr id="2475" name="Google Shape;2475;p49"/>
            <p:cNvSpPr/>
            <p:nvPr/>
          </p:nvSpPr>
          <p:spPr>
            <a:xfrm>
              <a:off x="471925" y="1963988"/>
              <a:ext cx="26575" cy="18575"/>
            </a:xfrm>
            <a:custGeom>
              <a:avLst/>
              <a:gdLst/>
              <a:ahLst/>
              <a:cxnLst/>
              <a:rect l="l" t="t" r="r" b="b"/>
              <a:pathLst>
                <a:path w="1063" h="743" extrusionOk="0">
                  <a:moveTo>
                    <a:pt x="724" y="0"/>
                  </a:moveTo>
                  <a:cubicBezTo>
                    <a:pt x="636" y="0"/>
                    <a:pt x="547" y="14"/>
                    <a:pt x="512" y="41"/>
                  </a:cubicBezTo>
                  <a:cubicBezTo>
                    <a:pt x="323" y="230"/>
                    <a:pt x="152" y="420"/>
                    <a:pt x="0" y="628"/>
                  </a:cubicBezTo>
                  <a:lnTo>
                    <a:pt x="57" y="742"/>
                  </a:lnTo>
                  <a:cubicBezTo>
                    <a:pt x="247" y="742"/>
                    <a:pt x="436" y="704"/>
                    <a:pt x="626" y="647"/>
                  </a:cubicBezTo>
                  <a:cubicBezTo>
                    <a:pt x="929" y="496"/>
                    <a:pt x="1062" y="249"/>
                    <a:pt x="948" y="60"/>
                  </a:cubicBezTo>
                  <a:cubicBezTo>
                    <a:pt x="928" y="19"/>
                    <a:pt x="826" y="0"/>
                    <a:pt x="72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76" name="Google Shape;2476;p49"/>
            <p:cNvSpPr/>
            <p:nvPr/>
          </p:nvSpPr>
          <p:spPr>
            <a:xfrm>
              <a:off x="366725" y="1787738"/>
              <a:ext cx="29875" cy="22300"/>
            </a:xfrm>
            <a:custGeom>
              <a:avLst/>
              <a:gdLst/>
              <a:ahLst/>
              <a:cxnLst/>
              <a:rect l="l" t="t" r="r" b="b"/>
              <a:pathLst>
                <a:path w="1195" h="892" extrusionOk="0">
                  <a:moveTo>
                    <a:pt x="607" y="1"/>
                  </a:moveTo>
                  <a:cubicBezTo>
                    <a:pt x="0" y="1"/>
                    <a:pt x="0" y="892"/>
                    <a:pt x="607" y="892"/>
                  </a:cubicBezTo>
                  <a:cubicBezTo>
                    <a:pt x="1194" y="892"/>
                    <a:pt x="1194" y="1"/>
                    <a:pt x="60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77" name="Google Shape;2477;p49"/>
            <p:cNvSpPr/>
            <p:nvPr/>
          </p:nvSpPr>
          <p:spPr>
            <a:xfrm>
              <a:off x="380450" y="183561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1"/>
                  </a:moveTo>
                  <a:cubicBezTo>
                    <a:pt x="1" y="38"/>
                    <a:pt x="1" y="323"/>
                    <a:pt x="209" y="342"/>
                  </a:cubicBezTo>
                  <a:cubicBezTo>
                    <a:pt x="399" y="323"/>
                    <a:pt x="399" y="38"/>
                    <a:pt x="209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78" name="Google Shape;2478;p49"/>
            <p:cNvSpPr/>
            <p:nvPr/>
          </p:nvSpPr>
          <p:spPr>
            <a:xfrm>
              <a:off x="416475" y="1837513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14" y="0"/>
                  </a:moveTo>
                  <a:cubicBezTo>
                    <a:pt x="0" y="19"/>
                    <a:pt x="0" y="171"/>
                    <a:pt x="114" y="190"/>
                  </a:cubicBezTo>
                  <a:cubicBezTo>
                    <a:pt x="228" y="171"/>
                    <a:pt x="228" y="19"/>
                    <a:pt x="11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79" name="Google Shape;2479;p49"/>
            <p:cNvSpPr/>
            <p:nvPr/>
          </p:nvSpPr>
          <p:spPr>
            <a:xfrm>
              <a:off x="415525" y="1877788"/>
              <a:ext cx="7600" cy="10675"/>
            </a:xfrm>
            <a:custGeom>
              <a:avLst/>
              <a:gdLst/>
              <a:ahLst/>
              <a:cxnLst/>
              <a:rect l="l" t="t" r="r" b="b"/>
              <a:pathLst>
                <a:path w="304" h="427" extrusionOk="0">
                  <a:moveTo>
                    <a:pt x="171" y="1"/>
                  </a:moveTo>
                  <a:cubicBezTo>
                    <a:pt x="133" y="1"/>
                    <a:pt x="95" y="20"/>
                    <a:pt x="76" y="39"/>
                  </a:cubicBezTo>
                  <a:lnTo>
                    <a:pt x="57" y="77"/>
                  </a:lnTo>
                  <a:cubicBezTo>
                    <a:pt x="38" y="95"/>
                    <a:pt x="38" y="114"/>
                    <a:pt x="38" y="133"/>
                  </a:cubicBezTo>
                  <a:lnTo>
                    <a:pt x="20" y="133"/>
                  </a:lnTo>
                  <a:cubicBezTo>
                    <a:pt x="20" y="190"/>
                    <a:pt x="20" y="228"/>
                    <a:pt x="1" y="285"/>
                  </a:cubicBezTo>
                  <a:cubicBezTo>
                    <a:pt x="1" y="304"/>
                    <a:pt x="1" y="323"/>
                    <a:pt x="20" y="342"/>
                  </a:cubicBezTo>
                  <a:cubicBezTo>
                    <a:pt x="20" y="361"/>
                    <a:pt x="38" y="380"/>
                    <a:pt x="38" y="380"/>
                  </a:cubicBezTo>
                  <a:cubicBezTo>
                    <a:pt x="57" y="399"/>
                    <a:pt x="76" y="418"/>
                    <a:pt x="95" y="418"/>
                  </a:cubicBezTo>
                  <a:cubicBezTo>
                    <a:pt x="108" y="418"/>
                    <a:pt x="121" y="426"/>
                    <a:pt x="133" y="426"/>
                  </a:cubicBezTo>
                  <a:cubicBezTo>
                    <a:pt x="140" y="426"/>
                    <a:pt x="146" y="424"/>
                    <a:pt x="152" y="418"/>
                  </a:cubicBezTo>
                  <a:lnTo>
                    <a:pt x="190" y="418"/>
                  </a:lnTo>
                  <a:cubicBezTo>
                    <a:pt x="209" y="418"/>
                    <a:pt x="228" y="418"/>
                    <a:pt x="247" y="399"/>
                  </a:cubicBezTo>
                  <a:cubicBezTo>
                    <a:pt x="285" y="361"/>
                    <a:pt x="285" y="323"/>
                    <a:pt x="285" y="285"/>
                  </a:cubicBezTo>
                  <a:lnTo>
                    <a:pt x="285" y="133"/>
                  </a:lnTo>
                  <a:cubicBezTo>
                    <a:pt x="304" y="114"/>
                    <a:pt x="304" y="95"/>
                    <a:pt x="285" y="95"/>
                  </a:cubicBezTo>
                  <a:cubicBezTo>
                    <a:pt x="285" y="77"/>
                    <a:pt x="285" y="58"/>
                    <a:pt x="266" y="39"/>
                  </a:cubicBezTo>
                  <a:cubicBezTo>
                    <a:pt x="228" y="20"/>
                    <a:pt x="209" y="1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80" name="Google Shape;2480;p49"/>
            <p:cNvSpPr/>
            <p:nvPr/>
          </p:nvSpPr>
          <p:spPr>
            <a:xfrm>
              <a:off x="432600" y="1937038"/>
              <a:ext cx="10450" cy="8075"/>
            </a:xfrm>
            <a:custGeom>
              <a:avLst/>
              <a:gdLst/>
              <a:ahLst/>
              <a:cxnLst/>
              <a:rect l="l" t="t" r="r" b="b"/>
              <a:pathLst>
                <a:path w="418" h="323" extrusionOk="0">
                  <a:moveTo>
                    <a:pt x="209" y="0"/>
                  </a:moveTo>
                  <a:cubicBezTo>
                    <a:pt x="0" y="0"/>
                    <a:pt x="0" y="323"/>
                    <a:pt x="209" y="323"/>
                  </a:cubicBezTo>
                  <a:cubicBezTo>
                    <a:pt x="417" y="323"/>
                    <a:pt x="417" y="0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81" name="Google Shape;2481;p49"/>
            <p:cNvSpPr/>
            <p:nvPr/>
          </p:nvSpPr>
          <p:spPr>
            <a:xfrm>
              <a:off x="452025" y="1974938"/>
              <a:ext cx="9500" cy="7150"/>
            </a:xfrm>
            <a:custGeom>
              <a:avLst/>
              <a:gdLst/>
              <a:ahLst/>
              <a:cxnLst/>
              <a:rect l="l" t="t" r="r" b="b"/>
              <a:pathLst>
                <a:path w="380" h="286" extrusionOk="0">
                  <a:moveTo>
                    <a:pt x="190" y="1"/>
                  </a:moveTo>
                  <a:cubicBezTo>
                    <a:pt x="0" y="1"/>
                    <a:pt x="0" y="285"/>
                    <a:pt x="190" y="285"/>
                  </a:cubicBezTo>
                  <a:cubicBezTo>
                    <a:pt x="379" y="285"/>
                    <a:pt x="379" y="1"/>
                    <a:pt x="19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82" name="Google Shape;2482;p49"/>
            <p:cNvSpPr/>
            <p:nvPr/>
          </p:nvSpPr>
          <p:spPr>
            <a:xfrm>
              <a:off x="472875" y="1918538"/>
              <a:ext cx="19925" cy="15200"/>
            </a:xfrm>
            <a:custGeom>
              <a:avLst/>
              <a:gdLst/>
              <a:ahLst/>
              <a:cxnLst/>
              <a:rect l="l" t="t" r="r" b="b"/>
              <a:pathLst>
                <a:path w="797" h="608" extrusionOk="0">
                  <a:moveTo>
                    <a:pt x="398" y="1"/>
                  </a:moveTo>
                  <a:cubicBezTo>
                    <a:pt x="0" y="1"/>
                    <a:pt x="0" y="608"/>
                    <a:pt x="398" y="608"/>
                  </a:cubicBezTo>
                  <a:cubicBezTo>
                    <a:pt x="797" y="608"/>
                    <a:pt x="797" y="1"/>
                    <a:pt x="398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83" name="Google Shape;2483;p49"/>
            <p:cNvSpPr/>
            <p:nvPr/>
          </p:nvSpPr>
          <p:spPr>
            <a:xfrm>
              <a:off x="444900" y="1890113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5"/>
                    <a:pt x="323" y="475"/>
                  </a:cubicBezTo>
                  <a:cubicBezTo>
                    <a:pt x="645" y="475"/>
                    <a:pt x="645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84" name="Google Shape;2484;p49"/>
            <p:cNvSpPr/>
            <p:nvPr/>
          </p:nvSpPr>
          <p:spPr>
            <a:xfrm>
              <a:off x="398475" y="1905288"/>
              <a:ext cx="11875" cy="11400"/>
            </a:xfrm>
            <a:custGeom>
              <a:avLst/>
              <a:gdLst/>
              <a:ahLst/>
              <a:cxnLst/>
              <a:rect l="l" t="t" r="r" b="b"/>
              <a:pathLst>
                <a:path w="475" h="456" extrusionOk="0">
                  <a:moveTo>
                    <a:pt x="228" y="0"/>
                  </a:moveTo>
                  <a:cubicBezTo>
                    <a:pt x="0" y="57"/>
                    <a:pt x="0" y="398"/>
                    <a:pt x="228" y="455"/>
                  </a:cubicBezTo>
                  <a:cubicBezTo>
                    <a:pt x="474" y="398"/>
                    <a:pt x="474" y="57"/>
                    <a:pt x="22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85" name="Google Shape;2485;p49"/>
            <p:cNvSpPr/>
            <p:nvPr/>
          </p:nvSpPr>
          <p:spPr>
            <a:xfrm>
              <a:off x="454400" y="1849363"/>
              <a:ext cx="11850" cy="11400"/>
            </a:xfrm>
            <a:custGeom>
              <a:avLst/>
              <a:gdLst/>
              <a:ahLst/>
              <a:cxnLst/>
              <a:rect l="l" t="t" r="r" b="b"/>
              <a:pathLst>
                <a:path w="474" h="456" extrusionOk="0">
                  <a:moveTo>
                    <a:pt x="246" y="0"/>
                  </a:moveTo>
                  <a:cubicBezTo>
                    <a:pt x="0" y="57"/>
                    <a:pt x="0" y="398"/>
                    <a:pt x="246" y="455"/>
                  </a:cubicBezTo>
                  <a:cubicBezTo>
                    <a:pt x="474" y="398"/>
                    <a:pt x="474" y="57"/>
                    <a:pt x="24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86" name="Google Shape;2486;p49"/>
            <p:cNvSpPr/>
            <p:nvPr/>
          </p:nvSpPr>
          <p:spPr>
            <a:xfrm>
              <a:off x="428800" y="1830863"/>
              <a:ext cx="14725" cy="11400"/>
            </a:xfrm>
            <a:custGeom>
              <a:avLst/>
              <a:gdLst/>
              <a:ahLst/>
              <a:cxnLst/>
              <a:rect l="l" t="t" r="r" b="b"/>
              <a:pathLst>
                <a:path w="589" h="456" extrusionOk="0">
                  <a:moveTo>
                    <a:pt x="228" y="1"/>
                  </a:moveTo>
                  <a:cubicBezTo>
                    <a:pt x="190" y="1"/>
                    <a:pt x="171" y="1"/>
                    <a:pt x="133" y="20"/>
                  </a:cubicBezTo>
                  <a:cubicBezTo>
                    <a:pt x="114" y="39"/>
                    <a:pt x="76" y="39"/>
                    <a:pt x="57" y="77"/>
                  </a:cubicBezTo>
                  <a:cubicBezTo>
                    <a:pt x="38" y="96"/>
                    <a:pt x="19" y="115"/>
                    <a:pt x="19" y="153"/>
                  </a:cubicBezTo>
                  <a:cubicBezTo>
                    <a:pt x="0" y="172"/>
                    <a:pt x="0" y="209"/>
                    <a:pt x="0" y="228"/>
                  </a:cubicBezTo>
                  <a:lnTo>
                    <a:pt x="0" y="285"/>
                  </a:lnTo>
                  <a:cubicBezTo>
                    <a:pt x="0" y="323"/>
                    <a:pt x="19" y="361"/>
                    <a:pt x="57" y="399"/>
                  </a:cubicBezTo>
                  <a:lnTo>
                    <a:pt x="95" y="437"/>
                  </a:lnTo>
                  <a:cubicBezTo>
                    <a:pt x="133" y="456"/>
                    <a:pt x="171" y="456"/>
                    <a:pt x="209" y="456"/>
                  </a:cubicBezTo>
                  <a:lnTo>
                    <a:pt x="209" y="437"/>
                  </a:lnTo>
                  <a:lnTo>
                    <a:pt x="361" y="437"/>
                  </a:lnTo>
                  <a:cubicBezTo>
                    <a:pt x="398" y="437"/>
                    <a:pt x="417" y="437"/>
                    <a:pt x="455" y="418"/>
                  </a:cubicBezTo>
                  <a:cubicBezTo>
                    <a:pt x="474" y="418"/>
                    <a:pt x="493" y="399"/>
                    <a:pt x="531" y="380"/>
                  </a:cubicBezTo>
                  <a:cubicBezTo>
                    <a:pt x="550" y="361"/>
                    <a:pt x="569" y="342"/>
                    <a:pt x="569" y="304"/>
                  </a:cubicBezTo>
                  <a:cubicBezTo>
                    <a:pt x="588" y="285"/>
                    <a:pt x="588" y="247"/>
                    <a:pt x="588" y="228"/>
                  </a:cubicBezTo>
                  <a:lnTo>
                    <a:pt x="588" y="172"/>
                  </a:lnTo>
                  <a:cubicBezTo>
                    <a:pt x="569" y="134"/>
                    <a:pt x="550" y="96"/>
                    <a:pt x="531" y="58"/>
                  </a:cubicBezTo>
                  <a:lnTo>
                    <a:pt x="493" y="39"/>
                  </a:lnTo>
                  <a:cubicBezTo>
                    <a:pt x="455" y="20"/>
                    <a:pt x="417" y="1"/>
                    <a:pt x="38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87" name="Google Shape;2487;p49"/>
            <p:cNvSpPr/>
            <p:nvPr/>
          </p:nvSpPr>
          <p:spPr>
            <a:xfrm>
              <a:off x="440175" y="1765463"/>
              <a:ext cx="18025" cy="14725"/>
            </a:xfrm>
            <a:custGeom>
              <a:avLst/>
              <a:gdLst/>
              <a:ahLst/>
              <a:cxnLst/>
              <a:rect l="l" t="t" r="r" b="b"/>
              <a:pathLst>
                <a:path w="721" h="589" extrusionOk="0">
                  <a:moveTo>
                    <a:pt x="361" y="1"/>
                  </a:moveTo>
                  <a:cubicBezTo>
                    <a:pt x="0" y="20"/>
                    <a:pt x="0" y="551"/>
                    <a:pt x="361" y="589"/>
                  </a:cubicBezTo>
                  <a:cubicBezTo>
                    <a:pt x="721" y="551"/>
                    <a:pt x="721" y="20"/>
                    <a:pt x="36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88" name="Google Shape;2488;p49"/>
            <p:cNvSpPr/>
            <p:nvPr/>
          </p:nvSpPr>
          <p:spPr>
            <a:xfrm>
              <a:off x="385200" y="1777313"/>
              <a:ext cx="15650" cy="13300"/>
            </a:xfrm>
            <a:custGeom>
              <a:avLst/>
              <a:gdLst/>
              <a:ahLst/>
              <a:cxnLst/>
              <a:rect l="l" t="t" r="r" b="b"/>
              <a:pathLst>
                <a:path w="626" h="532" extrusionOk="0">
                  <a:moveTo>
                    <a:pt x="323" y="1"/>
                  </a:moveTo>
                  <a:cubicBezTo>
                    <a:pt x="0" y="39"/>
                    <a:pt x="0" y="494"/>
                    <a:pt x="323" y="532"/>
                  </a:cubicBezTo>
                  <a:cubicBezTo>
                    <a:pt x="626" y="494"/>
                    <a:pt x="626" y="39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89" name="Google Shape;2489;p49"/>
            <p:cNvSpPr/>
            <p:nvPr/>
          </p:nvSpPr>
          <p:spPr>
            <a:xfrm>
              <a:off x="399875" y="1703388"/>
              <a:ext cx="16150" cy="11875"/>
            </a:xfrm>
            <a:custGeom>
              <a:avLst/>
              <a:gdLst/>
              <a:ahLst/>
              <a:cxnLst/>
              <a:rect l="l" t="t" r="r" b="b"/>
              <a:pathLst>
                <a:path w="646" h="475" extrusionOk="0">
                  <a:moveTo>
                    <a:pt x="323" y="1"/>
                  </a:moveTo>
                  <a:cubicBezTo>
                    <a:pt x="1" y="1"/>
                    <a:pt x="1" y="474"/>
                    <a:pt x="323" y="474"/>
                  </a:cubicBezTo>
                  <a:cubicBezTo>
                    <a:pt x="646" y="474"/>
                    <a:pt x="646" y="1"/>
                    <a:pt x="32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90" name="Google Shape;2490;p49"/>
            <p:cNvSpPr/>
            <p:nvPr/>
          </p:nvSpPr>
          <p:spPr>
            <a:xfrm>
              <a:off x="354400" y="1709538"/>
              <a:ext cx="17550" cy="14250"/>
            </a:xfrm>
            <a:custGeom>
              <a:avLst/>
              <a:gdLst/>
              <a:ahLst/>
              <a:cxnLst/>
              <a:rect l="l" t="t" r="r" b="b"/>
              <a:pathLst>
                <a:path w="702" h="570" extrusionOk="0">
                  <a:moveTo>
                    <a:pt x="341" y="1"/>
                  </a:moveTo>
                  <a:cubicBezTo>
                    <a:pt x="0" y="20"/>
                    <a:pt x="0" y="532"/>
                    <a:pt x="341" y="570"/>
                  </a:cubicBezTo>
                  <a:cubicBezTo>
                    <a:pt x="702" y="532"/>
                    <a:pt x="702" y="20"/>
                    <a:pt x="34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91" name="Google Shape;2491;p49"/>
            <p:cNvSpPr/>
            <p:nvPr/>
          </p:nvSpPr>
          <p:spPr>
            <a:xfrm>
              <a:off x="338275" y="1701963"/>
              <a:ext cx="19450" cy="14250"/>
            </a:xfrm>
            <a:custGeom>
              <a:avLst/>
              <a:gdLst/>
              <a:ahLst/>
              <a:cxnLst/>
              <a:rect l="l" t="t" r="r" b="b"/>
              <a:pathLst>
                <a:path w="778" h="570" extrusionOk="0">
                  <a:moveTo>
                    <a:pt x="416" y="0"/>
                  </a:moveTo>
                  <a:cubicBezTo>
                    <a:pt x="411" y="0"/>
                    <a:pt x="405" y="0"/>
                    <a:pt x="399" y="1"/>
                  </a:cubicBezTo>
                  <a:cubicBezTo>
                    <a:pt x="1" y="1"/>
                    <a:pt x="1" y="569"/>
                    <a:pt x="399" y="569"/>
                  </a:cubicBezTo>
                  <a:cubicBezTo>
                    <a:pt x="772" y="569"/>
                    <a:pt x="778" y="0"/>
                    <a:pt x="41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92" name="Google Shape;2492;p49"/>
            <p:cNvSpPr/>
            <p:nvPr/>
          </p:nvSpPr>
          <p:spPr>
            <a:xfrm>
              <a:off x="388050" y="1631363"/>
              <a:ext cx="17550" cy="13750"/>
            </a:xfrm>
            <a:custGeom>
              <a:avLst/>
              <a:gdLst/>
              <a:ahLst/>
              <a:cxnLst/>
              <a:rect l="l" t="t" r="r" b="b"/>
              <a:pathLst>
                <a:path w="702" h="550" extrusionOk="0">
                  <a:moveTo>
                    <a:pt x="360" y="0"/>
                  </a:moveTo>
                  <a:cubicBezTo>
                    <a:pt x="0" y="0"/>
                    <a:pt x="0" y="550"/>
                    <a:pt x="360" y="550"/>
                  </a:cubicBezTo>
                  <a:cubicBezTo>
                    <a:pt x="701" y="550"/>
                    <a:pt x="701" y="0"/>
                    <a:pt x="360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93" name="Google Shape;2493;p49"/>
            <p:cNvSpPr/>
            <p:nvPr/>
          </p:nvSpPr>
          <p:spPr>
            <a:xfrm>
              <a:off x="297525" y="1637988"/>
              <a:ext cx="18975" cy="14725"/>
            </a:xfrm>
            <a:custGeom>
              <a:avLst/>
              <a:gdLst/>
              <a:ahLst/>
              <a:cxnLst/>
              <a:rect l="l" t="t" r="r" b="b"/>
              <a:pathLst>
                <a:path w="759" h="589" extrusionOk="0">
                  <a:moveTo>
                    <a:pt x="379" y="0"/>
                  </a:moveTo>
                  <a:cubicBezTo>
                    <a:pt x="0" y="0"/>
                    <a:pt x="0" y="588"/>
                    <a:pt x="379" y="588"/>
                  </a:cubicBezTo>
                  <a:cubicBezTo>
                    <a:pt x="759" y="588"/>
                    <a:pt x="759" y="0"/>
                    <a:pt x="37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94" name="Google Shape;2494;p49"/>
            <p:cNvSpPr/>
            <p:nvPr/>
          </p:nvSpPr>
          <p:spPr>
            <a:xfrm>
              <a:off x="356275" y="1585363"/>
              <a:ext cx="20875" cy="15675"/>
            </a:xfrm>
            <a:custGeom>
              <a:avLst/>
              <a:gdLst/>
              <a:ahLst/>
              <a:cxnLst/>
              <a:rect l="l" t="t" r="r" b="b"/>
              <a:pathLst>
                <a:path w="835" h="627" extrusionOk="0">
                  <a:moveTo>
                    <a:pt x="436" y="1"/>
                  </a:moveTo>
                  <a:cubicBezTo>
                    <a:pt x="430" y="1"/>
                    <a:pt x="424" y="1"/>
                    <a:pt x="418" y="1"/>
                  </a:cubicBezTo>
                  <a:cubicBezTo>
                    <a:pt x="1" y="1"/>
                    <a:pt x="1" y="627"/>
                    <a:pt x="418" y="627"/>
                  </a:cubicBezTo>
                  <a:cubicBezTo>
                    <a:pt x="829" y="627"/>
                    <a:pt x="835" y="1"/>
                    <a:pt x="43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95" name="Google Shape;2495;p49"/>
            <p:cNvSpPr/>
            <p:nvPr/>
          </p:nvSpPr>
          <p:spPr>
            <a:xfrm>
              <a:off x="311750" y="1588238"/>
              <a:ext cx="12800" cy="9500"/>
            </a:xfrm>
            <a:custGeom>
              <a:avLst/>
              <a:gdLst/>
              <a:ahLst/>
              <a:cxnLst/>
              <a:rect l="l" t="t" r="r" b="b"/>
              <a:pathLst>
                <a:path w="512" h="380" extrusionOk="0">
                  <a:moveTo>
                    <a:pt x="265" y="0"/>
                  </a:moveTo>
                  <a:cubicBezTo>
                    <a:pt x="0" y="0"/>
                    <a:pt x="0" y="379"/>
                    <a:pt x="265" y="379"/>
                  </a:cubicBezTo>
                  <a:cubicBezTo>
                    <a:pt x="512" y="379"/>
                    <a:pt x="512" y="0"/>
                    <a:pt x="265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96" name="Google Shape;2496;p49"/>
            <p:cNvSpPr/>
            <p:nvPr/>
          </p:nvSpPr>
          <p:spPr>
            <a:xfrm>
              <a:off x="285675" y="1574488"/>
              <a:ext cx="20400" cy="15175"/>
            </a:xfrm>
            <a:custGeom>
              <a:avLst/>
              <a:gdLst/>
              <a:ahLst/>
              <a:cxnLst/>
              <a:rect l="l" t="t" r="r" b="b"/>
              <a:pathLst>
                <a:path w="816" h="607" extrusionOk="0">
                  <a:moveTo>
                    <a:pt x="398" y="0"/>
                  </a:moveTo>
                  <a:cubicBezTo>
                    <a:pt x="0" y="0"/>
                    <a:pt x="0" y="607"/>
                    <a:pt x="398" y="607"/>
                  </a:cubicBezTo>
                  <a:cubicBezTo>
                    <a:pt x="816" y="607"/>
                    <a:pt x="816" y="0"/>
                    <a:pt x="39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97" name="Google Shape;2497;p49"/>
            <p:cNvSpPr/>
            <p:nvPr/>
          </p:nvSpPr>
          <p:spPr>
            <a:xfrm>
              <a:off x="354400" y="1551263"/>
              <a:ext cx="9975" cy="8550"/>
            </a:xfrm>
            <a:custGeom>
              <a:avLst/>
              <a:gdLst/>
              <a:ahLst/>
              <a:cxnLst/>
              <a:rect l="l" t="t" r="r" b="b"/>
              <a:pathLst>
                <a:path w="399" h="342" extrusionOk="0">
                  <a:moveTo>
                    <a:pt x="209" y="0"/>
                  </a:moveTo>
                  <a:cubicBezTo>
                    <a:pt x="0" y="38"/>
                    <a:pt x="0" y="323"/>
                    <a:pt x="209" y="342"/>
                  </a:cubicBezTo>
                  <a:cubicBezTo>
                    <a:pt x="398" y="323"/>
                    <a:pt x="398" y="38"/>
                    <a:pt x="209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98" name="Google Shape;2498;p49"/>
            <p:cNvSpPr/>
            <p:nvPr/>
          </p:nvSpPr>
          <p:spPr>
            <a:xfrm>
              <a:off x="337800" y="1527563"/>
              <a:ext cx="13300" cy="11400"/>
            </a:xfrm>
            <a:custGeom>
              <a:avLst/>
              <a:gdLst/>
              <a:ahLst/>
              <a:cxnLst/>
              <a:rect l="l" t="t" r="r" b="b"/>
              <a:pathLst>
                <a:path w="532" h="456" extrusionOk="0">
                  <a:moveTo>
                    <a:pt x="266" y="1"/>
                  </a:moveTo>
                  <a:cubicBezTo>
                    <a:pt x="1" y="38"/>
                    <a:pt x="1" y="418"/>
                    <a:pt x="266" y="455"/>
                  </a:cubicBezTo>
                  <a:cubicBezTo>
                    <a:pt x="531" y="418"/>
                    <a:pt x="531" y="38"/>
                    <a:pt x="266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99" name="Google Shape;2499;p49"/>
            <p:cNvSpPr/>
            <p:nvPr/>
          </p:nvSpPr>
          <p:spPr>
            <a:xfrm>
              <a:off x="272875" y="1700063"/>
              <a:ext cx="23250" cy="18050"/>
            </a:xfrm>
            <a:custGeom>
              <a:avLst/>
              <a:gdLst/>
              <a:ahLst/>
              <a:cxnLst/>
              <a:rect l="l" t="t" r="r" b="b"/>
              <a:pathLst>
                <a:path w="930" h="722" extrusionOk="0">
                  <a:moveTo>
                    <a:pt x="474" y="1"/>
                  </a:moveTo>
                  <a:cubicBezTo>
                    <a:pt x="0" y="1"/>
                    <a:pt x="0" y="721"/>
                    <a:pt x="474" y="721"/>
                  </a:cubicBezTo>
                  <a:cubicBezTo>
                    <a:pt x="929" y="721"/>
                    <a:pt x="929" y="1"/>
                    <a:pt x="474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00" name="Google Shape;2500;p49"/>
            <p:cNvSpPr/>
            <p:nvPr/>
          </p:nvSpPr>
          <p:spPr>
            <a:xfrm>
              <a:off x="507000" y="1726138"/>
              <a:ext cx="3800" cy="3350"/>
            </a:xfrm>
            <a:custGeom>
              <a:avLst/>
              <a:gdLst/>
              <a:ahLst/>
              <a:cxnLst/>
              <a:rect l="l" t="t" r="r" b="b"/>
              <a:pathLst>
                <a:path w="152" h="134" extrusionOk="0">
                  <a:moveTo>
                    <a:pt x="76" y="0"/>
                  </a:moveTo>
                  <a:cubicBezTo>
                    <a:pt x="0" y="0"/>
                    <a:pt x="0" y="114"/>
                    <a:pt x="76" y="133"/>
                  </a:cubicBezTo>
                  <a:cubicBezTo>
                    <a:pt x="152" y="114"/>
                    <a:pt x="152" y="0"/>
                    <a:pt x="7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01" name="Google Shape;2501;p49"/>
            <p:cNvSpPr/>
            <p:nvPr/>
          </p:nvSpPr>
          <p:spPr>
            <a:xfrm>
              <a:off x="485200" y="1780638"/>
              <a:ext cx="18025" cy="13775"/>
            </a:xfrm>
            <a:custGeom>
              <a:avLst/>
              <a:gdLst/>
              <a:ahLst/>
              <a:cxnLst/>
              <a:rect l="l" t="t" r="r" b="b"/>
              <a:pathLst>
                <a:path w="721" h="551" extrusionOk="0">
                  <a:moveTo>
                    <a:pt x="360" y="1"/>
                  </a:moveTo>
                  <a:cubicBezTo>
                    <a:pt x="0" y="1"/>
                    <a:pt x="0" y="550"/>
                    <a:pt x="360" y="550"/>
                  </a:cubicBezTo>
                  <a:cubicBezTo>
                    <a:pt x="721" y="550"/>
                    <a:pt x="721" y="1"/>
                    <a:pt x="360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02" name="Google Shape;2502;p49"/>
            <p:cNvSpPr/>
            <p:nvPr/>
          </p:nvSpPr>
          <p:spPr>
            <a:xfrm>
              <a:off x="502250" y="1829463"/>
              <a:ext cx="9500" cy="6175"/>
            </a:xfrm>
            <a:custGeom>
              <a:avLst/>
              <a:gdLst/>
              <a:ahLst/>
              <a:cxnLst/>
              <a:rect l="l" t="t" r="r" b="b"/>
              <a:pathLst>
                <a:path w="380" h="247" extrusionOk="0">
                  <a:moveTo>
                    <a:pt x="114" y="0"/>
                  </a:moveTo>
                  <a:cubicBezTo>
                    <a:pt x="77" y="0"/>
                    <a:pt x="39" y="19"/>
                    <a:pt x="20" y="38"/>
                  </a:cubicBezTo>
                  <a:cubicBezTo>
                    <a:pt x="20" y="38"/>
                    <a:pt x="1" y="57"/>
                    <a:pt x="1" y="76"/>
                  </a:cubicBezTo>
                  <a:cubicBezTo>
                    <a:pt x="1" y="95"/>
                    <a:pt x="1" y="114"/>
                    <a:pt x="1" y="114"/>
                  </a:cubicBezTo>
                  <a:cubicBezTo>
                    <a:pt x="1" y="152"/>
                    <a:pt x="20" y="190"/>
                    <a:pt x="39" y="209"/>
                  </a:cubicBezTo>
                  <a:cubicBezTo>
                    <a:pt x="58" y="228"/>
                    <a:pt x="95" y="247"/>
                    <a:pt x="114" y="247"/>
                  </a:cubicBezTo>
                  <a:lnTo>
                    <a:pt x="266" y="247"/>
                  </a:lnTo>
                  <a:cubicBezTo>
                    <a:pt x="304" y="247"/>
                    <a:pt x="342" y="228"/>
                    <a:pt x="361" y="209"/>
                  </a:cubicBezTo>
                  <a:cubicBezTo>
                    <a:pt x="361" y="190"/>
                    <a:pt x="380" y="190"/>
                    <a:pt x="380" y="171"/>
                  </a:cubicBezTo>
                  <a:cubicBezTo>
                    <a:pt x="380" y="152"/>
                    <a:pt x="380" y="133"/>
                    <a:pt x="380" y="114"/>
                  </a:cubicBezTo>
                  <a:cubicBezTo>
                    <a:pt x="380" y="95"/>
                    <a:pt x="361" y="57"/>
                    <a:pt x="342" y="38"/>
                  </a:cubicBezTo>
                  <a:cubicBezTo>
                    <a:pt x="323" y="19"/>
                    <a:pt x="285" y="0"/>
                    <a:pt x="266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03" name="Google Shape;2503;p49"/>
            <p:cNvSpPr/>
            <p:nvPr/>
          </p:nvSpPr>
          <p:spPr>
            <a:xfrm>
              <a:off x="504150" y="1867838"/>
              <a:ext cx="24675" cy="18975"/>
            </a:xfrm>
            <a:custGeom>
              <a:avLst/>
              <a:gdLst/>
              <a:ahLst/>
              <a:cxnLst/>
              <a:rect l="l" t="t" r="r" b="b"/>
              <a:pathLst>
                <a:path w="987" h="759" extrusionOk="0">
                  <a:moveTo>
                    <a:pt x="493" y="1"/>
                  </a:moveTo>
                  <a:cubicBezTo>
                    <a:pt x="1" y="1"/>
                    <a:pt x="1" y="759"/>
                    <a:pt x="493" y="759"/>
                  </a:cubicBezTo>
                  <a:cubicBezTo>
                    <a:pt x="986" y="759"/>
                    <a:pt x="986" y="1"/>
                    <a:pt x="493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04" name="Google Shape;2504;p49"/>
            <p:cNvSpPr/>
            <p:nvPr/>
          </p:nvSpPr>
          <p:spPr>
            <a:xfrm>
              <a:off x="360075" y="1880163"/>
              <a:ext cx="20875" cy="17075"/>
            </a:xfrm>
            <a:custGeom>
              <a:avLst/>
              <a:gdLst/>
              <a:ahLst/>
              <a:cxnLst/>
              <a:rect l="l" t="t" r="r" b="b"/>
              <a:pathLst>
                <a:path w="835" h="683" extrusionOk="0">
                  <a:moveTo>
                    <a:pt x="418" y="0"/>
                  </a:moveTo>
                  <a:cubicBezTo>
                    <a:pt x="1" y="38"/>
                    <a:pt x="1" y="645"/>
                    <a:pt x="418" y="683"/>
                  </a:cubicBezTo>
                  <a:cubicBezTo>
                    <a:pt x="835" y="645"/>
                    <a:pt x="835" y="38"/>
                    <a:pt x="418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05" name="Google Shape;2505;p49"/>
            <p:cNvSpPr/>
            <p:nvPr/>
          </p:nvSpPr>
          <p:spPr>
            <a:xfrm>
              <a:off x="319325" y="1860263"/>
              <a:ext cx="16125" cy="12350"/>
            </a:xfrm>
            <a:custGeom>
              <a:avLst/>
              <a:gdLst/>
              <a:ahLst/>
              <a:cxnLst/>
              <a:rect l="l" t="t" r="r" b="b"/>
              <a:pathLst>
                <a:path w="645" h="494" extrusionOk="0">
                  <a:moveTo>
                    <a:pt x="247" y="0"/>
                  </a:moveTo>
                  <a:cubicBezTo>
                    <a:pt x="228" y="0"/>
                    <a:pt x="190" y="0"/>
                    <a:pt x="152" y="19"/>
                  </a:cubicBezTo>
                  <a:cubicBezTo>
                    <a:pt x="133" y="19"/>
                    <a:pt x="95" y="38"/>
                    <a:pt x="76" y="76"/>
                  </a:cubicBezTo>
                  <a:cubicBezTo>
                    <a:pt x="38" y="114"/>
                    <a:pt x="0" y="171"/>
                    <a:pt x="0" y="247"/>
                  </a:cubicBezTo>
                  <a:lnTo>
                    <a:pt x="0" y="304"/>
                  </a:lnTo>
                  <a:cubicBezTo>
                    <a:pt x="19" y="342"/>
                    <a:pt x="38" y="379"/>
                    <a:pt x="76" y="417"/>
                  </a:cubicBezTo>
                  <a:lnTo>
                    <a:pt x="114" y="455"/>
                  </a:lnTo>
                  <a:cubicBezTo>
                    <a:pt x="152" y="474"/>
                    <a:pt x="209" y="493"/>
                    <a:pt x="247" y="493"/>
                  </a:cubicBezTo>
                  <a:lnTo>
                    <a:pt x="398" y="493"/>
                  </a:lnTo>
                  <a:cubicBezTo>
                    <a:pt x="436" y="493"/>
                    <a:pt x="455" y="493"/>
                    <a:pt x="493" y="474"/>
                  </a:cubicBezTo>
                  <a:cubicBezTo>
                    <a:pt x="550" y="455"/>
                    <a:pt x="588" y="398"/>
                    <a:pt x="607" y="342"/>
                  </a:cubicBezTo>
                  <a:cubicBezTo>
                    <a:pt x="626" y="323"/>
                    <a:pt x="645" y="285"/>
                    <a:pt x="626" y="247"/>
                  </a:cubicBezTo>
                  <a:lnTo>
                    <a:pt x="626" y="190"/>
                  </a:lnTo>
                  <a:cubicBezTo>
                    <a:pt x="626" y="152"/>
                    <a:pt x="607" y="114"/>
                    <a:pt x="569" y="76"/>
                  </a:cubicBezTo>
                  <a:lnTo>
                    <a:pt x="531" y="38"/>
                  </a:lnTo>
                  <a:cubicBezTo>
                    <a:pt x="493" y="19"/>
                    <a:pt x="436" y="19"/>
                    <a:pt x="398" y="19"/>
                  </a:cubicBezTo>
                  <a:lnTo>
                    <a:pt x="398" y="0"/>
                  </a:ln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06" name="Google Shape;2506;p49"/>
            <p:cNvSpPr/>
            <p:nvPr/>
          </p:nvSpPr>
          <p:spPr>
            <a:xfrm>
              <a:off x="325475" y="1808138"/>
              <a:ext cx="15675" cy="11850"/>
            </a:xfrm>
            <a:custGeom>
              <a:avLst/>
              <a:gdLst/>
              <a:ahLst/>
              <a:cxnLst/>
              <a:rect l="l" t="t" r="r" b="b"/>
              <a:pathLst>
                <a:path w="627" h="474" extrusionOk="0">
                  <a:moveTo>
                    <a:pt x="304" y="0"/>
                  </a:moveTo>
                  <a:cubicBezTo>
                    <a:pt x="1" y="0"/>
                    <a:pt x="1" y="474"/>
                    <a:pt x="304" y="474"/>
                  </a:cubicBezTo>
                  <a:cubicBezTo>
                    <a:pt x="626" y="474"/>
                    <a:pt x="626" y="0"/>
                    <a:pt x="30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07" name="Google Shape;2507;p49"/>
            <p:cNvSpPr/>
            <p:nvPr/>
          </p:nvSpPr>
          <p:spPr>
            <a:xfrm>
              <a:off x="298950" y="1787738"/>
              <a:ext cx="8550" cy="7150"/>
            </a:xfrm>
            <a:custGeom>
              <a:avLst/>
              <a:gdLst/>
              <a:ahLst/>
              <a:cxnLst/>
              <a:rect l="l" t="t" r="r" b="b"/>
              <a:pathLst>
                <a:path w="342" h="286" extrusionOk="0">
                  <a:moveTo>
                    <a:pt x="171" y="1"/>
                  </a:moveTo>
                  <a:cubicBezTo>
                    <a:pt x="0" y="20"/>
                    <a:pt x="0" y="266"/>
                    <a:pt x="171" y="285"/>
                  </a:cubicBezTo>
                  <a:cubicBezTo>
                    <a:pt x="341" y="266"/>
                    <a:pt x="341" y="20"/>
                    <a:pt x="171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08" name="Google Shape;2508;p49"/>
            <p:cNvSpPr/>
            <p:nvPr/>
          </p:nvSpPr>
          <p:spPr>
            <a:xfrm>
              <a:off x="445850" y="1622338"/>
              <a:ext cx="21825" cy="16625"/>
            </a:xfrm>
            <a:custGeom>
              <a:avLst/>
              <a:gdLst/>
              <a:ahLst/>
              <a:cxnLst/>
              <a:rect l="l" t="t" r="r" b="b"/>
              <a:pathLst>
                <a:path w="873" h="665" extrusionOk="0">
                  <a:moveTo>
                    <a:pt x="437" y="1"/>
                  </a:moveTo>
                  <a:cubicBezTo>
                    <a:pt x="1" y="1"/>
                    <a:pt x="1" y="664"/>
                    <a:pt x="437" y="664"/>
                  </a:cubicBezTo>
                  <a:cubicBezTo>
                    <a:pt x="873" y="664"/>
                    <a:pt x="873" y="1"/>
                    <a:pt x="437" y="1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09" name="Google Shape;2509;p49"/>
            <p:cNvSpPr/>
            <p:nvPr/>
          </p:nvSpPr>
          <p:spPr>
            <a:xfrm>
              <a:off x="418850" y="1542263"/>
              <a:ext cx="23250" cy="18975"/>
            </a:xfrm>
            <a:custGeom>
              <a:avLst/>
              <a:gdLst/>
              <a:ahLst/>
              <a:cxnLst/>
              <a:rect l="l" t="t" r="r" b="b"/>
              <a:pathLst>
                <a:path w="930" h="759" extrusionOk="0">
                  <a:moveTo>
                    <a:pt x="474" y="0"/>
                  </a:moveTo>
                  <a:cubicBezTo>
                    <a:pt x="0" y="38"/>
                    <a:pt x="0" y="721"/>
                    <a:pt x="474" y="758"/>
                  </a:cubicBezTo>
                  <a:cubicBezTo>
                    <a:pt x="929" y="721"/>
                    <a:pt x="929" y="38"/>
                    <a:pt x="474" y="0"/>
                  </a:cubicBezTo>
                  <a:close/>
                </a:path>
              </a:pathLst>
            </a:custGeom>
            <a:solidFill>
              <a:srgbClr val="3C8D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13" name="Shape 2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4" name="Google Shape;2514;p50"/>
          <p:cNvSpPr txBox="1"/>
          <p:nvPr>
            <p:ph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Strategy</a:t>
            </a:r>
            <a:endParaRPr lang="en-GB"/>
          </a:p>
        </p:txBody>
      </p:sp>
      <p:pic>
        <p:nvPicPr>
          <p:cNvPr id="2515" name="Google Shape;2515;p50"/>
          <p:cNvPicPr preferRelativeResize="0"/>
          <p:nvPr/>
        </p:nvPicPr>
        <p:blipFill>
          <a:blip r:embed="rId1">
            <a:alphaModFix amt="52000"/>
          </a:blip>
          <a:stretch>
            <a:fillRect/>
          </a:stretch>
        </p:blipFill>
        <p:spPr>
          <a:xfrm rot="-1128982" flipH="1">
            <a:off x="820456" y="2399436"/>
            <a:ext cx="1120485" cy="574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6" name="Google Shape;2516;p50"/>
          <p:cNvPicPr preferRelativeResize="0"/>
          <p:nvPr/>
        </p:nvPicPr>
        <p:blipFill>
          <a:blip r:embed="rId1">
            <a:alphaModFix amt="52000"/>
          </a:blip>
          <a:stretch>
            <a:fillRect/>
          </a:stretch>
        </p:blipFill>
        <p:spPr>
          <a:xfrm rot="-1128982" flipH="1">
            <a:off x="6519312" y="3322799"/>
            <a:ext cx="1120485" cy="574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7" name="Google Shape;2517;p50"/>
          <p:cNvPicPr preferRelativeResize="0"/>
          <p:nvPr/>
        </p:nvPicPr>
        <p:blipFill>
          <a:blip r:embed="rId1">
            <a:alphaModFix amt="52000"/>
          </a:blip>
          <a:stretch>
            <a:fillRect/>
          </a:stretch>
        </p:blipFill>
        <p:spPr>
          <a:xfrm rot="-1128982" flipH="1">
            <a:off x="6460962" y="1404899"/>
            <a:ext cx="1120485" cy="574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8" name="Google Shape;2518;p50"/>
          <p:cNvPicPr preferRelativeResize="0"/>
          <p:nvPr/>
        </p:nvPicPr>
        <p:blipFill rotWithShape="1">
          <a:blip r:embed="rId2">
            <a:alphaModFix amt="80000"/>
          </a:blip>
          <a:srcRect r="39773"/>
          <a:stretch>
            <a:fillRect/>
          </a:stretch>
        </p:blipFill>
        <p:spPr>
          <a:xfrm flipH="1">
            <a:off x="5018841" y="3370375"/>
            <a:ext cx="1181352" cy="91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9" name="Google Shape;2519;p50"/>
          <p:cNvPicPr preferRelativeResize="0"/>
          <p:nvPr/>
        </p:nvPicPr>
        <p:blipFill rotWithShape="1">
          <a:blip r:embed="rId3">
            <a:alphaModFix amt="77000"/>
          </a:blip>
          <a:srcRect r="40691"/>
          <a:stretch>
            <a:fillRect/>
          </a:stretch>
        </p:blipFill>
        <p:spPr>
          <a:xfrm flipH="1">
            <a:off x="5027829" y="1472438"/>
            <a:ext cx="1163376" cy="910299"/>
          </a:xfrm>
          <a:prstGeom prst="rect">
            <a:avLst/>
          </a:prstGeom>
          <a:noFill/>
          <a:ln>
            <a:noFill/>
          </a:ln>
        </p:spPr>
      </p:pic>
      <p:sp>
        <p:nvSpPr>
          <p:cNvPr id="2520" name="Google Shape;2520;p50"/>
          <p:cNvSpPr txBox="1"/>
          <p:nvPr>
            <p:ph type="title" idx="4294967295"/>
          </p:nvPr>
        </p:nvSpPr>
        <p:spPr>
          <a:xfrm>
            <a:off x="3095102" y="1410425"/>
            <a:ext cx="1667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Key Action 1</a:t>
            </a:r>
            <a:endParaRPr sz="1600"/>
          </a:p>
        </p:txBody>
      </p:sp>
      <p:sp>
        <p:nvSpPr>
          <p:cNvPr id="2521" name="Google Shape;2521;p50"/>
          <p:cNvSpPr txBox="1"/>
          <p:nvPr>
            <p:ph type="subTitle" idx="4294967295"/>
          </p:nvPr>
        </p:nvSpPr>
        <p:spPr>
          <a:xfrm>
            <a:off x="3095102" y="1807170"/>
            <a:ext cx="1667400" cy="6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Neptune is far away from Earth</a:t>
            </a:r>
            <a:endParaRPr lang="en-GB"/>
          </a:p>
        </p:txBody>
      </p:sp>
      <p:sp>
        <p:nvSpPr>
          <p:cNvPr id="2522" name="Google Shape;2522;p50"/>
          <p:cNvSpPr txBox="1"/>
          <p:nvPr>
            <p:ph type="title" idx="4294967295"/>
          </p:nvPr>
        </p:nvSpPr>
        <p:spPr>
          <a:xfrm>
            <a:off x="3095102" y="3310900"/>
            <a:ext cx="1667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Key Action 2</a:t>
            </a:r>
            <a:endParaRPr sz="1600"/>
          </a:p>
        </p:txBody>
      </p:sp>
      <p:sp>
        <p:nvSpPr>
          <p:cNvPr id="2523" name="Google Shape;2523;p50"/>
          <p:cNvSpPr txBox="1"/>
          <p:nvPr>
            <p:ph type="subTitle" idx="4294967295"/>
          </p:nvPr>
        </p:nvSpPr>
        <p:spPr>
          <a:xfrm>
            <a:off x="3095102" y="3706932"/>
            <a:ext cx="1667400" cy="6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Earth is where we all live on</a:t>
            </a:r>
            <a:endParaRPr lang="en-GB"/>
          </a:p>
        </p:txBody>
      </p:sp>
      <p:sp>
        <p:nvSpPr>
          <p:cNvPr id="2524" name="Google Shape;2524;p50"/>
          <p:cNvSpPr txBox="1"/>
          <p:nvPr>
            <p:ph type="title" idx="4294967295"/>
          </p:nvPr>
        </p:nvSpPr>
        <p:spPr>
          <a:xfrm>
            <a:off x="6523774" y="3399181"/>
            <a:ext cx="1853100" cy="4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Saturn</a:t>
            </a:r>
            <a:endParaRPr sz="1600"/>
          </a:p>
        </p:txBody>
      </p:sp>
      <p:sp>
        <p:nvSpPr>
          <p:cNvPr id="2525" name="Google Shape;2525;p50"/>
          <p:cNvSpPr txBox="1"/>
          <p:nvPr>
            <p:ph type="subTitle" idx="4294967295"/>
          </p:nvPr>
        </p:nvSpPr>
        <p:spPr>
          <a:xfrm>
            <a:off x="6523774" y="3795114"/>
            <a:ext cx="18648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It’s a gas giant and has several rings</a:t>
            </a:r>
            <a:endParaRPr lang="en-GB"/>
          </a:p>
        </p:txBody>
      </p:sp>
      <p:sp>
        <p:nvSpPr>
          <p:cNvPr id="2526" name="Google Shape;2526;p50"/>
          <p:cNvSpPr txBox="1"/>
          <p:nvPr>
            <p:ph type="title" idx="4294967295"/>
          </p:nvPr>
        </p:nvSpPr>
        <p:spPr>
          <a:xfrm>
            <a:off x="6523774" y="1464488"/>
            <a:ext cx="1859700" cy="4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Mars</a:t>
            </a:r>
            <a:endParaRPr sz="1600"/>
          </a:p>
        </p:txBody>
      </p:sp>
      <p:sp>
        <p:nvSpPr>
          <p:cNvPr id="2527" name="Google Shape;2527;p50"/>
          <p:cNvSpPr txBox="1"/>
          <p:nvPr>
            <p:ph type="subTitle" idx="4294967295"/>
          </p:nvPr>
        </p:nvSpPr>
        <p:spPr>
          <a:xfrm>
            <a:off x="6523774" y="1861019"/>
            <a:ext cx="18648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Despite being red, Mars is cold</a:t>
            </a:r>
            <a:endParaRPr lang="en-GB"/>
          </a:p>
        </p:txBody>
      </p:sp>
      <p:sp>
        <p:nvSpPr>
          <p:cNvPr id="2528" name="Google Shape;2528;p50"/>
          <p:cNvSpPr txBox="1"/>
          <p:nvPr>
            <p:ph type="title" idx="4294967295"/>
          </p:nvPr>
        </p:nvSpPr>
        <p:spPr>
          <a:xfrm>
            <a:off x="974951" y="2422025"/>
            <a:ext cx="1667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Goals</a:t>
            </a:r>
            <a:endParaRPr sz="1800"/>
          </a:p>
        </p:txBody>
      </p:sp>
      <p:sp>
        <p:nvSpPr>
          <p:cNvPr id="2529" name="Google Shape;2529;p50"/>
          <p:cNvSpPr txBox="1"/>
          <p:nvPr>
            <p:ph type="subTitle" idx="4294967295"/>
          </p:nvPr>
        </p:nvSpPr>
        <p:spPr>
          <a:xfrm>
            <a:off x="974942" y="2819573"/>
            <a:ext cx="1667400" cy="6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Mercury is the smallest planet</a:t>
            </a:r>
            <a:endParaRPr lang="en-GB"/>
          </a:p>
        </p:txBody>
      </p:sp>
      <p:sp>
        <p:nvSpPr>
          <p:cNvPr id="2530" name="Google Shape;2530;p50"/>
          <p:cNvSpPr/>
          <p:nvPr/>
        </p:nvSpPr>
        <p:spPr>
          <a:xfrm>
            <a:off x="2651177" y="1922125"/>
            <a:ext cx="379139" cy="1908826"/>
          </a:xfrm>
          <a:custGeom>
            <a:avLst/>
            <a:gdLst/>
            <a:ahLst/>
            <a:cxnLst/>
            <a:rect l="l" t="t" r="r" b="b"/>
            <a:pathLst>
              <a:path w="23711" h="61995" extrusionOk="0">
                <a:moveTo>
                  <a:pt x="23711" y="63"/>
                </a:moveTo>
                <a:cubicBezTo>
                  <a:pt x="16610" y="-444"/>
                  <a:pt x="7687" y="3693"/>
                  <a:pt x="4949" y="10264"/>
                </a:cubicBezTo>
                <a:cubicBezTo>
                  <a:pt x="2609" y="15879"/>
                  <a:pt x="9417" y="23418"/>
                  <a:pt x="6042" y="28479"/>
                </a:cubicBezTo>
                <a:cubicBezTo>
                  <a:pt x="4971" y="30084"/>
                  <a:pt x="1938" y="28595"/>
                  <a:pt x="395" y="29754"/>
                </a:cubicBezTo>
                <a:cubicBezTo>
                  <a:pt x="-1926" y="31498"/>
                  <a:pt x="7580" y="32146"/>
                  <a:pt x="7317" y="35037"/>
                </a:cubicBezTo>
                <a:cubicBezTo>
                  <a:pt x="6836" y="40326"/>
                  <a:pt x="2360" y="45799"/>
                  <a:pt x="4403" y="50702"/>
                </a:cubicBezTo>
                <a:cubicBezTo>
                  <a:pt x="7033" y="57013"/>
                  <a:pt x="14821" y="60656"/>
                  <a:pt x="21525" y="61995"/>
                </a:cubicBezTo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34" name="Shape 2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5" name="Google Shape;2535;p51"/>
          <p:cNvPicPr preferRelativeResize="0"/>
          <p:nvPr/>
        </p:nvPicPr>
        <p:blipFill>
          <a:blip r:embed="rId1">
            <a:alphaModFix amt="52000"/>
          </a:blip>
          <a:stretch>
            <a:fillRect/>
          </a:stretch>
        </p:blipFill>
        <p:spPr>
          <a:xfrm rot="-629525" flipH="1">
            <a:off x="6086196" y="1387888"/>
            <a:ext cx="2211115" cy="710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6" name="Google Shape;2536;p51"/>
          <p:cNvPicPr preferRelativeResize="0"/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 rot="-629525" flipH="1">
            <a:off x="1896789" y="1387888"/>
            <a:ext cx="2211115" cy="710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7" name="Google Shape;2537;p51"/>
          <p:cNvPicPr preferRelativeResize="0"/>
          <p:nvPr/>
        </p:nvPicPr>
        <p:blipFill>
          <a:blip r:embed="rId3">
            <a:alphaModFix amt="52000"/>
          </a:blip>
          <a:stretch>
            <a:fillRect/>
          </a:stretch>
        </p:blipFill>
        <p:spPr>
          <a:xfrm rot="-629525" flipH="1">
            <a:off x="3991493" y="1387888"/>
            <a:ext cx="2211115" cy="710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8" name="Google Shape;2538;p51"/>
          <p:cNvPicPr preferRelativeResize="0"/>
          <p:nvPr/>
        </p:nvPicPr>
        <p:blipFill>
          <a:blip r:embed="rId4">
            <a:alphaModFix amt="52000"/>
          </a:blip>
          <a:stretch>
            <a:fillRect/>
          </a:stretch>
        </p:blipFill>
        <p:spPr>
          <a:xfrm rot="-1128988" flipH="1">
            <a:off x="931476" y="2073234"/>
            <a:ext cx="1298899" cy="912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9" name="Google Shape;2539;p51"/>
          <p:cNvPicPr preferRelativeResize="0"/>
          <p:nvPr/>
        </p:nvPicPr>
        <p:blipFill>
          <a:blip r:embed="rId4">
            <a:alphaModFix amt="52000"/>
          </a:blip>
          <a:stretch>
            <a:fillRect/>
          </a:stretch>
        </p:blipFill>
        <p:spPr>
          <a:xfrm rot="-1128988" flipH="1">
            <a:off x="931476" y="2864159"/>
            <a:ext cx="1298899" cy="912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0" name="Google Shape;2540;p51"/>
          <p:cNvPicPr preferRelativeResize="0"/>
          <p:nvPr/>
        </p:nvPicPr>
        <p:blipFill>
          <a:blip r:embed="rId4">
            <a:alphaModFix amt="52000"/>
          </a:blip>
          <a:stretch>
            <a:fillRect/>
          </a:stretch>
        </p:blipFill>
        <p:spPr>
          <a:xfrm rot="-1128988" flipH="1">
            <a:off x="931476" y="3640973"/>
            <a:ext cx="1298899" cy="91234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41" name="Google Shape;2541;p51"/>
          <p:cNvGraphicFramePr/>
          <p:nvPr/>
        </p:nvGraphicFramePr>
        <p:xfrm>
          <a:off x="909937" y="1395022"/>
          <a:ext cx="7193325" cy="3074800"/>
        </p:xfrm>
        <a:graphic>
          <a:graphicData uri="http://schemas.openxmlformats.org/drawingml/2006/table">
            <a:tbl>
              <a:tblPr>
                <a:noFill/>
                <a:tableStyleId>{E0093E98-A618-42F8-B85B-7B6E66CB80E2}</a:tableStyleId>
              </a:tblPr>
              <a:tblGrid>
                <a:gridCol w="1410225"/>
                <a:gridCol w="1927700"/>
                <a:gridCol w="1927700"/>
                <a:gridCol w="1927700"/>
              </a:tblGrid>
              <a:tr h="768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DD7E6B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Overpass Black"/>
                          <a:ea typeface="Overpass Black"/>
                          <a:cs typeface="Overpass Black"/>
                          <a:sym typeface="Overpass Black"/>
                        </a:rPr>
                        <a:t>First Quarter</a:t>
                      </a:r>
                      <a:endParaRPr>
                        <a:solidFill>
                          <a:schemeClr val="dk2"/>
                        </a:solidFill>
                        <a:latin typeface="Overpass Black"/>
                        <a:ea typeface="Overpass Black"/>
                        <a:cs typeface="Overpass Black"/>
                        <a:sym typeface="Overpass Black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Overpass Black"/>
                          <a:ea typeface="Overpass Black"/>
                          <a:cs typeface="Overpass Black"/>
                          <a:sym typeface="Overpass Black"/>
                        </a:rPr>
                        <a:t>Second Quarter</a:t>
                      </a:r>
                      <a:endParaRPr>
                        <a:solidFill>
                          <a:schemeClr val="dk2"/>
                        </a:solidFill>
                        <a:latin typeface="Overpass Black"/>
                        <a:ea typeface="Overpass Black"/>
                        <a:cs typeface="Overpass Black"/>
                        <a:sym typeface="Overpass Black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Overpass Black"/>
                          <a:ea typeface="Overpass Black"/>
                          <a:cs typeface="Overpass Black"/>
                          <a:sym typeface="Overpass Black"/>
                        </a:rPr>
                        <a:t>Third Quarter</a:t>
                      </a:r>
                      <a:endParaRPr>
                        <a:solidFill>
                          <a:schemeClr val="dk2"/>
                        </a:solidFill>
                        <a:latin typeface="Overpass Black"/>
                        <a:ea typeface="Overpass Black"/>
                        <a:cs typeface="Overpass Black"/>
                        <a:sym typeface="Overpass Black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687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Key Action 1</a:t>
                      </a:r>
                      <a:endParaRPr b="1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DD7E6B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D7E6B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DD7E6B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Here you can describe your items for the quarter</a:t>
                      </a:r>
                      <a:endParaRPr sz="13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DD7E6B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Here you can describe your items for the quarter</a:t>
                      </a:r>
                      <a:endParaRPr sz="13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Here you can describe your items for the quarter</a:t>
                      </a:r>
                      <a:endParaRPr sz="13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687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Key Action 2</a:t>
                      </a:r>
                      <a:endParaRPr b="1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DD7E6B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D7E6B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Here you can describe your items for the quarter</a:t>
                      </a:r>
                      <a:endParaRPr sz="13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DD7E6B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Here you can describe your items for the quarter</a:t>
                      </a:r>
                      <a:endParaRPr sz="13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Here you can describe your items for the quarter</a:t>
                      </a:r>
                      <a:endParaRPr sz="13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687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Key Action 3</a:t>
                      </a:r>
                      <a:endParaRPr b="1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DD7E6B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DD7E6B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Here you can describe your items for the quarter</a:t>
                      </a:r>
                      <a:endParaRPr sz="13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DD7E6B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Here you can describe your items for the quarter</a:t>
                      </a:r>
                      <a:endParaRPr sz="13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Here you can describe your items for the quarter</a:t>
                      </a:r>
                      <a:endParaRPr sz="1300">
                        <a:solidFill>
                          <a:schemeClr val="dk2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542" name="Google Shape;2542;p51"/>
          <p:cNvSpPr txBox="1"/>
          <p:nvPr>
            <p:ph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Key Action Items</a:t>
            </a:r>
            <a:endParaRPr lang="en-GB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46" name="Shape 2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7" name="Google Shape;2547;p52"/>
          <p:cNvPicPr preferRelativeResize="0"/>
          <p:nvPr/>
        </p:nvPicPr>
        <p:blipFill>
          <a:blip r:embed="rId1">
            <a:alphaModFix amt="52000"/>
          </a:blip>
          <a:stretch>
            <a:fillRect/>
          </a:stretch>
        </p:blipFill>
        <p:spPr>
          <a:xfrm rot="-1128982" flipH="1">
            <a:off x="872868" y="1182666"/>
            <a:ext cx="1120485" cy="787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8" name="Google Shape;2548;p52"/>
          <p:cNvPicPr preferRelativeResize="0"/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 rot="-1128979" flipH="1">
            <a:off x="3592203" y="1204363"/>
            <a:ext cx="1207295" cy="781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9" name="Google Shape;2549;p52"/>
          <p:cNvPicPr preferRelativeResize="0"/>
          <p:nvPr/>
        </p:nvPicPr>
        <p:blipFill>
          <a:blip r:embed="rId3">
            <a:alphaModFix amt="52000"/>
          </a:blip>
          <a:stretch>
            <a:fillRect/>
          </a:stretch>
        </p:blipFill>
        <p:spPr>
          <a:xfrm rot="-1128991" flipH="1">
            <a:off x="6316671" y="1130000"/>
            <a:ext cx="1270441" cy="892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0" name="Google Shape;2550;p52"/>
          <p:cNvPicPr preferRelativeResize="0"/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 rot="-1128975" flipH="1">
            <a:off x="2268502" y="3255947"/>
            <a:ext cx="1270444" cy="832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1" name="Google Shape;2551;p52"/>
          <p:cNvPicPr preferRelativeResize="0"/>
          <p:nvPr/>
        </p:nvPicPr>
        <p:blipFill>
          <a:blip r:embed="rId1">
            <a:alphaModFix amt="52000"/>
          </a:blip>
          <a:stretch>
            <a:fillRect/>
          </a:stretch>
        </p:blipFill>
        <p:spPr>
          <a:xfrm rot="-1128982" flipH="1">
            <a:off x="5038361" y="3307016"/>
            <a:ext cx="1120485" cy="787016"/>
          </a:xfrm>
          <a:prstGeom prst="rect">
            <a:avLst/>
          </a:prstGeom>
          <a:noFill/>
          <a:ln>
            <a:noFill/>
          </a:ln>
        </p:spPr>
      </p:pic>
      <p:sp>
        <p:nvSpPr>
          <p:cNvPr id="2552" name="Google Shape;2552;p52"/>
          <p:cNvSpPr txBox="1"/>
          <p:nvPr/>
        </p:nvSpPr>
        <p:spPr>
          <a:xfrm>
            <a:off x="1144868" y="1357036"/>
            <a:ext cx="1930200" cy="4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Mars</a:t>
            </a:r>
            <a:endParaRPr sz="1600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2553" name="Google Shape;2553;p52"/>
          <p:cNvSpPr txBox="1"/>
          <p:nvPr/>
        </p:nvSpPr>
        <p:spPr>
          <a:xfrm>
            <a:off x="1142232" y="1835425"/>
            <a:ext cx="1930200" cy="5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Despite being red, Mars is cold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54" name="Google Shape;2554;p52"/>
          <p:cNvSpPr txBox="1"/>
          <p:nvPr/>
        </p:nvSpPr>
        <p:spPr>
          <a:xfrm>
            <a:off x="3813097" y="1357025"/>
            <a:ext cx="1930200" cy="4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Jupiter</a:t>
            </a:r>
            <a:endParaRPr sz="1600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2555" name="Google Shape;2555;p52"/>
          <p:cNvSpPr txBox="1"/>
          <p:nvPr/>
        </p:nvSpPr>
        <p:spPr>
          <a:xfrm>
            <a:off x="3810901" y="1836618"/>
            <a:ext cx="1930200" cy="5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It’s the biggest planet of them all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56" name="Google Shape;2556;p52"/>
          <p:cNvSpPr txBox="1"/>
          <p:nvPr/>
        </p:nvSpPr>
        <p:spPr>
          <a:xfrm>
            <a:off x="6474115" y="1357025"/>
            <a:ext cx="1930200" cy="4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Saturn</a:t>
            </a:r>
            <a:endParaRPr sz="1600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2557" name="Google Shape;2557;p52"/>
          <p:cNvSpPr txBox="1"/>
          <p:nvPr/>
        </p:nvSpPr>
        <p:spPr>
          <a:xfrm>
            <a:off x="6464545" y="1836293"/>
            <a:ext cx="1930200" cy="5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Saturn is the sixth planet from the Sun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58" name="Google Shape;2558;p52"/>
          <p:cNvSpPr txBox="1"/>
          <p:nvPr/>
        </p:nvSpPr>
        <p:spPr>
          <a:xfrm>
            <a:off x="2477238" y="3481385"/>
            <a:ext cx="1930200" cy="4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Mercury</a:t>
            </a:r>
            <a:endParaRPr sz="1600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2559" name="Google Shape;2559;p52"/>
          <p:cNvSpPr txBox="1"/>
          <p:nvPr/>
        </p:nvSpPr>
        <p:spPr>
          <a:xfrm>
            <a:off x="2493730" y="3958869"/>
            <a:ext cx="1930200" cy="5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It’s the </a:t>
            </a: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closest planet to the Sun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60" name="Google Shape;2560;p52"/>
          <p:cNvSpPr txBox="1"/>
          <p:nvPr/>
        </p:nvSpPr>
        <p:spPr>
          <a:xfrm>
            <a:off x="5144813" y="3481385"/>
            <a:ext cx="1930200" cy="4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Neptune</a:t>
            </a:r>
            <a:endParaRPr sz="1600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2561" name="Google Shape;2561;p52"/>
          <p:cNvSpPr txBox="1"/>
          <p:nvPr/>
        </p:nvSpPr>
        <p:spPr>
          <a:xfrm>
            <a:off x="5158924" y="3957083"/>
            <a:ext cx="1930200" cy="5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It’s the farthest planet from the Sun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562" name="Google Shape;2562;p52"/>
          <p:cNvCxnSpPr/>
          <p:nvPr/>
        </p:nvCxnSpPr>
        <p:spPr>
          <a:xfrm>
            <a:off x="743275" y="2967625"/>
            <a:ext cx="76854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63" name="Google Shape;2563;p52"/>
          <p:cNvCxnSpPr/>
          <p:nvPr/>
        </p:nvCxnSpPr>
        <p:spPr>
          <a:xfrm rot="10800000">
            <a:off x="990225" y="1540200"/>
            <a:ext cx="0" cy="14865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2564" name="Google Shape;2564;p52"/>
          <p:cNvCxnSpPr/>
          <p:nvPr/>
        </p:nvCxnSpPr>
        <p:spPr>
          <a:xfrm rot="10800000">
            <a:off x="2322600" y="2906425"/>
            <a:ext cx="0" cy="15033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565" name="Google Shape;2565;p52"/>
          <p:cNvCxnSpPr/>
          <p:nvPr/>
        </p:nvCxnSpPr>
        <p:spPr>
          <a:xfrm rot="10800000">
            <a:off x="3654975" y="1540200"/>
            <a:ext cx="0" cy="14865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2566" name="Google Shape;2566;p52"/>
          <p:cNvCxnSpPr/>
          <p:nvPr/>
        </p:nvCxnSpPr>
        <p:spPr>
          <a:xfrm rot="10800000">
            <a:off x="4987350" y="2906425"/>
            <a:ext cx="0" cy="15033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567" name="Google Shape;2567;p52"/>
          <p:cNvCxnSpPr/>
          <p:nvPr/>
        </p:nvCxnSpPr>
        <p:spPr>
          <a:xfrm rot="10800000">
            <a:off x="6319725" y="1540200"/>
            <a:ext cx="0" cy="14865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2568" name="Google Shape;2568;p52"/>
          <p:cNvSpPr txBox="1"/>
          <p:nvPr>
            <p:ph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Timeline</a:t>
            </a:r>
            <a:endParaRPr lang="en-GB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72" name="Shape 2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3" name="Google Shape;2573;p53"/>
          <p:cNvPicPr preferRelativeResize="0"/>
          <p:nvPr/>
        </p:nvPicPr>
        <p:blipFill>
          <a:blip r:embed="rId1">
            <a:alphaModFix amt="68000"/>
          </a:blip>
          <a:stretch>
            <a:fillRect/>
          </a:stretch>
        </p:blipFill>
        <p:spPr>
          <a:xfrm>
            <a:off x="971899" y="1965669"/>
            <a:ext cx="1911874" cy="577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4" name="Google Shape;2574;p53"/>
          <p:cNvPicPr preferRelativeResize="0"/>
          <p:nvPr/>
        </p:nvPicPr>
        <p:blipFill>
          <a:blip r:embed="rId2">
            <a:alphaModFix amt="44000"/>
          </a:blip>
          <a:stretch>
            <a:fillRect/>
          </a:stretch>
        </p:blipFill>
        <p:spPr>
          <a:xfrm>
            <a:off x="6255163" y="2019614"/>
            <a:ext cx="1911874" cy="52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5" name="Google Shape;2575;p53" title="Chart">
            <a:hlinkClick r:id="rId3"/>
          </p:cNvPr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2321950" y="1494951"/>
            <a:ext cx="4502676" cy="2784149"/>
          </a:xfrm>
          <a:prstGeom prst="rect">
            <a:avLst/>
          </a:prstGeom>
          <a:noFill/>
          <a:ln>
            <a:noFill/>
          </a:ln>
        </p:spPr>
      </p:pic>
      <p:sp>
        <p:nvSpPr>
          <p:cNvPr id="2576" name="Google Shape;2576;p53"/>
          <p:cNvSpPr txBox="1"/>
          <p:nvPr/>
        </p:nvSpPr>
        <p:spPr>
          <a:xfrm>
            <a:off x="4573268" y="2133150"/>
            <a:ext cx="1270200" cy="8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40%</a:t>
            </a:r>
            <a:endParaRPr sz="2800" b="1">
              <a:solidFill>
                <a:schemeClr val="lt1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2577" name="Google Shape;2577;p53"/>
          <p:cNvSpPr txBox="1"/>
          <p:nvPr/>
        </p:nvSpPr>
        <p:spPr>
          <a:xfrm>
            <a:off x="3303068" y="2627450"/>
            <a:ext cx="1270200" cy="8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60</a:t>
            </a:r>
            <a:r>
              <a:rPr lang="en-GB" sz="2800" b="1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%</a:t>
            </a:r>
            <a:endParaRPr sz="2800" b="1">
              <a:solidFill>
                <a:schemeClr val="lt1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2578" name="Google Shape;2578;p53"/>
          <p:cNvSpPr txBox="1"/>
          <p:nvPr/>
        </p:nvSpPr>
        <p:spPr>
          <a:xfrm>
            <a:off x="864335" y="2085500"/>
            <a:ext cx="21270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Jupiter</a:t>
            </a:r>
            <a:endParaRPr sz="1800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2579" name="Google Shape;2579;p53"/>
          <p:cNvSpPr txBox="1"/>
          <p:nvPr/>
        </p:nvSpPr>
        <p:spPr>
          <a:xfrm>
            <a:off x="864335" y="2505564"/>
            <a:ext cx="2127000" cy="9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Jupiter is a gas giant and the biggest planet in the Solar System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80" name="Google Shape;2580;p53"/>
          <p:cNvSpPr txBox="1"/>
          <p:nvPr/>
        </p:nvSpPr>
        <p:spPr>
          <a:xfrm>
            <a:off x="6147600" y="2086757"/>
            <a:ext cx="21270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rPr>
              <a:t>Neptune</a:t>
            </a:r>
            <a:endParaRPr sz="1800">
              <a:solidFill>
                <a:schemeClr val="dk2"/>
              </a:solidFill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2581" name="Google Shape;2581;p53"/>
          <p:cNvSpPr txBox="1"/>
          <p:nvPr/>
        </p:nvSpPr>
        <p:spPr>
          <a:xfrm>
            <a:off x="6147600" y="2505564"/>
            <a:ext cx="2127000" cy="9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Neptune is the fourth-largest planet in the Solar System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82" name="Google Shape;2582;p53"/>
          <p:cNvSpPr txBox="1"/>
          <p:nvPr/>
        </p:nvSpPr>
        <p:spPr>
          <a:xfrm>
            <a:off x="721650" y="4309468"/>
            <a:ext cx="7700700" cy="4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</a:t>
            </a:r>
            <a:r>
              <a:rPr lang="en-GB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o modify this graph, click on it, follow the link, change the data and paste the new graph here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83" name="Google Shape;2583;p53"/>
          <p:cNvSpPr/>
          <p:nvPr/>
        </p:nvSpPr>
        <p:spPr>
          <a:xfrm rot="3011561">
            <a:off x="8491712" y="4268297"/>
            <a:ext cx="1345837" cy="1286867"/>
          </a:xfrm>
          <a:custGeom>
            <a:avLst/>
            <a:gdLst/>
            <a:ahLst/>
            <a:cxnLst/>
            <a:rect l="l" t="t" r="r" b="b"/>
            <a:pathLst>
              <a:path w="21339" h="20404" extrusionOk="0">
                <a:moveTo>
                  <a:pt x="95" y="0"/>
                </a:moveTo>
                <a:cubicBezTo>
                  <a:pt x="50" y="0"/>
                  <a:pt x="0" y="36"/>
                  <a:pt x="12" y="93"/>
                </a:cubicBezTo>
                <a:cubicBezTo>
                  <a:pt x="485" y="2330"/>
                  <a:pt x="1054" y="4567"/>
                  <a:pt x="1680" y="6766"/>
                </a:cubicBezTo>
                <a:cubicBezTo>
                  <a:pt x="2324" y="8965"/>
                  <a:pt x="3045" y="11126"/>
                  <a:pt x="3822" y="13249"/>
                </a:cubicBezTo>
                <a:cubicBezTo>
                  <a:pt x="4220" y="14330"/>
                  <a:pt x="4618" y="15391"/>
                  <a:pt x="5054" y="16453"/>
                </a:cubicBezTo>
                <a:cubicBezTo>
                  <a:pt x="5225" y="16889"/>
                  <a:pt x="5433" y="17287"/>
                  <a:pt x="5699" y="17666"/>
                </a:cubicBezTo>
                <a:cubicBezTo>
                  <a:pt x="5926" y="17988"/>
                  <a:pt x="6267" y="18216"/>
                  <a:pt x="6646" y="18348"/>
                </a:cubicBezTo>
                <a:cubicBezTo>
                  <a:pt x="6705" y="18361"/>
                  <a:pt x="6764" y="18368"/>
                  <a:pt x="6823" y="18368"/>
                </a:cubicBezTo>
                <a:cubicBezTo>
                  <a:pt x="7107" y="18368"/>
                  <a:pt x="7384" y="18221"/>
                  <a:pt x="7556" y="17969"/>
                </a:cubicBezTo>
                <a:cubicBezTo>
                  <a:pt x="7746" y="17609"/>
                  <a:pt x="7784" y="17173"/>
                  <a:pt x="7708" y="16775"/>
                </a:cubicBezTo>
                <a:cubicBezTo>
                  <a:pt x="7519" y="15770"/>
                  <a:pt x="7253" y="14784"/>
                  <a:pt x="6893" y="13837"/>
                </a:cubicBezTo>
                <a:cubicBezTo>
                  <a:pt x="6248" y="11941"/>
                  <a:pt x="5414" y="9969"/>
                  <a:pt x="5528" y="7922"/>
                </a:cubicBezTo>
                <a:cubicBezTo>
                  <a:pt x="5543" y="7707"/>
                  <a:pt x="5559" y="7504"/>
                  <a:pt x="5594" y="7294"/>
                </a:cubicBezTo>
                <a:lnTo>
                  <a:pt x="5594" y="7294"/>
                </a:lnTo>
                <a:cubicBezTo>
                  <a:pt x="6312" y="7702"/>
                  <a:pt x="6661" y="8502"/>
                  <a:pt x="6893" y="9268"/>
                </a:cubicBezTo>
                <a:cubicBezTo>
                  <a:pt x="7234" y="10349"/>
                  <a:pt x="7519" y="11467"/>
                  <a:pt x="7822" y="12567"/>
                </a:cubicBezTo>
                <a:lnTo>
                  <a:pt x="8789" y="16036"/>
                </a:lnTo>
                <a:cubicBezTo>
                  <a:pt x="8940" y="16604"/>
                  <a:pt x="9111" y="17173"/>
                  <a:pt x="9263" y="17742"/>
                </a:cubicBezTo>
                <a:cubicBezTo>
                  <a:pt x="9376" y="18216"/>
                  <a:pt x="9509" y="18652"/>
                  <a:pt x="9699" y="19107"/>
                </a:cubicBezTo>
                <a:cubicBezTo>
                  <a:pt x="9966" y="19713"/>
                  <a:pt x="10452" y="20404"/>
                  <a:pt x="11172" y="20404"/>
                </a:cubicBezTo>
                <a:cubicBezTo>
                  <a:pt x="11217" y="20404"/>
                  <a:pt x="11263" y="20401"/>
                  <a:pt x="11310" y="20396"/>
                </a:cubicBezTo>
                <a:cubicBezTo>
                  <a:pt x="11708" y="20339"/>
                  <a:pt x="12068" y="20092"/>
                  <a:pt x="12258" y="19732"/>
                </a:cubicBezTo>
                <a:cubicBezTo>
                  <a:pt x="12485" y="19334"/>
                  <a:pt x="12580" y="18860"/>
                  <a:pt x="12504" y="18405"/>
                </a:cubicBezTo>
                <a:cubicBezTo>
                  <a:pt x="12390" y="17855"/>
                  <a:pt x="12239" y="17306"/>
                  <a:pt x="12030" y="16794"/>
                </a:cubicBezTo>
                <a:cubicBezTo>
                  <a:pt x="11841" y="16263"/>
                  <a:pt x="11651" y="15713"/>
                  <a:pt x="11462" y="15183"/>
                </a:cubicBezTo>
                <a:cubicBezTo>
                  <a:pt x="11101" y="14083"/>
                  <a:pt x="10779" y="12965"/>
                  <a:pt x="10457" y="11865"/>
                </a:cubicBezTo>
                <a:cubicBezTo>
                  <a:pt x="10154" y="10766"/>
                  <a:pt x="9869" y="9628"/>
                  <a:pt x="9623" y="8491"/>
                </a:cubicBezTo>
                <a:cubicBezTo>
                  <a:pt x="9414" y="7486"/>
                  <a:pt x="9168" y="6424"/>
                  <a:pt x="9414" y="5420"/>
                </a:cubicBezTo>
                <a:cubicBezTo>
                  <a:pt x="9462" y="5197"/>
                  <a:pt x="9536" y="5002"/>
                  <a:pt x="9626" y="4810"/>
                </a:cubicBezTo>
                <a:lnTo>
                  <a:pt x="9626" y="4810"/>
                </a:lnTo>
                <a:cubicBezTo>
                  <a:pt x="11118" y="5773"/>
                  <a:pt x="11814" y="7472"/>
                  <a:pt x="12239" y="9135"/>
                </a:cubicBezTo>
                <a:cubicBezTo>
                  <a:pt x="12485" y="10026"/>
                  <a:pt x="12637" y="10936"/>
                  <a:pt x="12807" y="11846"/>
                </a:cubicBezTo>
                <a:cubicBezTo>
                  <a:pt x="13035" y="13040"/>
                  <a:pt x="13300" y="14216"/>
                  <a:pt x="13623" y="15391"/>
                </a:cubicBezTo>
                <a:cubicBezTo>
                  <a:pt x="13945" y="16547"/>
                  <a:pt x="14324" y="17723"/>
                  <a:pt x="14741" y="18879"/>
                </a:cubicBezTo>
                <a:cubicBezTo>
                  <a:pt x="14912" y="19315"/>
                  <a:pt x="15063" y="19827"/>
                  <a:pt x="15480" y="20092"/>
                </a:cubicBezTo>
                <a:cubicBezTo>
                  <a:pt x="15595" y="20165"/>
                  <a:pt x="15723" y="20199"/>
                  <a:pt x="15849" y="20199"/>
                </a:cubicBezTo>
                <a:cubicBezTo>
                  <a:pt x="16119" y="20199"/>
                  <a:pt x="16382" y="20042"/>
                  <a:pt x="16485" y="19770"/>
                </a:cubicBezTo>
                <a:cubicBezTo>
                  <a:pt x="16694" y="19334"/>
                  <a:pt x="16675" y="18765"/>
                  <a:pt x="16656" y="18292"/>
                </a:cubicBezTo>
                <a:cubicBezTo>
                  <a:pt x="16637" y="17723"/>
                  <a:pt x="16542" y="17154"/>
                  <a:pt x="16428" y="16585"/>
                </a:cubicBezTo>
                <a:cubicBezTo>
                  <a:pt x="16125" y="15467"/>
                  <a:pt x="15746" y="14348"/>
                  <a:pt x="15291" y="13268"/>
                </a:cubicBezTo>
                <a:cubicBezTo>
                  <a:pt x="14419" y="10993"/>
                  <a:pt x="13793" y="8623"/>
                  <a:pt x="13433" y="6216"/>
                </a:cubicBezTo>
                <a:cubicBezTo>
                  <a:pt x="13360" y="5689"/>
                  <a:pt x="13392" y="4465"/>
                  <a:pt x="14163" y="4465"/>
                </a:cubicBezTo>
                <a:cubicBezTo>
                  <a:pt x="14197" y="4465"/>
                  <a:pt x="14231" y="4467"/>
                  <a:pt x="14267" y="4472"/>
                </a:cubicBezTo>
                <a:cubicBezTo>
                  <a:pt x="14741" y="4548"/>
                  <a:pt x="15025" y="5060"/>
                  <a:pt x="15234" y="5439"/>
                </a:cubicBezTo>
                <a:cubicBezTo>
                  <a:pt x="15499" y="5913"/>
                  <a:pt x="15727" y="6406"/>
                  <a:pt x="15935" y="6898"/>
                </a:cubicBezTo>
                <a:cubicBezTo>
                  <a:pt x="16732" y="8946"/>
                  <a:pt x="17111" y="11107"/>
                  <a:pt x="17452" y="13268"/>
                </a:cubicBezTo>
                <a:cubicBezTo>
                  <a:pt x="17623" y="14348"/>
                  <a:pt x="17793" y="15429"/>
                  <a:pt x="18002" y="16510"/>
                </a:cubicBezTo>
                <a:cubicBezTo>
                  <a:pt x="18096" y="17040"/>
                  <a:pt x="18229" y="17590"/>
                  <a:pt x="18362" y="18121"/>
                </a:cubicBezTo>
                <a:cubicBezTo>
                  <a:pt x="18476" y="18557"/>
                  <a:pt x="18627" y="19031"/>
                  <a:pt x="18968" y="19334"/>
                </a:cubicBezTo>
                <a:cubicBezTo>
                  <a:pt x="19197" y="19533"/>
                  <a:pt x="19456" y="19618"/>
                  <a:pt x="19715" y="19618"/>
                </a:cubicBezTo>
                <a:cubicBezTo>
                  <a:pt x="20273" y="19618"/>
                  <a:pt x="20833" y="19220"/>
                  <a:pt x="21092" y="18690"/>
                </a:cubicBezTo>
                <a:cubicBezTo>
                  <a:pt x="21300" y="18178"/>
                  <a:pt x="21338" y="17628"/>
                  <a:pt x="21205" y="17078"/>
                </a:cubicBezTo>
                <a:cubicBezTo>
                  <a:pt x="21111" y="16472"/>
                  <a:pt x="20902" y="15884"/>
                  <a:pt x="20731" y="15277"/>
                </a:cubicBezTo>
                <a:lnTo>
                  <a:pt x="18684" y="7903"/>
                </a:lnTo>
                <a:cubicBezTo>
                  <a:pt x="18514" y="7315"/>
                  <a:pt x="18362" y="6728"/>
                  <a:pt x="18191" y="6102"/>
                </a:cubicBezTo>
                <a:cubicBezTo>
                  <a:pt x="18162" y="6043"/>
                  <a:pt x="18106" y="6015"/>
                  <a:pt x="18051" y="6015"/>
                </a:cubicBezTo>
                <a:cubicBezTo>
                  <a:pt x="17966" y="6015"/>
                  <a:pt x="17884" y="6082"/>
                  <a:pt x="17907" y="6197"/>
                </a:cubicBezTo>
                <a:cubicBezTo>
                  <a:pt x="18589" y="8623"/>
                  <a:pt x="19253" y="11050"/>
                  <a:pt x="19935" y="13476"/>
                </a:cubicBezTo>
                <a:lnTo>
                  <a:pt x="20428" y="15315"/>
                </a:lnTo>
                <a:cubicBezTo>
                  <a:pt x="20599" y="15903"/>
                  <a:pt x="20788" y="16491"/>
                  <a:pt x="20902" y="17078"/>
                </a:cubicBezTo>
                <a:cubicBezTo>
                  <a:pt x="21016" y="17609"/>
                  <a:pt x="21035" y="18216"/>
                  <a:pt x="20750" y="18690"/>
                </a:cubicBezTo>
                <a:cubicBezTo>
                  <a:pt x="20542" y="19050"/>
                  <a:pt x="20144" y="19296"/>
                  <a:pt x="19727" y="19334"/>
                </a:cubicBezTo>
                <a:cubicBezTo>
                  <a:pt x="19253" y="19334"/>
                  <a:pt x="18950" y="18917"/>
                  <a:pt x="18798" y="18519"/>
                </a:cubicBezTo>
                <a:cubicBezTo>
                  <a:pt x="18627" y="18026"/>
                  <a:pt x="18495" y="17533"/>
                  <a:pt x="18400" y="17040"/>
                </a:cubicBezTo>
                <a:cubicBezTo>
                  <a:pt x="18172" y="15979"/>
                  <a:pt x="17983" y="14898"/>
                  <a:pt x="17812" y="13837"/>
                </a:cubicBezTo>
                <a:cubicBezTo>
                  <a:pt x="17452" y="11713"/>
                  <a:pt x="17130" y="9571"/>
                  <a:pt x="16428" y="7524"/>
                </a:cubicBezTo>
                <a:cubicBezTo>
                  <a:pt x="16239" y="7031"/>
                  <a:pt x="16049" y="6538"/>
                  <a:pt x="15822" y="6064"/>
                </a:cubicBezTo>
                <a:cubicBezTo>
                  <a:pt x="15632" y="5590"/>
                  <a:pt x="15386" y="5154"/>
                  <a:pt x="15082" y="4756"/>
                </a:cubicBezTo>
                <a:cubicBezTo>
                  <a:pt x="14841" y="4446"/>
                  <a:pt x="14506" y="4199"/>
                  <a:pt x="14120" y="4199"/>
                </a:cubicBezTo>
                <a:cubicBezTo>
                  <a:pt x="14081" y="4199"/>
                  <a:pt x="14042" y="4201"/>
                  <a:pt x="14002" y="4207"/>
                </a:cubicBezTo>
                <a:cubicBezTo>
                  <a:pt x="13661" y="4282"/>
                  <a:pt x="13395" y="4529"/>
                  <a:pt x="13281" y="4851"/>
                </a:cubicBezTo>
                <a:cubicBezTo>
                  <a:pt x="13149" y="5230"/>
                  <a:pt x="13092" y="5609"/>
                  <a:pt x="13130" y="6007"/>
                </a:cubicBezTo>
                <a:cubicBezTo>
                  <a:pt x="13187" y="6538"/>
                  <a:pt x="13281" y="7088"/>
                  <a:pt x="13395" y="7619"/>
                </a:cubicBezTo>
                <a:cubicBezTo>
                  <a:pt x="13623" y="8794"/>
                  <a:pt x="13907" y="9969"/>
                  <a:pt x="14267" y="11126"/>
                </a:cubicBezTo>
                <a:cubicBezTo>
                  <a:pt x="14608" y="12244"/>
                  <a:pt x="15044" y="13344"/>
                  <a:pt x="15442" y="14443"/>
                </a:cubicBezTo>
                <a:cubicBezTo>
                  <a:pt x="15879" y="15524"/>
                  <a:pt x="16182" y="16642"/>
                  <a:pt x="16333" y="17799"/>
                </a:cubicBezTo>
                <a:cubicBezTo>
                  <a:pt x="16409" y="18329"/>
                  <a:pt x="16390" y="18879"/>
                  <a:pt x="16296" y="19410"/>
                </a:cubicBezTo>
                <a:cubicBezTo>
                  <a:pt x="16277" y="19618"/>
                  <a:pt x="16144" y="19789"/>
                  <a:pt x="15973" y="19884"/>
                </a:cubicBezTo>
                <a:cubicBezTo>
                  <a:pt x="15943" y="19889"/>
                  <a:pt x="15912" y="19892"/>
                  <a:pt x="15882" y="19892"/>
                </a:cubicBezTo>
                <a:cubicBezTo>
                  <a:pt x="15710" y="19892"/>
                  <a:pt x="15558" y="19802"/>
                  <a:pt x="15461" y="19656"/>
                </a:cubicBezTo>
                <a:cubicBezTo>
                  <a:pt x="15329" y="19467"/>
                  <a:pt x="15215" y="19258"/>
                  <a:pt x="15139" y="19031"/>
                </a:cubicBezTo>
                <a:cubicBezTo>
                  <a:pt x="15025" y="18746"/>
                  <a:pt x="14912" y="18481"/>
                  <a:pt x="14817" y="18197"/>
                </a:cubicBezTo>
                <a:cubicBezTo>
                  <a:pt x="14608" y="17628"/>
                  <a:pt x="14419" y="17059"/>
                  <a:pt x="14248" y="16491"/>
                </a:cubicBezTo>
                <a:cubicBezTo>
                  <a:pt x="13888" y="15353"/>
                  <a:pt x="13566" y="14178"/>
                  <a:pt x="13300" y="13003"/>
                </a:cubicBezTo>
                <a:cubicBezTo>
                  <a:pt x="13073" y="12017"/>
                  <a:pt x="12921" y="11031"/>
                  <a:pt x="12694" y="10045"/>
                </a:cubicBezTo>
                <a:cubicBezTo>
                  <a:pt x="12334" y="8377"/>
                  <a:pt x="11822" y="6576"/>
                  <a:pt x="10590" y="5306"/>
                </a:cubicBezTo>
                <a:cubicBezTo>
                  <a:pt x="10305" y="5022"/>
                  <a:pt x="9983" y="4756"/>
                  <a:pt x="9623" y="4548"/>
                </a:cubicBezTo>
                <a:cubicBezTo>
                  <a:pt x="9603" y="4534"/>
                  <a:pt x="9580" y="4528"/>
                  <a:pt x="9558" y="4528"/>
                </a:cubicBezTo>
                <a:cubicBezTo>
                  <a:pt x="9517" y="4528"/>
                  <a:pt x="9477" y="4549"/>
                  <a:pt x="9452" y="4586"/>
                </a:cubicBezTo>
                <a:cubicBezTo>
                  <a:pt x="8978" y="5458"/>
                  <a:pt x="9016" y="6481"/>
                  <a:pt x="9168" y="7448"/>
                </a:cubicBezTo>
                <a:cubicBezTo>
                  <a:pt x="9338" y="8510"/>
                  <a:pt x="9604" y="9571"/>
                  <a:pt x="9869" y="10633"/>
                </a:cubicBezTo>
                <a:cubicBezTo>
                  <a:pt x="10438" y="12832"/>
                  <a:pt x="11101" y="14993"/>
                  <a:pt x="11879" y="17135"/>
                </a:cubicBezTo>
                <a:cubicBezTo>
                  <a:pt x="12182" y="18007"/>
                  <a:pt x="12618" y="19182"/>
                  <a:pt x="11784" y="19922"/>
                </a:cubicBezTo>
                <a:cubicBezTo>
                  <a:pt x="11612" y="20082"/>
                  <a:pt x="11386" y="20166"/>
                  <a:pt x="11158" y="20166"/>
                </a:cubicBezTo>
                <a:cubicBezTo>
                  <a:pt x="11008" y="20166"/>
                  <a:pt x="10858" y="20130"/>
                  <a:pt x="10722" y="20055"/>
                </a:cubicBezTo>
                <a:cubicBezTo>
                  <a:pt x="10400" y="19827"/>
                  <a:pt x="10172" y="19524"/>
                  <a:pt x="10021" y="19182"/>
                </a:cubicBezTo>
                <a:cubicBezTo>
                  <a:pt x="9831" y="18784"/>
                  <a:pt x="9699" y="18367"/>
                  <a:pt x="9585" y="17950"/>
                </a:cubicBezTo>
                <a:lnTo>
                  <a:pt x="9111" y="16244"/>
                </a:lnTo>
                <a:lnTo>
                  <a:pt x="8125" y="12832"/>
                </a:lnTo>
                <a:cubicBezTo>
                  <a:pt x="7822" y="11732"/>
                  <a:pt x="7519" y="10614"/>
                  <a:pt x="7177" y="9514"/>
                </a:cubicBezTo>
                <a:cubicBezTo>
                  <a:pt x="6950" y="8737"/>
                  <a:pt x="6665" y="7903"/>
                  <a:pt x="6059" y="7353"/>
                </a:cubicBezTo>
                <a:cubicBezTo>
                  <a:pt x="5907" y="7221"/>
                  <a:pt x="5737" y="7107"/>
                  <a:pt x="5547" y="7012"/>
                </a:cubicBezTo>
                <a:cubicBezTo>
                  <a:pt x="5534" y="7008"/>
                  <a:pt x="5519" y="7005"/>
                  <a:pt x="5505" y="7005"/>
                </a:cubicBezTo>
                <a:cubicBezTo>
                  <a:pt x="5457" y="7005"/>
                  <a:pt x="5410" y="7030"/>
                  <a:pt x="5395" y="7088"/>
                </a:cubicBezTo>
                <a:cubicBezTo>
                  <a:pt x="5054" y="9041"/>
                  <a:pt x="5661" y="10936"/>
                  <a:pt x="6305" y="12775"/>
                </a:cubicBezTo>
                <a:cubicBezTo>
                  <a:pt x="6628" y="13723"/>
                  <a:pt x="6988" y="14671"/>
                  <a:pt x="7253" y="15638"/>
                </a:cubicBezTo>
                <a:cubicBezTo>
                  <a:pt x="7386" y="16093"/>
                  <a:pt x="7481" y="16566"/>
                  <a:pt x="7537" y="17059"/>
                </a:cubicBezTo>
                <a:cubicBezTo>
                  <a:pt x="7556" y="17457"/>
                  <a:pt x="7481" y="17969"/>
                  <a:pt x="7064" y="18121"/>
                </a:cubicBezTo>
                <a:cubicBezTo>
                  <a:pt x="6994" y="18147"/>
                  <a:pt x="6924" y="18158"/>
                  <a:pt x="6855" y="18158"/>
                </a:cubicBezTo>
                <a:cubicBezTo>
                  <a:pt x="6568" y="18158"/>
                  <a:pt x="6295" y="17959"/>
                  <a:pt x="6097" y="17761"/>
                </a:cubicBezTo>
                <a:cubicBezTo>
                  <a:pt x="5774" y="17438"/>
                  <a:pt x="5547" y="17059"/>
                  <a:pt x="5376" y="16642"/>
                </a:cubicBezTo>
                <a:cubicBezTo>
                  <a:pt x="4959" y="15619"/>
                  <a:pt x="4561" y="14595"/>
                  <a:pt x="4182" y="13571"/>
                </a:cubicBezTo>
                <a:cubicBezTo>
                  <a:pt x="3405" y="11505"/>
                  <a:pt x="2703" y="9401"/>
                  <a:pt x="2059" y="7278"/>
                </a:cubicBezTo>
                <a:cubicBezTo>
                  <a:pt x="1414" y="5154"/>
                  <a:pt x="846" y="3012"/>
                  <a:pt x="334" y="851"/>
                </a:cubicBezTo>
                <a:cubicBezTo>
                  <a:pt x="277" y="586"/>
                  <a:pt x="220" y="320"/>
                  <a:pt x="163" y="55"/>
                </a:cubicBezTo>
                <a:cubicBezTo>
                  <a:pt x="156" y="17"/>
                  <a:pt x="126" y="0"/>
                  <a:pt x="95" y="0"/>
                </a:cubicBezTo>
                <a:close/>
              </a:path>
            </a:pathLst>
          </a:custGeom>
          <a:solidFill>
            <a:srgbClr val="1C5F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584" name="Google Shape;2584;p53"/>
          <p:cNvSpPr txBox="1"/>
          <p:nvPr>
            <p:ph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Budget</a:t>
            </a:r>
            <a:endParaRPr lang="en-GB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88" name="Shape 2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9" name="Google Shape;2589;p54" title="Chart">
            <a:hlinkClick r:id="rId1"/>
          </p:cNvPr>
          <p:cNvPicPr preferRelativeResize="0"/>
          <p:nvPr/>
        </p:nvPicPr>
        <p:blipFill rotWithShape="1">
          <a:blip r:embed="rId2"/>
          <a:srcRect l="17918"/>
          <a:stretch>
            <a:fillRect/>
          </a:stretch>
        </p:blipFill>
        <p:spPr>
          <a:xfrm>
            <a:off x="5016115" y="1441925"/>
            <a:ext cx="3411251" cy="2575050"/>
          </a:xfrm>
          <a:prstGeom prst="rect">
            <a:avLst/>
          </a:prstGeom>
          <a:noFill/>
          <a:ln>
            <a:noFill/>
          </a:ln>
        </p:spPr>
      </p:pic>
      <p:sp>
        <p:nvSpPr>
          <p:cNvPr id="2590" name="Google Shape;2590;p54"/>
          <p:cNvSpPr txBox="1"/>
          <p:nvPr/>
        </p:nvSpPr>
        <p:spPr>
          <a:xfrm>
            <a:off x="6257250" y="1803300"/>
            <a:ext cx="645600" cy="4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€1.5</a:t>
            </a:r>
            <a:endParaRPr b="1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91" name="Google Shape;2591;p54"/>
          <p:cNvSpPr txBox="1"/>
          <p:nvPr/>
        </p:nvSpPr>
        <p:spPr>
          <a:xfrm>
            <a:off x="7221325" y="2453475"/>
            <a:ext cx="645600" cy="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€2.7</a:t>
            </a:r>
            <a:endParaRPr b="1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92" name="Google Shape;2592;p54"/>
          <p:cNvSpPr txBox="1"/>
          <p:nvPr/>
        </p:nvSpPr>
        <p:spPr>
          <a:xfrm>
            <a:off x="7641250" y="3115200"/>
            <a:ext cx="660600" cy="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€3.2</a:t>
            </a:r>
            <a:endParaRPr b="1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93" name="Google Shape;2593;p54"/>
          <p:cNvSpPr txBox="1"/>
          <p:nvPr>
            <p:ph type="subTitle" idx="4294967295"/>
          </p:nvPr>
        </p:nvSpPr>
        <p:spPr>
          <a:xfrm>
            <a:off x="5016111" y="1811094"/>
            <a:ext cx="1233900" cy="41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lt1"/>
                </a:solidFill>
              </a:rPr>
              <a:t>Paid Search</a:t>
            </a:r>
            <a:endParaRPr sz="1200" b="1">
              <a:solidFill>
                <a:schemeClr val="lt1"/>
              </a:solidFill>
            </a:endParaRPr>
          </a:p>
        </p:txBody>
      </p:sp>
      <p:sp>
        <p:nvSpPr>
          <p:cNvPr id="2594" name="Google Shape;2594;p54"/>
          <p:cNvSpPr txBox="1"/>
          <p:nvPr>
            <p:ph type="subTitle" idx="4294967295"/>
          </p:nvPr>
        </p:nvSpPr>
        <p:spPr>
          <a:xfrm>
            <a:off x="4572000" y="3783675"/>
            <a:ext cx="3852000" cy="4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/>
              <a:t>CPC by traffic</a:t>
            </a:r>
            <a:endParaRPr sz="1800" b="1"/>
          </a:p>
        </p:txBody>
      </p:sp>
      <p:sp>
        <p:nvSpPr>
          <p:cNvPr id="2595" name="Google Shape;2595;p54"/>
          <p:cNvSpPr txBox="1"/>
          <p:nvPr>
            <p:ph type="subTitle" idx="4294967295"/>
          </p:nvPr>
        </p:nvSpPr>
        <p:spPr>
          <a:xfrm>
            <a:off x="5024014" y="2456555"/>
            <a:ext cx="1383900" cy="4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lt1"/>
                </a:solidFill>
              </a:rPr>
              <a:t>Organic </a:t>
            </a:r>
            <a:r>
              <a:rPr lang="en-GB" sz="1200" b="1">
                <a:solidFill>
                  <a:schemeClr val="lt1"/>
                </a:solidFill>
              </a:rPr>
              <a:t>Search</a:t>
            </a:r>
            <a:endParaRPr sz="1200" b="1">
              <a:solidFill>
                <a:schemeClr val="lt1"/>
              </a:solidFill>
            </a:endParaRPr>
          </a:p>
        </p:txBody>
      </p:sp>
      <p:sp>
        <p:nvSpPr>
          <p:cNvPr id="2596" name="Google Shape;2596;p54"/>
          <p:cNvSpPr txBox="1"/>
          <p:nvPr>
            <p:ph type="subTitle" idx="4294967295"/>
          </p:nvPr>
        </p:nvSpPr>
        <p:spPr>
          <a:xfrm>
            <a:off x="5016111" y="3101277"/>
            <a:ext cx="1428900" cy="4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lt1"/>
                </a:solidFill>
              </a:rPr>
              <a:t>Referral</a:t>
            </a:r>
            <a:endParaRPr sz="1200" b="1">
              <a:solidFill>
                <a:schemeClr val="lt1"/>
              </a:solidFill>
            </a:endParaRPr>
          </a:p>
        </p:txBody>
      </p:sp>
      <p:sp>
        <p:nvSpPr>
          <p:cNvPr id="2597" name="Google Shape;2597;p54"/>
          <p:cNvSpPr txBox="1"/>
          <p:nvPr/>
        </p:nvSpPr>
        <p:spPr>
          <a:xfrm>
            <a:off x="720000" y="4333749"/>
            <a:ext cx="7704000" cy="3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</a:t>
            </a:r>
            <a:r>
              <a:rPr lang="en-GB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o modify this graph, click on it, follow the link, change the data and paste the new graph here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98" name="Google Shape;2598;p54"/>
          <p:cNvSpPr txBox="1"/>
          <p:nvPr>
            <p:ph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KPI Overview</a:t>
            </a:r>
            <a:endParaRPr lang="en-GB"/>
          </a:p>
        </p:txBody>
      </p:sp>
      <p:grpSp>
        <p:nvGrpSpPr>
          <p:cNvPr id="2599" name="Google Shape;2599;p54"/>
          <p:cNvGrpSpPr/>
          <p:nvPr/>
        </p:nvGrpSpPr>
        <p:grpSpPr>
          <a:xfrm>
            <a:off x="1192091" y="1614058"/>
            <a:ext cx="963814" cy="963814"/>
            <a:chOff x="929100" y="1155300"/>
            <a:chExt cx="1517100" cy="1517100"/>
          </a:xfrm>
        </p:grpSpPr>
        <p:sp>
          <p:nvSpPr>
            <p:cNvPr id="2600" name="Google Shape;2600;p54"/>
            <p:cNvSpPr/>
            <p:nvPr/>
          </p:nvSpPr>
          <p:spPr>
            <a:xfrm>
              <a:off x="929100" y="1155300"/>
              <a:ext cx="1517100" cy="1517100"/>
            </a:xfrm>
            <a:prstGeom prst="donut">
              <a:avLst>
                <a:gd name="adj" fmla="val 12713"/>
              </a:avLst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01" name="Google Shape;2601;p54"/>
            <p:cNvSpPr/>
            <p:nvPr/>
          </p:nvSpPr>
          <p:spPr>
            <a:xfrm>
              <a:off x="929100" y="1155300"/>
              <a:ext cx="1517100" cy="1517100"/>
            </a:xfrm>
            <a:prstGeom prst="blockArc">
              <a:avLst>
                <a:gd name="adj1" fmla="val 10800000"/>
                <a:gd name="adj2" fmla="val 16217164"/>
                <a:gd name="adj3" fmla="val 1254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602" name="Google Shape;2602;p54"/>
          <p:cNvSpPr txBox="1"/>
          <p:nvPr>
            <p:ph type="title" idx="4294967295"/>
          </p:nvPr>
        </p:nvSpPr>
        <p:spPr>
          <a:xfrm>
            <a:off x="1330048" y="1954515"/>
            <a:ext cx="687900" cy="28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/>
              <a:t>25%</a:t>
            </a:r>
            <a:endParaRPr sz="1700"/>
          </a:p>
        </p:txBody>
      </p:sp>
      <p:sp>
        <p:nvSpPr>
          <p:cNvPr id="2603" name="Google Shape;2603;p54"/>
          <p:cNvSpPr txBox="1"/>
          <p:nvPr>
            <p:ph type="subTitle" idx="4294967295"/>
          </p:nvPr>
        </p:nvSpPr>
        <p:spPr>
          <a:xfrm>
            <a:off x="766717" y="2694631"/>
            <a:ext cx="1849500" cy="50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Overpass Black"/>
                <a:ea typeface="Overpass Black"/>
                <a:cs typeface="Overpass Black"/>
                <a:sym typeface="Overpass Black"/>
              </a:rPr>
              <a:t>Jupiter</a:t>
            </a:r>
            <a:endParaRPr sz="1800"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2604" name="Google Shape;2604;p54"/>
          <p:cNvSpPr txBox="1"/>
          <p:nvPr>
            <p:ph type="subTitle" idx="4294967295"/>
          </p:nvPr>
        </p:nvSpPr>
        <p:spPr>
          <a:xfrm>
            <a:off x="760475" y="3052958"/>
            <a:ext cx="1909200" cy="6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</a:t>
            </a:r>
            <a:r>
              <a:rPr lang="en-GB"/>
              <a:t>gas giant and the biggest planet</a:t>
            </a:r>
            <a:endParaRPr lang="en-GB"/>
          </a:p>
        </p:txBody>
      </p:sp>
      <p:grpSp>
        <p:nvGrpSpPr>
          <p:cNvPr id="2605" name="Google Shape;2605;p54"/>
          <p:cNvGrpSpPr/>
          <p:nvPr/>
        </p:nvGrpSpPr>
        <p:grpSpPr>
          <a:xfrm>
            <a:off x="3154454" y="1610362"/>
            <a:ext cx="963814" cy="963814"/>
            <a:chOff x="929100" y="1155300"/>
            <a:chExt cx="1517100" cy="1517100"/>
          </a:xfrm>
        </p:grpSpPr>
        <p:sp>
          <p:nvSpPr>
            <p:cNvPr id="2606" name="Google Shape;2606;p54"/>
            <p:cNvSpPr/>
            <p:nvPr/>
          </p:nvSpPr>
          <p:spPr>
            <a:xfrm>
              <a:off x="929100" y="1155300"/>
              <a:ext cx="1517100" cy="1517100"/>
            </a:xfrm>
            <a:prstGeom prst="donut">
              <a:avLst>
                <a:gd name="adj" fmla="val 12713"/>
              </a:avLst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07" name="Google Shape;2607;p54"/>
            <p:cNvSpPr/>
            <p:nvPr/>
          </p:nvSpPr>
          <p:spPr>
            <a:xfrm>
              <a:off x="929100" y="1155300"/>
              <a:ext cx="1517100" cy="1517100"/>
            </a:xfrm>
            <a:prstGeom prst="blockArc">
              <a:avLst>
                <a:gd name="adj1" fmla="val 10800000"/>
                <a:gd name="adj2" fmla="val 21527794"/>
                <a:gd name="adj3" fmla="val 1256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608" name="Google Shape;2608;p54"/>
          <p:cNvSpPr txBox="1"/>
          <p:nvPr>
            <p:ph type="title" idx="4294967295"/>
          </p:nvPr>
        </p:nvSpPr>
        <p:spPr>
          <a:xfrm>
            <a:off x="3292411" y="1950819"/>
            <a:ext cx="687900" cy="28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/>
              <a:t>5</a:t>
            </a:r>
            <a:r>
              <a:rPr lang="en-GB" sz="1700"/>
              <a:t>0%</a:t>
            </a:r>
            <a:endParaRPr sz="1700"/>
          </a:p>
        </p:txBody>
      </p:sp>
      <p:sp>
        <p:nvSpPr>
          <p:cNvPr id="2609" name="Google Shape;2609;p54"/>
          <p:cNvSpPr txBox="1"/>
          <p:nvPr>
            <p:ph type="subTitle" idx="4294967295"/>
          </p:nvPr>
        </p:nvSpPr>
        <p:spPr>
          <a:xfrm>
            <a:off x="2676328" y="2694631"/>
            <a:ext cx="1865400" cy="50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Overpass Black"/>
                <a:ea typeface="Overpass Black"/>
                <a:cs typeface="Overpass Black"/>
                <a:sym typeface="Overpass Black"/>
              </a:rPr>
              <a:t>Venus</a:t>
            </a:r>
            <a:endParaRPr sz="1800"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2610" name="Google Shape;2610;p54"/>
          <p:cNvSpPr txBox="1"/>
          <p:nvPr>
            <p:ph type="subTitle" idx="4294967295"/>
          </p:nvPr>
        </p:nvSpPr>
        <p:spPr>
          <a:xfrm>
            <a:off x="2669825" y="3052958"/>
            <a:ext cx="1926000" cy="6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Planet Venus has a beautiful name</a:t>
            </a:r>
            <a:endParaRPr lang="en-GB"/>
          </a:p>
        </p:txBody>
      </p:sp>
      <p:sp>
        <p:nvSpPr>
          <p:cNvPr id="2611" name="Google Shape;2611;p54"/>
          <p:cNvSpPr txBox="1"/>
          <p:nvPr>
            <p:ph type="subTitle" idx="4294967295"/>
          </p:nvPr>
        </p:nvSpPr>
        <p:spPr>
          <a:xfrm>
            <a:off x="720000" y="3783663"/>
            <a:ext cx="3852000" cy="4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/>
              <a:t>Productivity</a:t>
            </a:r>
            <a:endParaRPr sz="1800" b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15" name="Shape 2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6" name="Google Shape;2616;p55"/>
          <p:cNvSpPr/>
          <p:nvPr/>
        </p:nvSpPr>
        <p:spPr>
          <a:xfrm>
            <a:off x="3464300" y="1464575"/>
            <a:ext cx="2215500" cy="2215500"/>
          </a:xfrm>
          <a:prstGeom prst="ellipse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617" name="Google Shape;2617;p55"/>
          <p:cNvSpPr txBox="1"/>
          <p:nvPr>
            <p:ph type="title"/>
          </p:nvPr>
        </p:nvSpPr>
        <p:spPr>
          <a:xfrm>
            <a:off x="3566522" y="1727900"/>
            <a:ext cx="2028900" cy="171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Guiding Principles</a:t>
            </a:r>
            <a:endParaRPr lang="en-GB"/>
          </a:p>
        </p:txBody>
      </p:sp>
      <p:pic>
        <p:nvPicPr>
          <p:cNvPr id="2618" name="Google Shape;2618;p55"/>
          <p:cNvPicPr preferRelativeResize="0"/>
          <p:nvPr/>
        </p:nvPicPr>
        <p:blipFill>
          <a:blip r:embed="rId1">
            <a:alphaModFix amt="52000"/>
          </a:blip>
          <a:stretch>
            <a:fillRect/>
          </a:stretch>
        </p:blipFill>
        <p:spPr>
          <a:xfrm rot="-531199" flipH="1">
            <a:off x="621266" y="460731"/>
            <a:ext cx="2169373" cy="590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9" name="Google Shape;2619;p55"/>
          <p:cNvPicPr preferRelativeResize="0"/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 rot="-317847" flipH="1">
            <a:off x="548459" y="3114738"/>
            <a:ext cx="2314987" cy="630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0" name="Google Shape;2620;p55"/>
          <p:cNvPicPr preferRelativeResize="0"/>
          <p:nvPr/>
        </p:nvPicPr>
        <p:blipFill>
          <a:blip r:embed="rId3">
            <a:alphaModFix amt="52000"/>
          </a:blip>
          <a:stretch>
            <a:fillRect/>
          </a:stretch>
        </p:blipFill>
        <p:spPr>
          <a:xfrm rot="-567114" flipH="1">
            <a:off x="6250946" y="3137988"/>
            <a:ext cx="2404594" cy="655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1" name="Google Shape;2621;p55"/>
          <p:cNvPicPr preferRelativeResize="0"/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 rot="-317847" flipH="1">
            <a:off x="6295750" y="445224"/>
            <a:ext cx="2314987" cy="630599"/>
          </a:xfrm>
          <a:prstGeom prst="rect">
            <a:avLst/>
          </a:prstGeom>
          <a:noFill/>
          <a:ln>
            <a:noFill/>
          </a:ln>
        </p:spPr>
      </p:pic>
      <p:sp>
        <p:nvSpPr>
          <p:cNvPr id="2622" name="Google Shape;2622;p55"/>
          <p:cNvSpPr txBox="1"/>
          <p:nvPr>
            <p:ph type="title" idx="4294967295"/>
          </p:nvPr>
        </p:nvSpPr>
        <p:spPr>
          <a:xfrm>
            <a:off x="722679" y="447327"/>
            <a:ext cx="2642100" cy="62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Project Vision</a:t>
            </a:r>
            <a:endParaRPr sz="1600"/>
          </a:p>
        </p:txBody>
      </p:sp>
      <p:sp>
        <p:nvSpPr>
          <p:cNvPr id="2623" name="Google Shape;2623;p55"/>
          <p:cNvSpPr txBox="1"/>
          <p:nvPr>
            <p:ph type="subTitle" idx="4294967295"/>
          </p:nvPr>
        </p:nvSpPr>
        <p:spPr>
          <a:xfrm>
            <a:off x="722679" y="885853"/>
            <a:ext cx="2336400" cy="10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Venus has a beautiful name, but also a poisonous atmosphere</a:t>
            </a:r>
            <a:endParaRPr lang="en-GB"/>
          </a:p>
        </p:txBody>
      </p:sp>
      <p:sp>
        <p:nvSpPr>
          <p:cNvPr id="2624" name="Google Shape;2624;p55"/>
          <p:cNvSpPr txBox="1"/>
          <p:nvPr>
            <p:ph type="title" idx="4294967295"/>
          </p:nvPr>
        </p:nvSpPr>
        <p:spPr>
          <a:xfrm>
            <a:off x="5783762" y="443004"/>
            <a:ext cx="2642100" cy="62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Deliver Value</a:t>
            </a:r>
            <a:endParaRPr sz="1600"/>
          </a:p>
        </p:txBody>
      </p:sp>
      <p:sp>
        <p:nvSpPr>
          <p:cNvPr id="2625" name="Google Shape;2625;p55"/>
          <p:cNvSpPr txBox="1"/>
          <p:nvPr>
            <p:ph type="subTitle" idx="4294967295"/>
          </p:nvPr>
        </p:nvSpPr>
        <p:spPr>
          <a:xfrm>
            <a:off x="6089463" y="881653"/>
            <a:ext cx="2336400" cy="10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</a:t>
            </a:r>
            <a:r>
              <a:rPr lang="en-GB"/>
              <a:t>he second planet from the Sun. It is named after a Roman goddess</a:t>
            </a:r>
            <a:endParaRPr lang="en-GB"/>
          </a:p>
        </p:txBody>
      </p:sp>
      <p:sp>
        <p:nvSpPr>
          <p:cNvPr id="2626" name="Google Shape;2626;p55"/>
          <p:cNvSpPr txBox="1"/>
          <p:nvPr>
            <p:ph type="title" idx="4294967295"/>
          </p:nvPr>
        </p:nvSpPr>
        <p:spPr>
          <a:xfrm>
            <a:off x="5783762" y="3150211"/>
            <a:ext cx="2642100" cy="63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Teamwork</a:t>
            </a:r>
            <a:endParaRPr sz="1600"/>
          </a:p>
        </p:txBody>
      </p:sp>
      <p:sp>
        <p:nvSpPr>
          <p:cNvPr id="2627" name="Google Shape;2627;p55"/>
          <p:cNvSpPr txBox="1"/>
          <p:nvPr>
            <p:ph type="subTitle" idx="4294967295"/>
          </p:nvPr>
        </p:nvSpPr>
        <p:spPr>
          <a:xfrm>
            <a:off x="6089463" y="3592414"/>
            <a:ext cx="2336400" cy="10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Saturn is the sixth planet from the Sun and the second-largest</a:t>
            </a:r>
            <a:endParaRPr lang="en-GB"/>
          </a:p>
        </p:txBody>
      </p:sp>
      <p:sp>
        <p:nvSpPr>
          <p:cNvPr id="2628" name="Google Shape;2628;p55"/>
          <p:cNvSpPr txBox="1"/>
          <p:nvPr>
            <p:ph type="title" idx="4294967295"/>
          </p:nvPr>
        </p:nvSpPr>
        <p:spPr>
          <a:xfrm>
            <a:off x="722679" y="3150202"/>
            <a:ext cx="2642100" cy="63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Effective Efficiency</a:t>
            </a:r>
            <a:endParaRPr sz="1600"/>
          </a:p>
        </p:txBody>
      </p:sp>
      <p:sp>
        <p:nvSpPr>
          <p:cNvPr id="2629" name="Google Shape;2629;p55"/>
          <p:cNvSpPr txBox="1"/>
          <p:nvPr>
            <p:ph type="subTitle" idx="4294967295"/>
          </p:nvPr>
        </p:nvSpPr>
        <p:spPr>
          <a:xfrm>
            <a:off x="722679" y="3592406"/>
            <a:ext cx="2336400" cy="10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</a:t>
            </a:r>
            <a:r>
              <a:rPr lang="en-GB"/>
              <a:t>he fifth planet from the Sun and the largest in the Solar System</a:t>
            </a:r>
            <a:endParaRPr lang="en-GB"/>
          </a:p>
        </p:txBody>
      </p:sp>
      <p:sp>
        <p:nvSpPr>
          <p:cNvPr id="2630" name="Google Shape;2630;p55"/>
          <p:cNvSpPr/>
          <p:nvPr/>
        </p:nvSpPr>
        <p:spPr>
          <a:xfrm>
            <a:off x="3070119" y="1347925"/>
            <a:ext cx="695325" cy="466725"/>
          </a:xfrm>
          <a:custGeom>
            <a:avLst/>
            <a:gdLst/>
            <a:ahLst/>
            <a:cxnLst/>
            <a:rect l="l" t="t" r="r" b="b"/>
            <a:pathLst>
              <a:path w="27813" h="18669" extrusionOk="0">
                <a:moveTo>
                  <a:pt x="0" y="0"/>
                </a:moveTo>
                <a:cubicBezTo>
                  <a:pt x="8933" y="6700"/>
                  <a:pt x="17826" y="13675"/>
                  <a:pt x="27813" y="18669"/>
                </a:cubicBezTo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31" name="Google Shape;2631;p55"/>
          <p:cNvSpPr/>
          <p:nvPr/>
        </p:nvSpPr>
        <p:spPr>
          <a:xfrm flipH="1">
            <a:off x="5382844" y="1347913"/>
            <a:ext cx="695325" cy="466725"/>
          </a:xfrm>
          <a:custGeom>
            <a:avLst/>
            <a:gdLst/>
            <a:ahLst/>
            <a:cxnLst/>
            <a:rect l="l" t="t" r="r" b="b"/>
            <a:pathLst>
              <a:path w="27813" h="18669" extrusionOk="0">
                <a:moveTo>
                  <a:pt x="0" y="0"/>
                </a:moveTo>
                <a:cubicBezTo>
                  <a:pt x="8933" y="6700"/>
                  <a:pt x="17826" y="13675"/>
                  <a:pt x="27813" y="18669"/>
                </a:cubicBezTo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32" name="Google Shape;2632;p55"/>
          <p:cNvSpPr/>
          <p:nvPr/>
        </p:nvSpPr>
        <p:spPr>
          <a:xfrm rot="10800000">
            <a:off x="5382844" y="3338638"/>
            <a:ext cx="695325" cy="466725"/>
          </a:xfrm>
          <a:custGeom>
            <a:avLst/>
            <a:gdLst/>
            <a:ahLst/>
            <a:cxnLst/>
            <a:rect l="l" t="t" r="r" b="b"/>
            <a:pathLst>
              <a:path w="27813" h="18669" extrusionOk="0">
                <a:moveTo>
                  <a:pt x="0" y="0"/>
                </a:moveTo>
                <a:cubicBezTo>
                  <a:pt x="8933" y="6700"/>
                  <a:pt x="17826" y="13675"/>
                  <a:pt x="27813" y="18669"/>
                </a:cubicBezTo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33" name="Google Shape;2633;p55"/>
          <p:cNvSpPr/>
          <p:nvPr/>
        </p:nvSpPr>
        <p:spPr>
          <a:xfrm rot="10800000" flipH="1">
            <a:off x="3070119" y="3338650"/>
            <a:ext cx="695325" cy="466725"/>
          </a:xfrm>
          <a:custGeom>
            <a:avLst/>
            <a:gdLst/>
            <a:ahLst/>
            <a:cxnLst/>
            <a:rect l="l" t="t" r="r" b="b"/>
            <a:pathLst>
              <a:path w="27813" h="18669" extrusionOk="0">
                <a:moveTo>
                  <a:pt x="0" y="0"/>
                </a:moveTo>
                <a:cubicBezTo>
                  <a:pt x="8933" y="6700"/>
                  <a:pt x="17826" y="13675"/>
                  <a:pt x="27813" y="18669"/>
                </a:cubicBezTo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37" name="Shape 2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8" name="Google Shape;2638;p56"/>
          <p:cNvSpPr txBox="1"/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Awesome Words</a:t>
            </a:r>
            <a:endParaRPr lang="en-GB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42" name="Shape 2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3" name="Google Shape;2643;p57"/>
          <p:cNvSpPr txBox="1"/>
          <p:nvPr>
            <p:ph type="ctrTitle" idx="6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Maybe You Need More Columns</a:t>
            </a:r>
            <a:endParaRPr lang="en-GB"/>
          </a:p>
        </p:txBody>
      </p:sp>
      <p:pic>
        <p:nvPicPr>
          <p:cNvPr id="2644" name="Google Shape;2644;p57"/>
          <p:cNvPicPr preferRelativeResize="0"/>
          <p:nvPr/>
        </p:nvPicPr>
        <p:blipFill>
          <a:blip r:embed="rId1">
            <a:alphaModFix amt="52000"/>
          </a:blip>
          <a:stretch>
            <a:fillRect/>
          </a:stretch>
        </p:blipFill>
        <p:spPr>
          <a:xfrm rot="-646972" flipH="1">
            <a:off x="3497431" y="1674035"/>
            <a:ext cx="2152190" cy="709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5" name="Google Shape;2645;p57"/>
          <p:cNvPicPr preferRelativeResize="0"/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 rot="-646972" flipH="1">
            <a:off x="822430" y="1674035"/>
            <a:ext cx="2152190" cy="709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6" name="Google Shape;2646;p57"/>
          <p:cNvPicPr preferRelativeResize="0"/>
          <p:nvPr/>
        </p:nvPicPr>
        <p:blipFill>
          <a:blip r:embed="rId3">
            <a:alphaModFix amt="52000"/>
          </a:blip>
          <a:stretch>
            <a:fillRect/>
          </a:stretch>
        </p:blipFill>
        <p:spPr>
          <a:xfrm rot="-646972" flipH="1">
            <a:off x="822430" y="3381762"/>
            <a:ext cx="2152190" cy="709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7" name="Google Shape;2647;p57"/>
          <p:cNvPicPr preferRelativeResize="0"/>
          <p:nvPr/>
        </p:nvPicPr>
        <p:blipFill>
          <a:blip r:embed="rId4">
            <a:alphaModFix amt="52000"/>
          </a:blip>
          <a:stretch>
            <a:fillRect/>
          </a:stretch>
        </p:blipFill>
        <p:spPr>
          <a:xfrm rot="-561394" flipH="1">
            <a:off x="3498975" y="3381416"/>
            <a:ext cx="2149103" cy="710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8" name="Google Shape;2648;p57"/>
          <p:cNvPicPr preferRelativeResize="0"/>
          <p:nvPr/>
        </p:nvPicPr>
        <p:blipFill>
          <a:blip r:embed="rId5">
            <a:alphaModFix amt="52000"/>
          </a:blip>
          <a:stretch>
            <a:fillRect/>
          </a:stretch>
        </p:blipFill>
        <p:spPr>
          <a:xfrm rot="-646972" flipH="1">
            <a:off x="6168388" y="1674035"/>
            <a:ext cx="2152190" cy="709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9" name="Google Shape;2649;p57"/>
          <p:cNvPicPr preferRelativeResize="0"/>
          <p:nvPr/>
        </p:nvPicPr>
        <p:blipFill>
          <a:blip r:embed="rId6">
            <a:alphaModFix amt="52000"/>
          </a:blip>
          <a:stretch>
            <a:fillRect/>
          </a:stretch>
        </p:blipFill>
        <p:spPr>
          <a:xfrm rot="-561394" flipH="1">
            <a:off x="6169931" y="3381416"/>
            <a:ext cx="2149103" cy="710545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</p:pic>
      <p:sp>
        <p:nvSpPr>
          <p:cNvPr id="2650" name="Google Shape;2650;p57"/>
          <p:cNvSpPr txBox="1"/>
          <p:nvPr>
            <p:ph type="title" idx="7"/>
          </p:nvPr>
        </p:nvSpPr>
        <p:spPr>
          <a:xfrm>
            <a:off x="730325" y="1813595"/>
            <a:ext cx="23364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Venus</a:t>
            </a:r>
            <a:endParaRPr lang="en-GB"/>
          </a:p>
        </p:txBody>
      </p:sp>
      <p:sp>
        <p:nvSpPr>
          <p:cNvPr id="2651" name="Google Shape;2651;p57"/>
          <p:cNvSpPr txBox="1"/>
          <p:nvPr>
            <p:ph type="title"/>
          </p:nvPr>
        </p:nvSpPr>
        <p:spPr>
          <a:xfrm>
            <a:off x="730325" y="3530302"/>
            <a:ext cx="23364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Jupiter</a:t>
            </a:r>
            <a:endParaRPr lang="en-GB"/>
          </a:p>
        </p:txBody>
      </p:sp>
      <p:sp>
        <p:nvSpPr>
          <p:cNvPr id="2652" name="Google Shape;2652;p57"/>
          <p:cNvSpPr txBox="1"/>
          <p:nvPr>
            <p:ph type="subTitle" idx="1"/>
          </p:nvPr>
        </p:nvSpPr>
        <p:spPr>
          <a:xfrm>
            <a:off x="730325" y="3915850"/>
            <a:ext cx="2336400" cy="7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It’s the biggest planet in the Solar System</a:t>
            </a:r>
            <a:endParaRPr lang="en-GB"/>
          </a:p>
        </p:txBody>
      </p:sp>
      <p:sp>
        <p:nvSpPr>
          <p:cNvPr id="2653" name="Google Shape;2653;p57"/>
          <p:cNvSpPr txBox="1"/>
          <p:nvPr>
            <p:ph type="title" idx="2"/>
          </p:nvPr>
        </p:nvSpPr>
        <p:spPr>
          <a:xfrm>
            <a:off x="3405326" y="3530302"/>
            <a:ext cx="23364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Mars</a:t>
            </a:r>
            <a:endParaRPr lang="en-GB"/>
          </a:p>
        </p:txBody>
      </p:sp>
      <p:sp>
        <p:nvSpPr>
          <p:cNvPr id="2654" name="Google Shape;2654;p57"/>
          <p:cNvSpPr txBox="1"/>
          <p:nvPr>
            <p:ph type="subTitle" idx="3"/>
          </p:nvPr>
        </p:nvSpPr>
        <p:spPr>
          <a:xfrm>
            <a:off x="3405326" y="3915850"/>
            <a:ext cx="2336400" cy="7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Despite being red, Mars is a cold place</a:t>
            </a:r>
            <a:endParaRPr lang="en-GB"/>
          </a:p>
        </p:txBody>
      </p:sp>
      <p:sp>
        <p:nvSpPr>
          <p:cNvPr id="2655" name="Google Shape;2655;p57"/>
          <p:cNvSpPr txBox="1"/>
          <p:nvPr>
            <p:ph type="title" idx="4"/>
          </p:nvPr>
        </p:nvSpPr>
        <p:spPr>
          <a:xfrm>
            <a:off x="6076283" y="3530302"/>
            <a:ext cx="23364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Earth</a:t>
            </a:r>
            <a:endParaRPr lang="en-GB"/>
          </a:p>
        </p:txBody>
      </p:sp>
      <p:sp>
        <p:nvSpPr>
          <p:cNvPr id="2656" name="Google Shape;2656;p57"/>
          <p:cNvSpPr txBox="1"/>
          <p:nvPr>
            <p:ph type="subTitle" idx="5"/>
          </p:nvPr>
        </p:nvSpPr>
        <p:spPr>
          <a:xfrm>
            <a:off x="6076283" y="3915850"/>
            <a:ext cx="2336400" cy="7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It’s the third planet from the Sun</a:t>
            </a:r>
            <a:endParaRPr lang="en-GB"/>
          </a:p>
        </p:txBody>
      </p:sp>
      <p:sp>
        <p:nvSpPr>
          <p:cNvPr id="2657" name="Google Shape;2657;p57"/>
          <p:cNvSpPr txBox="1"/>
          <p:nvPr>
            <p:ph type="subTitle" idx="8"/>
          </p:nvPr>
        </p:nvSpPr>
        <p:spPr>
          <a:xfrm>
            <a:off x="730325" y="2195913"/>
            <a:ext cx="2336400" cy="7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Planet Venus has a beautiful name</a:t>
            </a:r>
            <a:endParaRPr lang="en-GB"/>
          </a:p>
        </p:txBody>
      </p:sp>
      <p:sp>
        <p:nvSpPr>
          <p:cNvPr id="2658" name="Google Shape;2658;p57"/>
          <p:cNvSpPr txBox="1"/>
          <p:nvPr>
            <p:ph type="title" idx="9"/>
          </p:nvPr>
        </p:nvSpPr>
        <p:spPr>
          <a:xfrm>
            <a:off x="3405326" y="1813595"/>
            <a:ext cx="23364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Mercury</a:t>
            </a:r>
            <a:endParaRPr lang="en-GB"/>
          </a:p>
        </p:txBody>
      </p:sp>
      <p:sp>
        <p:nvSpPr>
          <p:cNvPr id="2659" name="Google Shape;2659;p57"/>
          <p:cNvSpPr txBox="1"/>
          <p:nvPr>
            <p:ph type="subTitle" idx="13"/>
          </p:nvPr>
        </p:nvSpPr>
        <p:spPr>
          <a:xfrm>
            <a:off x="3405326" y="2195913"/>
            <a:ext cx="2336400" cy="7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It’s the closest planet to the Sun</a:t>
            </a:r>
            <a:endParaRPr lang="en-GB"/>
          </a:p>
        </p:txBody>
      </p:sp>
      <p:sp>
        <p:nvSpPr>
          <p:cNvPr id="2660" name="Google Shape;2660;p57"/>
          <p:cNvSpPr txBox="1"/>
          <p:nvPr>
            <p:ph type="title" idx="14"/>
          </p:nvPr>
        </p:nvSpPr>
        <p:spPr>
          <a:xfrm>
            <a:off x="6076283" y="1813595"/>
            <a:ext cx="23364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Saturn</a:t>
            </a:r>
            <a:endParaRPr lang="en-GB"/>
          </a:p>
        </p:txBody>
      </p:sp>
      <p:sp>
        <p:nvSpPr>
          <p:cNvPr id="2661" name="Google Shape;2661;p57"/>
          <p:cNvSpPr txBox="1"/>
          <p:nvPr>
            <p:ph type="subTitle" idx="15"/>
          </p:nvPr>
        </p:nvSpPr>
        <p:spPr>
          <a:xfrm>
            <a:off x="6076283" y="2195913"/>
            <a:ext cx="2336400" cy="7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It’s composed of hydrogen and helium </a:t>
            </a:r>
            <a:endParaRPr lang="en-GB"/>
          </a:p>
        </p:txBody>
      </p:sp>
      <p:grpSp>
        <p:nvGrpSpPr>
          <p:cNvPr id="2662" name="Google Shape;2662;p57"/>
          <p:cNvGrpSpPr/>
          <p:nvPr/>
        </p:nvGrpSpPr>
        <p:grpSpPr>
          <a:xfrm>
            <a:off x="7029883" y="2987868"/>
            <a:ext cx="429200" cy="422050"/>
            <a:chOff x="3161825" y="2629438"/>
            <a:chExt cx="429200" cy="422050"/>
          </a:xfrm>
        </p:grpSpPr>
        <p:sp>
          <p:nvSpPr>
            <p:cNvPr id="2663" name="Google Shape;2663;p57"/>
            <p:cNvSpPr/>
            <p:nvPr/>
          </p:nvSpPr>
          <p:spPr>
            <a:xfrm>
              <a:off x="3161825" y="2629438"/>
              <a:ext cx="429200" cy="422050"/>
            </a:xfrm>
            <a:custGeom>
              <a:avLst/>
              <a:gdLst/>
              <a:ahLst/>
              <a:cxnLst/>
              <a:rect l="l" t="t" r="r" b="b"/>
              <a:pathLst>
                <a:path w="17168" h="16882" extrusionOk="0">
                  <a:moveTo>
                    <a:pt x="2980" y="4755"/>
                  </a:moveTo>
                  <a:lnTo>
                    <a:pt x="2980" y="8622"/>
                  </a:lnTo>
                  <a:lnTo>
                    <a:pt x="662" y="6590"/>
                  </a:lnTo>
                  <a:lnTo>
                    <a:pt x="2980" y="4755"/>
                  </a:lnTo>
                  <a:close/>
                  <a:moveTo>
                    <a:pt x="14219" y="4875"/>
                  </a:moveTo>
                  <a:lnTo>
                    <a:pt x="16521" y="6590"/>
                  </a:lnTo>
                  <a:lnTo>
                    <a:pt x="14219" y="8637"/>
                  </a:lnTo>
                  <a:lnTo>
                    <a:pt x="14219" y="4875"/>
                  </a:lnTo>
                  <a:close/>
                  <a:moveTo>
                    <a:pt x="16919" y="10728"/>
                  </a:moveTo>
                  <a:lnTo>
                    <a:pt x="16919" y="10728"/>
                  </a:lnTo>
                  <a:cubicBezTo>
                    <a:pt x="16917" y="10728"/>
                    <a:pt x="16914" y="10728"/>
                    <a:pt x="16912" y="10728"/>
                  </a:cubicBezTo>
                  <a:lnTo>
                    <a:pt x="16927" y="10728"/>
                  </a:lnTo>
                  <a:cubicBezTo>
                    <a:pt x="16924" y="10728"/>
                    <a:pt x="16922" y="10728"/>
                    <a:pt x="16919" y="10728"/>
                  </a:cubicBezTo>
                  <a:close/>
                  <a:moveTo>
                    <a:pt x="512" y="7132"/>
                  </a:moveTo>
                  <a:lnTo>
                    <a:pt x="3055" y="9359"/>
                  </a:lnTo>
                  <a:lnTo>
                    <a:pt x="5628" y="11616"/>
                  </a:lnTo>
                  <a:lnTo>
                    <a:pt x="4665" y="12443"/>
                  </a:lnTo>
                  <a:cubicBezTo>
                    <a:pt x="4455" y="12618"/>
                    <a:pt x="4624" y="12901"/>
                    <a:pt x="4823" y="12901"/>
                  </a:cubicBezTo>
                  <a:cubicBezTo>
                    <a:pt x="4881" y="12901"/>
                    <a:pt x="4941" y="12877"/>
                    <a:pt x="4996" y="12819"/>
                  </a:cubicBezTo>
                  <a:lnTo>
                    <a:pt x="6094" y="11857"/>
                  </a:lnTo>
                  <a:lnTo>
                    <a:pt x="11104" y="11857"/>
                  </a:lnTo>
                  <a:lnTo>
                    <a:pt x="16190" y="16325"/>
                  </a:lnTo>
                  <a:cubicBezTo>
                    <a:pt x="16099" y="16370"/>
                    <a:pt x="16009" y="16385"/>
                    <a:pt x="15919" y="16385"/>
                  </a:cubicBezTo>
                  <a:lnTo>
                    <a:pt x="1264" y="16385"/>
                  </a:lnTo>
                  <a:cubicBezTo>
                    <a:pt x="1174" y="16385"/>
                    <a:pt x="1084" y="16370"/>
                    <a:pt x="993" y="16325"/>
                  </a:cubicBezTo>
                  <a:lnTo>
                    <a:pt x="3897" y="13782"/>
                  </a:lnTo>
                  <a:cubicBezTo>
                    <a:pt x="4142" y="13619"/>
                    <a:pt x="3962" y="13320"/>
                    <a:pt x="3750" y="13320"/>
                  </a:cubicBezTo>
                  <a:cubicBezTo>
                    <a:pt x="3688" y="13320"/>
                    <a:pt x="3624" y="13345"/>
                    <a:pt x="3566" y="13406"/>
                  </a:cubicBezTo>
                  <a:lnTo>
                    <a:pt x="602" y="15994"/>
                  </a:lnTo>
                  <a:cubicBezTo>
                    <a:pt x="542" y="15889"/>
                    <a:pt x="512" y="15753"/>
                    <a:pt x="512" y="15633"/>
                  </a:cubicBezTo>
                  <a:lnTo>
                    <a:pt x="512" y="7132"/>
                  </a:lnTo>
                  <a:close/>
                  <a:moveTo>
                    <a:pt x="4123" y="0"/>
                  </a:moveTo>
                  <a:cubicBezTo>
                    <a:pt x="3491" y="0"/>
                    <a:pt x="2980" y="512"/>
                    <a:pt x="2980" y="1144"/>
                  </a:cubicBezTo>
                  <a:lnTo>
                    <a:pt x="2980" y="4123"/>
                  </a:lnTo>
                  <a:lnTo>
                    <a:pt x="106" y="6380"/>
                  </a:lnTo>
                  <a:cubicBezTo>
                    <a:pt x="46" y="6425"/>
                    <a:pt x="16" y="6500"/>
                    <a:pt x="16" y="6575"/>
                  </a:cubicBezTo>
                  <a:lnTo>
                    <a:pt x="16" y="15633"/>
                  </a:lnTo>
                  <a:cubicBezTo>
                    <a:pt x="0" y="16325"/>
                    <a:pt x="572" y="16882"/>
                    <a:pt x="1264" y="16882"/>
                  </a:cubicBezTo>
                  <a:lnTo>
                    <a:pt x="15904" y="16882"/>
                  </a:lnTo>
                  <a:cubicBezTo>
                    <a:pt x="16596" y="16882"/>
                    <a:pt x="17168" y="16325"/>
                    <a:pt x="17168" y="15633"/>
                  </a:cubicBezTo>
                  <a:lnTo>
                    <a:pt x="17168" y="11571"/>
                  </a:lnTo>
                  <a:cubicBezTo>
                    <a:pt x="17168" y="11405"/>
                    <a:pt x="17040" y="11322"/>
                    <a:pt x="16912" y="11322"/>
                  </a:cubicBezTo>
                  <a:cubicBezTo>
                    <a:pt x="16784" y="11322"/>
                    <a:pt x="16656" y="11405"/>
                    <a:pt x="16656" y="11571"/>
                  </a:cubicBezTo>
                  <a:lnTo>
                    <a:pt x="16656" y="15633"/>
                  </a:lnTo>
                  <a:cubicBezTo>
                    <a:pt x="16656" y="15753"/>
                    <a:pt x="16626" y="15889"/>
                    <a:pt x="16566" y="15994"/>
                  </a:cubicBezTo>
                  <a:lnTo>
                    <a:pt x="11586" y="11616"/>
                  </a:lnTo>
                  <a:lnTo>
                    <a:pt x="16671" y="7132"/>
                  </a:lnTo>
                  <a:lnTo>
                    <a:pt x="16671" y="10472"/>
                  </a:lnTo>
                  <a:cubicBezTo>
                    <a:pt x="16671" y="10620"/>
                    <a:pt x="16773" y="10725"/>
                    <a:pt x="16919" y="10728"/>
                  </a:cubicBezTo>
                  <a:lnTo>
                    <a:pt x="16919" y="10728"/>
                  </a:lnTo>
                  <a:cubicBezTo>
                    <a:pt x="17066" y="10725"/>
                    <a:pt x="17168" y="10620"/>
                    <a:pt x="17168" y="10472"/>
                  </a:cubicBezTo>
                  <a:lnTo>
                    <a:pt x="17168" y="6575"/>
                  </a:lnTo>
                  <a:cubicBezTo>
                    <a:pt x="17168" y="6500"/>
                    <a:pt x="17138" y="6425"/>
                    <a:pt x="17062" y="6380"/>
                  </a:cubicBezTo>
                  <a:lnTo>
                    <a:pt x="14219" y="4243"/>
                  </a:lnTo>
                  <a:lnTo>
                    <a:pt x="14219" y="1144"/>
                  </a:lnTo>
                  <a:cubicBezTo>
                    <a:pt x="14204" y="512"/>
                    <a:pt x="13692" y="0"/>
                    <a:pt x="13060" y="0"/>
                  </a:cubicBezTo>
                  <a:lnTo>
                    <a:pt x="8953" y="0"/>
                  </a:lnTo>
                  <a:cubicBezTo>
                    <a:pt x="8622" y="0"/>
                    <a:pt x="8622" y="512"/>
                    <a:pt x="8953" y="512"/>
                  </a:cubicBezTo>
                  <a:lnTo>
                    <a:pt x="13060" y="512"/>
                  </a:lnTo>
                  <a:cubicBezTo>
                    <a:pt x="13406" y="512"/>
                    <a:pt x="13707" y="798"/>
                    <a:pt x="13707" y="1144"/>
                  </a:cubicBezTo>
                  <a:lnTo>
                    <a:pt x="13707" y="9088"/>
                  </a:lnTo>
                  <a:lnTo>
                    <a:pt x="11104" y="11360"/>
                  </a:lnTo>
                  <a:lnTo>
                    <a:pt x="6109" y="11360"/>
                  </a:lnTo>
                  <a:lnTo>
                    <a:pt x="3476" y="9058"/>
                  </a:lnTo>
                  <a:lnTo>
                    <a:pt x="3476" y="1144"/>
                  </a:lnTo>
                  <a:cubicBezTo>
                    <a:pt x="3476" y="798"/>
                    <a:pt x="3762" y="512"/>
                    <a:pt x="4108" y="512"/>
                  </a:cubicBezTo>
                  <a:lnTo>
                    <a:pt x="7854" y="512"/>
                  </a:lnTo>
                  <a:cubicBezTo>
                    <a:pt x="8185" y="512"/>
                    <a:pt x="8185" y="0"/>
                    <a:pt x="78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64" name="Google Shape;2664;p57"/>
            <p:cNvSpPr/>
            <p:nvPr/>
          </p:nvSpPr>
          <p:spPr>
            <a:xfrm>
              <a:off x="3261875" y="2676088"/>
              <a:ext cx="180825" cy="187700"/>
            </a:xfrm>
            <a:custGeom>
              <a:avLst/>
              <a:gdLst/>
              <a:ahLst/>
              <a:cxnLst/>
              <a:rect l="l" t="t" r="r" b="b"/>
              <a:pathLst>
                <a:path w="7233" h="7508" extrusionOk="0">
                  <a:moveTo>
                    <a:pt x="3190" y="2302"/>
                  </a:moveTo>
                  <a:lnTo>
                    <a:pt x="3190" y="4318"/>
                  </a:lnTo>
                  <a:lnTo>
                    <a:pt x="1686" y="4318"/>
                  </a:lnTo>
                  <a:cubicBezTo>
                    <a:pt x="1129" y="4318"/>
                    <a:pt x="678" y="3867"/>
                    <a:pt x="678" y="3310"/>
                  </a:cubicBezTo>
                  <a:cubicBezTo>
                    <a:pt x="678" y="2753"/>
                    <a:pt x="1129" y="2302"/>
                    <a:pt x="1686" y="2302"/>
                  </a:cubicBezTo>
                  <a:close/>
                  <a:moveTo>
                    <a:pt x="5703" y="1204"/>
                  </a:moveTo>
                  <a:lnTo>
                    <a:pt x="5703" y="5432"/>
                  </a:lnTo>
                  <a:lnTo>
                    <a:pt x="3687" y="4424"/>
                  </a:lnTo>
                  <a:lnTo>
                    <a:pt x="3687" y="2197"/>
                  </a:lnTo>
                  <a:lnTo>
                    <a:pt x="5703" y="1204"/>
                  </a:lnTo>
                  <a:close/>
                  <a:moveTo>
                    <a:pt x="6455" y="542"/>
                  </a:moveTo>
                  <a:cubicBezTo>
                    <a:pt x="6606" y="542"/>
                    <a:pt x="6711" y="647"/>
                    <a:pt x="6711" y="782"/>
                  </a:cubicBezTo>
                  <a:lnTo>
                    <a:pt x="6711" y="5823"/>
                  </a:lnTo>
                  <a:cubicBezTo>
                    <a:pt x="6696" y="5981"/>
                    <a:pt x="6576" y="6060"/>
                    <a:pt x="6455" y="6060"/>
                  </a:cubicBezTo>
                  <a:cubicBezTo>
                    <a:pt x="6335" y="6060"/>
                    <a:pt x="6215" y="5981"/>
                    <a:pt x="6200" y="5823"/>
                  </a:cubicBezTo>
                  <a:lnTo>
                    <a:pt x="6200" y="782"/>
                  </a:lnTo>
                  <a:cubicBezTo>
                    <a:pt x="6215" y="647"/>
                    <a:pt x="6320" y="542"/>
                    <a:pt x="6455" y="542"/>
                  </a:cubicBezTo>
                  <a:close/>
                  <a:moveTo>
                    <a:pt x="2604" y="4815"/>
                  </a:moveTo>
                  <a:lnTo>
                    <a:pt x="2604" y="6650"/>
                  </a:lnTo>
                  <a:cubicBezTo>
                    <a:pt x="2589" y="6869"/>
                    <a:pt x="2419" y="6978"/>
                    <a:pt x="2250" y="6978"/>
                  </a:cubicBezTo>
                  <a:cubicBezTo>
                    <a:pt x="2081" y="6978"/>
                    <a:pt x="1911" y="6869"/>
                    <a:pt x="1896" y="6650"/>
                  </a:cubicBezTo>
                  <a:lnTo>
                    <a:pt x="1896" y="4815"/>
                  </a:lnTo>
                  <a:close/>
                  <a:moveTo>
                    <a:pt x="6457" y="1"/>
                  </a:moveTo>
                  <a:cubicBezTo>
                    <a:pt x="6129" y="1"/>
                    <a:pt x="5801" y="197"/>
                    <a:pt x="5718" y="617"/>
                  </a:cubicBezTo>
                  <a:lnTo>
                    <a:pt x="3371" y="1791"/>
                  </a:lnTo>
                  <a:lnTo>
                    <a:pt x="1671" y="1791"/>
                  </a:lnTo>
                  <a:cubicBezTo>
                    <a:pt x="1642" y="1789"/>
                    <a:pt x="1614" y="1788"/>
                    <a:pt x="1585" y="1788"/>
                  </a:cubicBezTo>
                  <a:cubicBezTo>
                    <a:pt x="810" y="1788"/>
                    <a:pt x="164" y="2376"/>
                    <a:pt x="91" y="3160"/>
                  </a:cubicBezTo>
                  <a:cubicBezTo>
                    <a:pt x="1" y="3957"/>
                    <a:pt x="587" y="4694"/>
                    <a:pt x="1385" y="4785"/>
                  </a:cubicBezTo>
                  <a:lnTo>
                    <a:pt x="1385" y="6650"/>
                  </a:lnTo>
                  <a:cubicBezTo>
                    <a:pt x="1385" y="7117"/>
                    <a:pt x="1776" y="7508"/>
                    <a:pt x="2242" y="7508"/>
                  </a:cubicBezTo>
                  <a:cubicBezTo>
                    <a:pt x="2724" y="7508"/>
                    <a:pt x="3100" y="7117"/>
                    <a:pt x="3100" y="6650"/>
                  </a:cubicBezTo>
                  <a:lnTo>
                    <a:pt x="3100" y="4815"/>
                  </a:lnTo>
                  <a:lnTo>
                    <a:pt x="3371" y="4815"/>
                  </a:lnTo>
                  <a:lnTo>
                    <a:pt x="5718" y="5988"/>
                  </a:lnTo>
                  <a:cubicBezTo>
                    <a:pt x="5801" y="6408"/>
                    <a:pt x="6129" y="6605"/>
                    <a:pt x="6457" y="6605"/>
                  </a:cubicBezTo>
                  <a:cubicBezTo>
                    <a:pt x="6845" y="6605"/>
                    <a:pt x="7232" y="6329"/>
                    <a:pt x="7208" y="5823"/>
                  </a:cubicBezTo>
                  <a:lnTo>
                    <a:pt x="7208" y="782"/>
                  </a:lnTo>
                  <a:cubicBezTo>
                    <a:pt x="7232" y="277"/>
                    <a:pt x="6845" y="1"/>
                    <a:pt x="64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65" name="Google Shape;2665;p57"/>
            <p:cNvSpPr/>
            <p:nvPr/>
          </p:nvSpPr>
          <p:spPr>
            <a:xfrm>
              <a:off x="3450325" y="2692913"/>
              <a:ext cx="37650" cy="36225"/>
            </a:xfrm>
            <a:custGeom>
              <a:avLst/>
              <a:gdLst/>
              <a:ahLst/>
              <a:cxnLst/>
              <a:rect l="l" t="t" r="r" b="b"/>
              <a:pathLst>
                <a:path w="1506" h="1449" extrusionOk="0">
                  <a:moveTo>
                    <a:pt x="1219" y="0"/>
                  </a:moveTo>
                  <a:cubicBezTo>
                    <a:pt x="1155" y="0"/>
                    <a:pt x="1091" y="27"/>
                    <a:pt x="1039" y="79"/>
                  </a:cubicBezTo>
                  <a:lnTo>
                    <a:pt x="106" y="1012"/>
                  </a:lnTo>
                  <a:cubicBezTo>
                    <a:pt x="1" y="1118"/>
                    <a:pt x="1" y="1268"/>
                    <a:pt x="106" y="1373"/>
                  </a:cubicBezTo>
                  <a:cubicBezTo>
                    <a:pt x="151" y="1418"/>
                    <a:pt x="211" y="1449"/>
                    <a:pt x="286" y="1449"/>
                  </a:cubicBezTo>
                  <a:cubicBezTo>
                    <a:pt x="347" y="1449"/>
                    <a:pt x="422" y="1418"/>
                    <a:pt x="467" y="1373"/>
                  </a:cubicBezTo>
                  <a:lnTo>
                    <a:pt x="1415" y="425"/>
                  </a:lnTo>
                  <a:cubicBezTo>
                    <a:pt x="1505" y="335"/>
                    <a:pt x="1505" y="170"/>
                    <a:pt x="1415" y="79"/>
                  </a:cubicBezTo>
                  <a:lnTo>
                    <a:pt x="1400" y="79"/>
                  </a:lnTo>
                  <a:cubicBezTo>
                    <a:pt x="1347" y="27"/>
                    <a:pt x="1283" y="0"/>
                    <a:pt x="12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66" name="Google Shape;2666;p57"/>
            <p:cNvSpPr/>
            <p:nvPr/>
          </p:nvSpPr>
          <p:spPr>
            <a:xfrm>
              <a:off x="3449150" y="2789288"/>
              <a:ext cx="40225" cy="35775"/>
            </a:xfrm>
            <a:custGeom>
              <a:avLst/>
              <a:gdLst/>
              <a:ahLst/>
              <a:cxnLst/>
              <a:rect l="l" t="t" r="r" b="b"/>
              <a:pathLst>
                <a:path w="1609" h="1431" extrusionOk="0">
                  <a:moveTo>
                    <a:pt x="352" y="0"/>
                  </a:moveTo>
                  <a:cubicBezTo>
                    <a:pt x="160" y="0"/>
                    <a:pt x="0" y="234"/>
                    <a:pt x="153" y="422"/>
                  </a:cubicBezTo>
                  <a:lnTo>
                    <a:pt x="1086" y="1355"/>
                  </a:lnTo>
                  <a:cubicBezTo>
                    <a:pt x="1131" y="1400"/>
                    <a:pt x="1206" y="1430"/>
                    <a:pt x="1266" y="1430"/>
                  </a:cubicBezTo>
                  <a:cubicBezTo>
                    <a:pt x="1272" y="1431"/>
                    <a:pt x="1278" y="1431"/>
                    <a:pt x="1283" y="1431"/>
                  </a:cubicBezTo>
                  <a:cubicBezTo>
                    <a:pt x="1498" y="1431"/>
                    <a:pt x="1609" y="1156"/>
                    <a:pt x="1462" y="1009"/>
                  </a:cubicBezTo>
                  <a:lnTo>
                    <a:pt x="514" y="61"/>
                  </a:lnTo>
                  <a:cubicBezTo>
                    <a:pt x="461" y="18"/>
                    <a:pt x="405" y="0"/>
                    <a:pt x="35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67" name="Google Shape;2667;p57"/>
            <p:cNvSpPr/>
            <p:nvPr/>
          </p:nvSpPr>
          <p:spPr>
            <a:xfrm>
              <a:off x="3448825" y="2752438"/>
              <a:ext cx="40275" cy="12800"/>
            </a:xfrm>
            <a:custGeom>
              <a:avLst/>
              <a:gdLst/>
              <a:ahLst/>
              <a:cxnLst/>
              <a:rect l="l" t="t" r="r" b="b"/>
              <a:pathLst>
                <a:path w="1611" h="512" extrusionOk="0">
                  <a:moveTo>
                    <a:pt x="346" y="0"/>
                  </a:moveTo>
                  <a:cubicBezTo>
                    <a:pt x="0" y="0"/>
                    <a:pt x="0" y="512"/>
                    <a:pt x="346" y="512"/>
                  </a:cubicBezTo>
                  <a:lnTo>
                    <a:pt x="1279" y="512"/>
                  </a:lnTo>
                  <a:cubicBezTo>
                    <a:pt x="1610" y="512"/>
                    <a:pt x="1610" y="0"/>
                    <a:pt x="12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668" name="Google Shape;2668;p57"/>
          <p:cNvGrpSpPr/>
          <p:nvPr/>
        </p:nvGrpSpPr>
        <p:grpSpPr>
          <a:xfrm>
            <a:off x="4402176" y="2980708"/>
            <a:ext cx="342700" cy="428850"/>
            <a:chOff x="1546844" y="1576600"/>
            <a:chExt cx="342700" cy="428850"/>
          </a:xfrm>
        </p:grpSpPr>
        <p:sp>
          <p:nvSpPr>
            <p:cNvPr id="2669" name="Google Shape;2669;p57"/>
            <p:cNvSpPr/>
            <p:nvPr/>
          </p:nvSpPr>
          <p:spPr>
            <a:xfrm>
              <a:off x="1546844" y="1576600"/>
              <a:ext cx="342700" cy="428850"/>
            </a:xfrm>
            <a:custGeom>
              <a:avLst/>
              <a:gdLst/>
              <a:ahLst/>
              <a:cxnLst/>
              <a:rect l="l" t="t" r="r" b="b"/>
              <a:pathLst>
                <a:path w="13708" h="17154" extrusionOk="0">
                  <a:moveTo>
                    <a:pt x="1764" y="1"/>
                  </a:moveTo>
                  <a:cubicBezTo>
                    <a:pt x="799" y="1"/>
                    <a:pt x="16" y="792"/>
                    <a:pt x="16" y="1761"/>
                  </a:cubicBezTo>
                  <a:lnTo>
                    <a:pt x="16" y="8502"/>
                  </a:lnTo>
                  <a:cubicBezTo>
                    <a:pt x="1" y="8682"/>
                    <a:pt x="136" y="8772"/>
                    <a:pt x="272" y="8772"/>
                  </a:cubicBezTo>
                  <a:cubicBezTo>
                    <a:pt x="407" y="8772"/>
                    <a:pt x="543" y="8682"/>
                    <a:pt x="528" y="8502"/>
                  </a:cubicBezTo>
                  <a:lnTo>
                    <a:pt x="528" y="1761"/>
                  </a:lnTo>
                  <a:cubicBezTo>
                    <a:pt x="543" y="1084"/>
                    <a:pt x="1114" y="542"/>
                    <a:pt x="1791" y="542"/>
                  </a:cubicBezTo>
                  <a:cubicBezTo>
                    <a:pt x="2483" y="542"/>
                    <a:pt x="3040" y="1084"/>
                    <a:pt x="3070" y="1761"/>
                  </a:cubicBezTo>
                  <a:lnTo>
                    <a:pt x="3070" y="14144"/>
                  </a:lnTo>
                  <a:cubicBezTo>
                    <a:pt x="2722" y="13788"/>
                    <a:pt x="2260" y="13612"/>
                    <a:pt x="1799" y="13612"/>
                  </a:cubicBezTo>
                  <a:cubicBezTo>
                    <a:pt x="1343" y="13612"/>
                    <a:pt x="887" y="13785"/>
                    <a:pt x="543" y="14129"/>
                  </a:cubicBezTo>
                  <a:lnTo>
                    <a:pt x="528" y="14144"/>
                  </a:lnTo>
                  <a:lnTo>
                    <a:pt x="528" y="9600"/>
                  </a:lnTo>
                  <a:cubicBezTo>
                    <a:pt x="543" y="9419"/>
                    <a:pt x="407" y="9329"/>
                    <a:pt x="272" y="9329"/>
                  </a:cubicBezTo>
                  <a:cubicBezTo>
                    <a:pt x="136" y="9329"/>
                    <a:pt x="1" y="9419"/>
                    <a:pt x="16" y="9600"/>
                  </a:cubicBezTo>
                  <a:lnTo>
                    <a:pt x="16" y="15393"/>
                  </a:lnTo>
                  <a:cubicBezTo>
                    <a:pt x="16" y="16371"/>
                    <a:pt x="813" y="17153"/>
                    <a:pt x="1791" y="17153"/>
                  </a:cubicBezTo>
                  <a:lnTo>
                    <a:pt x="8336" y="17153"/>
                  </a:lnTo>
                  <a:cubicBezTo>
                    <a:pt x="8667" y="17153"/>
                    <a:pt x="8667" y="16657"/>
                    <a:pt x="8336" y="16657"/>
                  </a:cubicBezTo>
                  <a:lnTo>
                    <a:pt x="1791" y="16657"/>
                  </a:lnTo>
                  <a:cubicBezTo>
                    <a:pt x="663" y="16657"/>
                    <a:pt x="91" y="15287"/>
                    <a:pt x="904" y="14490"/>
                  </a:cubicBezTo>
                  <a:cubicBezTo>
                    <a:pt x="1129" y="14249"/>
                    <a:pt x="1460" y="14114"/>
                    <a:pt x="1791" y="14114"/>
                  </a:cubicBezTo>
                  <a:cubicBezTo>
                    <a:pt x="2499" y="14114"/>
                    <a:pt x="3070" y="14686"/>
                    <a:pt x="3070" y="15378"/>
                  </a:cubicBezTo>
                  <a:cubicBezTo>
                    <a:pt x="3070" y="15528"/>
                    <a:pt x="3176" y="15633"/>
                    <a:pt x="3311" y="15633"/>
                  </a:cubicBezTo>
                  <a:lnTo>
                    <a:pt x="10924" y="15633"/>
                  </a:lnTo>
                  <a:lnTo>
                    <a:pt x="10924" y="16657"/>
                  </a:lnTo>
                  <a:lnTo>
                    <a:pt x="9420" y="16657"/>
                  </a:lnTo>
                  <a:cubicBezTo>
                    <a:pt x="9089" y="16657"/>
                    <a:pt x="9089" y="17153"/>
                    <a:pt x="9420" y="17153"/>
                  </a:cubicBezTo>
                  <a:lnTo>
                    <a:pt x="11165" y="17153"/>
                  </a:lnTo>
                  <a:cubicBezTo>
                    <a:pt x="11300" y="17153"/>
                    <a:pt x="11421" y="17048"/>
                    <a:pt x="11421" y="16912"/>
                  </a:cubicBezTo>
                  <a:lnTo>
                    <a:pt x="11421" y="15633"/>
                  </a:lnTo>
                  <a:lnTo>
                    <a:pt x="13452" y="15633"/>
                  </a:lnTo>
                  <a:cubicBezTo>
                    <a:pt x="13587" y="15633"/>
                    <a:pt x="13708" y="15528"/>
                    <a:pt x="13708" y="15378"/>
                  </a:cubicBezTo>
                  <a:lnTo>
                    <a:pt x="13708" y="1761"/>
                  </a:lnTo>
                  <a:cubicBezTo>
                    <a:pt x="13708" y="1626"/>
                    <a:pt x="13587" y="1505"/>
                    <a:pt x="13452" y="1505"/>
                  </a:cubicBezTo>
                  <a:lnTo>
                    <a:pt x="10413" y="1505"/>
                  </a:lnTo>
                  <a:cubicBezTo>
                    <a:pt x="10097" y="1535"/>
                    <a:pt x="10097" y="1987"/>
                    <a:pt x="10413" y="2017"/>
                  </a:cubicBezTo>
                  <a:lnTo>
                    <a:pt x="13211" y="2017"/>
                  </a:lnTo>
                  <a:lnTo>
                    <a:pt x="13211" y="15137"/>
                  </a:lnTo>
                  <a:lnTo>
                    <a:pt x="3567" y="15137"/>
                  </a:lnTo>
                  <a:lnTo>
                    <a:pt x="3567" y="2017"/>
                  </a:lnTo>
                  <a:lnTo>
                    <a:pt x="9314" y="2017"/>
                  </a:lnTo>
                  <a:cubicBezTo>
                    <a:pt x="9324" y="2018"/>
                    <a:pt x="9333" y="2018"/>
                    <a:pt x="9341" y="2018"/>
                  </a:cubicBezTo>
                  <a:cubicBezTo>
                    <a:pt x="9666" y="2018"/>
                    <a:pt x="9666" y="1504"/>
                    <a:pt x="9341" y="1504"/>
                  </a:cubicBezTo>
                  <a:cubicBezTo>
                    <a:pt x="9333" y="1504"/>
                    <a:pt x="9324" y="1505"/>
                    <a:pt x="9314" y="1505"/>
                  </a:cubicBezTo>
                  <a:lnTo>
                    <a:pt x="3552" y="1505"/>
                  </a:lnTo>
                  <a:cubicBezTo>
                    <a:pt x="3416" y="633"/>
                    <a:pt x="2679" y="1"/>
                    <a:pt x="1791" y="1"/>
                  </a:cubicBezTo>
                  <a:cubicBezTo>
                    <a:pt x="1782" y="1"/>
                    <a:pt x="1773" y="1"/>
                    <a:pt x="17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70" name="Google Shape;2670;p57"/>
            <p:cNvSpPr/>
            <p:nvPr/>
          </p:nvSpPr>
          <p:spPr>
            <a:xfrm>
              <a:off x="1639006" y="1699600"/>
              <a:ext cx="158375" cy="164775"/>
            </a:xfrm>
            <a:custGeom>
              <a:avLst/>
              <a:gdLst/>
              <a:ahLst/>
              <a:cxnLst/>
              <a:rect l="l" t="t" r="r" b="b"/>
              <a:pathLst>
                <a:path w="6335" h="6591" extrusionOk="0">
                  <a:moveTo>
                    <a:pt x="2648" y="2047"/>
                  </a:moveTo>
                  <a:lnTo>
                    <a:pt x="2648" y="3732"/>
                  </a:lnTo>
                  <a:lnTo>
                    <a:pt x="1339" y="3732"/>
                  </a:lnTo>
                  <a:cubicBezTo>
                    <a:pt x="888" y="3732"/>
                    <a:pt x="512" y="3356"/>
                    <a:pt x="512" y="2890"/>
                  </a:cubicBezTo>
                  <a:lnTo>
                    <a:pt x="512" y="2875"/>
                  </a:lnTo>
                  <a:cubicBezTo>
                    <a:pt x="512" y="2423"/>
                    <a:pt x="888" y="2047"/>
                    <a:pt x="1339" y="2047"/>
                  </a:cubicBezTo>
                  <a:close/>
                  <a:moveTo>
                    <a:pt x="4845" y="1099"/>
                  </a:moveTo>
                  <a:lnTo>
                    <a:pt x="4845" y="4680"/>
                  </a:lnTo>
                  <a:lnTo>
                    <a:pt x="3145" y="3837"/>
                  </a:lnTo>
                  <a:lnTo>
                    <a:pt x="3145" y="1942"/>
                  </a:lnTo>
                  <a:lnTo>
                    <a:pt x="4845" y="1099"/>
                  </a:lnTo>
                  <a:close/>
                  <a:moveTo>
                    <a:pt x="5597" y="497"/>
                  </a:moveTo>
                  <a:cubicBezTo>
                    <a:pt x="5732" y="497"/>
                    <a:pt x="5838" y="618"/>
                    <a:pt x="5838" y="753"/>
                  </a:cubicBezTo>
                  <a:lnTo>
                    <a:pt x="5838" y="5026"/>
                  </a:lnTo>
                  <a:cubicBezTo>
                    <a:pt x="5838" y="5161"/>
                    <a:pt x="5732" y="5282"/>
                    <a:pt x="5597" y="5282"/>
                  </a:cubicBezTo>
                  <a:cubicBezTo>
                    <a:pt x="5447" y="5282"/>
                    <a:pt x="5341" y="5161"/>
                    <a:pt x="5341" y="5026"/>
                  </a:cubicBezTo>
                  <a:lnTo>
                    <a:pt x="5341" y="753"/>
                  </a:lnTo>
                  <a:cubicBezTo>
                    <a:pt x="5341" y="618"/>
                    <a:pt x="5447" y="497"/>
                    <a:pt x="5597" y="497"/>
                  </a:cubicBezTo>
                  <a:close/>
                  <a:moveTo>
                    <a:pt x="2137" y="4244"/>
                  </a:moveTo>
                  <a:lnTo>
                    <a:pt x="2137" y="5808"/>
                  </a:lnTo>
                  <a:cubicBezTo>
                    <a:pt x="2137" y="5959"/>
                    <a:pt x="2001" y="6079"/>
                    <a:pt x="1866" y="6079"/>
                  </a:cubicBezTo>
                  <a:cubicBezTo>
                    <a:pt x="1715" y="6079"/>
                    <a:pt x="1595" y="5959"/>
                    <a:pt x="1595" y="5808"/>
                  </a:cubicBezTo>
                  <a:lnTo>
                    <a:pt x="1595" y="4244"/>
                  </a:lnTo>
                  <a:close/>
                  <a:moveTo>
                    <a:pt x="5582" y="1"/>
                  </a:moveTo>
                  <a:cubicBezTo>
                    <a:pt x="5266" y="1"/>
                    <a:pt x="4980" y="211"/>
                    <a:pt x="4875" y="512"/>
                  </a:cubicBezTo>
                  <a:lnTo>
                    <a:pt x="2829" y="1535"/>
                  </a:lnTo>
                  <a:lnTo>
                    <a:pt x="1339" y="1535"/>
                  </a:lnTo>
                  <a:cubicBezTo>
                    <a:pt x="602" y="1535"/>
                    <a:pt x="0" y="2137"/>
                    <a:pt x="0" y="2875"/>
                  </a:cubicBezTo>
                  <a:lnTo>
                    <a:pt x="0" y="2905"/>
                  </a:lnTo>
                  <a:cubicBezTo>
                    <a:pt x="0" y="3537"/>
                    <a:pt x="451" y="4078"/>
                    <a:pt x="1068" y="4214"/>
                  </a:cubicBezTo>
                  <a:lnTo>
                    <a:pt x="1068" y="5808"/>
                  </a:lnTo>
                  <a:cubicBezTo>
                    <a:pt x="1068" y="6245"/>
                    <a:pt x="1414" y="6591"/>
                    <a:pt x="1851" y="6591"/>
                  </a:cubicBezTo>
                  <a:cubicBezTo>
                    <a:pt x="2272" y="6591"/>
                    <a:pt x="2618" y="6245"/>
                    <a:pt x="2618" y="5808"/>
                  </a:cubicBezTo>
                  <a:lnTo>
                    <a:pt x="2618" y="4244"/>
                  </a:lnTo>
                  <a:lnTo>
                    <a:pt x="2829" y="4244"/>
                  </a:lnTo>
                  <a:lnTo>
                    <a:pt x="4875" y="5267"/>
                  </a:lnTo>
                  <a:cubicBezTo>
                    <a:pt x="4980" y="5568"/>
                    <a:pt x="5266" y="5778"/>
                    <a:pt x="5582" y="5778"/>
                  </a:cubicBezTo>
                  <a:cubicBezTo>
                    <a:pt x="6003" y="5778"/>
                    <a:pt x="6334" y="5447"/>
                    <a:pt x="6334" y="5026"/>
                  </a:cubicBezTo>
                  <a:lnTo>
                    <a:pt x="6334" y="753"/>
                  </a:lnTo>
                  <a:cubicBezTo>
                    <a:pt x="6334" y="332"/>
                    <a:pt x="6003" y="1"/>
                    <a:pt x="55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671" name="Google Shape;2671;p57"/>
          <p:cNvGrpSpPr/>
          <p:nvPr/>
        </p:nvGrpSpPr>
        <p:grpSpPr>
          <a:xfrm>
            <a:off x="1717200" y="2984756"/>
            <a:ext cx="362650" cy="428275"/>
            <a:chOff x="5722300" y="3047425"/>
            <a:chExt cx="362650" cy="428275"/>
          </a:xfrm>
        </p:grpSpPr>
        <p:sp>
          <p:nvSpPr>
            <p:cNvPr id="2672" name="Google Shape;2672;p57"/>
            <p:cNvSpPr/>
            <p:nvPr/>
          </p:nvSpPr>
          <p:spPr>
            <a:xfrm>
              <a:off x="5722300" y="3228625"/>
              <a:ext cx="263325" cy="247075"/>
            </a:xfrm>
            <a:custGeom>
              <a:avLst/>
              <a:gdLst/>
              <a:ahLst/>
              <a:cxnLst/>
              <a:rect l="l" t="t" r="r" b="b"/>
              <a:pathLst>
                <a:path w="10533" h="9883" extrusionOk="0">
                  <a:moveTo>
                    <a:pt x="270" y="1"/>
                  </a:moveTo>
                  <a:cubicBezTo>
                    <a:pt x="136" y="1"/>
                    <a:pt x="1" y="95"/>
                    <a:pt x="16" y="283"/>
                  </a:cubicBezTo>
                  <a:lnTo>
                    <a:pt x="16" y="8618"/>
                  </a:lnTo>
                  <a:cubicBezTo>
                    <a:pt x="16" y="9311"/>
                    <a:pt x="588" y="9882"/>
                    <a:pt x="1280" y="9882"/>
                  </a:cubicBezTo>
                  <a:lnTo>
                    <a:pt x="10187" y="9882"/>
                  </a:lnTo>
                  <a:cubicBezTo>
                    <a:pt x="10533" y="9882"/>
                    <a:pt x="10533" y="9371"/>
                    <a:pt x="10187" y="9371"/>
                  </a:cubicBezTo>
                  <a:lnTo>
                    <a:pt x="1265" y="9371"/>
                  </a:lnTo>
                  <a:cubicBezTo>
                    <a:pt x="859" y="9371"/>
                    <a:pt x="512" y="9040"/>
                    <a:pt x="512" y="8618"/>
                  </a:cubicBezTo>
                  <a:lnTo>
                    <a:pt x="512" y="283"/>
                  </a:lnTo>
                  <a:cubicBezTo>
                    <a:pt x="535" y="95"/>
                    <a:pt x="403" y="1"/>
                    <a:pt x="2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73" name="Google Shape;2673;p57"/>
            <p:cNvSpPr/>
            <p:nvPr/>
          </p:nvSpPr>
          <p:spPr>
            <a:xfrm>
              <a:off x="5722300" y="3047425"/>
              <a:ext cx="362650" cy="428275"/>
            </a:xfrm>
            <a:custGeom>
              <a:avLst/>
              <a:gdLst/>
              <a:ahLst/>
              <a:cxnLst/>
              <a:rect l="l" t="t" r="r" b="b"/>
              <a:pathLst>
                <a:path w="14506" h="17131" extrusionOk="0">
                  <a:moveTo>
                    <a:pt x="2641" y="463"/>
                  </a:moveTo>
                  <a:cubicBezTo>
                    <a:pt x="2848" y="463"/>
                    <a:pt x="3055" y="602"/>
                    <a:pt x="3055" y="881"/>
                  </a:cubicBezTo>
                  <a:lnTo>
                    <a:pt x="3055" y="1453"/>
                  </a:lnTo>
                  <a:lnTo>
                    <a:pt x="2228" y="1453"/>
                  </a:lnTo>
                  <a:lnTo>
                    <a:pt x="2228" y="881"/>
                  </a:lnTo>
                  <a:cubicBezTo>
                    <a:pt x="2228" y="602"/>
                    <a:pt x="2435" y="463"/>
                    <a:pt x="2641" y="463"/>
                  </a:cubicBezTo>
                  <a:close/>
                  <a:moveTo>
                    <a:pt x="11872" y="463"/>
                  </a:moveTo>
                  <a:cubicBezTo>
                    <a:pt x="12075" y="463"/>
                    <a:pt x="12278" y="602"/>
                    <a:pt x="12278" y="881"/>
                  </a:cubicBezTo>
                  <a:lnTo>
                    <a:pt x="12278" y="1453"/>
                  </a:lnTo>
                  <a:lnTo>
                    <a:pt x="11466" y="1453"/>
                  </a:lnTo>
                  <a:lnTo>
                    <a:pt x="11466" y="881"/>
                  </a:lnTo>
                  <a:cubicBezTo>
                    <a:pt x="11466" y="602"/>
                    <a:pt x="11669" y="463"/>
                    <a:pt x="11872" y="463"/>
                  </a:cubicBezTo>
                  <a:close/>
                  <a:moveTo>
                    <a:pt x="2641" y="1"/>
                  </a:moveTo>
                  <a:cubicBezTo>
                    <a:pt x="2198" y="1"/>
                    <a:pt x="1754" y="294"/>
                    <a:pt x="1731" y="881"/>
                  </a:cubicBezTo>
                  <a:lnTo>
                    <a:pt x="1731" y="1453"/>
                  </a:lnTo>
                  <a:lnTo>
                    <a:pt x="934" y="1453"/>
                  </a:lnTo>
                  <a:cubicBezTo>
                    <a:pt x="422" y="1453"/>
                    <a:pt x="16" y="1859"/>
                    <a:pt x="16" y="2370"/>
                  </a:cubicBezTo>
                  <a:lnTo>
                    <a:pt x="16" y="6433"/>
                  </a:lnTo>
                  <a:cubicBezTo>
                    <a:pt x="1" y="6613"/>
                    <a:pt x="133" y="6704"/>
                    <a:pt x="264" y="6704"/>
                  </a:cubicBezTo>
                  <a:cubicBezTo>
                    <a:pt x="396" y="6704"/>
                    <a:pt x="528" y="6613"/>
                    <a:pt x="512" y="6433"/>
                  </a:cubicBezTo>
                  <a:lnTo>
                    <a:pt x="512" y="5199"/>
                  </a:lnTo>
                  <a:lnTo>
                    <a:pt x="13994" y="5199"/>
                  </a:lnTo>
                  <a:lnTo>
                    <a:pt x="13994" y="15866"/>
                  </a:lnTo>
                  <a:cubicBezTo>
                    <a:pt x="13994" y="16288"/>
                    <a:pt x="13662" y="16619"/>
                    <a:pt x="13241" y="16619"/>
                  </a:cubicBezTo>
                  <a:lnTo>
                    <a:pt x="11285" y="16619"/>
                  </a:lnTo>
                  <a:cubicBezTo>
                    <a:pt x="10954" y="16619"/>
                    <a:pt x="10954" y="17130"/>
                    <a:pt x="11285" y="17130"/>
                  </a:cubicBezTo>
                  <a:lnTo>
                    <a:pt x="13241" y="17130"/>
                  </a:lnTo>
                  <a:cubicBezTo>
                    <a:pt x="13933" y="17130"/>
                    <a:pt x="14505" y="16559"/>
                    <a:pt x="14505" y="15866"/>
                  </a:cubicBezTo>
                  <a:lnTo>
                    <a:pt x="14505" y="2370"/>
                  </a:lnTo>
                  <a:cubicBezTo>
                    <a:pt x="14505" y="1859"/>
                    <a:pt x="14084" y="1453"/>
                    <a:pt x="13572" y="1453"/>
                  </a:cubicBezTo>
                  <a:lnTo>
                    <a:pt x="12790" y="1453"/>
                  </a:lnTo>
                  <a:lnTo>
                    <a:pt x="12790" y="881"/>
                  </a:lnTo>
                  <a:cubicBezTo>
                    <a:pt x="12760" y="294"/>
                    <a:pt x="12316" y="1"/>
                    <a:pt x="11872" y="1"/>
                  </a:cubicBezTo>
                  <a:cubicBezTo>
                    <a:pt x="11428" y="1"/>
                    <a:pt x="10984" y="294"/>
                    <a:pt x="10954" y="881"/>
                  </a:cubicBezTo>
                  <a:lnTo>
                    <a:pt x="10954" y="1453"/>
                  </a:lnTo>
                  <a:lnTo>
                    <a:pt x="8773" y="1453"/>
                  </a:lnTo>
                  <a:cubicBezTo>
                    <a:pt x="8763" y="1452"/>
                    <a:pt x="8753" y="1451"/>
                    <a:pt x="8744" y="1451"/>
                  </a:cubicBezTo>
                  <a:cubicBezTo>
                    <a:pt x="8406" y="1451"/>
                    <a:pt x="8406" y="1950"/>
                    <a:pt x="8744" y="1950"/>
                  </a:cubicBezTo>
                  <a:cubicBezTo>
                    <a:pt x="8753" y="1950"/>
                    <a:pt x="8763" y="1950"/>
                    <a:pt x="8773" y="1949"/>
                  </a:cubicBezTo>
                  <a:lnTo>
                    <a:pt x="12278" y="1949"/>
                  </a:lnTo>
                  <a:lnTo>
                    <a:pt x="12278" y="2084"/>
                  </a:lnTo>
                  <a:cubicBezTo>
                    <a:pt x="12278" y="2310"/>
                    <a:pt x="12098" y="2491"/>
                    <a:pt x="11872" y="2491"/>
                  </a:cubicBezTo>
                  <a:lnTo>
                    <a:pt x="11210" y="2491"/>
                  </a:lnTo>
                  <a:cubicBezTo>
                    <a:pt x="11201" y="2490"/>
                    <a:pt x="11192" y="2490"/>
                    <a:pt x="11183" y="2490"/>
                  </a:cubicBezTo>
                  <a:cubicBezTo>
                    <a:pt x="10858" y="2490"/>
                    <a:pt x="10858" y="3003"/>
                    <a:pt x="11183" y="3003"/>
                  </a:cubicBezTo>
                  <a:cubicBezTo>
                    <a:pt x="11192" y="3003"/>
                    <a:pt x="11201" y="3003"/>
                    <a:pt x="11210" y="3002"/>
                  </a:cubicBezTo>
                  <a:lnTo>
                    <a:pt x="11872" y="3002"/>
                  </a:lnTo>
                  <a:cubicBezTo>
                    <a:pt x="12369" y="3002"/>
                    <a:pt x="12790" y="2596"/>
                    <a:pt x="12790" y="2084"/>
                  </a:cubicBezTo>
                  <a:lnTo>
                    <a:pt x="12790" y="1949"/>
                  </a:lnTo>
                  <a:lnTo>
                    <a:pt x="13572" y="1949"/>
                  </a:lnTo>
                  <a:cubicBezTo>
                    <a:pt x="13813" y="1949"/>
                    <a:pt x="13994" y="2145"/>
                    <a:pt x="13994" y="2370"/>
                  </a:cubicBezTo>
                  <a:lnTo>
                    <a:pt x="13994" y="4687"/>
                  </a:lnTo>
                  <a:lnTo>
                    <a:pt x="512" y="4687"/>
                  </a:lnTo>
                  <a:lnTo>
                    <a:pt x="512" y="2370"/>
                  </a:lnTo>
                  <a:cubicBezTo>
                    <a:pt x="512" y="2145"/>
                    <a:pt x="708" y="1949"/>
                    <a:pt x="934" y="1949"/>
                  </a:cubicBezTo>
                  <a:lnTo>
                    <a:pt x="3055" y="1949"/>
                  </a:lnTo>
                  <a:lnTo>
                    <a:pt x="3055" y="2084"/>
                  </a:lnTo>
                  <a:cubicBezTo>
                    <a:pt x="3055" y="2310"/>
                    <a:pt x="2875" y="2491"/>
                    <a:pt x="2634" y="2491"/>
                  </a:cubicBezTo>
                  <a:lnTo>
                    <a:pt x="1987" y="2491"/>
                  </a:lnTo>
                  <a:cubicBezTo>
                    <a:pt x="1977" y="2490"/>
                    <a:pt x="1968" y="2490"/>
                    <a:pt x="1959" y="2490"/>
                  </a:cubicBezTo>
                  <a:cubicBezTo>
                    <a:pt x="1620" y="2490"/>
                    <a:pt x="1620" y="3003"/>
                    <a:pt x="1959" y="3003"/>
                  </a:cubicBezTo>
                  <a:cubicBezTo>
                    <a:pt x="1968" y="3003"/>
                    <a:pt x="1977" y="3003"/>
                    <a:pt x="1987" y="3002"/>
                  </a:cubicBezTo>
                  <a:lnTo>
                    <a:pt x="2634" y="3002"/>
                  </a:lnTo>
                  <a:cubicBezTo>
                    <a:pt x="3145" y="3002"/>
                    <a:pt x="3552" y="2596"/>
                    <a:pt x="3552" y="2084"/>
                  </a:cubicBezTo>
                  <a:lnTo>
                    <a:pt x="3552" y="1949"/>
                  </a:lnTo>
                  <a:lnTo>
                    <a:pt x="7674" y="1949"/>
                  </a:lnTo>
                  <a:cubicBezTo>
                    <a:pt x="7684" y="1950"/>
                    <a:pt x="7693" y="1950"/>
                    <a:pt x="7702" y="1950"/>
                  </a:cubicBezTo>
                  <a:cubicBezTo>
                    <a:pt x="8026" y="1950"/>
                    <a:pt x="8026" y="1451"/>
                    <a:pt x="7702" y="1451"/>
                  </a:cubicBezTo>
                  <a:cubicBezTo>
                    <a:pt x="7693" y="1451"/>
                    <a:pt x="7684" y="1452"/>
                    <a:pt x="7674" y="1453"/>
                  </a:cubicBezTo>
                  <a:lnTo>
                    <a:pt x="3552" y="1453"/>
                  </a:lnTo>
                  <a:lnTo>
                    <a:pt x="3552" y="881"/>
                  </a:lnTo>
                  <a:cubicBezTo>
                    <a:pt x="3529" y="294"/>
                    <a:pt x="3085" y="1"/>
                    <a:pt x="26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74" name="Google Shape;2674;p57"/>
            <p:cNvSpPr/>
            <p:nvPr/>
          </p:nvSpPr>
          <p:spPr>
            <a:xfrm>
              <a:off x="5879925" y="3198050"/>
              <a:ext cx="45900" cy="45950"/>
            </a:xfrm>
            <a:custGeom>
              <a:avLst/>
              <a:gdLst/>
              <a:ahLst/>
              <a:cxnLst/>
              <a:rect l="l" t="t" r="r" b="b"/>
              <a:pathLst>
                <a:path w="1836" h="1838" extrusionOk="0">
                  <a:moveTo>
                    <a:pt x="1339" y="498"/>
                  </a:moveTo>
                  <a:lnTo>
                    <a:pt x="1339" y="1341"/>
                  </a:lnTo>
                  <a:lnTo>
                    <a:pt x="497" y="1341"/>
                  </a:lnTo>
                  <a:lnTo>
                    <a:pt x="497" y="498"/>
                  </a:lnTo>
                  <a:close/>
                  <a:moveTo>
                    <a:pt x="218" y="0"/>
                  </a:moveTo>
                  <a:cubicBezTo>
                    <a:pt x="94" y="0"/>
                    <a:pt x="0" y="115"/>
                    <a:pt x="0" y="242"/>
                  </a:cubicBezTo>
                  <a:lnTo>
                    <a:pt x="0" y="1581"/>
                  </a:lnTo>
                  <a:cubicBezTo>
                    <a:pt x="0" y="1717"/>
                    <a:pt x="105" y="1837"/>
                    <a:pt x="241" y="1837"/>
                  </a:cubicBezTo>
                  <a:lnTo>
                    <a:pt x="1580" y="1837"/>
                  </a:lnTo>
                  <a:cubicBezTo>
                    <a:pt x="1730" y="1837"/>
                    <a:pt x="1836" y="1732"/>
                    <a:pt x="1836" y="1581"/>
                  </a:cubicBezTo>
                  <a:lnTo>
                    <a:pt x="1836" y="242"/>
                  </a:lnTo>
                  <a:cubicBezTo>
                    <a:pt x="1836" y="107"/>
                    <a:pt x="1730" y="1"/>
                    <a:pt x="1580" y="1"/>
                  </a:cubicBezTo>
                  <a:lnTo>
                    <a:pt x="241" y="1"/>
                  </a:lnTo>
                  <a:cubicBezTo>
                    <a:pt x="233" y="1"/>
                    <a:pt x="225" y="0"/>
                    <a:pt x="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75" name="Google Shape;2675;p57"/>
            <p:cNvSpPr/>
            <p:nvPr/>
          </p:nvSpPr>
          <p:spPr>
            <a:xfrm>
              <a:off x="5940850" y="3198075"/>
              <a:ext cx="46300" cy="45925"/>
            </a:xfrm>
            <a:custGeom>
              <a:avLst/>
              <a:gdLst/>
              <a:ahLst/>
              <a:cxnLst/>
              <a:rect l="l" t="t" r="r" b="b"/>
              <a:pathLst>
                <a:path w="1852" h="1837" extrusionOk="0">
                  <a:moveTo>
                    <a:pt x="1340" y="497"/>
                  </a:moveTo>
                  <a:lnTo>
                    <a:pt x="1340" y="1340"/>
                  </a:lnTo>
                  <a:lnTo>
                    <a:pt x="512" y="1340"/>
                  </a:lnTo>
                  <a:lnTo>
                    <a:pt x="512" y="497"/>
                  </a:lnTo>
                  <a:close/>
                  <a:moveTo>
                    <a:pt x="256" y="0"/>
                  </a:moveTo>
                  <a:cubicBezTo>
                    <a:pt x="121" y="0"/>
                    <a:pt x="1" y="106"/>
                    <a:pt x="1" y="241"/>
                  </a:cubicBezTo>
                  <a:lnTo>
                    <a:pt x="1" y="1580"/>
                  </a:lnTo>
                  <a:cubicBezTo>
                    <a:pt x="1" y="1731"/>
                    <a:pt x="121" y="1836"/>
                    <a:pt x="256" y="1836"/>
                  </a:cubicBezTo>
                  <a:lnTo>
                    <a:pt x="1595" y="1836"/>
                  </a:lnTo>
                  <a:cubicBezTo>
                    <a:pt x="1731" y="1836"/>
                    <a:pt x="1851" y="1731"/>
                    <a:pt x="1836" y="1580"/>
                  </a:cubicBezTo>
                  <a:lnTo>
                    <a:pt x="1836" y="241"/>
                  </a:lnTo>
                  <a:cubicBezTo>
                    <a:pt x="1851" y="106"/>
                    <a:pt x="1731" y="0"/>
                    <a:pt x="15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76" name="Google Shape;2676;p57"/>
            <p:cNvSpPr/>
            <p:nvPr/>
          </p:nvSpPr>
          <p:spPr>
            <a:xfrm>
              <a:off x="6002150" y="3198075"/>
              <a:ext cx="45925" cy="45925"/>
            </a:xfrm>
            <a:custGeom>
              <a:avLst/>
              <a:gdLst/>
              <a:ahLst/>
              <a:cxnLst/>
              <a:rect l="l" t="t" r="r" b="b"/>
              <a:pathLst>
                <a:path w="1837" h="1837" extrusionOk="0">
                  <a:moveTo>
                    <a:pt x="1340" y="497"/>
                  </a:moveTo>
                  <a:lnTo>
                    <a:pt x="1340" y="1340"/>
                  </a:lnTo>
                  <a:lnTo>
                    <a:pt x="497" y="1340"/>
                  </a:lnTo>
                  <a:lnTo>
                    <a:pt x="497" y="497"/>
                  </a:lnTo>
                  <a:close/>
                  <a:moveTo>
                    <a:pt x="242" y="0"/>
                  </a:moveTo>
                  <a:cubicBezTo>
                    <a:pt x="106" y="0"/>
                    <a:pt x="1" y="106"/>
                    <a:pt x="1" y="241"/>
                  </a:cubicBezTo>
                  <a:lnTo>
                    <a:pt x="1" y="1580"/>
                  </a:lnTo>
                  <a:cubicBezTo>
                    <a:pt x="1" y="1731"/>
                    <a:pt x="106" y="1836"/>
                    <a:pt x="242" y="1836"/>
                  </a:cubicBezTo>
                  <a:lnTo>
                    <a:pt x="1581" y="1836"/>
                  </a:lnTo>
                  <a:cubicBezTo>
                    <a:pt x="1731" y="1836"/>
                    <a:pt x="1837" y="1731"/>
                    <a:pt x="1837" y="1580"/>
                  </a:cubicBezTo>
                  <a:lnTo>
                    <a:pt x="1837" y="241"/>
                  </a:lnTo>
                  <a:cubicBezTo>
                    <a:pt x="1837" y="106"/>
                    <a:pt x="1731" y="0"/>
                    <a:pt x="15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77" name="Google Shape;2677;p57"/>
            <p:cNvSpPr/>
            <p:nvPr/>
          </p:nvSpPr>
          <p:spPr>
            <a:xfrm>
              <a:off x="5757675" y="3258625"/>
              <a:ext cx="45900" cy="45925"/>
            </a:xfrm>
            <a:custGeom>
              <a:avLst/>
              <a:gdLst/>
              <a:ahLst/>
              <a:cxnLst/>
              <a:rect l="l" t="t" r="r" b="b"/>
              <a:pathLst>
                <a:path w="1836" h="1837" extrusionOk="0">
                  <a:moveTo>
                    <a:pt x="1339" y="497"/>
                  </a:moveTo>
                  <a:lnTo>
                    <a:pt x="1339" y="1340"/>
                  </a:lnTo>
                  <a:lnTo>
                    <a:pt x="497" y="1340"/>
                  </a:lnTo>
                  <a:lnTo>
                    <a:pt x="497" y="497"/>
                  </a:lnTo>
                  <a:close/>
                  <a:moveTo>
                    <a:pt x="256" y="1"/>
                  </a:moveTo>
                  <a:cubicBezTo>
                    <a:pt x="106" y="1"/>
                    <a:pt x="0" y="106"/>
                    <a:pt x="0" y="242"/>
                  </a:cubicBezTo>
                  <a:lnTo>
                    <a:pt x="0" y="1596"/>
                  </a:lnTo>
                  <a:cubicBezTo>
                    <a:pt x="0" y="1731"/>
                    <a:pt x="106" y="1836"/>
                    <a:pt x="256" y="1836"/>
                  </a:cubicBezTo>
                  <a:lnTo>
                    <a:pt x="1595" y="1836"/>
                  </a:lnTo>
                  <a:cubicBezTo>
                    <a:pt x="1730" y="1836"/>
                    <a:pt x="1836" y="1731"/>
                    <a:pt x="1836" y="1596"/>
                  </a:cubicBezTo>
                  <a:lnTo>
                    <a:pt x="1836" y="242"/>
                  </a:lnTo>
                  <a:cubicBezTo>
                    <a:pt x="1836" y="106"/>
                    <a:pt x="1730" y="1"/>
                    <a:pt x="15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78" name="Google Shape;2678;p57"/>
            <p:cNvSpPr/>
            <p:nvPr/>
          </p:nvSpPr>
          <p:spPr>
            <a:xfrm>
              <a:off x="5818600" y="3258625"/>
              <a:ext cx="46300" cy="45925"/>
            </a:xfrm>
            <a:custGeom>
              <a:avLst/>
              <a:gdLst/>
              <a:ahLst/>
              <a:cxnLst/>
              <a:rect l="l" t="t" r="r" b="b"/>
              <a:pathLst>
                <a:path w="1852" h="1837" extrusionOk="0">
                  <a:moveTo>
                    <a:pt x="1340" y="497"/>
                  </a:moveTo>
                  <a:lnTo>
                    <a:pt x="1340" y="1340"/>
                  </a:lnTo>
                  <a:lnTo>
                    <a:pt x="497" y="1340"/>
                  </a:lnTo>
                  <a:lnTo>
                    <a:pt x="512" y="497"/>
                  </a:lnTo>
                  <a:close/>
                  <a:moveTo>
                    <a:pt x="256" y="1"/>
                  </a:moveTo>
                  <a:cubicBezTo>
                    <a:pt x="121" y="1"/>
                    <a:pt x="1" y="106"/>
                    <a:pt x="1" y="242"/>
                  </a:cubicBezTo>
                  <a:lnTo>
                    <a:pt x="1" y="1596"/>
                  </a:lnTo>
                  <a:cubicBezTo>
                    <a:pt x="1" y="1731"/>
                    <a:pt x="121" y="1836"/>
                    <a:pt x="256" y="1836"/>
                  </a:cubicBezTo>
                  <a:lnTo>
                    <a:pt x="1595" y="1836"/>
                  </a:lnTo>
                  <a:cubicBezTo>
                    <a:pt x="1731" y="1836"/>
                    <a:pt x="1851" y="1731"/>
                    <a:pt x="1851" y="1596"/>
                  </a:cubicBezTo>
                  <a:lnTo>
                    <a:pt x="1851" y="242"/>
                  </a:lnTo>
                  <a:cubicBezTo>
                    <a:pt x="1851" y="106"/>
                    <a:pt x="1731" y="1"/>
                    <a:pt x="15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79" name="Google Shape;2679;p57"/>
            <p:cNvSpPr/>
            <p:nvPr/>
          </p:nvSpPr>
          <p:spPr>
            <a:xfrm>
              <a:off x="5879925" y="3258625"/>
              <a:ext cx="45900" cy="45925"/>
            </a:xfrm>
            <a:custGeom>
              <a:avLst/>
              <a:gdLst/>
              <a:ahLst/>
              <a:cxnLst/>
              <a:rect l="l" t="t" r="r" b="b"/>
              <a:pathLst>
                <a:path w="1836" h="1837" extrusionOk="0">
                  <a:moveTo>
                    <a:pt x="1339" y="497"/>
                  </a:moveTo>
                  <a:lnTo>
                    <a:pt x="1339" y="1340"/>
                  </a:lnTo>
                  <a:lnTo>
                    <a:pt x="497" y="1340"/>
                  </a:lnTo>
                  <a:lnTo>
                    <a:pt x="497" y="497"/>
                  </a:lnTo>
                  <a:close/>
                  <a:moveTo>
                    <a:pt x="241" y="1"/>
                  </a:moveTo>
                  <a:cubicBezTo>
                    <a:pt x="105" y="1"/>
                    <a:pt x="0" y="106"/>
                    <a:pt x="0" y="242"/>
                  </a:cubicBezTo>
                  <a:lnTo>
                    <a:pt x="0" y="1596"/>
                  </a:lnTo>
                  <a:cubicBezTo>
                    <a:pt x="0" y="1731"/>
                    <a:pt x="105" y="1836"/>
                    <a:pt x="241" y="1836"/>
                  </a:cubicBezTo>
                  <a:lnTo>
                    <a:pt x="1580" y="1836"/>
                  </a:lnTo>
                  <a:cubicBezTo>
                    <a:pt x="1730" y="1836"/>
                    <a:pt x="1836" y="1731"/>
                    <a:pt x="1836" y="1596"/>
                  </a:cubicBezTo>
                  <a:lnTo>
                    <a:pt x="1836" y="242"/>
                  </a:lnTo>
                  <a:cubicBezTo>
                    <a:pt x="1836" y="106"/>
                    <a:pt x="1730" y="1"/>
                    <a:pt x="158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80" name="Google Shape;2680;p57"/>
            <p:cNvSpPr/>
            <p:nvPr/>
          </p:nvSpPr>
          <p:spPr>
            <a:xfrm>
              <a:off x="5940850" y="3258625"/>
              <a:ext cx="45925" cy="45925"/>
            </a:xfrm>
            <a:custGeom>
              <a:avLst/>
              <a:gdLst/>
              <a:ahLst/>
              <a:cxnLst/>
              <a:rect l="l" t="t" r="r" b="b"/>
              <a:pathLst>
                <a:path w="1837" h="1837" extrusionOk="0">
                  <a:moveTo>
                    <a:pt x="1340" y="497"/>
                  </a:moveTo>
                  <a:lnTo>
                    <a:pt x="1340" y="1340"/>
                  </a:lnTo>
                  <a:lnTo>
                    <a:pt x="512" y="1340"/>
                  </a:lnTo>
                  <a:lnTo>
                    <a:pt x="512" y="497"/>
                  </a:lnTo>
                  <a:close/>
                  <a:moveTo>
                    <a:pt x="256" y="1"/>
                  </a:moveTo>
                  <a:cubicBezTo>
                    <a:pt x="121" y="1"/>
                    <a:pt x="1" y="106"/>
                    <a:pt x="1" y="242"/>
                  </a:cubicBezTo>
                  <a:lnTo>
                    <a:pt x="1" y="1596"/>
                  </a:lnTo>
                  <a:cubicBezTo>
                    <a:pt x="1" y="1731"/>
                    <a:pt x="121" y="1836"/>
                    <a:pt x="256" y="1836"/>
                  </a:cubicBezTo>
                  <a:lnTo>
                    <a:pt x="1595" y="1836"/>
                  </a:lnTo>
                  <a:cubicBezTo>
                    <a:pt x="1731" y="1836"/>
                    <a:pt x="1836" y="1731"/>
                    <a:pt x="1836" y="1596"/>
                  </a:cubicBezTo>
                  <a:lnTo>
                    <a:pt x="1836" y="242"/>
                  </a:lnTo>
                  <a:cubicBezTo>
                    <a:pt x="1836" y="106"/>
                    <a:pt x="1731" y="1"/>
                    <a:pt x="15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81" name="Google Shape;2681;p57"/>
            <p:cNvSpPr/>
            <p:nvPr/>
          </p:nvSpPr>
          <p:spPr>
            <a:xfrm>
              <a:off x="6002150" y="3258625"/>
              <a:ext cx="45925" cy="45925"/>
            </a:xfrm>
            <a:custGeom>
              <a:avLst/>
              <a:gdLst/>
              <a:ahLst/>
              <a:cxnLst/>
              <a:rect l="l" t="t" r="r" b="b"/>
              <a:pathLst>
                <a:path w="1837" h="1837" extrusionOk="0">
                  <a:moveTo>
                    <a:pt x="1340" y="497"/>
                  </a:moveTo>
                  <a:lnTo>
                    <a:pt x="1340" y="1340"/>
                  </a:lnTo>
                  <a:lnTo>
                    <a:pt x="497" y="1340"/>
                  </a:lnTo>
                  <a:lnTo>
                    <a:pt x="497" y="497"/>
                  </a:lnTo>
                  <a:close/>
                  <a:moveTo>
                    <a:pt x="242" y="1"/>
                  </a:moveTo>
                  <a:cubicBezTo>
                    <a:pt x="106" y="1"/>
                    <a:pt x="1" y="106"/>
                    <a:pt x="1" y="242"/>
                  </a:cubicBezTo>
                  <a:lnTo>
                    <a:pt x="1" y="1596"/>
                  </a:lnTo>
                  <a:cubicBezTo>
                    <a:pt x="1" y="1731"/>
                    <a:pt x="106" y="1836"/>
                    <a:pt x="242" y="1836"/>
                  </a:cubicBezTo>
                  <a:lnTo>
                    <a:pt x="1581" y="1836"/>
                  </a:lnTo>
                  <a:cubicBezTo>
                    <a:pt x="1716" y="1836"/>
                    <a:pt x="1837" y="1731"/>
                    <a:pt x="1837" y="1596"/>
                  </a:cubicBezTo>
                  <a:lnTo>
                    <a:pt x="1837" y="242"/>
                  </a:lnTo>
                  <a:cubicBezTo>
                    <a:pt x="1837" y="106"/>
                    <a:pt x="1716" y="1"/>
                    <a:pt x="15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82" name="Google Shape;2682;p57"/>
            <p:cNvSpPr/>
            <p:nvPr/>
          </p:nvSpPr>
          <p:spPr>
            <a:xfrm>
              <a:off x="5757675" y="3319200"/>
              <a:ext cx="45900" cy="45900"/>
            </a:xfrm>
            <a:custGeom>
              <a:avLst/>
              <a:gdLst/>
              <a:ahLst/>
              <a:cxnLst/>
              <a:rect l="l" t="t" r="r" b="b"/>
              <a:pathLst>
                <a:path w="1836" h="1836" extrusionOk="0">
                  <a:moveTo>
                    <a:pt x="1339" y="497"/>
                  </a:moveTo>
                  <a:lnTo>
                    <a:pt x="1339" y="1339"/>
                  </a:lnTo>
                  <a:lnTo>
                    <a:pt x="497" y="1339"/>
                  </a:lnTo>
                  <a:lnTo>
                    <a:pt x="497" y="497"/>
                  </a:lnTo>
                  <a:close/>
                  <a:moveTo>
                    <a:pt x="256" y="0"/>
                  </a:moveTo>
                  <a:cubicBezTo>
                    <a:pt x="106" y="0"/>
                    <a:pt x="0" y="106"/>
                    <a:pt x="0" y="256"/>
                  </a:cubicBezTo>
                  <a:lnTo>
                    <a:pt x="0" y="1595"/>
                  </a:lnTo>
                  <a:cubicBezTo>
                    <a:pt x="0" y="1731"/>
                    <a:pt x="106" y="1836"/>
                    <a:pt x="256" y="1836"/>
                  </a:cubicBezTo>
                  <a:lnTo>
                    <a:pt x="1595" y="1836"/>
                  </a:lnTo>
                  <a:cubicBezTo>
                    <a:pt x="1730" y="1836"/>
                    <a:pt x="1836" y="1731"/>
                    <a:pt x="1836" y="1595"/>
                  </a:cubicBezTo>
                  <a:lnTo>
                    <a:pt x="1836" y="256"/>
                  </a:lnTo>
                  <a:cubicBezTo>
                    <a:pt x="1836" y="106"/>
                    <a:pt x="1730" y="0"/>
                    <a:pt x="15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83" name="Google Shape;2683;p57"/>
            <p:cNvSpPr/>
            <p:nvPr/>
          </p:nvSpPr>
          <p:spPr>
            <a:xfrm>
              <a:off x="5818600" y="3319200"/>
              <a:ext cx="46300" cy="45900"/>
            </a:xfrm>
            <a:custGeom>
              <a:avLst/>
              <a:gdLst/>
              <a:ahLst/>
              <a:cxnLst/>
              <a:rect l="l" t="t" r="r" b="b"/>
              <a:pathLst>
                <a:path w="1852" h="1836" extrusionOk="0">
                  <a:moveTo>
                    <a:pt x="1340" y="497"/>
                  </a:moveTo>
                  <a:lnTo>
                    <a:pt x="1340" y="1339"/>
                  </a:lnTo>
                  <a:lnTo>
                    <a:pt x="497" y="1339"/>
                  </a:lnTo>
                  <a:lnTo>
                    <a:pt x="512" y="497"/>
                  </a:lnTo>
                  <a:close/>
                  <a:moveTo>
                    <a:pt x="256" y="0"/>
                  </a:moveTo>
                  <a:cubicBezTo>
                    <a:pt x="121" y="0"/>
                    <a:pt x="1" y="106"/>
                    <a:pt x="1" y="256"/>
                  </a:cubicBezTo>
                  <a:lnTo>
                    <a:pt x="1" y="1595"/>
                  </a:lnTo>
                  <a:cubicBezTo>
                    <a:pt x="1" y="1731"/>
                    <a:pt x="121" y="1836"/>
                    <a:pt x="256" y="1836"/>
                  </a:cubicBezTo>
                  <a:lnTo>
                    <a:pt x="1595" y="1836"/>
                  </a:lnTo>
                  <a:cubicBezTo>
                    <a:pt x="1731" y="1836"/>
                    <a:pt x="1851" y="1731"/>
                    <a:pt x="1851" y="1595"/>
                  </a:cubicBezTo>
                  <a:lnTo>
                    <a:pt x="1851" y="256"/>
                  </a:lnTo>
                  <a:cubicBezTo>
                    <a:pt x="1851" y="106"/>
                    <a:pt x="1731" y="0"/>
                    <a:pt x="15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84" name="Google Shape;2684;p57"/>
            <p:cNvSpPr/>
            <p:nvPr/>
          </p:nvSpPr>
          <p:spPr>
            <a:xfrm>
              <a:off x="5879925" y="3319200"/>
              <a:ext cx="45900" cy="45900"/>
            </a:xfrm>
            <a:custGeom>
              <a:avLst/>
              <a:gdLst/>
              <a:ahLst/>
              <a:cxnLst/>
              <a:rect l="l" t="t" r="r" b="b"/>
              <a:pathLst>
                <a:path w="1836" h="1836" extrusionOk="0">
                  <a:moveTo>
                    <a:pt x="1339" y="497"/>
                  </a:moveTo>
                  <a:lnTo>
                    <a:pt x="1339" y="1339"/>
                  </a:lnTo>
                  <a:lnTo>
                    <a:pt x="497" y="1339"/>
                  </a:lnTo>
                  <a:lnTo>
                    <a:pt x="497" y="497"/>
                  </a:lnTo>
                  <a:close/>
                  <a:moveTo>
                    <a:pt x="241" y="0"/>
                  </a:moveTo>
                  <a:cubicBezTo>
                    <a:pt x="105" y="0"/>
                    <a:pt x="0" y="106"/>
                    <a:pt x="0" y="256"/>
                  </a:cubicBezTo>
                  <a:lnTo>
                    <a:pt x="0" y="1595"/>
                  </a:lnTo>
                  <a:cubicBezTo>
                    <a:pt x="0" y="1731"/>
                    <a:pt x="105" y="1836"/>
                    <a:pt x="241" y="1836"/>
                  </a:cubicBezTo>
                  <a:lnTo>
                    <a:pt x="1580" y="1836"/>
                  </a:lnTo>
                  <a:cubicBezTo>
                    <a:pt x="1730" y="1836"/>
                    <a:pt x="1836" y="1731"/>
                    <a:pt x="1836" y="1595"/>
                  </a:cubicBezTo>
                  <a:lnTo>
                    <a:pt x="1836" y="256"/>
                  </a:lnTo>
                  <a:cubicBezTo>
                    <a:pt x="1836" y="106"/>
                    <a:pt x="1730" y="0"/>
                    <a:pt x="15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85" name="Google Shape;2685;p57"/>
            <p:cNvSpPr/>
            <p:nvPr/>
          </p:nvSpPr>
          <p:spPr>
            <a:xfrm>
              <a:off x="5940850" y="3319200"/>
              <a:ext cx="46300" cy="45950"/>
            </a:xfrm>
            <a:custGeom>
              <a:avLst/>
              <a:gdLst/>
              <a:ahLst/>
              <a:cxnLst/>
              <a:rect l="l" t="t" r="r" b="b"/>
              <a:pathLst>
                <a:path w="1852" h="1838" extrusionOk="0">
                  <a:moveTo>
                    <a:pt x="1340" y="497"/>
                  </a:moveTo>
                  <a:lnTo>
                    <a:pt x="1340" y="1339"/>
                  </a:lnTo>
                  <a:lnTo>
                    <a:pt x="497" y="1339"/>
                  </a:lnTo>
                  <a:lnTo>
                    <a:pt x="497" y="497"/>
                  </a:lnTo>
                  <a:close/>
                  <a:moveTo>
                    <a:pt x="256" y="0"/>
                  </a:moveTo>
                  <a:cubicBezTo>
                    <a:pt x="121" y="0"/>
                    <a:pt x="1" y="106"/>
                    <a:pt x="1" y="256"/>
                  </a:cubicBezTo>
                  <a:lnTo>
                    <a:pt x="1" y="1595"/>
                  </a:lnTo>
                  <a:cubicBezTo>
                    <a:pt x="1" y="1723"/>
                    <a:pt x="108" y="1837"/>
                    <a:pt x="233" y="1837"/>
                  </a:cubicBezTo>
                  <a:cubicBezTo>
                    <a:pt x="241" y="1837"/>
                    <a:pt x="249" y="1837"/>
                    <a:pt x="256" y="1836"/>
                  </a:cubicBezTo>
                  <a:lnTo>
                    <a:pt x="1595" y="1836"/>
                  </a:lnTo>
                  <a:cubicBezTo>
                    <a:pt x="1603" y="1837"/>
                    <a:pt x="1611" y="1837"/>
                    <a:pt x="1618" y="1837"/>
                  </a:cubicBezTo>
                  <a:cubicBezTo>
                    <a:pt x="1744" y="1837"/>
                    <a:pt x="1850" y="1723"/>
                    <a:pt x="1836" y="1595"/>
                  </a:cubicBezTo>
                  <a:lnTo>
                    <a:pt x="1836" y="256"/>
                  </a:lnTo>
                  <a:cubicBezTo>
                    <a:pt x="1851" y="121"/>
                    <a:pt x="1731" y="0"/>
                    <a:pt x="15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86" name="Google Shape;2686;p57"/>
            <p:cNvSpPr/>
            <p:nvPr/>
          </p:nvSpPr>
          <p:spPr>
            <a:xfrm>
              <a:off x="6002150" y="3319200"/>
              <a:ext cx="45925" cy="45900"/>
            </a:xfrm>
            <a:custGeom>
              <a:avLst/>
              <a:gdLst/>
              <a:ahLst/>
              <a:cxnLst/>
              <a:rect l="l" t="t" r="r" b="b"/>
              <a:pathLst>
                <a:path w="1837" h="1836" extrusionOk="0">
                  <a:moveTo>
                    <a:pt x="1340" y="497"/>
                  </a:moveTo>
                  <a:lnTo>
                    <a:pt x="1340" y="1339"/>
                  </a:lnTo>
                  <a:lnTo>
                    <a:pt x="497" y="1339"/>
                  </a:lnTo>
                  <a:lnTo>
                    <a:pt x="497" y="497"/>
                  </a:lnTo>
                  <a:close/>
                  <a:moveTo>
                    <a:pt x="242" y="0"/>
                  </a:moveTo>
                  <a:cubicBezTo>
                    <a:pt x="106" y="0"/>
                    <a:pt x="1" y="106"/>
                    <a:pt x="1" y="256"/>
                  </a:cubicBezTo>
                  <a:lnTo>
                    <a:pt x="1" y="1595"/>
                  </a:lnTo>
                  <a:cubicBezTo>
                    <a:pt x="1" y="1731"/>
                    <a:pt x="106" y="1836"/>
                    <a:pt x="242" y="1836"/>
                  </a:cubicBezTo>
                  <a:lnTo>
                    <a:pt x="1581" y="1836"/>
                  </a:lnTo>
                  <a:cubicBezTo>
                    <a:pt x="1731" y="1836"/>
                    <a:pt x="1837" y="1731"/>
                    <a:pt x="1837" y="1595"/>
                  </a:cubicBezTo>
                  <a:lnTo>
                    <a:pt x="1837" y="256"/>
                  </a:lnTo>
                  <a:cubicBezTo>
                    <a:pt x="1837" y="106"/>
                    <a:pt x="1731" y="0"/>
                    <a:pt x="15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87" name="Google Shape;2687;p57"/>
            <p:cNvSpPr/>
            <p:nvPr/>
          </p:nvSpPr>
          <p:spPr>
            <a:xfrm>
              <a:off x="5757675" y="3379750"/>
              <a:ext cx="45900" cy="45925"/>
            </a:xfrm>
            <a:custGeom>
              <a:avLst/>
              <a:gdLst/>
              <a:ahLst/>
              <a:cxnLst/>
              <a:rect l="l" t="t" r="r" b="b"/>
              <a:pathLst>
                <a:path w="1836" h="1837" extrusionOk="0">
                  <a:moveTo>
                    <a:pt x="1339" y="497"/>
                  </a:moveTo>
                  <a:lnTo>
                    <a:pt x="1339" y="1340"/>
                  </a:lnTo>
                  <a:lnTo>
                    <a:pt x="497" y="1340"/>
                  </a:lnTo>
                  <a:lnTo>
                    <a:pt x="497" y="497"/>
                  </a:lnTo>
                  <a:close/>
                  <a:moveTo>
                    <a:pt x="256" y="1"/>
                  </a:moveTo>
                  <a:cubicBezTo>
                    <a:pt x="106" y="1"/>
                    <a:pt x="0" y="106"/>
                    <a:pt x="0" y="256"/>
                  </a:cubicBezTo>
                  <a:lnTo>
                    <a:pt x="0" y="1595"/>
                  </a:lnTo>
                  <a:cubicBezTo>
                    <a:pt x="0" y="1731"/>
                    <a:pt x="106" y="1836"/>
                    <a:pt x="256" y="1836"/>
                  </a:cubicBezTo>
                  <a:lnTo>
                    <a:pt x="1595" y="1836"/>
                  </a:lnTo>
                  <a:cubicBezTo>
                    <a:pt x="1730" y="1836"/>
                    <a:pt x="1836" y="1731"/>
                    <a:pt x="1836" y="1595"/>
                  </a:cubicBezTo>
                  <a:lnTo>
                    <a:pt x="1836" y="256"/>
                  </a:lnTo>
                  <a:cubicBezTo>
                    <a:pt x="1836" y="106"/>
                    <a:pt x="1730" y="1"/>
                    <a:pt x="15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88" name="Google Shape;2688;p57"/>
            <p:cNvSpPr/>
            <p:nvPr/>
          </p:nvSpPr>
          <p:spPr>
            <a:xfrm>
              <a:off x="5818600" y="3379750"/>
              <a:ext cx="46300" cy="45925"/>
            </a:xfrm>
            <a:custGeom>
              <a:avLst/>
              <a:gdLst/>
              <a:ahLst/>
              <a:cxnLst/>
              <a:rect l="l" t="t" r="r" b="b"/>
              <a:pathLst>
                <a:path w="1852" h="1837" extrusionOk="0">
                  <a:moveTo>
                    <a:pt x="1340" y="497"/>
                  </a:moveTo>
                  <a:lnTo>
                    <a:pt x="1340" y="1340"/>
                  </a:lnTo>
                  <a:lnTo>
                    <a:pt x="497" y="1340"/>
                  </a:lnTo>
                  <a:lnTo>
                    <a:pt x="512" y="497"/>
                  </a:lnTo>
                  <a:close/>
                  <a:moveTo>
                    <a:pt x="256" y="1"/>
                  </a:moveTo>
                  <a:cubicBezTo>
                    <a:pt x="121" y="1"/>
                    <a:pt x="1" y="106"/>
                    <a:pt x="1" y="256"/>
                  </a:cubicBezTo>
                  <a:lnTo>
                    <a:pt x="1" y="1595"/>
                  </a:lnTo>
                  <a:cubicBezTo>
                    <a:pt x="1" y="1731"/>
                    <a:pt x="121" y="1836"/>
                    <a:pt x="256" y="1836"/>
                  </a:cubicBezTo>
                  <a:lnTo>
                    <a:pt x="1595" y="1836"/>
                  </a:lnTo>
                  <a:cubicBezTo>
                    <a:pt x="1731" y="1836"/>
                    <a:pt x="1851" y="1731"/>
                    <a:pt x="1851" y="1595"/>
                  </a:cubicBezTo>
                  <a:lnTo>
                    <a:pt x="1851" y="256"/>
                  </a:lnTo>
                  <a:cubicBezTo>
                    <a:pt x="1851" y="106"/>
                    <a:pt x="1731" y="1"/>
                    <a:pt x="15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89" name="Google Shape;2689;p57"/>
            <p:cNvSpPr/>
            <p:nvPr/>
          </p:nvSpPr>
          <p:spPr>
            <a:xfrm>
              <a:off x="5879925" y="3379750"/>
              <a:ext cx="45900" cy="45925"/>
            </a:xfrm>
            <a:custGeom>
              <a:avLst/>
              <a:gdLst/>
              <a:ahLst/>
              <a:cxnLst/>
              <a:rect l="l" t="t" r="r" b="b"/>
              <a:pathLst>
                <a:path w="1836" h="1837" extrusionOk="0">
                  <a:moveTo>
                    <a:pt x="1339" y="497"/>
                  </a:moveTo>
                  <a:lnTo>
                    <a:pt x="1339" y="1340"/>
                  </a:lnTo>
                  <a:lnTo>
                    <a:pt x="497" y="1340"/>
                  </a:lnTo>
                  <a:lnTo>
                    <a:pt x="497" y="497"/>
                  </a:lnTo>
                  <a:close/>
                  <a:moveTo>
                    <a:pt x="241" y="1"/>
                  </a:moveTo>
                  <a:cubicBezTo>
                    <a:pt x="105" y="1"/>
                    <a:pt x="0" y="106"/>
                    <a:pt x="0" y="256"/>
                  </a:cubicBezTo>
                  <a:lnTo>
                    <a:pt x="0" y="1595"/>
                  </a:lnTo>
                  <a:cubicBezTo>
                    <a:pt x="0" y="1731"/>
                    <a:pt x="105" y="1836"/>
                    <a:pt x="241" y="1836"/>
                  </a:cubicBezTo>
                  <a:lnTo>
                    <a:pt x="1580" y="1836"/>
                  </a:lnTo>
                  <a:cubicBezTo>
                    <a:pt x="1730" y="1836"/>
                    <a:pt x="1836" y="1731"/>
                    <a:pt x="1836" y="1595"/>
                  </a:cubicBezTo>
                  <a:lnTo>
                    <a:pt x="1836" y="256"/>
                  </a:lnTo>
                  <a:cubicBezTo>
                    <a:pt x="1836" y="106"/>
                    <a:pt x="1730" y="1"/>
                    <a:pt x="158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690" name="Google Shape;2690;p57"/>
          <p:cNvGrpSpPr/>
          <p:nvPr/>
        </p:nvGrpSpPr>
        <p:grpSpPr>
          <a:xfrm>
            <a:off x="1692563" y="1265652"/>
            <a:ext cx="411925" cy="429200"/>
            <a:chOff x="5623975" y="2591838"/>
            <a:chExt cx="411925" cy="429200"/>
          </a:xfrm>
        </p:grpSpPr>
        <p:sp>
          <p:nvSpPr>
            <p:cNvPr id="2691" name="Google Shape;2691;p57"/>
            <p:cNvSpPr/>
            <p:nvPr/>
          </p:nvSpPr>
          <p:spPr>
            <a:xfrm>
              <a:off x="5964400" y="2684913"/>
              <a:ext cx="71500" cy="314125"/>
            </a:xfrm>
            <a:custGeom>
              <a:avLst/>
              <a:gdLst/>
              <a:ahLst/>
              <a:cxnLst/>
              <a:rect l="l" t="t" r="r" b="b"/>
              <a:pathLst>
                <a:path w="2860" h="12565" extrusionOk="0">
                  <a:moveTo>
                    <a:pt x="941" y="497"/>
                  </a:moveTo>
                  <a:cubicBezTo>
                    <a:pt x="1148" y="497"/>
                    <a:pt x="1355" y="640"/>
                    <a:pt x="1355" y="926"/>
                  </a:cubicBezTo>
                  <a:lnTo>
                    <a:pt x="1355" y="1618"/>
                  </a:lnTo>
                  <a:lnTo>
                    <a:pt x="527" y="1618"/>
                  </a:lnTo>
                  <a:lnTo>
                    <a:pt x="527" y="926"/>
                  </a:lnTo>
                  <a:cubicBezTo>
                    <a:pt x="527" y="640"/>
                    <a:pt x="734" y="497"/>
                    <a:pt x="941" y="497"/>
                  </a:cubicBezTo>
                  <a:close/>
                  <a:moveTo>
                    <a:pt x="1294" y="10285"/>
                  </a:moveTo>
                  <a:lnTo>
                    <a:pt x="993" y="11564"/>
                  </a:lnTo>
                  <a:lnTo>
                    <a:pt x="888" y="11564"/>
                  </a:lnTo>
                  <a:lnTo>
                    <a:pt x="587" y="10285"/>
                  </a:lnTo>
                  <a:close/>
                  <a:moveTo>
                    <a:pt x="941" y="1"/>
                  </a:moveTo>
                  <a:cubicBezTo>
                    <a:pt x="478" y="1"/>
                    <a:pt x="15" y="309"/>
                    <a:pt x="15" y="926"/>
                  </a:cubicBezTo>
                  <a:lnTo>
                    <a:pt x="15" y="1859"/>
                  </a:lnTo>
                  <a:lnTo>
                    <a:pt x="15" y="5320"/>
                  </a:lnTo>
                  <a:cubicBezTo>
                    <a:pt x="30" y="5478"/>
                    <a:pt x="151" y="5557"/>
                    <a:pt x="271" y="5557"/>
                  </a:cubicBezTo>
                  <a:cubicBezTo>
                    <a:pt x="392" y="5557"/>
                    <a:pt x="512" y="5478"/>
                    <a:pt x="527" y="5320"/>
                  </a:cubicBezTo>
                  <a:lnTo>
                    <a:pt x="527" y="2115"/>
                  </a:lnTo>
                  <a:lnTo>
                    <a:pt x="1355" y="2115"/>
                  </a:lnTo>
                  <a:lnTo>
                    <a:pt x="1355" y="9788"/>
                  </a:lnTo>
                  <a:lnTo>
                    <a:pt x="527" y="9788"/>
                  </a:lnTo>
                  <a:lnTo>
                    <a:pt x="527" y="6418"/>
                  </a:lnTo>
                  <a:cubicBezTo>
                    <a:pt x="542" y="6237"/>
                    <a:pt x="407" y="6147"/>
                    <a:pt x="271" y="6147"/>
                  </a:cubicBezTo>
                  <a:cubicBezTo>
                    <a:pt x="136" y="6147"/>
                    <a:pt x="0" y="6237"/>
                    <a:pt x="15" y="6418"/>
                  </a:cubicBezTo>
                  <a:lnTo>
                    <a:pt x="15" y="10029"/>
                  </a:lnTo>
                  <a:cubicBezTo>
                    <a:pt x="15" y="10044"/>
                    <a:pt x="15" y="10044"/>
                    <a:pt x="15" y="10059"/>
                  </a:cubicBezTo>
                  <a:cubicBezTo>
                    <a:pt x="15" y="10059"/>
                    <a:pt x="15" y="10059"/>
                    <a:pt x="15" y="10074"/>
                  </a:cubicBezTo>
                  <a:lnTo>
                    <a:pt x="437" y="11864"/>
                  </a:lnTo>
                  <a:cubicBezTo>
                    <a:pt x="467" y="11970"/>
                    <a:pt x="572" y="12045"/>
                    <a:pt x="677" y="12045"/>
                  </a:cubicBezTo>
                  <a:lnTo>
                    <a:pt x="677" y="12316"/>
                  </a:lnTo>
                  <a:cubicBezTo>
                    <a:pt x="677" y="12481"/>
                    <a:pt x="805" y="12564"/>
                    <a:pt x="933" y="12564"/>
                  </a:cubicBezTo>
                  <a:cubicBezTo>
                    <a:pt x="1061" y="12564"/>
                    <a:pt x="1189" y="12481"/>
                    <a:pt x="1189" y="12316"/>
                  </a:cubicBezTo>
                  <a:lnTo>
                    <a:pt x="1189" y="12075"/>
                  </a:lnTo>
                  <a:cubicBezTo>
                    <a:pt x="1309" y="12075"/>
                    <a:pt x="1400" y="12000"/>
                    <a:pt x="1430" y="11895"/>
                  </a:cubicBezTo>
                  <a:lnTo>
                    <a:pt x="1851" y="10104"/>
                  </a:lnTo>
                  <a:cubicBezTo>
                    <a:pt x="1851" y="10089"/>
                    <a:pt x="1851" y="10059"/>
                    <a:pt x="1851" y="10044"/>
                  </a:cubicBezTo>
                  <a:lnTo>
                    <a:pt x="1851" y="2145"/>
                  </a:lnTo>
                  <a:cubicBezTo>
                    <a:pt x="2137" y="2190"/>
                    <a:pt x="2348" y="2356"/>
                    <a:pt x="2348" y="2551"/>
                  </a:cubicBezTo>
                  <a:lnTo>
                    <a:pt x="2348" y="5861"/>
                  </a:lnTo>
                  <a:cubicBezTo>
                    <a:pt x="2348" y="6027"/>
                    <a:pt x="2475" y="6109"/>
                    <a:pt x="2603" y="6109"/>
                  </a:cubicBezTo>
                  <a:cubicBezTo>
                    <a:pt x="2731" y="6109"/>
                    <a:pt x="2859" y="6027"/>
                    <a:pt x="2859" y="5861"/>
                  </a:cubicBezTo>
                  <a:lnTo>
                    <a:pt x="2859" y="2536"/>
                  </a:lnTo>
                  <a:cubicBezTo>
                    <a:pt x="2859" y="2055"/>
                    <a:pt x="2423" y="1678"/>
                    <a:pt x="1851" y="1633"/>
                  </a:cubicBezTo>
                  <a:lnTo>
                    <a:pt x="1866" y="1633"/>
                  </a:lnTo>
                  <a:lnTo>
                    <a:pt x="1866" y="926"/>
                  </a:lnTo>
                  <a:cubicBezTo>
                    <a:pt x="1866" y="309"/>
                    <a:pt x="1403" y="1"/>
                    <a:pt x="9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92" name="Google Shape;2692;p57"/>
            <p:cNvSpPr/>
            <p:nvPr/>
          </p:nvSpPr>
          <p:spPr>
            <a:xfrm>
              <a:off x="5623975" y="2591838"/>
              <a:ext cx="320500" cy="429200"/>
            </a:xfrm>
            <a:custGeom>
              <a:avLst/>
              <a:gdLst/>
              <a:ahLst/>
              <a:cxnLst/>
              <a:rect l="l" t="t" r="r" b="b"/>
              <a:pathLst>
                <a:path w="12820" h="17168" extrusionOk="0">
                  <a:moveTo>
                    <a:pt x="6365" y="497"/>
                  </a:moveTo>
                  <a:cubicBezTo>
                    <a:pt x="6967" y="497"/>
                    <a:pt x="7509" y="933"/>
                    <a:pt x="7629" y="1535"/>
                  </a:cubicBezTo>
                  <a:lnTo>
                    <a:pt x="5086" y="1535"/>
                  </a:lnTo>
                  <a:cubicBezTo>
                    <a:pt x="5222" y="933"/>
                    <a:pt x="5748" y="497"/>
                    <a:pt x="6365" y="497"/>
                  </a:cubicBezTo>
                  <a:close/>
                  <a:moveTo>
                    <a:pt x="9600" y="2046"/>
                  </a:moveTo>
                  <a:lnTo>
                    <a:pt x="9600" y="3054"/>
                  </a:lnTo>
                  <a:lnTo>
                    <a:pt x="3221" y="3054"/>
                  </a:lnTo>
                  <a:lnTo>
                    <a:pt x="3221" y="2046"/>
                  </a:lnTo>
                  <a:close/>
                  <a:moveTo>
                    <a:pt x="6365" y="0"/>
                  </a:moveTo>
                  <a:cubicBezTo>
                    <a:pt x="5463" y="0"/>
                    <a:pt x="4710" y="662"/>
                    <a:pt x="4590" y="1535"/>
                  </a:cubicBezTo>
                  <a:lnTo>
                    <a:pt x="2965" y="1535"/>
                  </a:lnTo>
                  <a:cubicBezTo>
                    <a:pt x="2830" y="1535"/>
                    <a:pt x="2709" y="1655"/>
                    <a:pt x="2709" y="1790"/>
                  </a:cubicBezTo>
                  <a:lnTo>
                    <a:pt x="2709" y="2031"/>
                  </a:lnTo>
                  <a:lnTo>
                    <a:pt x="242" y="2031"/>
                  </a:lnTo>
                  <a:cubicBezTo>
                    <a:pt x="106" y="2031"/>
                    <a:pt x="1" y="2137"/>
                    <a:pt x="1" y="2272"/>
                  </a:cubicBezTo>
                  <a:lnTo>
                    <a:pt x="1" y="16912"/>
                  </a:lnTo>
                  <a:cubicBezTo>
                    <a:pt x="1" y="17047"/>
                    <a:pt x="106" y="17167"/>
                    <a:pt x="242" y="17167"/>
                  </a:cubicBezTo>
                  <a:lnTo>
                    <a:pt x="12579" y="17167"/>
                  </a:lnTo>
                  <a:cubicBezTo>
                    <a:pt x="12715" y="17167"/>
                    <a:pt x="12820" y="17047"/>
                    <a:pt x="12820" y="16912"/>
                  </a:cubicBezTo>
                  <a:lnTo>
                    <a:pt x="12820" y="2272"/>
                  </a:lnTo>
                  <a:cubicBezTo>
                    <a:pt x="12820" y="2137"/>
                    <a:pt x="12715" y="2031"/>
                    <a:pt x="12579" y="2031"/>
                  </a:cubicBezTo>
                  <a:lnTo>
                    <a:pt x="11646" y="2031"/>
                  </a:lnTo>
                  <a:cubicBezTo>
                    <a:pt x="11345" y="2046"/>
                    <a:pt x="11345" y="2498"/>
                    <a:pt x="11646" y="2528"/>
                  </a:cubicBezTo>
                  <a:lnTo>
                    <a:pt x="12308" y="2528"/>
                  </a:lnTo>
                  <a:lnTo>
                    <a:pt x="12308" y="16656"/>
                  </a:lnTo>
                  <a:lnTo>
                    <a:pt x="482" y="16656"/>
                  </a:lnTo>
                  <a:lnTo>
                    <a:pt x="482" y="2528"/>
                  </a:lnTo>
                  <a:lnTo>
                    <a:pt x="2724" y="2528"/>
                  </a:lnTo>
                  <a:lnTo>
                    <a:pt x="2724" y="3054"/>
                  </a:lnTo>
                  <a:lnTo>
                    <a:pt x="1280" y="3054"/>
                  </a:lnTo>
                  <a:cubicBezTo>
                    <a:pt x="1129" y="3054"/>
                    <a:pt x="1024" y="3160"/>
                    <a:pt x="1024" y="3310"/>
                  </a:cubicBezTo>
                  <a:lnTo>
                    <a:pt x="1024" y="12789"/>
                  </a:lnTo>
                  <a:cubicBezTo>
                    <a:pt x="1039" y="12939"/>
                    <a:pt x="1156" y="13015"/>
                    <a:pt x="1272" y="13015"/>
                  </a:cubicBezTo>
                  <a:cubicBezTo>
                    <a:pt x="1389" y="13015"/>
                    <a:pt x="1506" y="12939"/>
                    <a:pt x="1521" y="12789"/>
                  </a:cubicBezTo>
                  <a:lnTo>
                    <a:pt x="1521" y="3551"/>
                  </a:lnTo>
                  <a:lnTo>
                    <a:pt x="11300" y="3551"/>
                  </a:lnTo>
                  <a:lnTo>
                    <a:pt x="11300" y="15633"/>
                  </a:lnTo>
                  <a:lnTo>
                    <a:pt x="1521" y="15633"/>
                  </a:lnTo>
                  <a:lnTo>
                    <a:pt x="1521" y="13887"/>
                  </a:lnTo>
                  <a:cubicBezTo>
                    <a:pt x="1506" y="13729"/>
                    <a:pt x="1389" y="13650"/>
                    <a:pt x="1272" y="13650"/>
                  </a:cubicBezTo>
                  <a:cubicBezTo>
                    <a:pt x="1156" y="13650"/>
                    <a:pt x="1039" y="13729"/>
                    <a:pt x="1024" y="13887"/>
                  </a:cubicBezTo>
                  <a:lnTo>
                    <a:pt x="1024" y="15888"/>
                  </a:lnTo>
                  <a:cubicBezTo>
                    <a:pt x="1024" y="16024"/>
                    <a:pt x="1129" y="16129"/>
                    <a:pt x="1280" y="16129"/>
                  </a:cubicBezTo>
                  <a:lnTo>
                    <a:pt x="11541" y="16129"/>
                  </a:lnTo>
                  <a:cubicBezTo>
                    <a:pt x="11692" y="16129"/>
                    <a:pt x="11797" y="16024"/>
                    <a:pt x="11797" y="15888"/>
                  </a:cubicBezTo>
                  <a:lnTo>
                    <a:pt x="11797" y="3310"/>
                  </a:lnTo>
                  <a:cubicBezTo>
                    <a:pt x="11797" y="3160"/>
                    <a:pt x="11692" y="3054"/>
                    <a:pt x="11541" y="3054"/>
                  </a:cubicBezTo>
                  <a:lnTo>
                    <a:pt x="10097" y="3054"/>
                  </a:lnTo>
                  <a:lnTo>
                    <a:pt x="10097" y="2528"/>
                  </a:lnTo>
                  <a:lnTo>
                    <a:pt x="10563" y="2528"/>
                  </a:lnTo>
                  <a:cubicBezTo>
                    <a:pt x="10573" y="2529"/>
                    <a:pt x="10582" y="2529"/>
                    <a:pt x="10591" y="2529"/>
                  </a:cubicBezTo>
                  <a:cubicBezTo>
                    <a:pt x="10915" y="2529"/>
                    <a:pt x="10915" y="2030"/>
                    <a:pt x="10591" y="2030"/>
                  </a:cubicBezTo>
                  <a:cubicBezTo>
                    <a:pt x="10582" y="2030"/>
                    <a:pt x="10573" y="2030"/>
                    <a:pt x="10563" y="2031"/>
                  </a:cubicBezTo>
                  <a:lnTo>
                    <a:pt x="10097" y="2031"/>
                  </a:lnTo>
                  <a:lnTo>
                    <a:pt x="10097" y="1790"/>
                  </a:lnTo>
                  <a:cubicBezTo>
                    <a:pt x="10097" y="1655"/>
                    <a:pt x="9991" y="1535"/>
                    <a:pt x="9856" y="1535"/>
                  </a:cubicBezTo>
                  <a:lnTo>
                    <a:pt x="8141" y="1535"/>
                  </a:lnTo>
                  <a:cubicBezTo>
                    <a:pt x="8005" y="662"/>
                    <a:pt x="7253" y="0"/>
                    <a:pt x="63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93" name="Google Shape;2693;p57"/>
            <p:cNvSpPr/>
            <p:nvPr/>
          </p:nvSpPr>
          <p:spPr>
            <a:xfrm>
              <a:off x="5680775" y="2729488"/>
              <a:ext cx="59100" cy="63975"/>
            </a:xfrm>
            <a:custGeom>
              <a:avLst/>
              <a:gdLst/>
              <a:ahLst/>
              <a:cxnLst/>
              <a:rect l="l" t="t" r="r" b="b"/>
              <a:pathLst>
                <a:path w="2364" h="2559" extrusionOk="0">
                  <a:moveTo>
                    <a:pt x="1851" y="512"/>
                  </a:moveTo>
                  <a:lnTo>
                    <a:pt x="1851" y="2062"/>
                  </a:lnTo>
                  <a:lnTo>
                    <a:pt x="512" y="2062"/>
                  </a:lnTo>
                  <a:lnTo>
                    <a:pt x="512" y="512"/>
                  </a:lnTo>
                  <a:close/>
                  <a:moveTo>
                    <a:pt x="257" y="1"/>
                  </a:moveTo>
                  <a:cubicBezTo>
                    <a:pt x="121" y="1"/>
                    <a:pt x="1" y="121"/>
                    <a:pt x="1" y="257"/>
                  </a:cubicBezTo>
                  <a:lnTo>
                    <a:pt x="1" y="2318"/>
                  </a:lnTo>
                  <a:cubicBezTo>
                    <a:pt x="1" y="2453"/>
                    <a:pt x="121" y="2559"/>
                    <a:pt x="257" y="2559"/>
                  </a:cubicBezTo>
                  <a:lnTo>
                    <a:pt x="2107" y="2559"/>
                  </a:lnTo>
                  <a:cubicBezTo>
                    <a:pt x="2243" y="2559"/>
                    <a:pt x="2363" y="2453"/>
                    <a:pt x="2363" y="2318"/>
                  </a:cubicBezTo>
                  <a:lnTo>
                    <a:pt x="2363" y="257"/>
                  </a:lnTo>
                  <a:cubicBezTo>
                    <a:pt x="2363" y="121"/>
                    <a:pt x="2243" y="1"/>
                    <a:pt x="21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94" name="Google Shape;2694;p57"/>
            <p:cNvSpPr/>
            <p:nvPr/>
          </p:nvSpPr>
          <p:spPr>
            <a:xfrm>
              <a:off x="5751500" y="2755063"/>
              <a:ext cx="132050" cy="12825"/>
            </a:xfrm>
            <a:custGeom>
              <a:avLst/>
              <a:gdLst/>
              <a:ahLst/>
              <a:cxnLst/>
              <a:rect l="l" t="t" r="r" b="b"/>
              <a:pathLst>
                <a:path w="5282" h="513" extrusionOk="0">
                  <a:moveTo>
                    <a:pt x="347" y="1"/>
                  </a:moveTo>
                  <a:cubicBezTo>
                    <a:pt x="0" y="1"/>
                    <a:pt x="0" y="512"/>
                    <a:pt x="347" y="512"/>
                  </a:cubicBezTo>
                  <a:lnTo>
                    <a:pt x="4951" y="512"/>
                  </a:lnTo>
                  <a:cubicBezTo>
                    <a:pt x="5282" y="512"/>
                    <a:pt x="5282" y="1"/>
                    <a:pt x="49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95" name="Google Shape;2695;p57"/>
            <p:cNvSpPr/>
            <p:nvPr/>
          </p:nvSpPr>
          <p:spPr>
            <a:xfrm>
              <a:off x="5680775" y="2808113"/>
              <a:ext cx="58700" cy="63975"/>
            </a:xfrm>
            <a:custGeom>
              <a:avLst/>
              <a:gdLst/>
              <a:ahLst/>
              <a:cxnLst/>
              <a:rect l="l" t="t" r="r" b="b"/>
              <a:pathLst>
                <a:path w="2348" h="2559" extrusionOk="0">
                  <a:moveTo>
                    <a:pt x="1851" y="512"/>
                  </a:moveTo>
                  <a:lnTo>
                    <a:pt x="1851" y="2077"/>
                  </a:lnTo>
                  <a:lnTo>
                    <a:pt x="512" y="2077"/>
                  </a:lnTo>
                  <a:lnTo>
                    <a:pt x="512" y="512"/>
                  </a:lnTo>
                  <a:close/>
                  <a:moveTo>
                    <a:pt x="257" y="0"/>
                  </a:moveTo>
                  <a:cubicBezTo>
                    <a:pt x="121" y="0"/>
                    <a:pt x="1" y="121"/>
                    <a:pt x="1" y="256"/>
                  </a:cubicBezTo>
                  <a:lnTo>
                    <a:pt x="1" y="2317"/>
                  </a:lnTo>
                  <a:cubicBezTo>
                    <a:pt x="1" y="2453"/>
                    <a:pt x="106" y="2558"/>
                    <a:pt x="257" y="2558"/>
                  </a:cubicBezTo>
                  <a:lnTo>
                    <a:pt x="2107" y="2558"/>
                  </a:lnTo>
                  <a:cubicBezTo>
                    <a:pt x="2243" y="2558"/>
                    <a:pt x="2348" y="2453"/>
                    <a:pt x="2348" y="2317"/>
                  </a:cubicBezTo>
                  <a:lnTo>
                    <a:pt x="2348" y="256"/>
                  </a:lnTo>
                  <a:cubicBezTo>
                    <a:pt x="2348" y="121"/>
                    <a:pt x="2243" y="0"/>
                    <a:pt x="21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96" name="Google Shape;2696;p57"/>
            <p:cNvSpPr/>
            <p:nvPr/>
          </p:nvSpPr>
          <p:spPr>
            <a:xfrm>
              <a:off x="5751000" y="2834038"/>
              <a:ext cx="133075" cy="12500"/>
            </a:xfrm>
            <a:custGeom>
              <a:avLst/>
              <a:gdLst/>
              <a:ahLst/>
              <a:cxnLst/>
              <a:rect l="l" t="t" r="r" b="b"/>
              <a:pathLst>
                <a:path w="5323" h="500" extrusionOk="0">
                  <a:moveTo>
                    <a:pt x="338" y="0"/>
                  </a:moveTo>
                  <a:cubicBezTo>
                    <a:pt x="0" y="0"/>
                    <a:pt x="0" y="499"/>
                    <a:pt x="338" y="499"/>
                  </a:cubicBezTo>
                  <a:cubicBezTo>
                    <a:pt x="347" y="499"/>
                    <a:pt x="357" y="499"/>
                    <a:pt x="367" y="498"/>
                  </a:cubicBezTo>
                  <a:lnTo>
                    <a:pt x="4971" y="498"/>
                  </a:lnTo>
                  <a:cubicBezTo>
                    <a:pt x="4980" y="499"/>
                    <a:pt x="4989" y="499"/>
                    <a:pt x="4998" y="499"/>
                  </a:cubicBezTo>
                  <a:cubicBezTo>
                    <a:pt x="5322" y="499"/>
                    <a:pt x="5322" y="0"/>
                    <a:pt x="4998" y="0"/>
                  </a:cubicBezTo>
                  <a:cubicBezTo>
                    <a:pt x="4989" y="0"/>
                    <a:pt x="4980" y="1"/>
                    <a:pt x="4971" y="2"/>
                  </a:cubicBezTo>
                  <a:lnTo>
                    <a:pt x="367" y="2"/>
                  </a:lnTo>
                  <a:cubicBezTo>
                    <a:pt x="357" y="1"/>
                    <a:pt x="347" y="0"/>
                    <a:pt x="3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97" name="Google Shape;2697;p57"/>
            <p:cNvSpPr/>
            <p:nvPr/>
          </p:nvSpPr>
          <p:spPr>
            <a:xfrm>
              <a:off x="5680775" y="2887063"/>
              <a:ext cx="58700" cy="63625"/>
            </a:xfrm>
            <a:custGeom>
              <a:avLst/>
              <a:gdLst/>
              <a:ahLst/>
              <a:cxnLst/>
              <a:rect l="l" t="t" r="r" b="b"/>
              <a:pathLst>
                <a:path w="2348" h="2545" extrusionOk="0">
                  <a:moveTo>
                    <a:pt x="1851" y="498"/>
                  </a:moveTo>
                  <a:lnTo>
                    <a:pt x="1851" y="2048"/>
                  </a:lnTo>
                  <a:lnTo>
                    <a:pt x="512" y="2048"/>
                  </a:lnTo>
                  <a:lnTo>
                    <a:pt x="512" y="498"/>
                  </a:lnTo>
                  <a:close/>
                  <a:moveTo>
                    <a:pt x="234" y="1"/>
                  </a:moveTo>
                  <a:cubicBezTo>
                    <a:pt x="108" y="1"/>
                    <a:pt x="1" y="115"/>
                    <a:pt x="1" y="243"/>
                  </a:cubicBezTo>
                  <a:lnTo>
                    <a:pt x="1" y="2304"/>
                  </a:lnTo>
                  <a:cubicBezTo>
                    <a:pt x="1" y="2439"/>
                    <a:pt x="121" y="2545"/>
                    <a:pt x="257" y="2545"/>
                  </a:cubicBezTo>
                  <a:lnTo>
                    <a:pt x="2107" y="2545"/>
                  </a:lnTo>
                  <a:cubicBezTo>
                    <a:pt x="2243" y="2545"/>
                    <a:pt x="2348" y="2439"/>
                    <a:pt x="2348" y="2304"/>
                  </a:cubicBezTo>
                  <a:lnTo>
                    <a:pt x="2348" y="243"/>
                  </a:lnTo>
                  <a:cubicBezTo>
                    <a:pt x="2348" y="115"/>
                    <a:pt x="2254" y="1"/>
                    <a:pt x="2130" y="1"/>
                  </a:cubicBezTo>
                  <a:cubicBezTo>
                    <a:pt x="2123" y="1"/>
                    <a:pt x="2115" y="1"/>
                    <a:pt x="2107" y="2"/>
                  </a:cubicBezTo>
                  <a:lnTo>
                    <a:pt x="257" y="2"/>
                  </a:lnTo>
                  <a:cubicBezTo>
                    <a:pt x="249" y="1"/>
                    <a:pt x="241" y="1"/>
                    <a:pt x="2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98" name="Google Shape;2698;p57"/>
            <p:cNvSpPr/>
            <p:nvPr/>
          </p:nvSpPr>
          <p:spPr>
            <a:xfrm>
              <a:off x="5751500" y="2912688"/>
              <a:ext cx="132050" cy="12425"/>
            </a:xfrm>
            <a:custGeom>
              <a:avLst/>
              <a:gdLst/>
              <a:ahLst/>
              <a:cxnLst/>
              <a:rect l="l" t="t" r="r" b="b"/>
              <a:pathLst>
                <a:path w="5282" h="497" extrusionOk="0">
                  <a:moveTo>
                    <a:pt x="347" y="0"/>
                  </a:moveTo>
                  <a:cubicBezTo>
                    <a:pt x="0" y="0"/>
                    <a:pt x="0" y="497"/>
                    <a:pt x="347" y="497"/>
                  </a:cubicBezTo>
                  <a:lnTo>
                    <a:pt x="4951" y="497"/>
                  </a:lnTo>
                  <a:cubicBezTo>
                    <a:pt x="5282" y="497"/>
                    <a:pt x="5282" y="0"/>
                    <a:pt x="49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99" name="Google Shape;2699;p57"/>
            <p:cNvSpPr/>
            <p:nvPr/>
          </p:nvSpPr>
          <p:spPr>
            <a:xfrm>
              <a:off x="5751000" y="2780988"/>
              <a:ext cx="133075" cy="12500"/>
            </a:xfrm>
            <a:custGeom>
              <a:avLst/>
              <a:gdLst/>
              <a:ahLst/>
              <a:cxnLst/>
              <a:rect l="l" t="t" r="r" b="b"/>
              <a:pathLst>
                <a:path w="5323" h="500" extrusionOk="0">
                  <a:moveTo>
                    <a:pt x="338" y="1"/>
                  </a:moveTo>
                  <a:cubicBezTo>
                    <a:pt x="0" y="1"/>
                    <a:pt x="0" y="500"/>
                    <a:pt x="338" y="500"/>
                  </a:cubicBezTo>
                  <a:cubicBezTo>
                    <a:pt x="347" y="500"/>
                    <a:pt x="357" y="499"/>
                    <a:pt x="367" y="499"/>
                  </a:cubicBezTo>
                  <a:lnTo>
                    <a:pt x="4971" y="499"/>
                  </a:lnTo>
                  <a:cubicBezTo>
                    <a:pt x="4980" y="499"/>
                    <a:pt x="4989" y="500"/>
                    <a:pt x="4998" y="500"/>
                  </a:cubicBezTo>
                  <a:cubicBezTo>
                    <a:pt x="5322" y="500"/>
                    <a:pt x="5322" y="1"/>
                    <a:pt x="4998" y="1"/>
                  </a:cubicBezTo>
                  <a:cubicBezTo>
                    <a:pt x="4989" y="1"/>
                    <a:pt x="4980" y="1"/>
                    <a:pt x="4971" y="2"/>
                  </a:cubicBezTo>
                  <a:lnTo>
                    <a:pt x="367" y="2"/>
                  </a:lnTo>
                  <a:cubicBezTo>
                    <a:pt x="357" y="1"/>
                    <a:pt x="347" y="1"/>
                    <a:pt x="3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00" name="Google Shape;2700;p57"/>
            <p:cNvSpPr/>
            <p:nvPr/>
          </p:nvSpPr>
          <p:spPr>
            <a:xfrm>
              <a:off x="5751000" y="2859613"/>
              <a:ext cx="133075" cy="12500"/>
            </a:xfrm>
            <a:custGeom>
              <a:avLst/>
              <a:gdLst/>
              <a:ahLst/>
              <a:cxnLst/>
              <a:rect l="l" t="t" r="r" b="b"/>
              <a:pathLst>
                <a:path w="5323" h="500" extrusionOk="0">
                  <a:moveTo>
                    <a:pt x="338" y="0"/>
                  </a:moveTo>
                  <a:cubicBezTo>
                    <a:pt x="0" y="0"/>
                    <a:pt x="0" y="499"/>
                    <a:pt x="338" y="499"/>
                  </a:cubicBezTo>
                  <a:cubicBezTo>
                    <a:pt x="347" y="499"/>
                    <a:pt x="357" y="499"/>
                    <a:pt x="367" y="498"/>
                  </a:cubicBezTo>
                  <a:lnTo>
                    <a:pt x="4971" y="498"/>
                  </a:lnTo>
                  <a:cubicBezTo>
                    <a:pt x="4980" y="499"/>
                    <a:pt x="4989" y="499"/>
                    <a:pt x="4998" y="499"/>
                  </a:cubicBezTo>
                  <a:cubicBezTo>
                    <a:pt x="5322" y="499"/>
                    <a:pt x="5322" y="0"/>
                    <a:pt x="4998" y="0"/>
                  </a:cubicBezTo>
                  <a:cubicBezTo>
                    <a:pt x="4989" y="0"/>
                    <a:pt x="4980" y="1"/>
                    <a:pt x="4971" y="2"/>
                  </a:cubicBezTo>
                  <a:lnTo>
                    <a:pt x="367" y="2"/>
                  </a:lnTo>
                  <a:cubicBezTo>
                    <a:pt x="357" y="1"/>
                    <a:pt x="347" y="0"/>
                    <a:pt x="3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01" name="Google Shape;2701;p57"/>
            <p:cNvSpPr/>
            <p:nvPr/>
          </p:nvSpPr>
          <p:spPr>
            <a:xfrm>
              <a:off x="5750975" y="2938238"/>
              <a:ext cx="133100" cy="12850"/>
            </a:xfrm>
            <a:custGeom>
              <a:avLst/>
              <a:gdLst/>
              <a:ahLst/>
              <a:cxnLst/>
              <a:rect l="l" t="t" r="r" b="b"/>
              <a:pathLst>
                <a:path w="5324" h="514" extrusionOk="0">
                  <a:moveTo>
                    <a:pt x="339" y="0"/>
                  </a:moveTo>
                  <a:cubicBezTo>
                    <a:pt x="1" y="0"/>
                    <a:pt x="1" y="514"/>
                    <a:pt x="339" y="514"/>
                  </a:cubicBezTo>
                  <a:cubicBezTo>
                    <a:pt x="348" y="514"/>
                    <a:pt x="358" y="514"/>
                    <a:pt x="368" y="513"/>
                  </a:cubicBezTo>
                  <a:lnTo>
                    <a:pt x="4972" y="513"/>
                  </a:lnTo>
                  <a:cubicBezTo>
                    <a:pt x="4981" y="514"/>
                    <a:pt x="4990" y="514"/>
                    <a:pt x="4999" y="514"/>
                  </a:cubicBezTo>
                  <a:cubicBezTo>
                    <a:pt x="5324" y="514"/>
                    <a:pt x="5324" y="0"/>
                    <a:pt x="4999" y="0"/>
                  </a:cubicBezTo>
                  <a:cubicBezTo>
                    <a:pt x="4990" y="0"/>
                    <a:pt x="4981" y="0"/>
                    <a:pt x="4972" y="1"/>
                  </a:cubicBezTo>
                  <a:lnTo>
                    <a:pt x="368" y="1"/>
                  </a:lnTo>
                  <a:cubicBezTo>
                    <a:pt x="358" y="0"/>
                    <a:pt x="348" y="0"/>
                    <a:pt x="3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702" name="Google Shape;2702;p57"/>
          <p:cNvGrpSpPr/>
          <p:nvPr/>
        </p:nvGrpSpPr>
        <p:grpSpPr>
          <a:xfrm>
            <a:off x="7030070" y="1265314"/>
            <a:ext cx="428825" cy="429875"/>
            <a:chOff x="4788138" y="704538"/>
            <a:chExt cx="428825" cy="429875"/>
          </a:xfrm>
        </p:grpSpPr>
        <p:sp>
          <p:nvSpPr>
            <p:cNvPr id="2703" name="Google Shape;2703;p57"/>
            <p:cNvSpPr/>
            <p:nvPr/>
          </p:nvSpPr>
          <p:spPr>
            <a:xfrm>
              <a:off x="4788138" y="704538"/>
              <a:ext cx="428825" cy="429875"/>
            </a:xfrm>
            <a:custGeom>
              <a:avLst/>
              <a:gdLst/>
              <a:ahLst/>
              <a:cxnLst/>
              <a:rect l="l" t="t" r="r" b="b"/>
              <a:pathLst>
                <a:path w="17153" h="17195" extrusionOk="0">
                  <a:moveTo>
                    <a:pt x="5056" y="1291"/>
                  </a:moveTo>
                  <a:lnTo>
                    <a:pt x="5056" y="2194"/>
                  </a:lnTo>
                  <a:lnTo>
                    <a:pt x="2543" y="2194"/>
                  </a:lnTo>
                  <a:lnTo>
                    <a:pt x="2543" y="1291"/>
                  </a:lnTo>
                  <a:close/>
                  <a:moveTo>
                    <a:pt x="6816" y="1682"/>
                  </a:moveTo>
                  <a:lnTo>
                    <a:pt x="6816" y="2194"/>
                  </a:lnTo>
                  <a:lnTo>
                    <a:pt x="5552" y="2194"/>
                  </a:lnTo>
                  <a:lnTo>
                    <a:pt x="5552" y="1682"/>
                  </a:lnTo>
                  <a:close/>
                  <a:moveTo>
                    <a:pt x="9840" y="1291"/>
                  </a:moveTo>
                  <a:lnTo>
                    <a:pt x="9840" y="2194"/>
                  </a:lnTo>
                  <a:lnTo>
                    <a:pt x="7328" y="2194"/>
                  </a:lnTo>
                  <a:lnTo>
                    <a:pt x="7328" y="1291"/>
                  </a:lnTo>
                  <a:close/>
                  <a:moveTo>
                    <a:pt x="11601" y="1682"/>
                  </a:moveTo>
                  <a:lnTo>
                    <a:pt x="11601" y="2194"/>
                  </a:lnTo>
                  <a:lnTo>
                    <a:pt x="10337" y="2194"/>
                  </a:lnTo>
                  <a:lnTo>
                    <a:pt x="10337" y="1682"/>
                  </a:lnTo>
                  <a:close/>
                  <a:moveTo>
                    <a:pt x="14625" y="1291"/>
                  </a:moveTo>
                  <a:lnTo>
                    <a:pt x="14625" y="2194"/>
                  </a:lnTo>
                  <a:lnTo>
                    <a:pt x="12112" y="2194"/>
                  </a:lnTo>
                  <a:lnTo>
                    <a:pt x="12112" y="1291"/>
                  </a:lnTo>
                  <a:close/>
                  <a:moveTo>
                    <a:pt x="6816" y="11808"/>
                  </a:moveTo>
                  <a:lnTo>
                    <a:pt x="6816" y="12304"/>
                  </a:lnTo>
                  <a:lnTo>
                    <a:pt x="4304" y="12304"/>
                  </a:lnTo>
                  <a:lnTo>
                    <a:pt x="4304" y="11808"/>
                  </a:lnTo>
                  <a:close/>
                  <a:moveTo>
                    <a:pt x="12850" y="11808"/>
                  </a:moveTo>
                  <a:lnTo>
                    <a:pt x="12850" y="12304"/>
                  </a:lnTo>
                  <a:lnTo>
                    <a:pt x="10337" y="12304"/>
                  </a:lnTo>
                  <a:lnTo>
                    <a:pt x="10337" y="11808"/>
                  </a:lnTo>
                  <a:close/>
                  <a:moveTo>
                    <a:pt x="3794" y="1"/>
                  </a:moveTo>
                  <a:cubicBezTo>
                    <a:pt x="3660" y="1"/>
                    <a:pt x="3529" y="95"/>
                    <a:pt x="3551" y="283"/>
                  </a:cubicBezTo>
                  <a:lnTo>
                    <a:pt x="3551" y="779"/>
                  </a:lnTo>
                  <a:lnTo>
                    <a:pt x="2303" y="779"/>
                  </a:lnTo>
                  <a:cubicBezTo>
                    <a:pt x="2152" y="779"/>
                    <a:pt x="2047" y="885"/>
                    <a:pt x="2047" y="1035"/>
                  </a:cubicBezTo>
                  <a:lnTo>
                    <a:pt x="2047" y="1186"/>
                  </a:lnTo>
                  <a:lnTo>
                    <a:pt x="1264" y="1186"/>
                  </a:lnTo>
                  <a:cubicBezTo>
                    <a:pt x="572" y="1186"/>
                    <a:pt x="1" y="1742"/>
                    <a:pt x="1" y="2434"/>
                  </a:cubicBezTo>
                  <a:lnTo>
                    <a:pt x="1" y="10559"/>
                  </a:lnTo>
                  <a:cubicBezTo>
                    <a:pt x="1" y="11251"/>
                    <a:pt x="572" y="11823"/>
                    <a:pt x="1264" y="11823"/>
                  </a:cubicBezTo>
                  <a:lnTo>
                    <a:pt x="3807" y="11823"/>
                  </a:lnTo>
                  <a:lnTo>
                    <a:pt x="3807" y="12575"/>
                  </a:lnTo>
                  <a:cubicBezTo>
                    <a:pt x="3807" y="12711"/>
                    <a:pt x="3912" y="12816"/>
                    <a:pt x="4063" y="12816"/>
                  </a:cubicBezTo>
                  <a:lnTo>
                    <a:pt x="6816" y="12816"/>
                  </a:lnTo>
                  <a:lnTo>
                    <a:pt x="6816" y="13854"/>
                  </a:lnTo>
                  <a:cubicBezTo>
                    <a:pt x="6801" y="14035"/>
                    <a:pt x="6937" y="14125"/>
                    <a:pt x="7072" y="14125"/>
                  </a:cubicBezTo>
                  <a:cubicBezTo>
                    <a:pt x="7207" y="14125"/>
                    <a:pt x="7343" y="14035"/>
                    <a:pt x="7328" y="13854"/>
                  </a:cubicBezTo>
                  <a:lnTo>
                    <a:pt x="7328" y="11808"/>
                  </a:lnTo>
                  <a:lnTo>
                    <a:pt x="9840" y="11808"/>
                  </a:lnTo>
                  <a:lnTo>
                    <a:pt x="9840" y="16683"/>
                  </a:lnTo>
                  <a:lnTo>
                    <a:pt x="7328" y="16683"/>
                  </a:lnTo>
                  <a:lnTo>
                    <a:pt x="7328" y="14952"/>
                  </a:lnTo>
                  <a:cubicBezTo>
                    <a:pt x="7343" y="14764"/>
                    <a:pt x="7207" y="14670"/>
                    <a:pt x="7072" y="14670"/>
                  </a:cubicBezTo>
                  <a:cubicBezTo>
                    <a:pt x="6937" y="14670"/>
                    <a:pt x="6801" y="14764"/>
                    <a:pt x="6816" y="14952"/>
                  </a:cubicBezTo>
                  <a:lnTo>
                    <a:pt x="6816" y="16683"/>
                  </a:lnTo>
                  <a:lnTo>
                    <a:pt x="5567" y="16683"/>
                  </a:lnTo>
                  <a:cubicBezTo>
                    <a:pt x="5221" y="16683"/>
                    <a:pt x="5221" y="17194"/>
                    <a:pt x="5567" y="17194"/>
                  </a:cubicBezTo>
                  <a:lnTo>
                    <a:pt x="11601" y="17194"/>
                  </a:lnTo>
                  <a:cubicBezTo>
                    <a:pt x="11932" y="17194"/>
                    <a:pt x="11932" y="16683"/>
                    <a:pt x="11601" y="16683"/>
                  </a:cubicBezTo>
                  <a:lnTo>
                    <a:pt x="10337" y="16683"/>
                  </a:lnTo>
                  <a:lnTo>
                    <a:pt x="10337" y="12816"/>
                  </a:lnTo>
                  <a:lnTo>
                    <a:pt x="13105" y="12816"/>
                  </a:lnTo>
                  <a:cubicBezTo>
                    <a:pt x="13241" y="12816"/>
                    <a:pt x="13361" y="12711"/>
                    <a:pt x="13361" y="12560"/>
                  </a:cubicBezTo>
                  <a:lnTo>
                    <a:pt x="13361" y="11808"/>
                  </a:lnTo>
                  <a:lnTo>
                    <a:pt x="14189" y="11808"/>
                  </a:lnTo>
                  <a:cubicBezTo>
                    <a:pt x="14198" y="11809"/>
                    <a:pt x="14208" y="11809"/>
                    <a:pt x="14217" y="11809"/>
                  </a:cubicBezTo>
                  <a:cubicBezTo>
                    <a:pt x="14541" y="11809"/>
                    <a:pt x="14541" y="11310"/>
                    <a:pt x="14217" y="11310"/>
                  </a:cubicBezTo>
                  <a:cubicBezTo>
                    <a:pt x="14208" y="11310"/>
                    <a:pt x="14198" y="11311"/>
                    <a:pt x="14189" y="11311"/>
                  </a:cubicBezTo>
                  <a:lnTo>
                    <a:pt x="1264" y="11311"/>
                  </a:lnTo>
                  <a:cubicBezTo>
                    <a:pt x="843" y="11311"/>
                    <a:pt x="512" y="10980"/>
                    <a:pt x="512" y="10559"/>
                  </a:cubicBezTo>
                  <a:lnTo>
                    <a:pt x="512" y="2434"/>
                  </a:lnTo>
                  <a:cubicBezTo>
                    <a:pt x="512" y="2028"/>
                    <a:pt x="843" y="1682"/>
                    <a:pt x="1264" y="1682"/>
                  </a:cubicBezTo>
                  <a:lnTo>
                    <a:pt x="2032" y="1682"/>
                  </a:lnTo>
                  <a:lnTo>
                    <a:pt x="2032" y="2194"/>
                  </a:lnTo>
                  <a:lnTo>
                    <a:pt x="1264" y="2194"/>
                  </a:lnTo>
                  <a:cubicBezTo>
                    <a:pt x="1114" y="2194"/>
                    <a:pt x="1009" y="2299"/>
                    <a:pt x="1009" y="2449"/>
                  </a:cubicBezTo>
                  <a:lnTo>
                    <a:pt x="1009" y="4074"/>
                  </a:lnTo>
                  <a:cubicBezTo>
                    <a:pt x="1024" y="4225"/>
                    <a:pt x="1140" y="4300"/>
                    <a:pt x="1257" y="4300"/>
                  </a:cubicBezTo>
                  <a:cubicBezTo>
                    <a:pt x="1373" y="4300"/>
                    <a:pt x="1490" y="4225"/>
                    <a:pt x="1505" y="4074"/>
                  </a:cubicBezTo>
                  <a:lnTo>
                    <a:pt x="1505" y="2690"/>
                  </a:lnTo>
                  <a:lnTo>
                    <a:pt x="15648" y="2690"/>
                  </a:lnTo>
                  <a:lnTo>
                    <a:pt x="15648" y="10303"/>
                  </a:lnTo>
                  <a:lnTo>
                    <a:pt x="1505" y="10303"/>
                  </a:lnTo>
                  <a:lnTo>
                    <a:pt x="1505" y="5173"/>
                  </a:lnTo>
                  <a:cubicBezTo>
                    <a:pt x="1490" y="5015"/>
                    <a:pt x="1373" y="4936"/>
                    <a:pt x="1257" y="4936"/>
                  </a:cubicBezTo>
                  <a:cubicBezTo>
                    <a:pt x="1140" y="4936"/>
                    <a:pt x="1024" y="5015"/>
                    <a:pt x="1009" y="5173"/>
                  </a:cubicBezTo>
                  <a:lnTo>
                    <a:pt x="1009" y="10559"/>
                  </a:lnTo>
                  <a:cubicBezTo>
                    <a:pt x="1009" y="10694"/>
                    <a:pt x="1114" y="10815"/>
                    <a:pt x="1264" y="10815"/>
                  </a:cubicBezTo>
                  <a:lnTo>
                    <a:pt x="15904" y="10815"/>
                  </a:lnTo>
                  <a:cubicBezTo>
                    <a:pt x="16039" y="10815"/>
                    <a:pt x="16160" y="10694"/>
                    <a:pt x="16160" y="10559"/>
                  </a:cubicBezTo>
                  <a:lnTo>
                    <a:pt x="16160" y="2434"/>
                  </a:lnTo>
                  <a:cubicBezTo>
                    <a:pt x="16160" y="2299"/>
                    <a:pt x="16039" y="2194"/>
                    <a:pt x="15904" y="2194"/>
                  </a:cubicBezTo>
                  <a:lnTo>
                    <a:pt x="15122" y="2194"/>
                  </a:lnTo>
                  <a:lnTo>
                    <a:pt x="15122" y="1682"/>
                  </a:lnTo>
                  <a:lnTo>
                    <a:pt x="15904" y="1682"/>
                  </a:lnTo>
                  <a:cubicBezTo>
                    <a:pt x="16325" y="1682"/>
                    <a:pt x="16656" y="2028"/>
                    <a:pt x="16656" y="2434"/>
                  </a:cubicBezTo>
                  <a:lnTo>
                    <a:pt x="16656" y="10559"/>
                  </a:lnTo>
                  <a:cubicBezTo>
                    <a:pt x="16656" y="10980"/>
                    <a:pt x="16325" y="11311"/>
                    <a:pt x="15904" y="11311"/>
                  </a:cubicBezTo>
                  <a:lnTo>
                    <a:pt x="15272" y="11311"/>
                  </a:lnTo>
                  <a:cubicBezTo>
                    <a:pt x="15263" y="11311"/>
                    <a:pt x="15253" y="11310"/>
                    <a:pt x="15244" y="11310"/>
                  </a:cubicBezTo>
                  <a:cubicBezTo>
                    <a:pt x="14920" y="11310"/>
                    <a:pt x="14920" y="11809"/>
                    <a:pt x="15244" y="11809"/>
                  </a:cubicBezTo>
                  <a:cubicBezTo>
                    <a:pt x="15253" y="11809"/>
                    <a:pt x="15263" y="11809"/>
                    <a:pt x="15272" y="11808"/>
                  </a:cubicBezTo>
                  <a:lnTo>
                    <a:pt x="15904" y="11808"/>
                  </a:lnTo>
                  <a:cubicBezTo>
                    <a:pt x="16596" y="11808"/>
                    <a:pt x="17153" y="11251"/>
                    <a:pt x="17153" y="10559"/>
                  </a:cubicBezTo>
                  <a:lnTo>
                    <a:pt x="17153" y="2434"/>
                  </a:lnTo>
                  <a:cubicBezTo>
                    <a:pt x="17153" y="1742"/>
                    <a:pt x="16596" y="1186"/>
                    <a:pt x="15904" y="1186"/>
                  </a:cubicBezTo>
                  <a:lnTo>
                    <a:pt x="15122" y="1186"/>
                  </a:lnTo>
                  <a:lnTo>
                    <a:pt x="15122" y="1035"/>
                  </a:lnTo>
                  <a:cubicBezTo>
                    <a:pt x="15122" y="900"/>
                    <a:pt x="15016" y="779"/>
                    <a:pt x="14881" y="779"/>
                  </a:cubicBezTo>
                  <a:lnTo>
                    <a:pt x="13617" y="779"/>
                  </a:lnTo>
                  <a:lnTo>
                    <a:pt x="13617" y="283"/>
                  </a:lnTo>
                  <a:cubicBezTo>
                    <a:pt x="13632" y="95"/>
                    <a:pt x="13497" y="1"/>
                    <a:pt x="13363" y="1"/>
                  </a:cubicBezTo>
                  <a:cubicBezTo>
                    <a:pt x="13230" y="1"/>
                    <a:pt x="13098" y="95"/>
                    <a:pt x="13120" y="283"/>
                  </a:cubicBezTo>
                  <a:lnTo>
                    <a:pt x="13120" y="779"/>
                  </a:lnTo>
                  <a:lnTo>
                    <a:pt x="11857" y="779"/>
                  </a:lnTo>
                  <a:cubicBezTo>
                    <a:pt x="11721" y="779"/>
                    <a:pt x="11601" y="885"/>
                    <a:pt x="11601" y="1035"/>
                  </a:cubicBezTo>
                  <a:lnTo>
                    <a:pt x="11601" y="1186"/>
                  </a:lnTo>
                  <a:lnTo>
                    <a:pt x="10337" y="1186"/>
                  </a:lnTo>
                  <a:lnTo>
                    <a:pt x="10337" y="1035"/>
                  </a:lnTo>
                  <a:cubicBezTo>
                    <a:pt x="10337" y="900"/>
                    <a:pt x="10232" y="779"/>
                    <a:pt x="10096" y="779"/>
                  </a:cubicBezTo>
                  <a:lnTo>
                    <a:pt x="8832" y="779"/>
                  </a:lnTo>
                  <a:lnTo>
                    <a:pt x="8832" y="283"/>
                  </a:lnTo>
                  <a:cubicBezTo>
                    <a:pt x="8847" y="95"/>
                    <a:pt x="8712" y="1"/>
                    <a:pt x="8579" y="1"/>
                  </a:cubicBezTo>
                  <a:cubicBezTo>
                    <a:pt x="8445" y="1"/>
                    <a:pt x="8313" y="95"/>
                    <a:pt x="8336" y="283"/>
                  </a:cubicBezTo>
                  <a:lnTo>
                    <a:pt x="8336" y="779"/>
                  </a:lnTo>
                  <a:lnTo>
                    <a:pt x="7072" y="779"/>
                  </a:lnTo>
                  <a:cubicBezTo>
                    <a:pt x="6937" y="779"/>
                    <a:pt x="6816" y="885"/>
                    <a:pt x="6816" y="1035"/>
                  </a:cubicBezTo>
                  <a:lnTo>
                    <a:pt x="6816" y="1186"/>
                  </a:lnTo>
                  <a:lnTo>
                    <a:pt x="5552" y="1186"/>
                  </a:lnTo>
                  <a:lnTo>
                    <a:pt x="5552" y="1035"/>
                  </a:lnTo>
                  <a:cubicBezTo>
                    <a:pt x="5552" y="900"/>
                    <a:pt x="5447" y="779"/>
                    <a:pt x="5312" y="779"/>
                  </a:cubicBezTo>
                  <a:lnTo>
                    <a:pt x="4048" y="779"/>
                  </a:lnTo>
                  <a:lnTo>
                    <a:pt x="4048" y="283"/>
                  </a:lnTo>
                  <a:cubicBezTo>
                    <a:pt x="4063" y="95"/>
                    <a:pt x="3927" y="1"/>
                    <a:pt x="37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04" name="Google Shape;2704;p57"/>
            <p:cNvSpPr/>
            <p:nvPr/>
          </p:nvSpPr>
          <p:spPr>
            <a:xfrm>
              <a:off x="4888688" y="787113"/>
              <a:ext cx="170675" cy="163725"/>
            </a:xfrm>
            <a:custGeom>
              <a:avLst/>
              <a:gdLst/>
              <a:ahLst/>
              <a:cxnLst/>
              <a:rect l="l" t="t" r="r" b="b"/>
              <a:pathLst>
                <a:path w="6827" h="6549" extrusionOk="0">
                  <a:moveTo>
                    <a:pt x="3140" y="2035"/>
                  </a:moveTo>
                  <a:lnTo>
                    <a:pt x="3140" y="3705"/>
                  </a:lnTo>
                  <a:lnTo>
                    <a:pt x="1876" y="3705"/>
                  </a:lnTo>
                  <a:cubicBezTo>
                    <a:pt x="1410" y="3705"/>
                    <a:pt x="1034" y="3329"/>
                    <a:pt x="1034" y="2863"/>
                  </a:cubicBezTo>
                  <a:cubicBezTo>
                    <a:pt x="1034" y="2411"/>
                    <a:pt x="1410" y="2035"/>
                    <a:pt x="1876" y="2035"/>
                  </a:cubicBezTo>
                  <a:close/>
                  <a:moveTo>
                    <a:pt x="5322" y="1102"/>
                  </a:moveTo>
                  <a:lnTo>
                    <a:pt x="5322" y="4638"/>
                  </a:lnTo>
                  <a:lnTo>
                    <a:pt x="3652" y="3811"/>
                  </a:lnTo>
                  <a:lnTo>
                    <a:pt x="3652" y="1945"/>
                  </a:lnTo>
                  <a:lnTo>
                    <a:pt x="5322" y="1102"/>
                  </a:lnTo>
                  <a:close/>
                  <a:moveTo>
                    <a:pt x="6074" y="500"/>
                  </a:moveTo>
                  <a:cubicBezTo>
                    <a:pt x="6225" y="500"/>
                    <a:pt x="6330" y="621"/>
                    <a:pt x="6330" y="756"/>
                  </a:cubicBezTo>
                  <a:lnTo>
                    <a:pt x="6330" y="4999"/>
                  </a:lnTo>
                  <a:cubicBezTo>
                    <a:pt x="6315" y="5150"/>
                    <a:pt x="6195" y="5225"/>
                    <a:pt x="6076" y="5225"/>
                  </a:cubicBezTo>
                  <a:cubicBezTo>
                    <a:pt x="5958" y="5225"/>
                    <a:pt x="5841" y="5150"/>
                    <a:pt x="5834" y="4999"/>
                  </a:cubicBezTo>
                  <a:lnTo>
                    <a:pt x="5834" y="771"/>
                  </a:lnTo>
                  <a:cubicBezTo>
                    <a:pt x="5834" y="621"/>
                    <a:pt x="5939" y="516"/>
                    <a:pt x="6074" y="516"/>
                  </a:cubicBezTo>
                  <a:lnTo>
                    <a:pt x="6074" y="500"/>
                  </a:lnTo>
                  <a:close/>
                  <a:moveTo>
                    <a:pt x="2629" y="4217"/>
                  </a:moveTo>
                  <a:lnTo>
                    <a:pt x="2629" y="5767"/>
                  </a:lnTo>
                  <a:cubicBezTo>
                    <a:pt x="2621" y="5932"/>
                    <a:pt x="2493" y="6015"/>
                    <a:pt x="2364" y="6015"/>
                  </a:cubicBezTo>
                  <a:cubicBezTo>
                    <a:pt x="2234" y="6015"/>
                    <a:pt x="2102" y="5932"/>
                    <a:pt x="2087" y="5767"/>
                  </a:cubicBezTo>
                  <a:lnTo>
                    <a:pt x="2087" y="4217"/>
                  </a:lnTo>
                  <a:close/>
                  <a:moveTo>
                    <a:pt x="6057" y="0"/>
                  </a:moveTo>
                  <a:cubicBezTo>
                    <a:pt x="5763" y="0"/>
                    <a:pt x="5470" y="163"/>
                    <a:pt x="5352" y="516"/>
                  </a:cubicBezTo>
                  <a:lnTo>
                    <a:pt x="3321" y="1539"/>
                  </a:lnTo>
                  <a:lnTo>
                    <a:pt x="1861" y="1539"/>
                  </a:lnTo>
                  <a:cubicBezTo>
                    <a:pt x="1856" y="1539"/>
                    <a:pt x="1851" y="1539"/>
                    <a:pt x="1846" y="1539"/>
                  </a:cubicBezTo>
                  <a:cubicBezTo>
                    <a:pt x="235" y="1539"/>
                    <a:pt x="1" y="3857"/>
                    <a:pt x="1576" y="4187"/>
                  </a:cubicBezTo>
                  <a:lnTo>
                    <a:pt x="1576" y="5767"/>
                  </a:lnTo>
                  <a:cubicBezTo>
                    <a:pt x="1576" y="6203"/>
                    <a:pt x="1922" y="6549"/>
                    <a:pt x="2358" y="6549"/>
                  </a:cubicBezTo>
                  <a:cubicBezTo>
                    <a:pt x="2794" y="6549"/>
                    <a:pt x="3140" y="6203"/>
                    <a:pt x="3140" y="5767"/>
                  </a:cubicBezTo>
                  <a:lnTo>
                    <a:pt x="3140" y="4217"/>
                  </a:lnTo>
                  <a:lnTo>
                    <a:pt x="3321" y="4217"/>
                  </a:lnTo>
                  <a:lnTo>
                    <a:pt x="5352" y="5240"/>
                  </a:lnTo>
                  <a:cubicBezTo>
                    <a:pt x="5470" y="5594"/>
                    <a:pt x="5765" y="5756"/>
                    <a:pt x="6060" y="5756"/>
                  </a:cubicBezTo>
                  <a:cubicBezTo>
                    <a:pt x="6443" y="5756"/>
                    <a:pt x="6827" y="5483"/>
                    <a:pt x="6827" y="4999"/>
                  </a:cubicBezTo>
                  <a:lnTo>
                    <a:pt x="6827" y="771"/>
                  </a:lnTo>
                  <a:cubicBezTo>
                    <a:pt x="6827" y="277"/>
                    <a:pt x="6441" y="0"/>
                    <a:pt x="60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05" name="Google Shape;2705;p57"/>
            <p:cNvSpPr/>
            <p:nvPr/>
          </p:nvSpPr>
          <p:spPr>
            <a:xfrm>
              <a:off x="5068363" y="801313"/>
              <a:ext cx="35775" cy="32925"/>
            </a:xfrm>
            <a:custGeom>
              <a:avLst/>
              <a:gdLst/>
              <a:ahLst/>
              <a:cxnLst/>
              <a:rect l="l" t="t" r="r" b="b"/>
              <a:pathLst>
                <a:path w="1431" h="1317" extrusionOk="0">
                  <a:moveTo>
                    <a:pt x="1152" y="0"/>
                  </a:moveTo>
                  <a:cubicBezTo>
                    <a:pt x="1088" y="0"/>
                    <a:pt x="1024" y="23"/>
                    <a:pt x="979" y="68"/>
                  </a:cubicBezTo>
                  <a:lnTo>
                    <a:pt x="166" y="880"/>
                  </a:lnTo>
                  <a:cubicBezTo>
                    <a:pt x="1" y="1046"/>
                    <a:pt x="106" y="1317"/>
                    <a:pt x="332" y="1317"/>
                  </a:cubicBezTo>
                  <a:cubicBezTo>
                    <a:pt x="407" y="1317"/>
                    <a:pt x="467" y="1287"/>
                    <a:pt x="527" y="1241"/>
                  </a:cubicBezTo>
                  <a:lnTo>
                    <a:pt x="1340" y="429"/>
                  </a:lnTo>
                  <a:cubicBezTo>
                    <a:pt x="1430" y="324"/>
                    <a:pt x="1430" y="173"/>
                    <a:pt x="1340" y="68"/>
                  </a:cubicBezTo>
                  <a:lnTo>
                    <a:pt x="1325" y="68"/>
                  </a:lnTo>
                  <a:cubicBezTo>
                    <a:pt x="1280" y="23"/>
                    <a:pt x="1216" y="0"/>
                    <a:pt x="115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06" name="Google Shape;2706;p57"/>
            <p:cNvSpPr/>
            <p:nvPr/>
          </p:nvSpPr>
          <p:spPr>
            <a:xfrm>
              <a:off x="5067888" y="884138"/>
              <a:ext cx="36250" cy="33225"/>
            </a:xfrm>
            <a:custGeom>
              <a:avLst/>
              <a:gdLst/>
              <a:ahLst/>
              <a:cxnLst/>
              <a:rect l="l" t="t" r="r" b="b"/>
              <a:pathLst>
                <a:path w="1450" h="1329" extrusionOk="0">
                  <a:moveTo>
                    <a:pt x="368" y="1"/>
                  </a:moveTo>
                  <a:cubicBezTo>
                    <a:pt x="170" y="1"/>
                    <a:pt x="0" y="256"/>
                    <a:pt x="185" y="441"/>
                  </a:cubicBezTo>
                  <a:lnTo>
                    <a:pt x="998" y="1254"/>
                  </a:lnTo>
                  <a:cubicBezTo>
                    <a:pt x="1043" y="1299"/>
                    <a:pt x="1103" y="1329"/>
                    <a:pt x="1178" y="1329"/>
                  </a:cubicBezTo>
                  <a:cubicBezTo>
                    <a:pt x="1238" y="1329"/>
                    <a:pt x="1314" y="1299"/>
                    <a:pt x="1359" y="1254"/>
                  </a:cubicBezTo>
                  <a:cubicBezTo>
                    <a:pt x="1449" y="1163"/>
                    <a:pt x="1449" y="998"/>
                    <a:pt x="1359" y="893"/>
                  </a:cubicBezTo>
                  <a:lnTo>
                    <a:pt x="546" y="80"/>
                  </a:lnTo>
                  <a:cubicBezTo>
                    <a:pt x="490" y="24"/>
                    <a:pt x="428" y="1"/>
                    <a:pt x="36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07" name="Google Shape;2707;p57"/>
            <p:cNvSpPr/>
            <p:nvPr/>
          </p:nvSpPr>
          <p:spPr>
            <a:xfrm>
              <a:off x="5067838" y="852613"/>
              <a:ext cx="38300" cy="12875"/>
            </a:xfrm>
            <a:custGeom>
              <a:avLst/>
              <a:gdLst/>
              <a:ahLst/>
              <a:cxnLst/>
              <a:rect l="l" t="t" r="r" b="b"/>
              <a:pathLst>
                <a:path w="1532" h="515" extrusionOk="0">
                  <a:moveTo>
                    <a:pt x="326" y="1"/>
                  </a:moveTo>
                  <a:cubicBezTo>
                    <a:pt x="1" y="1"/>
                    <a:pt x="1" y="515"/>
                    <a:pt x="326" y="515"/>
                  </a:cubicBezTo>
                  <a:cubicBezTo>
                    <a:pt x="334" y="515"/>
                    <a:pt x="343" y="514"/>
                    <a:pt x="353" y="514"/>
                  </a:cubicBezTo>
                  <a:lnTo>
                    <a:pt x="1165" y="514"/>
                  </a:lnTo>
                  <a:cubicBezTo>
                    <a:pt x="1175" y="514"/>
                    <a:pt x="1184" y="515"/>
                    <a:pt x="1193" y="515"/>
                  </a:cubicBezTo>
                  <a:cubicBezTo>
                    <a:pt x="1532" y="515"/>
                    <a:pt x="1532" y="1"/>
                    <a:pt x="1193" y="1"/>
                  </a:cubicBezTo>
                  <a:cubicBezTo>
                    <a:pt x="1184" y="1"/>
                    <a:pt x="1175" y="1"/>
                    <a:pt x="1165" y="2"/>
                  </a:cubicBezTo>
                  <a:lnTo>
                    <a:pt x="353" y="2"/>
                  </a:lnTo>
                  <a:cubicBezTo>
                    <a:pt x="343" y="1"/>
                    <a:pt x="334" y="1"/>
                    <a:pt x="3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708" name="Google Shape;2708;p57"/>
          <p:cNvGrpSpPr/>
          <p:nvPr/>
        </p:nvGrpSpPr>
        <p:grpSpPr>
          <a:xfrm>
            <a:off x="4358739" y="1266202"/>
            <a:ext cx="429575" cy="428100"/>
            <a:chOff x="2689619" y="705575"/>
            <a:chExt cx="429575" cy="428100"/>
          </a:xfrm>
        </p:grpSpPr>
        <p:sp>
          <p:nvSpPr>
            <p:cNvPr id="2709" name="Google Shape;2709;p57"/>
            <p:cNvSpPr/>
            <p:nvPr/>
          </p:nvSpPr>
          <p:spPr>
            <a:xfrm>
              <a:off x="2689619" y="705575"/>
              <a:ext cx="429575" cy="428100"/>
            </a:xfrm>
            <a:custGeom>
              <a:avLst/>
              <a:gdLst/>
              <a:ahLst/>
              <a:cxnLst/>
              <a:rect l="l" t="t" r="r" b="b"/>
              <a:pathLst>
                <a:path w="17183" h="17124" extrusionOk="0">
                  <a:moveTo>
                    <a:pt x="12142" y="858"/>
                  </a:moveTo>
                  <a:lnTo>
                    <a:pt x="13180" y="1911"/>
                  </a:lnTo>
                  <a:lnTo>
                    <a:pt x="12142" y="1911"/>
                  </a:lnTo>
                  <a:lnTo>
                    <a:pt x="12142" y="858"/>
                  </a:lnTo>
                  <a:close/>
                  <a:moveTo>
                    <a:pt x="3145" y="3927"/>
                  </a:moveTo>
                  <a:lnTo>
                    <a:pt x="3145" y="6124"/>
                  </a:lnTo>
                  <a:lnTo>
                    <a:pt x="1565" y="6124"/>
                  </a:lnTo>
                  <a:lnTo>
                    <a:pt x="1565" y="3927"/>
                  </a:lnTo>
                  <a:close/>
                  <a:moveTo>
                    <a:pt x="15633" y="3927"/>
                  </a:moveTo>
                  <a:lnTo>
                    <a:pt x="15633" y="6124"/>
                  </a:lnTo>
                  <a:lnTo>
                    <a:pt x="14038" y="6124"/>
                  </a:lnTo>
                  <a:lnTo>
                    <a:pt x="14038" y="3927"/>
                  </a:lnTo>
                  <a:close/>
                  <a:moveTo>
                    <a:pt x="11631" y="512"/>
                  </a:moveTo>
                  <a:lnTo>
                    <a:pt x="11631" y="2167"/>
                  </a:lnTo>
                  <a:cubicBezTo>
                    <a:pt x="11631" y="2302"/>
                    <a:pt x="11751" y="2407"/>
                    <a:pt x="11886" y="2407"/>
                  </a:cubicBezTo>
                  <a:lnTo>
                    <a:pt x="13541" y="2407"/>
                  </a:lnTo>
                  <a:lnTo>
                    <a:pt x="13541" y="6124"/>
                  </a:lnTo>
                  <a:lnTo>
                    <a:pt x="9148" y="6124"/>
                  </a:lnTo>
                  <a:cubicBezTo>
                    <a:pt x="8847" y="6139"/>
                    <a:pt x="8847" y="6590"/>
                    <a:pt x="9148" y="6620"/>
                  </a:cubicBezTo>
                  <a:lnTo>
                    <a:pt x="9344" y="6620"/>
                  </a:lnTo>
                  <a:lnTo>
                    <a:pt x="10562" y="8561"/>
                  </a:lnTo>
                  <a:cubicBezTo>
                    <a:pt x="10457" y="8832"/>
                    <a:pt x="9690" y="9103"/>
                    <a:pt x="8591" y="9103"/>
                  </a:cubicBezTo>
                  <a:cubicBezTo>
                    <a:pt x="7478" y="9103"/>
                    <a:pt x="6711" y="8832"/>
                    <a:pt x="6620" y="8561"/>
                  </a:cubicBezTo>
                  <a:lnTo>
                    <a:pt x="7839" y="6620"/>
                  </a:lnTo>
                  <a:lnTo>
                    <a:pt x="8050" y="6620"/>
                  </a:lnTo>
                  <a:cubicBezTo>
                    <a:pt x="8059" y="6621"/>
                    <a:pt x="8069" y="6621"/>
                    <a:pt x="8078" y="6621"/>
                  </a:cubicBezTo>
                  <a:cubicBezTo>
                    <a:pt x="8402" y="6621"/>
                    <a:pt x="8402" y="6123"/>
                    <a:pt x="8078" y="6123"/>
                  </a:cubicBezTo>
                  <a:cubicBezTo>
                    <a:pt x="8069" y="6123"/>
                    <a:pt x="8059" y="6123"/>
                    <a:pt x="8050" y="6124"/>
                  </a:cubicBezTo>
                  <a:lnTo>
                    <a:pt x="3641" y="6124"/>
                  </a:lnTo>
                  <a:lnTo>
                    <a:pt x="3656" y="512"/>
                  </a:lnTo>
                  <a:close/>
                  <a:moveTo>
                    <a:pt x="1053" y="6620"/>
                  </a:moveTo>
                  <a:lnTo>
                    <a:pt x="1053" y="10141"/>
                  </a:lnTo>
                  <a:lnTo>
                    <a:pt x="512" y="10141"/>
                  </a:lnTo>
                  <a:lnTo>
                    <a:pt x="512" y="6620"/>
                  </a:lnTo>
                  <a:close/>
                  <a:moveTo>
                    <a:pt x="15633" y="6620"/>
                  </a:moveTo>
                  <a:lnTo>
                    <a:pt x="15633" y="10141"/>
                  </a:lnTo>
                  <a:lnTo>
                    <a:pt x="1565" y="10141"/>
                  </a:lnTo>
                  <a:lnTo>
                    <a:pt x="1565" y="6620"/>
                  </a:lnTo>
                  <a:lnTo>
                    <a:pt x="7252" y="6620"/>
                  </a:lnTo>
                  <a:lnTo>
                    <a:pt x="6154" y="8366"/>
                  </a:lnTo>
                  <a:cubicBezTo>
                    <a:pt x="6124" y="8396"/>
                    <a:pt x="6109" y="8441"/>
                    <a:pt x="6109" y="8501"/>
                  </a:cubicBezTo>
                  <a:cubicBezTo>
                    <a:pt x="6109" y="8757"/>
                    <a:pt x="6259" y="9133"/>
                    <a:pt x="6981" y="9374"/>
                  </a:cubicBezTo>
                  <a:cubicBezTo>
                    <a:pt x="7450" y="9525"/>
                    <a:pt x="7945" y="9601"/>
                    <a:pt x="8453" y="9601"/>
                  </a:cubicBezTo>
                  <a:cubicBezTo>
                    <a:pt x="8499" y="9601"/>
                    <a:pt x="8545" y="9601"/>
                    <a:pt x="8591" y="9599"/>
                  </a:cubicBezTo>
                  <a:cubicBezTo>
                    <a:pt x="9735" y="9599"/>
                    <a:pt x="11074" y="9313"/>
                    <a:pt x="11074" y="8501"/>
                  </a:cubicBezTo>
                  <a:cubicBezTo>
                    <a:pt x="11074" y="8441"/>
                    <a:pt x="11059" y="8396"/>
                    <a:pt x="11029" y="8366"/>
                  </a:cubicBezTo>
                  <a:lnTo>
                    <a:pt x="9930" y="6620"/>
                  </a:lnTo>
                  <a:close/>
                  <a:moveTo>
                    <a:pt x="16671" y="6620"/>
                  </a:moveTo>
                  <a:lnTo>
                    <a:pt x="16671" y="10141"/>
                  </a:lnTo>
                  <a:lnTo>
                    <a:pt x="16144" y="10141"/>
                  </a:lnTo>
                  <a:lnTo>
                    <a:pt x="16144" y="6620"/>
                  </a:lnTo>
                  <a:close/>
                  <a:moveTo>
                    <a:pt x="3401" y="0"/>
                  </a:moveTo>
                  <a:cubicBezTo>
                    <a:pt x="3265" y="0"/>
                    <a:pt x="3145" y="120"/>
                    <a:pt x="3145" y="256"/>
                  </a:cubicBezTo>
                  <a:lnTo>
                    <a:pt x="3145" y="3415"/>
                  </a:lnTo>
                  <a:lnTo>
                    <a:pt x="1309" y="3415"/>
                  </a:lnTo>
                  <a:cubicBezTo>
                    <a:pt x="1159" y="3415"/>
                    <a:pt x="1053" y="3536"/>
                    <a:pt x="1053" y="3671"/>
                  </a:cubicBezTo>
                  <a:lnTo>
                    <a:pt x="1053" y="6109"/>
                  </a:lnTo>
                  <a:lnTo>
                    <a:pt x="271" y="6109"/>
                  </a:lnTo>
                  <a:cubicBezTo>
                    <a:pt x="121" y="6109"/>
                    <a:pt x="0" y="6229"/>
                    <a:pt x="15" y="6379"/>
                  </a:cubicBezTo>
                  <a:lnTo>
                    <a:pt x="15" y="12774"/>
                  </a:lnTo>
                  <a:cubicBezTo>
                    <a:pt x="0" y="12954"/>
                    <a:pt x="132" y="13045"/>
                    <a:pt x="264" y="13045"/>
                  </a:cubicBezTo>
                  <a:cubicBezTo>
                    <a:pt x="395" y="13045"/>
                    <a:pt x="527" y="12954"/>
                    <a:pt x="512" y="12774"/>
                  </a:cubicBezTo>
                  <a:lnTo>
                    <a:pt x="512" y="10668"/>
                  </a:lnTo>
                  <a:lnTo>
                    <a:pt x="16671" y="10668"/>
                  </a:lnTo>
                  <a:lnTo>
                    <a:pt x="16671" y="15873"/>
                  </a:lnTo>
                  <a:cubicBezTo>
                    <a:pt x="16671" y="16280"/>
                    <a:pt x="16340" y="16626"/>
                    <a:pt x="15919" y="16626"/>
                  </a:cubicBezTo>
                  <a:lnTo>
                    <a:pt x="14625" y="16626"/>
                  </a:lnTo>
                  <a:cubicBezTo>
                    <a:pt x="14615" y="16625"/>
                    <a:pt x="14605" y="16624"/>
                    <a:pt x="14596" y="16624"/>
                  </a:cubicBezTo>
                  <a:cubicBezTo>
                    <a:pt x="14258" y="16624"/>
                    <a:pt x="14258" y="17123"/>
                    <a:pt x="14596" y="17123"/>
                  </a:cubicBezTo>
                  <a:cubicBezTo>
                    <a:pt x="14605" y="17123"/>
                    <a:pt x="14615" y="17123"/>
                    <a:pt x="14625" y="17122"/>
                  </a:cubicBezTo>
                  <a:lnTo>
                    <a:pt x="15919" y="17122"/>
                  </a:lnTo>
                  <a:cubicBezTo>
                    <a:pt x="16611" y="17122"/>
                    <a:pt x="17183" y="16565"/>
                    <a:pt x="17183" y="15873"/>
                  </a:cubicBezTo>
                  <a:lnTo>
                    <a:pt x="17183" y="6379"/>
                  </a:lnTo>
                  <a:cubicBezTo>
                    <a:pt x="17183" y="6244"/>
                    <a:pt x="17062" y="6124"/>
                    <a:pt x="16927" y="6124"/>
                  </a:cubicBezTo>
                  <a:lnTo>
                    <a:pt x="16144" y="6124"/>
                  </a:lnTo>
                  <a:lnTo>
                    <a:pt x="16144" y="3671"/>
                  </a:lnTo>
                  <a:cubicBezTo>
                    <a:pt x="16144" y="3536"/>
                    <a:pt x="16024" y="3415"/>
                    <a:pt x="15889" y="3415"/>
                  </a:cubicBezTo>
                  <a:lnTo>
                    <a:pt x="14038" y="3415"/>
                  </a:lnTo>
                  <a:lnTo>
                    <a:pt x="14038" y="2167"/>
                  </a:lnTo>
                  <a:cubicBezTo>
                    <a:pt x="14038" y="2091"/>
                    <a:pt x="14008" y="2031"/>
                    <a:pt x="13963" y="1986"/>
                  </a:cubicBezTo>
                  <a:lnTo>
                    <a:pt x="12232" y="256"/>
                  </a:lnTo>
                  <a:lnTo>
                    <a:pt x="12067" y="75"/>
                  </a:lnTo>
                  <a:cubicBezTo>
                    <a:pt x="12007" y="30"/>
                    <a:pt x="11947" y="0"/>
                    <a:pt x="118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10" name="Google Shape;2710;p57"/>
            <p:cNvSpPr/>
            <p:nvPr/>
          </p:nvSpPr>
          <p:spPr>
            <a:xfrm>
              <a:off x="2730919" y="1045325"/>
              <a:ext cx="346975" cy="88350"/>
            </a:xfrm>
            <a:custGeom>
              <a:avLst/>
              <a:gdLst/>
              <a:ahLst/>
              <a:cxnLst/>
              <a:rect l="l" t="t" r="r" b="b"/>
              <a:pathLst>
                <a:path w="13879" h="3534" extrusionOk="0">
                  <a:moveTo>
                    <a:pt x="271" y="0"/>
                  </a:moveTo>
                  <a:cubicBezTo>
                    <a:pt x="136" y="0"/>
                    <a:pt x="0" y="94"/>
                    <a:pt x="15" y="282"/>
                  </a:cubicBezTo>
                  <a:lnTo>
                    <a:pt x="15" y="2283"/>
                  </a:lnTo>
                  <a:cubicBezTo>
                    <a:pt x="15" y="2975"/>
                    <a:pt x="587" y="3532"/>
                    <a:pt x="1279" y="3532"/>
                  </a:cubicBezTo>
                  <a:lnTo>
                    <a:pt x="13526" y="3532"/>
                  </a:lnTo>
                  <a:cubicBezTo>
                    <a:pt x="13536" y="3533"/>
                    <a:pt x="13545" y="3533"/>
                    <a:pt x="13554" y="3533"/>
                  </a:cubicBezTo>
                  <a:cubicBezTo>
                    <a:pt x="13878" y="3533"/>
                    <a:pt x="13878" y="3034"/>
                    <a:pt x="13554" y="3034"/>
                  </a:cubicBezTo>
                  <a:cubicBezTo>
                    <a:pt x="13545" y="3034"/>
                    <a:pt x="13536" y="3035"/>
                    <a:pt x="13526" y="3036"/>
                  </a:cubicBezTo>
                  <a:lnTo>
                    <a:pt x="1279" y="3036"/>
                  </a:lnTo>
                  <a:cubicBezTo>
                    <a:pt x="858" y="3036"/>
                    <a:pt x="527" y="2690"/>
                    <a:pt x="527" y="2283"/>
                  </a:cubicBezTo>
                  <a:lnTo>
                    <a:pt x="527" y="282"/>
                  </a:lnTo>
                  <a:cubicBezTo>
                    <a:pt x="542" y="94"/>
                    <a:pt x="406" y="0"/>
                    <a:pt x="2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11" name="Google Shape;2711;p57"/>
            <p:cNvSpPr/>
            <p:nvPr/>
          </p:nvSpPr>
          <p:spPr>
            <a:xfrm>
              <a:off x="2802081" y="1049725"/>
              <a:ext cx="204650" cy="40650"/>
            </a:xfrm>
            <a:custGeom>
              <a:avLst/>
              <a:gdLst/>
              <a:ahLst/>
              <a:cxnLst/>
              <a:rect l="l" t="t" r="r" b="b"/>
              <a:pathLst>
                <a:path w="8186" h="1626" extrusionOk="0">
                  <a:moveTo>
                    <a:pt x="7674" y="513"/>
                  </a:moveTo>
                  <a:lnTo>
                    <a:pt x="7674" y="1129"/>
                  </a:lnTo>
                  <a:lnTo>
                    <a:pt x="497" y="1129"/>
                  </a:lnTo>
                  <a:lnTo>
                    <a:pt x="497" y="513"/>
                  </a:lnTo>
                  <a:close/>
                  <a:moveTo>
                    <a:pt x="257" y="1"/>
                  </a:moveTo>
                  <a:cubicBezTo>
                    <a:pt x="106" y="1"/>
                    <a:pt x="1" y="106"/>
                    <a:pt x="1" y="257"/>
                  </a:cubicBezTo>
                  <a:lnTo>
                    <a:pt x="1" y="1385"/>
                  </a:lnTo>
                  <a:cubicBezTo>
                    <a:pt x="1" y="1521"/>
                    <a:pt x="106" y="1626"/>
                    <a:pt x="257" y="1626"/>
                  </a:cubicBezTo>
                  <a:lnTo>
                    <a:pt x="7930" y="1626"/>
                  </a:lnTo>
                  <a:cubicBezTo>
                    <a:pt x="8066" y="1626"/>
                    <a:pt x="8186" y="1521"/>
                    <a:pt x="8186" y="1385"/>
                  </a:cubicBezTo>
                  <a:lnTo>
                    <a:pt x="8186" y="257"/>
                  </a:lnTo>
                  <a:cubicBezTo>
                    <a:pt x="8186" y="106"/>
                    <a:pt x="8081" y="1"/>
                    <a:pt x="793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12" name="Google Shape;2712;p57"/>
            <p:cNvSpPr/>
            <p:nvPr/>
          </p:nvSpPr>
          <p:spPr>
            <a:xfrm>
              <a:off x="2884081" y="998200"/>
              <a:ext cx="40650" cy="41025"/>
            </a:xfrm>
            <a:custGeom>
              <a:avLst/>
              <a:gdLst/>
              <a:ahLst/>
              <a:cxnLst/>
              <a:rect l="l" t="t" r="r" b="b"/>
              <a:pathLst>
                <a:path w="1626" h="1641" extrusionOk="0">
                  <a:moveTo>
                    <a:pt x="1114" y="512"/>
                  </a:moveTo>
                  <a:lnTo>
                    <a:pt x="1114" y="1129"/>
                  </a:lnTo>
                  <a:lnTo>
                    <a:pt x="497" y="1129"/>
                  </a:lnTo>
                  <a:lnTo>
                    <a:pt x="497" y="512"/>
                  </a:lnTo>
                  <a:close/>
                  <a:moveTo>
                    <a:pt x="257" y="1"/>
                  </a:moveTo>
                  <a:cubicBezTo>
                    <a:pt x="106" y="1"/>
                    <a:pt x="1" y="121"/>
                    <a:pt x="1" y="256"/>
                  </a:cubicBezTo>
                  <a:lnTo>
                    <a:pt x="1" y="1385"/>
                  </a:lnTo>
                  <a:cubicBezTo>
                    <a:pt x="1" y="1520"/>
                    <a:pt x="106" y="1641"/>
                    <a:pt x="257" y="1641"/>
                  </a:cubicBezTo>
                  <a:lnTo>
                    <a:pt x="1370" y="1641"/>
                  </a:lnTo>
                  <a:cubicBezTo>
                    <a:pt x="1506" y="1641"/>
                    <a:pt x="1626" y="1520"/>
                    <a:pt x="1626" y="1385"/>
                  </a:cubicBezTo>
                  <a:lnTo>
                    <a:pt x="1626" y="256"/>
                  </a:lnTo>
                  <a:cubicBezTo>
                    <a:pt x="1626" y="121"/>
                    <a:pt x="1506" y="1"/>
                    <a:pt x="13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13" name="Google Shape;2713;p57"/>
            <p:cNvSpPr/>
            <p:nvPr/>
          </p:nvSpPr>
          <p:spPr>
            <a:xfrm>
              <a:off x="2884081" y="998200"/>
              <a:ext cx="40650" cy="41025"/>
            </a:xfrm>
            <a:custGeom>
              <a:avLst/>
              <a:gdLst/>
              <a:ahLst/>
              <a:cxnLst/>
              <a:rect l="l" t="t" r="r" b="b"/>
              <a:pathLst>
                <a:path w="1626" h="1641" extrusionOk="0">
                  <a:moveTo>
                    <a:pt x="1129" y="512"/>
                  </a:moveTo>
                  <a:lnTo>
                    <a:pt x="1129" y="1129"/>
                  </a:lnTo>
                  <a:lnTo>
                    <a:pt x="512" y="1129"/>
                  </a:lnTo>
                  <a:lnTo>
                    <a:pt x="512" y="512"/>
                  </a:lnTo>
                  <a:close/>
                  <a:moveTo>
                    <a:pt x="241" y="1"/>
                  </a:moveTo>
                  <a:cubicBezTo>
                    <a:pt x="106" y="1"/>
                    <a:pt x="1" y="121"/>
                    <a:pt x="1" y="256"/>
                  </a:cubicBezTo>
                  <a:lnTo>
                    <a:pt x="1" y="1385"/>
                  </a:lnTo>
                  <a:cubicBezTo>
                    <a:pt x="1" y="1520"/>
                    <a:pt x="106" y="1641"/>
                    <a:pt x="256" y="1641"/>
                  </a:cubicBezTo>
                  <a:lnTo>
                    <a:pt x="1370" y="1641"/>
                  </a:lnTo>
                  <a:cubicBezTo>
                    <a:pt x="1520" y="1626"/>
                    <a:pt x="1626" y="1520"/>
                    <a:pt x="1626" y="1385"/>
                  </a:cubicBezTo>
                  <a:lnTo>
                    <a:pt x="1626" y="256"/>
                  </a:lnTo>
                  <a:cubicBezTo>
                    <a:pt x="1626" y="121"/>
                    <a:pt x="1520" y="1"/>
                    <a:pt x="13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14" name="Google Shape;2714;p57"/>
            <p:cNvSpPr/>
            <p:nvPr/>
          </p:nvSpPr>
          <p:spPr>
            <a:xfrm>
              <a:off x="2884081" y="998200"/>
              <a:ext cx="40650" cy="41025"/>
            </a:xfrm>
            <a:custGeom>
              <a:avLst/>
              <a:gdLst/>
              <a:ahLst/>
              <a:cxnLst/>
              <a:rect l="l" t="t" r="r" b="b"/>
              <a:pathLst>
                <a:path w="1626" h="1641" extrusionOk="0">
                  <a:moveTo>
                    <a:pt x="1129" y="512"/>
                  </a:moveTo>
                  <a:lnTo>
                    <a:pt x="1129" y="1129"/>
                  </a:lnTo>
                  <a:lnTo>
                    <a:pt x="512" y="1129"/>
                  </a:lnTo>
                  <a:lnTo>
                    <a:pt x="512" y="512"/>
                  </a:lnTo>
                  <a:close/>
                  <a:moveTo>
                    <a:pt x="256" y="1"/>
                  </a:moveTo>
                  <a:cubicBezTo>
                    <a:pt x="121" y="1"/>
                    <a:pt x="0" y="121"/>
                    <a:pt x="0" y="256"/>
                  </a:cubicBezTo>
                  <a:lnTo>
                    <a:pt x="0" y="1385"/>
                  </a:lnTo>
                  <a:cubicBezTo>
                    <a:pt x="15" y="1520"/>
                    <a:pt x="121" y="1641"/>
                    <a:pt x="256" y="1641"/>
                  </a:cubicBezTo>
                  <a:lnTo>
                    <a:pt x="1384" y="1641"/>
                  </a:lnTo>
                  <a:cubicBezTo>
                    <a:pt x="1520" y="1641"/>
                    <a:pt x="1625" y="1520"/>
                    <a:pt x="1625" y="1385"/>
                  </a:cubicBezTo>
                  <a:lnTo>
                    <a:pt x="1625" y="256"/>
                  </a:lnTo>
                  <a:cubicBezTo>
                    <a:pt x="1625" y="121"/>
                    <a:pt x="1520" y="1"/>
                    <a:pt x="138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15" name="Google Shape;2715;p57"/>
            <p:cNvSpPr/>
            <p:nvPr/>
          </p:nvSpPr>
          <p:spPr>
            <a:xfrm>
              <a:off x="2884081" y="998200"/>
              <a:ext cx="40650" cy="41025"/>
            </a:xfrm>
            <a:custGeom>
              <a:avLst/>
              <a:gdLst/>
              <a:ahLst/>
              <a:cxnLst/>
              <a:rect l="l" t="t" r="r" b="b"/>
              <a:pathLst>
                <a:path w="1626" h="1641" extrusionOk="0">
                  <a:moveTo>
                    <a:pt x="1114" y="512"/>
                  </a:moveTo>
                  <a:lnTo>
                    <a:pt x="1114" y="1129"/>
                  </a:lnTo>
                  <a:lnTo>
                    <a:pt x="497" y="1129"/>
                  </a:lnTo>
                  <a:lnTo>
                    <a:pt x="497" y="512"/>
                  </a:lnTo>
                  <a:close/>
                  <a:moveTo>
                    <a:pt x="242" y="1"/>
                  </a:moveTo>
                  <a:cubicBezTo>
                    <a:pt x="106" y="1"/>
                    <a:pt x="1" y="106"/>
                    <a:pt x="1" y="256"/>
                  </a:cubicBezTo>
                  <a:lnTo>
                    <a:pt x="1" y="1385"/>
                  </a:lnTo>
                  <a:cubicBezTo>
                    <a:pt x="1" y="1520"/>
                    <a:pt x="106" y="1641"/>
                    <a:pt x="257" y="1641"/>
                  </a:cubicBezTo>
                  <a:lnTo>
                    <a:pt x="1370" y="1641"/>
                  </a:lnTo>
                  <a:cubicBezTo>
                    <a:pt x="1506" y="1641"/>
                    <a:pt x="1626" y="1520"/>
                    <a:pt x="1626" y="1385"/>
                  </a:cubicBezTo>
                  <a:lnTo>
                    <a:pt x="1626" y="256"/>
                  </a:lnTo>
                  <a:cubicBezTo>
                    <a:pt x="1626" y="106"/>
                    <a:pt x="1521" y="1"/>
                    <a:pt x="13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16" name="Google Shape;2716;p57"/>
            <p:cNvSpPr/>
            <p:nvPr/>
          </p:nvSpPr>
          <p:spPr>
            <a:xfrm>
              <a:off x="2884081" y="998200"/>
              <a:ext cx="40650" cy="41025"/>
            </a:xfrm>
            <a:custGeom>
              <a:avLst/>
              <a:gdLst/>
              <a:ahLst/>
              <a:cxnLst/>
              <a:rect l="l" t="t" r="r" b="b"/>
              <a:pathLst>
                <a:path w="1626" h="1641" extrusionOk="0">
                  <a:moveTo>
                    <a:pt x="1114" y="512"/>
                  </a:moveTo>
                  <a:lnTo>
                    <a:pt x="1114" y="1129"/>
                  </a:lnTo>
                  <a:lnTo>
                    <a:pt x="512" y="1129"/>
                  </a:lnTo>
                  <a:lnTo>
                    <a:pt x="512" y="512"/>
                  </a:lnTo>
                  <a:close/>
                  <a:moveTo>
                    <a:pt x="256" y="1"/>
                  </a:moveTo>
                  <a:cubicBezTo>
                    <a:pt x="121" y="1"/>
                    <a:pt x="1" y="121"/>
                    <a:pt x="16" y="256"/>
                  </a:cubicBezTo>
                  <a:lnTo>
                    <a:pt x="16" y="1385"/>
                  </a:lnTo>
                  <a:cubicBezTo>
                    <a:pt x="16" y="1520"/>
                    <a:pt x="121" y="1626"/>
                    <a:pt x="256" y="1641"/>
                  </a:cubicBezTo>
                  <a:lnTo>
                    <a:pt x="1370" y="1641"/>
                  </a:lnTo>
                  <a:cubicBezTo>
                    <a:pt x="1505" y="1641"/>
                    <a:pt x="1626" y="1520"/>
                    <a:pt x="1626" y="1385"/>
                  </a:cubicBezTo>
                  <a:lnTo>
                    <a:pt x="1626" y="256"/>
                  </a:lnTo>
                  <a:cubicBezTo>
                    <a:pt x="1626" y="121"/>
                    <a:pt x="1505" y="1"/>
                    <a:pt x="13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17" name="Google Shape;2717;p57"/>
            <p:cNvSpPr/>
            <p:nvPr/>
          </p:nvSpPr>
          <p:spPr>
            <a:xfrm>
              <a:off x="2884081" y="1049725"/>
              <a:ext cx="40650" cy="40650"/>
            </a:xfrm>
            <a:custGeom>
              <a:avLst/>
              <a:gdLst/>
              <a:ahLst/>
              <a:cxnLst/>
              <a:rect l="l" t="t" r="r" b="b"/>
              <a:pathLst>
                <a:path w="1626" h="1626" extrusionOk="0">
                  <a:moveTo>
                    <a:pt x="1114" y="513"/>
                  </a:moveTo>
                  <a:lnTo>
                    <a:pt x="1114" y="1129"/>
                  </a:lnTo>
                  <a:lnTo>
                    <a:pt x="512" y="1129"/>
                  </a:lnTo>
                  <a:lnTo>
                    <a:pt x="512" y="513"/>
                  </a:lnTo>
                  <a:close/>
                  <a:moveTo>
                    <a:pt x="256" y="1"/>
                  </a:moveTo>
                  <a:cubicBezTo>
                    <a:pt x="121" y="1"/>
                    <a:pt x="1" y="121"/>
                    <a:pt x="16" y="257"/>
                  </a:cubicBezTo>
                  <a:lnTo>
                    <a:pt x="16" y="1385"/>
                  </a:lnTo>
                  <a:cubicBezTo>
                    <a:pt x="1" y="1521"/>
                    <a:pt x="121" y="1626"/>
                    <a:pt x="256" y="1626"/>
                  </a:cubicBezTo>
                  <a:lnTo>
                    <a:pt x="1385" y="1626"/>
                  </a:lnTo>
                  <a:cubicBezTo>
                    <a:pt x="1520" y="1626"/>
                    <a:pt x="1626" y="1521"/>
                    <a:pt x="1626" y="1385"/>
                  </a:cubicBezTo>
                  <a:lnTo>
                    <a:pt x="1626" y="257"/>
                  </a:lnTo>
                  <a:cubicBezTo>
                    <a:pt x="1626" y="106"/>
                    <a:pt x="1520" y="1"/>
                    <a:pt x="13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18" name="Google Shape;2718;p57"/>
            <p:cNvSpPr/>
            <p:nvPr/>
          </p:nvSpPr>
          <p:spPr>
            <a:xfrm>
              <a:off x="2884081" y="998200"/>
              <a:ext cx="40650" cy="41025"/>
            </a:xfrm>
            <a:custGeom>
              <a:avLst/>
              <a:gdLst/>
              <a:ahLst/>
              <a:cxnLst/>
              <a:rect l="l" t="t" r="r" b="b"/>
              <a:pathLst>
                <a:path w="1626" h="1641" extrusionOk="0">
                  <a:moveTo>
                    <a:pt x="1114" y="512"/>
                  </a:moveTo>
                  <a:lnTo>
                    <a:pt x="1114" y="1129"/>
                  </a:lnTo>
                  <a:lnTo>
                    <a:pt x="497" y="1129"/>
                  </a:lnTo>
                  <a:lnTo>
                    <a:pt x="497" y="512"/>
                  </a:lnTo>
                  <a:close/>
                  <a:moveTo>
                    <a:pt x="241" y="1"/>
                  </a:moveTo>
                  <a:cubicBezTo>
                    <a:pt x="106" y="1"/>
                    <a:pt x="0" y="121"/>
                    <a:pt x="0" y="256"/>
                  </a:cubicBezTo>
                  <a:lnTo>
                    <a:pt x="0" y="1385"/>
                  </a:lnTo>
                  <a:cubicBezTo>
                    <a:pt x="0" y="1520"/>
                    <a:pt x="106" y="1626"/>
                    <a:pt x="241" y="1641"/>
                  </a:cubicBezTo>
                  <a:lnTo>
                    <a:pt x="1369" y="1641"/>
                  </a:lnTo>
                  <a:cubicBezTo>
                    <a:pt x="1505" y="1626"/>
                    <a:pt x="1625" y="1520"/>
                    <a:pt x="1625" y="1385"/>
                  </a:cubicBezTo>
                  <a:lnTo>
                    <a:pt x="1625" y="256"/>
                  </a:lnTo>
                  <a:cubicBezTo>
                    <a:pt x="1625" y="121"/>
                    <a:pt x="1505" y="1"/>
                    <a:pt x="13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19" name="Google Shape;2719;p57"/>
            <p:cNvSpPr/>
            <p:nvPr/>
          </p:nvSpPr>
          <p:spPr>
            <a:xfrm>
              <a:off x="2884081" y="1049725"/>
              <a:ext cx="40650" cy="40650"/>
            </a:xfrm>
            <a:custGeom>
              <a:avLst/>
              <a:gdLst/>
              <a:ahLst/>
              <a:cxnLst/>
              <a:rect l="l" t="t" r="r" b="b"/>
              <a:pathLst>
                <a:path w="1626" h="1626" extrusionOk="0">
                  <a:moveTo>
                    <a:pt x="1114" y="513"/>
                  </a:moveTo>
                  <a:lnTo>
                    <a:pt x="1114" y="1129"/>
                  </a:lnTo>
                  <a:lnTo>
                    <a:pt x="497" y="1129"/>
                  </a:lnTo>
                  <a:lnTo>
                    <a:pt x="497" y="513"/>
                  </a:lnTo>
                  <a:close/>
                  <a:moveTo>
                    <a:pt x="241" y="1"/>
                  </a:moveTo>
                  <a:cubicBezTo>
                    <a:pt x="106" y="1"/>
                    <a:pt x="0" y="106"/>
                    <a:pt x="0" y="257"/>
                  </a:cubicBezTo>
                  <a:lnTo>
                    <a:pt x="0" y="1385"/>
                  </a:lnTo>
                  <a:cubicBezTo>
                    <a:pt x="0" y="1521"/>
                    <a:pt x="106" y="1626"/>
                    <a:pt x="241" y="1626"/>
                  </a:cubicBezTo>
                  <a:lnTo>
                    <a:pt x="1369" y="1626"/>
                  </a:lnTo>
                  <a:cubicBezTo>
                    <a:pt x="1505" y="1626"/>
                    <a:pt x="1625" y="1521"/>
                    <a:pt x="1625" y="1385"/>
                  </a:cubicBezTo>
                  <a:lnTo>
                    <a:pt x="1625" y="257"/>
                  </a:lnTo>
                  <a:cubicBezTo>
                    <a:pt x="1625" y="106"/>
                    <a:pt x="1505" y="1"/>
                    <a:pt x="13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20" name="Google Shape;2720;p57"/>
            <p:cNvSpPr/>
            <p:nvPr/>
          </p:nvSpPr>
          <p:spPr>
            <a:xfrm>
              <a:off x="2861331" y="770250"/>
              <a:ext cx="86150" cy="12450"/>
            </a:xfrm>
            <a:custGeom>
              <a:avLst/>
              <a:gdLst/>
              <a:ahLst/>
              <a:cxnLst/>
              <a:rect l="l" t="t" r="r" b="b"/>
              <a:pathLst>
                <a:path w="3446" h="498" extrusionOk="0">
                  <a:moveTo>
                    <a:pt x="331" y="1"/>
                  </a:moveTo>
                  <a:cubicBezTo>
                    <a:pt x="0" y="1"/>
                    <a:pt x="5" y="497"/>
                    <a:pt x="346" y="497"/>
                  </a:cubicBezTo>
                  <a:lnTo>
                    <a:pt x="3099" y="497"/>
                  </a:lnTo>
                  <a:cubicBezTo>
                    <a:pt x="3440" y="497"/>
                    <a:pt x="3445" y="1"/>
                    <a:pt x="3114" y="1"/>
                  </a:cubicBezTo>
                  <a:cubicBezTo>
                    <a:pt x="3109" y="1"/>
                    <a:pt x="3104" y="1"/>
                    <a:pt x="3099" y="1"/>
                  </a:cubicBezTo>
                  <a:lnTo>
                    <a:pt x="346" y="1"/>
                  </a:lnTo>
                  <a:cubicBezTo>
                    <a:pt x="341" y="1"/>
                    <a:pt x="336" y="1"/>
                    <a:pt x="3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21" name="Google Shape;2721;p57"/>
            <p:cNvSpPr/>
            <p:nvPr/>
          </p:nvSpPr>
          <p:spPr>
            <a:xfrm>
              <a:off x="2847344" y="814625"/>
              <a:ext cx="114125" cy="12500"/>
            </a:xfrm>
            <a:custGeom>
              <a:avLst/>
              <a:gdLst/>
              <a:ahLst/>
              <a:cxnLst/>
              <a:rect l="l" t="t" r="r" b="b"/>
              <a:pathLst>
                <a:path w="4565" h="500" extrusionOk="0">
                  <a:moveTo>
                    <a:pt x="338" y="0"/>
                  </a:moveTo>
                  <a:cubicBezTo>
                    <a:pt x="1" y="0"/>
                    <a:pt x="1" y="499"/>
                    <a:pt x="338" y="499"/>
                  </a:cubicBezTo>
                  <a:cubicBezTo>
                    <a:pt x="348" y="499"/>
                    <a:pt x="357" y="499"/>
                    <a:pt x="367" y="498"/>
                  </a:cubicBezTo>
                  <a:lnTo>
                    <a:pt x="4249" y="498"/>
                  </a:lnTo>
                  <a:cubicBezTo>
                    <a:pt x="4565" y="468"/>
                    <a:pt x="4565" y="31"/>
                    <a:pt x="4249" y="1"/>
                  </a:cubicBezTo>
                  <a:lnTo>
                    <a:pt x="367" y="1"/>
                  </a:lnTo>
                  <a:cubicBezTo>
                    <a:pt x="357" y="1"/>
                    <a:pt x="348" y="0"/>
                    <a:pt x="3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22" name="Google Shape;2722;p57"/>
            <p:cNvSpPr/>
            <p:nvPr/>
          </p:nvSpPr>
          <p:spPr>
            <a:xfrm>
              <a:off x="2884269" y="751550"/>
              <a:ext cx="40275" cy="88225"/>
            </a:xfrm>
            <a:custGeom>
              <a:avLst/>
              <a:gdLst/>
              <a:ahLst/>
              <a:cxnLst/>
              <a:rect l="l" t="t" r="r" b="b"/>
              <a:pathLst>
                <a:path w="1611" h="3529" extrusionOk="0">
                  <a:moveTo>
                    <a:pt x="813" y="0"/>
                  </a:moveTo>
                  <a:cubicBezTo>
                    <a:pt x="692" y="0"/>
                    <a:pt x="572" y="79"/>
                    <a:pt x="557" y="237"/>
                  </a:cubicBezTo>
                  <a:lnTo>
                    <a:pt x="557" y="463"/>
                  </a:lnTo>
                  <a:cubicBezTo>
                    <a:pt x="256" y="508"/>
                    <a:pt x="15" y="764"/>
                    <a:pt x="15" y="1080"/>
                  </a:cubicBezTo>
                  <a:lnTo>
                    <a:pt x="15" y="1381"/>
                  </a:lnTo>
                  <a:cubicBezTo>
                    <a:pt x="15" y="1607"/>
                    <a:pt x="166" y="1817"/>
                    <a:pt x="391" y="1892"/>
                  </a:cubicBezTo>
                  <a:lnTo>
                    <a:pt x="1068" y="2118"/>
                  </a:lnTo>
                  <a:cubicBezTo>
                    <a:pt x="1083" y="2118"/>
                    <a:pt x="1098" y="2133"/>
                    <a:pt x="1098" y="2148"/>
                  </a:cubicBezTo>
                  <a:lnTo>
                    <a:pt x="1098" y="2359"/>
                  </a:lnTo>
                  <a:cubicBezTo>
                    <a:pt x="1098" y="2449"/>
                    <a:pt x="1023" y="2524"/>
                    <a:pt x="948" y="2524"/>
                  </a:cubicBezTo>
                  <a:lnTo>
                    <a:pt x="677" y="2524"/>
                  </a:lnTo>
                  <a:cubicBezTo>
                    <a:pt x="587" y="2524"/>
                    <a:pt x="512" y="2449"/>
                    <a:pt x="512" y="2359"/>
                  </a:cubicBezTo>
                  <a:cubicBezTo>
                    <a:pt x="527" y="2178"/>
                    <a:pt x="395" y="2088"/>
                    <a:pt x="263" y="2088"/>
                  </a:cubicBezTo>
                  <a:cubicBezTo>
                    <a:pt x="132" y="2088"/>
                    <a:pt x="0" y="2178"/>
                    <a:pt x="15" y="2359"/>
                  </a:cubicBezTo>
                  <a:cubicBezTo>
                    <a:pt x="15" y="2675"/>
                    <a:pt x="241" y="2946"/>
                    <a:pt x="557" y="3006"/>
                  </a:cubicBezTo>
                  <a:lnTo>
                    <a:pt x="557" y="3247"/>
                  </a:lnTo>
                  <a:cubicBezTo>
                    <a:pt x="542" y="3435"/>
                    <a:pt x="673" y="3529"/>
                    <a:pt x="805" y="3529"/>
                  </a:cubicBezTo>
                  <a:cubicBezTo>
                    <a:pt x="937" y="3529"/>
                    <a:pt x="1068" y="3435"/>
                    <a:pt x="1053" y="3247"/>
                  </a:cubicBezTo>
                  <a:lnTo>
                    <a:pt x="1053" y="3006"/>
                  </a:lnTo>
                  <a:cubicBezTo>
                    <a:pt x="1369" y="2961"/>
                    <a:pt x="1595" y="2675"/>
                    <a:pt x="1610" y="2359"/>
                  </a:cubicBezTo>
                  <a:lnTo>
                    <a:pt x="1610" y="2148"/>
                  </a:lnTo>
                  <a:cubicBezTo>
                    <a:pt x="1610" y="1922"/>
                    <a:pt x="1445" y="1712"/>
                    <a:pt x="1234" y="1637"/>
                  </a:cubicBezTo>
                  <a:lnTo>
                    <a:pt x="542" y="1411"/>
                  </a:lnTo>
                  <a:cubicBezTo>
                    <a:pt x="527" y="1411"/>
                    <a:pt x="512" y="1396"/>
                    <a:pt x="527" y="1381"/>
                  </a:cubicBezTo>
                  <a:lnTo>
                    <a:pt x="527" y="1080"/>
                  </a:lnTo>
                  <a:cubicBezTo>
                    <a:pt x="512" y="1020"/>
                    <a:pt x="572" y="975"/>
                    <a:pt x="632" y="975"/>
                  </a:cubicBezTo>
                  <a:lnTo>
                    <a:pt x="993" y="975"/>
                  </a:lnTo>
                  <a:cubicBezTo>
                    <a:pt x="1000" y="973"/>
                    <a:pt x="1006" y="972"/>
                    <a:pt x="1012" y="972"/>
                  </a:cubicBezTo>
                  <a:cubicBezTo>
                    <a:pt x="1062" y="972"/>
                    <a:pt x="1098" y="1026"/>
                    <a:pt x="1098" y="1080"/>
                  </a:cubicBezTo>
                  <a:cubicBezTo>
                    <a:pt x="1098" y="1245"/>
                    <a:pt x="1226" y="1328"/>
                    <a:pt x="1354" y="1328"/>
                  </a:cubicBezTo>
                  <a:cubicBezTo>
                    <a:pt x="1482" y="1328"/>
                    <a:pt x="1610" y="1245"/>
                    <a:pt x="1610" y="1080"/>
                  </a:cubicBezTo>
                  <a:cubicBezTo>
                    <a:pt x="1610" y="764"/>
                    <a:pt x="1369" y="508"/>
                    <a:pt x="1068" y="463"/>
                  </a:cubicBezTo>
                  <a:lnTo>
                    <a:pt x="1068" y="237"/>
                  </a:lnTo>
                  <a:cubicBezTo>
                    <a:pt x="1053" y="79"/>
                    <a:pt x="933" y="0"/>
                    <a:pt x="8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26" name="Shape 2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7" name="Google Shape;2727;p58"/>
          <p:cNvSpPr txBox="1"/>
          <p:nvPr>
            <p:ph type="subTitle" idx="1"/>
          </p:nvPr>
        </p:nvSpPr>
        <p:spPr>
          <a:xfrm>
            <a:off x="720000" y="1475700"/>
            <a:ext cx="7704000" cy="265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b="1"/>
              <a:t>Accessory</a:t>
            </a:r>
            <a:r>
              <a:rPr lang="en-GB" b="1"/>
              <a:t> Buyers:</a:t>
            </a:r>
            <a:r>
              <a:rPr lang="en-GB"/>
              <a:t> Venus has a beautiful name, but also high temperatures</a:t>
            </a:r>
            <a:endParaRPr lang="en-GB"/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GB" b="1"/>
              <a:t>Bloggers:</a:t>
            </a:r>
            <a:r>
              <a:rPr lang="en-GB"/>
              <a:t> Mercury is the smallest and innermost planet in the Solar System</a:t>
            </a:r>
            <a:endParaRPr lang="en-GB"/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GB" b="1"/>
              <a:t>Computer Buyers: </a:t>
            </a:r>
            <a:r>
              <a:rPr lang="en-GB"/>
              <a:t>Saturn is the sixth planet from the Sun and the second-largest</a:t>
            </a:r>
            <a:endParaRPr lang="en-GB"/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GB" b="1"/>
              <a:t>Current Customers: </a:t>
            </a:r>
            <a:r>
              <a:rPr lang="en-GB"/>
              <a:t>Jupiter is the biggest planet in the entire Solar System</a:t>
            </a:r>
            <a:endParaRPr lang="en-GB"/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-GB" b="1"/>
              <a:t>Home Appliance Buyers: </a:t>
            </a:r>
            <a:r>
              <a:rPr lang="en-GB"/>
              <a:t>Neptune is the farthest planet from the Sun</a:t>
            </a:r>
            <a:endParaRPr b="1"/>
          </a:p>
          <a:p>
            <a:pPr marL="457200" lvl="0" indent="-317500" algn="l" rtl="0">
              <a:spcBef>
                <a:spcPts val="1000"/>
              </a:spcBef>
              <a:spcAft>
                <a:spcPts val="1000"/>
              </a:spcAft>
              <a:buSzPts val="1400"/>
              <a:buChar char="●"/>
            </a:pPr>
            <a:r>
              <a:rPr lang="en-GB" b="1"/>
              <a:t>Online </a:t>
            </a:r>
            <a:r>
              <a:rPr lang="en-GB" b="1"/>
              <a:t>Reviewers: </a:t>
            </a:r>
            <a:r>
              <a:rPr lang="en-GB"/>
              <a:t>Earth is the third planet from the Sun and where we all live on</a:t>
            </a:r>
            <a:endParaRPr b="1"/>
          </a:p>
        </p:txBody>
      </p:sp>
      <p:sp>
        <p:nvSpPr>
          <p:cNvPr id="2728" name="Google Shape;2728;p58"/>
          <p:cNvSpPr txBox="1"/>
          <p:nvPr>
            <p:ph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Active Marketing List</a:t>
            </a:r>
            <a:endParaRPr lang="en-GB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32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3" name="Google Shape;2733;p59"/>
          <p:cNvPicPr preferRelativeResize="0"/>
          <p:nvPr/>
        </p:nvPicPr>
        <p:blipFill>
          <a:blip r:embed="rId1">
            <a:alphaModFix amt="68000"/>
          </a:blip>
          <a:stretch>
            <a:fillRect/>
          </a:stretch>
        </p:blipFill>
        <p:spPr>
          <a:xfrm>
            <a:off x="753648" y="3070732"/>
            <a:ext cx="914525" cy="769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4" name="Google Shape;2734;p59"/>
          <p:cNvPicPr preferRelativeResize="0"/>
          <p:nvPr/>
        </p:nvPicPr>
        <p:blipFill>
          <a:blip r:embed="rId2">
            <a:alphaModFix amt="44000"/>
          </a:blip>
          <a:stretch>
            <a:fillRect/>
          </a:stretch>
        </p:blipFill>
        <p:spPr>
          <a:xfrm>
            <a:off x="759204" y="1794476"/>
            <a:ext cx="914520" cy="7692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35" name="Google Shape;2735;p59"/>
          <p:cNvGrpSpPr/>
          <p:nvPr/>
        </p:nvGrpSpPr>
        <p:grpSpPr>
          <a:xfrm>
            <a:off x="3356988" y="1188729"/>
            <a:ext cx="5256529" cy="3047080"/>
            <a:chOff x="650312" y="1743637"/>
            <a:chExt cx="4566130" cy="2646873"/>
          </a:xfrm>
        </p:grpSpPr>
        <p:sp>
          <p:nvSpPr>
            <p:cNvPr id="2736" name="Google Shape;2736;p59"/>
            <p:cNvSpPr/>
            <p:nvPr/>
          </p:nvSpPr>
          <p:spPr>
            <a:xfrm>
              <a:off x="4648940" y="3841015"/>
              <a:ext cx="63300" cy="633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E6B8A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2737" name="Google Shape;2737;p59"/>
            <p:cNvGrpSpPr/>
            <p:nvPr/>
          </p:nvGrpSpPr>
          <p:grpSpPr>
            <a:xfrm>
              <a:off x="650312" y="1743637"/>
              <a:ext cx="4566130" cy="2646873"/>
              <a:chOff x="1397225" y="1410350"/>
              <a:chExt cx="4786300" cy="2774500"/>
            </a:xfrm>
          </p:grpSpPr>
          <p:grpSp>
            <p:nvGrpSpPr>
              <p:cNvPr id="2738" name="Google Shape;2738;p59"/>
              <p:cNvGrpSpPr/>
              <p:nvPr/>
            </p:nvGrpSpPr>
            <p:grpSpPr>
              <a:xfrm>
                <a:off x="4293400" y="2574725"/>
                <a:ext cx="84425" cy="80100"/>
                <a:chOff x="4293400" y="2574725"/>
                <a:chExt cx="84425" cy="80100"/>
              </a:xfrm>
            </p:grpSpPr>
            <p:sp>
              <p:nvSpPr>
                <p:cNvPr id="2739" name="Google Shape;2739;p59"/>
                <p:cNvSpPr/>
                <p:nvPr/>
              </p:nvSpPr>
              <p:spPr>
                <a:xfrm>
                  <a:off x="4293400" y="2574725"/>
                  <a:ext cx="57150" cy="45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6" h="1810" extrusionOk="0">
                      <a:moveTo>
                        <a:pt x="2286" y="905"/>
                      </a:moveTo>
                      <a:lnTo>
                        <a:pt x="1857" y="476"/>
                      </a:lnTo>
                      <a:lnTo>
                        <a:pt x="0" y="0"/>
                      </a:lnTo>
                      <a:lnTo>
                        <a:pt x="95" y="834"/>
                      </a:lnTo>
                      <a:lnTo>
                        <a:pt x="952" y="1476"/>
                      </a:lnTo>
                      <a:lnTo>
                        <a:pt x="1952" y="181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</p:sp>
            <p:sp>
              <p:nvSpPr>
                <p:cNvPr id="2740" name="Google Shape;2740;p59"/>
                <p:cNvSpPr/>
                <p:nvPr/>
              </p:nvSpPr>
              <p:spPr>
                <a:xfrm>
                  <a:off x="4299350" y="2589925"/>
                  <a:ext cx="78475" cy="64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39" h="2596" extrusionOk="0">
                      <a:moveTo>
                        <a:pt x="2009" y="1"/>
                      </a:moveTo>
                      <a:lnTo>
                        <a:pt x="1820" y="252"/>
                      </a:lnTo>
                      <a:lnTo>
                        <a:pt x="1632" y="314"/>
                      </a:lnTo>
                      <a:lnTo>
                        <a:pt x="1590" y="419"/>
                      </a:lnTo>
                      <a:lnTo>
                        <a:pt x="1318" y="398"/>
                      </a:lnTo>
                      <a:lnTo>
                        <a:pt x="1255" y="273"/>
                      </a:lnTo>
                      <a:lnTo>
                        <a:pt x="983" y="63"/>
                      </a:lnTo>
                      <a:lnTo>
                        <a:pt x="837" y="42"/>
                      </a:lnTo>
                      <a:lnTo>
                        <a:pt x="795" y="63"/>
                      </a:lnTo>
                      <a:lnTo>
                        <a:pt x="753" y="252"/>
                      </a:lnTo>
                      <a:lnTo>
                        <a:pt x="900" y="314"/>
                      </a:lnTo>
                      <a:lnTo>
                        <a:pt x="983" y="461"/>
                      </a:lnTo>
                      <a:lnTo>
                        <a:pt x="963" y="670"/>
                      </a:lnTo>
                      <a:lnTo>
                        <a:pt x="753" y="566"/>
                      </a:lnTo>
                      <a:lnTo>
                        <a:pt x="544" y="524"/>
                      </a:lnTo>
                      <a:lnTo>
                        <a:pt x="209" y="356"/>
                      </a:lnTo>
                      <a:lnTo>
                        <a:pt x="0" y="419"/>
                      </a:lnTo>
                      <a:lnTo>
                        <a:pt x="0" y="524"/>
                      </a:lnTo>
                      <a:lnTo>
                        <a:pt x="105" y="628"/>
                      </a:lnTo>
                      <a:lnTo>
                        <a:pt x="314" y="670"/>
                      </a:lnTo>
                      <a:lnTo>
                        <a:pt x="419" y="796"/>
                      </a:lnTo>
                      <a:lnTo>
                        <a:pt x="377" y="921"/>
                      </a:lnTo>
                      <a:lnTo>
                        <a:pt x="377" y="1026"/>
                      </a:lnTo>
                      <a:lnTo>
                        <a:pt x="628" y="1214"/>
                      </a:lnTo>
                      <a:lnTo>
                        <a:pt x="628" y="1340"/>
                      </a:lnTo>
                      <a:lnTo>
                        <a:pt x="544" y="1423"/>
                      </a:lnTo>
                      <a:lnTo>
                        <a:pt x="628" y="1612"/>
                      </a:lnTo>
                      <a:lnTo>
                        <a:pt x="879" y="1737"/>
                      </a:lnTo>
                      <a:lnTo>
                        <a:pt x="1067" y="1737"/>
                      </a:lnTo>
                      <a:lnTo>
                        <a:pt x="1193" y="1863"/>
                      </a:lnTo>
                      <a:lnTo>
                        <a:pt x="1046" y="1884"/>
                      </a:lnTo>
                      <a:lnTo>
                        <a:pt x="1109" y="2051"/>
                      </a:lnTo>
                      <a:lnTo>
                        <a:pt x="1088" y="2093"/>
                      </a:lnTo>
                      <a:lnTo>
                        <a:pt x="1088" y="2239"/>
                      </a:lnTo>
                      <a:lnTo>
                        <a:pt x="1172" y="2260"/>
                      </a:lnTo>
                      <a:lnTo>
                        <a:pt x="1276" y="2198"/>
                      </a:lnTo>
                      <a:lnTo>
                        <a:pt x="1276" y="2156"/>
                      </a:lnTo>
                      <a:lnTo>
                        <a:pt x="1318" y="2093"/>
                      </a:lnTo>
                      <a:lnTo>
                        <a:pt x="1381" y="2072"/>
                      </a:lnTo>
                      <a:lnTo>
                        <a:pt x="1486" y="1946"/>
                      </a:lnTo>
                      <a:lnTo>
                        <a:pt x="1569" y="1926"/>
                      </a:lnTo>
                      <a:lnTo>
                        <a:pt x="1611" y="1821"/>
                      </a:lnTo>
                      <a:lnTo>
                        <a:pt x="1695" y="1821"/>
                      </a:lnTo>
                      <a:lnTo>
                        <a:pt x="1820" y="1737"/>
                      </a:lnTo>
                      <a:lnTo>
                        <a:pt x="1883" y="1737"/>
                      </a:lnTo>
                      <a:lnTo>
                        <a:pt x="1883" y="1758"/>
                      </a:lnTo>
                      <a:lnTo>
                        <a:pt x="1925" y="1758"/>
                      </a:lnTo>
                      <a:lnTo>
                        <a:pt x="1988" y="1863"/>
                      </a:lnTo>
                      <a:lnTo>
                        <a:pt x="2051" y="1946"/>
                      </a:lnTo>
                      <a:lnTo>
                        <a:pt x="2009" y="1988"/>
                      </a:lnTo>
                      <a:lnTo>
                        <a:pt x="2030" y="2051"/>
                      </a:lnTo>
                      <a:lnTo>
                        <a:pt x="2155" y="2135"/>
                      </a:lnTo>
                      <a:lnTo>
                        <a:pt x="1988" y="2260"/>
                      </a:lnTo>
                      <a:lnTo>
                        <a:pt x="2155" y="2470"/>
                      </a:lnTo>
                      <a:lnTo>
                        <a:pt x="2260" y="2511"/>
                      </a:lnTo>
                      <a:lnTo>
                        <a:pt x="2302" y="2574"/>
                      </a:lnTo>
                      <a:lnTo>
                        <a:pt x="2406" y="2595"/>
                      </a:lnTo>
                      <a:lnTo>
                        <a:pt x="2448" y="2574"/>
                      </a:lnTo>
                      <a:lnTo>
                        <a:pt x="2448" y="2365"/>
                      </a:lnTo>
                      <a:lnTo>
                        <a:pt x="2427" y="2302"/>
                      </a:lnTo>
                      <a:lnTo>
                        <a:pt x="2427" y="2198"/>
                      </a:lnTo>
                      <a:lnTo>
                        <a:pt x="2406" y="2072"/>
                      </a:lnTo>
                      <a:lnTo>
                        <a:pt x="2427" y="1967"/>
                      </a:lnTo>
                      <a:lnTo>
                        <a:pt x="2469" y="1946"/>
                      </a:lnTo>
                      <a:lnTo>
                        <a:pt x="2553" y="2030"/>
                      </a:lnTo>
                      <a:lnTo>
                        <a:pt x="2511" y="2135"/>
                      </a:lnTo>
                      <a:lnTo>
                        <a:pt x="2553" y="2198"/>
                      </a:lnTo>
                      <a:lnTo>
                        <a:pt x="2574" y="2135"/>
                      </a:lnTo>
                      <a:lnTo>
                        <a:pt x="2574" y="1946"/>
                      </a:lnTo>
                      <a:lnTo>
                        <a:pt x="2636" y="1884"/>
                      </a:lnTo>
                      <a:lnTo>
                        <a:pt x="2636" y="1779"/>
                      </a:lnTo>
                      <a:lnTo>
                        <a:pt x="2574" y="1737"/>
                      </a:lnTo>
                      <a:lnTo>
                        <a:pt x="2616" y="1633"/>
                      </a:lnTo>
                      <a:lnTo>
                        <a:pt x="2657" y="1549"/>
                      </a:lnTo>
                      <a:lnTo>
                        <a:pt x="2636" y="1444"/>
                      </a:lnTo>
                      <a:lnTo>
                        <a:pt x="2636" y="1298"/>
                      </a:lnTo>
                      <a:lnTo>
                        <a:pt x="2783" y="1151"/>
                      </a:lnTo>
                      <a:lnTo>
                        <a:pt x="2950" y="1130"/>
                      </a:lnTo>
                      <a:lnTo>
                        <a:pt x="3034" y="1089"/>
                      </a:lnTo>
                      <a:lnTo>
                        <a:pt x="3139" y="1089"/>
                      </a:lnTo>
                      <a:lnTo>
                        <a:pt x="3034" y="984"/>
                      </a:lnTo>
                      <a:lnTo>
                        <a:pt x="2888" y="900"/>
                      </a:lnTo>
                      <a:lnTo>
                        <a:pt x="2741" y="921"/>
                      </a:lnTo>
                      <a:lnTo>
                        <a:pt x="2616" y="817"/>
                      </a:lnTo>
                      <a:lnTo>
                        <a:pt x="2574" y="712"/>
                      </a:lnTo>
                      <a:lnTo>
                        <a:pt x="2406" y="586"/>
                      </a:lnTo>
                      <a:lnTo>
                        <a:pt x="2323" y="419"/>
                      </a:lnTo>
                      <a:lnTo>
                        <a:pt x="2323" y="314"/>
                      </a:lnTo>
                      <a:lnTo>
                        <a:pt x="2134" y="84"/>
                      </a:lnTo>
                      <a:lnTo>
                        <a:pt x="2009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2741" name="Google Shape;2741;p59"/>
              <p:cNvGrpSpPr/>
              <p:nvPr/>
            </p:nvGrpSpPr>
            <p:grpSpPr>
              <a:xfrm>
                <a:off x="4000175" y="1462675"/>
                <a:ext cx="1917275" cy="1140875"/>
                <a:chOff x="4000175" y="1462675"/>
                <a:chExt cx="1917275" cy="1140875"/>
              </a:xfrm>
            </p:grpSpPr>
            <p:sp>
              <p:nvSpPr>
                <p:cNvPr id="2742" name="Google Shape;2742;p59"/>
                <p:cNvSpPr/>
                <p:nvPr/>
              </p:nvSpPr>
              <p:spPr>
                <a:xfrm>
                  <a:off x="4178050" y="2433300"/>
                  <a:ext cx="60250" cy="6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0" h="2607" extrusionOk="0">
                      <a:moveTo>
                        <a:pt x="639" y="2410"/>
                      </a:moveTo>
                      <a:lnTo>
                        <a:pt x="1180" y="2607"/>
                      </a:lnTo>
                      <a:lnTo>
                        <a:pt x="2410" y="2017"/>
                      </a:lnTo>
                      <a:lnTo>
                        <a:pt x="2262" y="0"/>
                      </a:lnTo>
                      <a:lnTo>
                        <a:pt x="541" y="0"/>
                      </a:lnTo>
                      <a:lnTo>
                        <a:pt x="0" y="177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</p:sp>
            <p:grpSp>
              <p:nvGrpSpPr>
                <p:cNvPr id="2743" name="Google Shape;2743;p59"/>
                <p:cNvGrpSpPr/>
                <p:nvPr/>
              </p:nvGrpSpPr>
              <p:grpSpPr>
                <a:xfrm>
                  <a:off x="4000175" y="1462675"/>
                  <a:ext cx="1917275" cy="1140875"/>
                  <a:chOff x="4000175" y="1462675"/>
                  <a:chExt cx="1917275" cy="1140875"/>
                </a:xfrm>
              </p:grpSpPr>
              <p:sp>
                <p:nvSpPr>
                  <p:cNvPr id="2744" name="Google Shape;2744;p59"/>
                  <p:cNvSpPr/>
                  <p:nvPr/>
                </p:nvSpPr>
                <p:spPr>
                  <a:xfrm>
                    <a:off x="4000175" y="2000075"/>
                    <a:ext cx="1545875" cy="5100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1835" h="20400" extrusionOk="0">
                        <a:moveTo>
                          <a:pt x="1594" y="319"/>
                        </a:moveTo>
                        <a:lnTo>
                          <a:pt x="106" y="0"/>
                        </a:lnTo>
                        <a:lnTo>
                          <a:pt x="0" y="2444"/>
                        </a:lnTo>
                        <a:lnTo>
                          <a:pt x="1062" y="9031"/>
                        </a:lnTo>
                        <a:lnTo>
                          <a:pt x="3931" y="9775"/>
                        </a:lnTo>
                        <a:lnTo>
                          <a:pt x="2125" y="10200"/>
                        </a:lnTo>
                        <a:lnTo>
                          <a:pt x="531" y="10413"/>
                        </a:lnTo>
                        <a:lnTo>
                          <a:pt x="1487" y="13600"/>
                        </a:lnTo>
                        <a:lnTo>
                          <a:pt x="3931" y="17212"/>
                        </a:lnTo>
                        <a:lnTo>
                          <a:pt x="8393" y="18594"/>
                        </a:lnTo>
                        <a:lnTo>
                          <a:pt x="9987" y="18169"/>
                        </a:lnTo>
                        <a:lnTo>
                          <a:pt x="13281" y="20400"/>
                        </a:lnTo>
                        <a:lnTo>
                          <a:pt x="14343" y="18912"/>
                        </a:lnTo>
                        <a:lnTo>
                          <a:pt x="28793" y="17319"/>
                        </a:lnTo>
                        <a:lnTo>
                          <a:pt x="35699" y="16894"/>
                        </a:lnTo>
                        <a:lnTo>
                          <a:pt x="48342" y="16894"/>
                        </a:lnTo>
                        <a:lnTo>
                          <a:pt x="49617" y="15194"/>
                        </a:lnTo>
                        <a:lnTo>
                          <a:pt x="59285" y="20294"/>
                        </a:lnTo>
                        <a:lnTo>
                          <a:pt x="60135" y="19231"/>
                        </a:lnTo>
                        <a:lnTo>
                          <a:pt x="61835" y="18487"/>
                        </a:lnTo>
                        <a:lnTo>
                          <a:pt x="61092" y="13494"/>
                        </a:lnTo>
                        <a:lnTo>
                          <a:pt x="46323" y="3188"/>
                        </a:lnTo>
                        <a:lnTo>
                          <a:pt x="12962" y="10413"/>
                        </a:lnTo>
                        <a:lnTo>
                          <a:pt x="4569" y="7013"/>
                        </a:lnTo>
                        <a:lnTo>
                          <a:pt x="2444" y="3507"/>
                        </a:lnTo>
                        <a:lnTo>
                          <a:pt x="2019" y="1807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</p:sp>
              <p:sp>
                <p:nvSpPr>
                  <p:cNvPr id="2745" name="Google Shape;2745;p59"/>
                  <p:cNvSpPr/>
                  <p:nvPr/>
                </p:nvSpPr>
                <p:spPr>
                  <a:xfrm>
                    <a:off x="4624175" y="1521775"/>
                    <a:ext cx="58100" cy="737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324" h="2951" extrusionOk="0">
                        <a:moveTo>
                          <a:pt x="210" y="1"/>
                        </a:moveTo>
                        <a:lnTo>
                          <a:pt x="126" y="84"/>
                        </a:lnTo>
                        <a:lnTo>
                          <a:pt x="147" y="189"/>
                        </a:lnTo>
                        <a:lnTo>
                          <a:pt x="252" y="252"/>
                        </a:lnTo>
                        <a:lnTo>
                          <a:pt x="335" y="356"/>
                        </a:lnTo>
                        <a:lnTo>
                          <a:pt x="273" y="419"/>
                        </a:lnTo>
                        <a:lnTo>
                          <a:pt x="210" y="419"/>
                        </a:lnTo>
                        <a:lnTo>
                          <a:pt x="147" y="335"/>
                        </a:lnTo>
                        <a:lnTo>
                          <a:pt x="63" y="293"/>
                        </a:lnTo>
                        <a:lnTo>
                          <a:pt x="22" y="293"/>
                        </a:lnTo>
                        <a:lnTo>
                          <a:pt x="42" y="356"/>
                        </a:lnTo>
                        <a:lnTo>
                          <a:pt x="22" y="545"/>
                        </a:lnTo>
                        <a:lnTo>
                          <a:pt x="1" y="565"/>
                        </a:lnTo>
                        <a:lnTo>
                          <a:pt x="1" y="712"/>
                        </a:lnTo>
                        <a:lnTo>
                          <a:pt x="42" y="754"/>
                        </a:lnTo>
                        <a:lnTo>
                          <a:pt x="126" y="775"/>
                        </a:lnTo>
                        <a:lnTo>
                          <a:pt x="189" y="858"/>
                        </a:lnTo>
                        <a:lnTo>
                          <a:pt x="147" y="963"/>
                        </a:lnTo>
                        <a:lnTo>
                          <a:pt x="294" y="1256"/>
                        </a:lnTo>
                        <a:lnTo>
                          <a:pt x="356" y="1340"/>
                        </a:lnTo>
                        <a:lnTo>
                          <a:pt x="461" y="1340"/>
                        </a:lnTo>
                        <a:lnTo>
                          <a:pt x="398" y="1402"/>
                        </a:lnTo>
                        <a:lnTo>
                          <a:pt x="294" y="1444"/>
                        </a:lnTo>
                        <a:lnTo>
                          <a:pt x="231" y="1612"/>
                        </a:lnTo>
                        <a:lnTo>
                          <a:pt x="335" y="1821"/>
                        </a:lnTo>
                        <a:lnTo>
                          <a:pt x="398" y="1988"/>
                        </a:lnTo>
                        <a:lnTo>
                          <a:pt x="398" y="2114"/>
                        </a:lnTo>
                        <a:lnTo>
                          <a:pt x="440" y="2177"/>
                        </a:lnTo>
                        <a:lnTo>
                          <a:pt x="461" y="2281"/>
                        </a:lnTo>
                        <a:lnTo>
                          <a:pt x="419" y="2323"/>
                        </a:lnTo>
                        <a:lnTo>
                          <a:pt x="503" y="2511"/>
                        </a:lnTo>
                        <a:lnTo>
                          <a:pt x="545" y="2679"/>
                        </a:lnTo>
                        <a:lnTo>
                          <a:pt x="649" y="2762"/>
                        </a:lnTo>
                        <a:lnTo>
                          <a:pt x="649" y="2867"/>
                        </a:lnTo>
                        <a:lnTo>
                          <a:pt x="733" y="2951"/>
                        </a:lnTo>
                        <a:lnTo>
                          <a:pt x="879" y="2909"/>
                        </a:lnTo>
                        <a:lnTo>
                          <a:pt x="963" y="2742"/>
                        </a:lnTo>
                        <a:lnTo>
                          <a:pt x="1089" y="2553"/>
                        </a:lnTo>
                        <a:lnTo>
                          <a:pt x="1172" y="2511"/>
                        </a:lnTo>
                        <a:lnTo>
                          <a:pt x="1151" y="2428"/>
                        </a:lnTo>
                        <a:lnTo>
                          <a:pt x="1172" y="2323"/>
                        </a:lnTo>
                        <a:lnTo>
                          <a:pt x="1423" y="2135"/>
                        </a:lnTo>
                        <a:lnTo>
                          <a:pt x="1528" y="2114"/>
                        </a:lnTo>
                        <a:lnTo>
                          <a:pt x="1612" y="2177"/>
                        </a:lnTo>
                        <a:lnTo>
                          <a:pt x="1695" y="2177"/>
                        </a:lnTo>
                        <a:lnTo>
                          <a:pt x="1737" y="2072"/>
                        </a:lnTo>
                        <a:lnTo>
                          <a:pt x="1800" y="1988"/>
                        </a:lnTo>
                        <a:lnTo>
                          <a:pt x="1926" y="1926"/>
                        </a:lnTo>
                        <a:lnTo>
                          <a:pt x="2114" y="1779"/>
                        </a:lnTo>
                        <a:lnTo>
                          <a:pt x="2135" y="1674"/>
                        </a:lnTo>
                        <a:lnTo>
                          <a:pt x="2219" y="1612"/>
                        </a:lnTo>
                        <a:lnTo>
                          <a:pt x="2323" y="1382"/>
                        </a:lnTo>
                        <a:lnTo>
                          <a:pt x="2302" y="1256"/>
                        </a:lnTo>
                        <a:lnTo>
                          <a:pt x="2135" y="1068"/>
                        </a:lnTo>
                        <a:lnTo>
                          <a:pt x="2051" y="942"/>
                        </a:lnTo>
                        <a:lnTo>
                          <a:pt x="2051" y="837"/>
                        </a:lnTo>
                        <a:lnTo>
                          <a:pt x="1884" y="712"/>
                        </a:lnTo>
                        <a:lnTo>
                          <a:pt x="1779" y="712"/>
                        </a:lnTo>
                        <a:lnTo>
                          <a:pt x="1716" y="733"/>
                        </a:lnTo>
                        <a:lnTo>
                          <a:pt x="1633" y="670"/>
                        </a:lnTo>
                        <a:lnTo>
                          <a:pt x="1507" y="628"/>
                        </a:lnTo>
                        <a:lnTo>
                          <a:pt x="1382" y="503"/>
                        </a:lnTo>
                        <a:lnTo>
                          <a:pt x="1319" y="461"/>
                        </a:lnTo>
                        <a:lnTo>
                          <a:pt x="1298" y="524"/>
                        </a:lnTo>
                        <a:lnTo>
                          <a:pt x="1214" y="503"/>
                        </a:lnTo>
                        <a:lnTo>
                          <a:pt x="1193" y="419"/>
                        </a:lnTo>
                        <a:lnTo>
                          <a:pt x="1110" y="314"/>
                        </a:lnTo>
                        <a:lnTo>
                          <a:pt x="1047" y="314"/>
                        </a:lnTo>
                        <a:lnTo>
                          <a:pt x="1005" y="419"/>
                        </a:lnTo>
                        <a:lnTo>
                          <a:pt x="963" y="419"/>
                        </a:lnTo>
                        <a:lnTo>
                          <a:pt x="858" y="252"/>
                        </a:lnTo>
                        <a:lnTo>
                          <a:pt x="775" y="210"/>
                        </a:lnTo>
                        <a:lnTo>
                          <a:pt x="775" y="252"/>
                        </a:lnTo>
                        <a:lnTo>
                          <a:pt x="858" y="356"/>
                        </a:lnTo>
                        <a:lnTo>
                          <a:pt x="858" y="440"/>
                        </a:lnTo>
                        <a:lnTo>
                          <a:pt x="775" y="503"/>
                        </a:lnTo>
                        <a:lnTo>
                          <a:pt x="775" y="607"/>
                        </a:lnTo>
                        <a:lnTo>
                          <a:pt x="733" y="607"/>
                        </a:lnTo>
                        <a:lnTo>
                          <a:pt x="670" y="524"/>
                        </a:lnTo>
                        <a:lnTo>
                          <a:pt x="649" y="147"/>
                        </a:lnTo>
                        <a:lnTo>
                          <a:pt x="545" y="105"/>
                        </a:lnTo>
                        <a:lnTo>
                          <a:pt x="440" y="84"/>
                        </a:lnTo>
                        <a:lnTo>
                          <a:pt x="273" y="1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</a:p>
                </p:txBody>
              </p:sp>
              <p:sp>
                <p:nvSpPr>
                  <p:cNvPr id="2746" name="Google Shape;2746;p59"/>
                  <p:cNvSpPr/>
                  <p:nvPr/>
                </p:nvSpPr>
                <p:spPr>
                  <a:xfrm>
                    <a:off x="4499150" y="1462675"/>
                    <a:ext cx="117200" cy="1041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88" h="4164" extrusionOk="0">
                        <a:moveTo>
                          <a:pt x="398" y="0"/>
                        </a:moveTo>
                        <a:lnTo>
                          <a:pt x="357" y="63"/>
                        </a:lnTo>
                        <a:lnTo>
                          <a:pt x="336" y="168"/>
                        </a:lnTo>
                        <a:lnTo>
                          <a:pt x="357" y="251"/>
                        </a:lnTo>
                        <a:lnTo>
                          <a:pt x="357" y="398"/>
                        </a:lnTo>
                        <a:lnTo>
                          <a:pt x="252" y="523"/>
                        </a:lnTo>
                        <a:lnTo>
                          <a:pt x="147" y="712"/>
                        </a:lnTo>
                        <a:lnTo>
                          <a:pt x="22" y="879"/>
                        </a:lnTo>
                        <a:lnTo>
                          <a:pt x="1" y="984"/>
                        </a:lnTo>
                        <a:lnTo>
                          <a:pt x="22" y="1423"/>
                        </a:lnTo>
                        <a:lnTo>
                          <a:pt x="105" y="1507"/>
                        </a:lnTo>
                        <a:lnTo>
                          <a:pt x="210" y="1549"/>
                        </a:lnTo>
                        <a:lnTo>
                          <a:pt x="231" y="1653"/>
                        </a:lnTo>
                        <a:lnTo>
                          <a:pt x="189" y="1967"/>
                        </a:lnTo>
                        <a:lnTo>
                          <a:pt x="126" y="2093"/>
                        </a:lnTo>
                        <a:lnTo>
                          <a:pt x="105" y="2197"/>
                        </a:lnTo>
                        <a:lnTo>
                          <a:pt x="126" y="2281"/>
                        </a:lnTo>
                        <a:lnTo>
                          <a:pt x="189" y="2260"/>
                        </a:lnTo>
                        <a:lnTo>
                          <a:pt x="273" y="2155"/>
                        </a:lnTo>
                        <a:lnTo>
                          <a:pt x="419" y="2093"/>
                        </a:lnTo>
                        <a:lnTo>
                          <a:pt x="482" y="2155"/>
                        </a:lnTo>
                        <a:lnTo>
                          <a:pt x="503" y="2260"/>
                        </a:lnTo>
                        <a:lnTo>
                          <a:pt x="650" y="2385"/>
                        </a:lnTo>
                        <a:lnTo>
                          <a:pt x="754" y="2385"/>
                        </a:lnTo>
                        <a:lnTo>
                          <a:pt x="817" y="2344"/>
                        </a:lnTo>
                        <a:lnTo>
                          <a:pt x="901" y="2365"/>
                        </a:lnTo>
                        <a:cubicBezTo>
                          <a:pt x="859" y="2448"/>
                          <a:pt x="859" y="2511"/>
                          <a:pt x="859" y="2595"/>
                        </a:cubicBezTo>
                        <a:lnTo>
                          <a:pt x="838" y="2595"/>
                        </a:lnTo>
                        <a:lnTo>
                          <a:pt x="733" y="2657"/>
                        </a:lnTo>
                        <a:lnTo>
                          <a:pt x="629" y="2595"/>
                        </a:lnTo>
                        <a:lnTo>
                          <a:pt x="545" y="2595"/>
                        </a:lnTo>
                        <a:lnTo>
                          <a:pt x="440" y="2678"/>
                        </a:lnTo>
                        <a:lnTo>
                          <a:pt x="315" y="2678"/>
                        </a:lnTo>
                        <a:lnTo>
                          <a:pt x="294" y="2699"/>
                        </a:lnTo>
                        <a:lnTo>
                          <a:pt x="336" y="2783"/>
                        </a:lnTo>
                        <a:lnTo>
                          <a:pt x="482" y="2804"/>
                        </a:lnTo>
                        <a:lnTo>
                          <a:pt x="524" y="2909"/>
                        </a:lnTo>
                        <a:lnTo>
                          <a:pt x="650" y="2971"/>
                        </a:lnTo>
                        <a:lnTo>
                          <a:pt x="733" y="3076"/>
                        </a:lnTo>
                        <a:lnTo>
                          <a:pt x="901" y="3118"/>
                        </a:lnTo>
                        <a:lnTo>
                          <a:pt x="1110" y="3118"/>
                        </a:lnTo>
                        <a:lnTo>
                          <a:pt x="1173" y="3139"/>
                        </a:lnTo>
                        <a:lnTo>
                          <a:pt x="1131" y="3181"/>
                        </a:lnTo>
                        <a:lnTo>
                          <a:pt x="963" y="3222"/>
                        </a:lnTo>
                        <a:lnTo>
                          <a:pt x="838" y="3222"/>
                        </a:lnTo>
                        <a:lnTo>
                          <a:pt x="838" y="3285"/>
                        </a:lnTo>
                        <a:lnTo>
                          <a:pt x="942" y="3327"/>
                        </a:lnTo>
                        <a:lnTo>
                          <a:pt x="1068" y="3327"/>
                        </a:lnTo>
                        <a:lnTo>
                          <a:pt x="1173" y="3243"/>
                        </a:lnTo>
                        <a:lnTo>
                          <a:pt x="1319" y="3139"/>
                        </a:lnTo>
                        <a:lnTo>
                          <a:pt x="1382" y="3097"/>
                        </a:lnTo>
                        <a:lnTo>
                          <a:pt x="1445" y="2929"/>
                        </a:lnTo>
                        <a:lnTo>
                          <a:pt x="1528" y="2762"/>
                        </a:lnTo>
                        <a:lnTo>
                          <a:pt x="1486" y="2678"/>
                        </a:lnTo>
                        <a:lnTo>
                          <a:pt x="1256" y="2532"/>
                        </a:lnTo>
                        <a:lnTo>
                          <a:pt x="1152" y="2511"/>
                        </a:lnTo>
                        <a:lnTo>
                          <a:pt x="1152" y="2385"/>
                        </a:lnTo>
                        <a:lnTo>
                          <a:pt x="1256" y="2406"/>
                        </a:lnTo>
                        <a:lnTo>
                          <a:pt x="1382" y="2385"/>
                        </a:lnTo>
                        <a:lnTo>
                          <a:pt x="1570" y="2281"/>
                        </a:lnTo>
                        <a:lnTo>
                          <a:pt x="1654" y="2176"/>
                        </a:lnTo>
                        <a:lnTo>
                          <a:pt x="1654" y="2072"/>
                        </a:lnTo>
                        <a:lnTo>
                          <a:pt x="1779" y="1946"/>
                        </a:lnTo>
                        <a:lnTo>
                          <a:pt x="1968" y="1800"/>
                        </a:lnTo>
                        <a:lnTo>
                          <a:pt x="2114" y="1967"/>
                        </a:lnTo>
                        <a:lnTo>
                          <a:pt x="2010" y="2009"/>
                        </a:lnTo>
                        <a:lnTo>
                          <a:pt x="1968" y="2093"/>
                        </a:lnTo>
                        <a:lnTo>
                          <a:pt x="1968" y="2176"/>
                        </a:lnTo>
                        <a:lnTo>
                          <a:pt x="1800" y="2197"/>
                        </a:lnTo>
                        <a:lnTo>
                          <a:pt x="1696" y="2281"/>
                        </a:lnTo>
                        <a:lnTo>
                          <a:pt x="1654" y="2469"/>
                        </a:lnTo>
                        <a:lnTo>
                          <a:pt x="1654" y="2574"/>
                        </a:lnTo>
                        <a:lnTo>
                          <a:pt x="1758" y="2637"/>
                        </a:lnTo>
                        <a:lnTo>
                          <a:pt x="1821" y="2637"/>
                        </a:lnTo>
                        <a:lnTo>
                          <a:pt x="1884" y="2720"/>
                        </a:lnTo>
                        <a:lnTo>
                          <a:pt x="1758" y="2867"/>
                        </a:lnTo>
                        <a:lnTo>
                          <a:pt x="1717" y="2971"/>
                        </a:lnTo>
                        <a:lnTo>
                          <a:pt x="1779" y="3139"/>
                        </a:lnTo>
                        <a:lnTo>
                          <a:pt x="1758" y="3222"/>
                        </a:lnTo>
                        <a:lnTo>
                          <a:pt x="1570" y="3327"/>
                        </a:lnTo>
                        <a:lnTo>
                          <a:pt x="1549" y="3390"/>
                        </a:lnTo>
                        <a:lnTo>
                          <a:pt x="1675" y="3453"/>
                        </a:lnTo>
                        <a:lnTo>
                          <a:pt x="1738" y="3515"/>
                        </a:lnTo>
                        <a:lnTo>
                          <a:pt x="1779" y="3494"/>
                        </a:lnTo>
                        <a:lnTo>
                          <a:pt x="1758" y="3411"/>
                        </a:lnTo>
                        <a:lnTo>
                          <a:pt x="1779" y="3348"/>
                        </a:lnTo>
                        <a:lnTo>
                          <a:pt x="1884" y="3411"/>
                        </a:lnTo>
                        <a:lnTo>
                          <a:pt x="1989" y="3494"/>
                        </a:lnTo>
                        <a:lnTo>
                          <a:pt x="2093" y="3432"/>
                        </a:lnTo>
                        <a:lnTo>
                          <a:pt x="2177" y="3432"/>
                        </a:lnTo>
                        <a:lnTo>
                          <a:pt x="2240" y="3536"/>
                        </a:lnTo>
                        <a:lnTo>
                          <a:pt x="2323" y="3746"/>
                        </a:lnTo>
                        <a:lnTo>
                          <a:pt x="2407" y="3829"/>
                        </a:lnTo>
                        <a:lnTo>
                          <a:pt x="2533" y="3850"/>
                        </a:lnTo>
                        <a:lnTo>
                          <a:pt x="2658" y="3934"/>
                        </a:lnTo>
                        <a:lnTo>
                          <a:pt x="2763" y="3955"/>
                        </a:lnTo>
                        <a:lnTo>
                          <a:pt x="2909" y="3871"/>
                        </a:lnTo>
                        <a:lnTo>
                          <a:pt x="3056" y="3829"/>
                        </a:lnTo>
                        <a:lnTo>
                          <a:pt x="3139" y="3871"/>
                        </a:lnTo>
                        <a:lnTo>
                          <a:pt x="3286" y="3955"/>
                        </a:lnTo>
                        <a:lnTo>
                          <a:pt x="3579" y="3976"/>
                        </a:lnTo>
                        <a:lnTo>
                          <a:pt x="3683" y="3955"/>
                        </a:lnTo>
                        <a:lnTo>
                          <a:pt x="3767" y="3976"/>
                        </a:lnTo>
                        <a:lnTo>
                          <a:pt x="3872" y="3976"/>
                        </a:lnTo>
                        <a:lnTo>
                          <a:pt x="3955" y="4059"/>
                        </a:lnTo>
                        <a:lnTo>
                          <a:pt x="4060" y="4164"/>
                        </a:lnTo>
                        <a:lnTo>
                          <a:pt x="4165" y="4164"/>
                        </a:lnTo>
                        <a:lnTo>
                          <a:pt x="4269" y="4080"/>
                        </a:lnTo>
                        <a:lnTo>
                          <a:pt x="4395" y="3955"/>
                        </a:lnTo>
                        <a:lnTo>
                          <a:pt x="4541" y="3913"/>
                        </a:lnTo>
                        <a:lnTo>
                          <a:pt x="4688" y="3725"/>
                        </a:lnTo>
                        <a:lnTo>
                          <a:pt x="4688" y="3620"/>
                        </a:lnTo>
                        <a:lnTo>
                          <a:pt x="4541" y="3453"/>
                        </a:lnTo>
                        <a:lnTo>
                          <a:pt x="4479" y="3432"/>
                        </a:lnTo>
                        <a:lnTo>
                          <a:pt x="4332" y="3285"/>
                        </a:lnTo>
                        <a:lnTo>
                          <a:pt x="4186" y="3243"/>
                        </a:lnTo>
                        <a:lnTo>
                          <a:pt x="4060" y="3181"/>
                        </a:lnTo>
                        <a:lnTo>
                          <a:pt x="4018" y="3034"/>
                        </a:lnTo>
                        <a:lnTo>
                          <a:pt x="4102" y="3034"/>
                        </a:lnTo>
                        <a:lnTo>
                          <a:pt x="4186" y="3097"/>
                        </a:lnTo>
                        <a:lnTo>
                          <a:pt x="4290" y="3097"/>
                        </a:lnTo>
                        <a:lnTo>
                          <a:pt x="4290" y="3013"/>
                        </a:lnTo>
                        <a:lnTo>
                          <a:pt x="4165" y="2825"/>
                        </a:lnTo>
                        <a:lnTo>
                          <a:pt x="3976" y="2657"/>
                        </a:lnTo>
                        <a:lnTo>
                          <a:pt x="3976" y="2490"/>
                        </a:lnTo>
                        <a:lnTo>
                          <a:pt x="3955" y="2344"/>
                        </a:lnTo>
                        <a:lnTo>
                          <a:pt x="3851" y="2281"/>
                        </a:lnTo>
                        <a:lnTo>
                          <a:pt x="3851" y="2155"/>
                        </a:lnTo>
                        <a:lnTo>
                          <a:pt x="3788" y="2093"/>
                        </a:lnTo>
                        <a:lnTo>
                          <a:pt x="3746" y="2093"/>
                        </a:lnTo>
                        <a:lnTo>
                          <a:pt x="3370" y="1821"/>
                        </a:lnTo>
                        <a:lnTo>
                          <a:pt x="3160" y="1779"/>
                        </a:lnTo>
                        <a:lnTo>
                          <a:pt x="2972" y="1821"/>
                        </a:lnTo>
                        <a:lnTo>
                          <a:pt x="2951" y="1883"/>
                        </a:lnTo>
                        <a:lnTo>
                          <a:pt x="2972" y="1967"/>
                        </a:lnTo>
                        <a:lnTo>
                          <a:pt x="3139" y="2155"/>
                        </a:lnTo>
                        <a:lnTo>
                          <a:pt x="3139" y="2239"/>
                        </a:lnTo>
                        <a:lnTo>
                          <a:pt x="3077" y="2344"/>
                        </a:lnTo>
                        <a:lnTo>
                          <a:pt x="3077" y="2448"/>
                        </a:lnTo>
                        <a:lnTo>
                          <a:pt x="3056" y="2574"/>
                        </a:lnTo>
                        <a:lnTo>
                          <a:pt x="2972" y="2720"/>
                        </a:lnTo>
                        <a:lnTo>
                          <a:pt x="2930" y="2783"/>
                        </a:lnTo>
                        <a:lnTo>
                          <a:pt x="2909" y="2699"/>
                        </a:lnTo>
                        <a:lnTo>
                          <a:pt x="2951" y="2595"/>
                        </a:lnTo>
                        <a:lnTo>
                          <a:pt x="2972" y="2490"/>
                        </a:lnTo>
                        <a:lnTo>
                          <a:pt x="2930" y="2448"/>
                        </a:lnTo>
                        <a:lnTo>
                          <a:pt x="2972" y="2260"/>
                        </a:lnTo>
                        <a:lnTo>
                          <a:pt x="2930" y="2155"/>
                        </a:lnTo>
                        <a:lnTo>
                          <a:pt x="2742" y="1883"/>
                        </a:lnTo>
                        <a:lnTo>
                          <a:pt x="2595" y="1779"/>
                        </a:lnTo>
                        <a:lnTo>
                          <a:pt x="2386" y="1758"/>
                        </a:lnTo>
                        <a:lnTo>
                          <a:pt x="2323" y="1779"/>
                        </a:lnTo>
                        <a:lnTo>
                          <a:pt x="2282" y="1925"/>
                        </a:lnTo>
                        <a:lnTo>
                          <a:pt x="2240" y="1946"/>
                        </a:lnTo>
                        <a:cubicBezTo>
                          <a:pt x="2198" y="1883"/>
                          <a:pt x="2114" y="1841"/>
                          <a:pt x="2072" y="1821"/>
                        </a:cubicBezTo>
                        <a:lnTo>
                          <a:pt x="2114" y="1779"/>
                        </a:lnTo>
                        <a:lnTo>
                          <a:pt x="2177" y="1674"/>
                        </a:lnTo>
                        <a:lnTo>
                          <a:pt x="2177" y="1549"/>
                        </a:lnTo>
                        <a:lnTo>
                          <a:pt x="1989" y="1444"/>
                        </a:lnTo>
                        <a:lnTo>
                          <a:pt x="1800" y="1297"/>
                        </a:lnTo>
                        <a:lnTo>
                          <a:pt x="1696" y="1109"/>
                        </a:lnTo>
                        <a:lnTo>
                          <a:pt x="1696" y="984"/>
                        </a:lnTo>
                        <a:lnTo>
                          <a:pt x="1758" y="837"/>
                        </a:lnTo>
                        <a:lnTo>
                          <a:pt x="1758" y="733"/>
                        </a:lnTo>
                        <a:lnTo>
                          <a:pt x="1696" y="712"/>
                        </a:lnTo>
                        <a:lnTo>
                          <a:pt x="1403" y="712"/>
                        </a:lnTo>
                        <a:lnTo>
                          <a:pt x="1194" y="628"/>
                        </a:lnTo>
                        <a:lnTo>
                          <a:pt x="1047" y="523"/>
                        </a:lnTo>
                        <a:lnTo>
                          <a:pt x="817" y="251"/>
                        </a:lnTo>
                        <a:lnTo>
                          <a:pt x="650" y="105"/>
                        </a:lnTo>
                        <a:lnTo>
                          <a:pt x="461" y="0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</a:p>
                </p:txBody>
              </p:sp>
              <p:sp>
                <p:nvSpPr>
                  <p:cNvPr id="2747" name="Google Shape;2747;p59"/>
                  <p:cNvSpPr/>
                  <p:nvPr/>
                </p:nvSpPr>
                <p:spPr>
                  <a:xfrm>
                    <a:off x="4241800" y="1706950"/>
                    <a:ext cx="130800" cy="246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232" h="9856" extrusionOk="0">
                        <a:moveTo>
                          <a:pt x="4750" y="1"/>
                        </a:moveTo>
                        <a:lnTo>
                          <a:pt x="4625" y="63"/>
                        </a:lnTo>
                        <a:lnTo>
                          <a:pt x="4604" y="126"/>
                        </a:lnTo>
                        <a:lnTo>
                          <a:pt x="4520" y="105"/>
                        </a:lnTo>
                        <a:lnTo>
                          <a:pt x="4436" y="42"/>
                        </a:lnTo>
                        <a:lnTo>
                          <a:pt x="4332" y="63"/>
                        </a:lnTo>
                        <a:lnTo>
                          <a:pt x="4206" y="168"/>
                        </a:lnTo>
                        <a:lnTo>
                          <a:pt x="4185" y="273"/>
                        </a:lnTo>
                        <a:lnTo>
                          <a:pt x="4101" y="335"/>
                        </a:lnTo>
                        <a:lnTo>
                          <a:pt x="4018" y="356"/>
                        </a:lnTo>
                        <a:lnTo>
                          <a:pt x="3934" y="440"/>
                        </a:lnTo>
                        <a:lnTo>
                          <a:pt x="3934" y="524"/>
                        </a:lnTo>
                        <a:lnTo>
                          <a:pt x="3871" y="628"/>
                        </a:lnTo>
                        <a:lnTo>
                          <a:pt x="3871" y="670"/>
                        </a:lnTo>
                        <a:lnTo>
                          <a:pt x="3934" y="775"/>
                        </a:lnTo>
                        <a:lnTo>
                          <a:pt x="3934" y="858"/>
                        </a:lnTo>
                        <a:lnTo>
                          <a:pt x="3829" y="858"/>
                        </a:lnTo>
                        <a:lnTo>
                          <a:pt x="3788" y="900"/>
                        </a:lnTo>
                        <a:lnTo>
                          <a:pt x="3788" y="984"/>
                        </a:lnTo>
                        <a:lnTo>
                          <a:pt x="3725" y="1047"/>
                        </a:lnTo>
                        <a:lnTo>
                          <a:pt x="3662" y="1109"/>
                        </a:lnTo>
                        <a:lnTo>
                          <a:pt x="3453" y="1256"/>
                        </a:lnTo>
                        <a:lnTo>
                          <a:pt x="3369" y="1298"/>
                        </a:lnTo>
                        <a:lnTo>
                          <a:pt x="3306" y="1277"/>
                        </a:lnTo>
                        <a:lnTo>
                          <a:pt x="3202" y="1277"/>
                        </a:lnTo>
                        <a:lnTo>
                          <a:pt x="3139" y="1319"/>
                        </a:lnTo>
                        <a:lnTo>
                          <a:pt x="3034" y="1486"/>
                        </a:lnTo>
                        <a:lnTo>
                          <a:pt x="2951" y="1528"/>
                        </a:lnTo>
                        <a:lnTo>
                          <a:pt x="2888" y="1507"/>
                        </a:lnTo>
                        <a:lnTo>
                          <a:pt x="2867" y="1423"/>
                        </a:lnTo>
                        <a:lnTo>
                          <a:pt x="2825" y="1423"/>
                        </a:lnTo>
                        <a:lnTo>
                          <a:pt x="2783" y="1507"/>
                        </a:lnTo>
                        <a:lnTo>
                          <a:pt x="2825" y="1633"/>
                        </a:lnTo>
                        <a:lnTo>
                          <a:pt x="2783" y="1695"/>
                        </a:lnTo>
                        <a:lnTo>
                          <a:pt x="2762" y="1591"/>
                        </a:lnTo>
                        <a:lnTo>
                          <a:pt x="2721" y="1486"/>
                        </a:lnTo>
                        <a:lnTo>
                          <a:pt x="2532" y="1507"/>
                        </a:lnTo>
                        <a:lnTo>
                          <a:pt x="2323" y="1570"/>
                        </a:lnTo>
                        <a:lnTo>
                          <a:pt x="2260" y="1612"/>
                        </a:lnTo>
                        <a:lnTo>
                          <a:pt x="2197" y="1633"/>
                        </a:lnTo>
                        <a:lnTo>
                          <a:pt x="2156" y="1695"/>
                        </a:lnTo>
                        <a:lnTo>
                          <a:pt x="2218" y="1842"/>
                        </a:lnTo>
                        <a:lnTo>
                          <a:pt x="2260" y="1905"/>
                        </a:lnTo>
                        <a:lnTo>
                          <a:pt x="2260" y="1946"/>
                        </a:lnTo>
                        <a:lnTo>
                          <a:pt x="2218" y="1988"/>
                        </a:lnTo>
                        <a:lnTo>
                          <a:pt x="2135" y="2093"/>
                        </a:lnTo>
                        <a:lnTo>
                          <a:pt x="2093" y="2051"/>
                        </a:lnTo>
                        <a:lnTo>
                          <a:pt x="2093" y="2009"/>
                        </a:lnTo>
                        <a:lnTo>
                          <a:pt x="2135" y="1946"/>
                        </a:lnTo>
                        <a:lnTo>
                          <a:pt x="2135" y="1884"/>
                        </a:lnTo>
                        <a:lnTo>
                          <a:pt x="2051" y="1884"/>
                        </a:lnTo>
                        <a:lnTo>
                          <a:pt x="1946" y="2009"/>
                        </a:lnTo>
                        <a:lnTo>
                          <a:pt x="1884" y="2051"/>
                        </a:lnTo>
                        <a:lnTo>
                          <a:pt x="1884" y="2135"/>
                        </a:lnTo>
                        <a:lnTo>
                          <a:pt x="1946" y="2156"/>
                        </a:lnTo>
                        <a:lnTo>
                          <a:pt x="1905" y="2218"/>
                        </a:lnTo>
                        <a:lnTo>
                          <a:pt x="1842" y="2323"/>
                        </a:lnTo>
                        <a:lnTo>
                          <a:pt x="1716" y="2323"/>
                        </a:lnTo>
                        <a:lnTo>
                          <a:pt x="1632" y="2365"/>
                        </a:lnTo>
                        <a:lnTo>
                          <a:pt x="1612" y="2449"/>
                        </a:lnTo>
                        <a:lnTo>
                          <a:pt x="1507" y="2470"/>
                        </a:lnTo>
                        <a:lnTo>
                          <a:pt x="1465" y="2553"/>
                        </a:lnTo>
                        <a:lnTo>
                          <a:pt x="1423" y="2721"/>
                        </a:lnTo>
                        <a:lnTo>
                          <a:pt x="1465" y="2742"/>
                        </a:lnTo>
                        <a:lnTo>
                          <a:pt x="1528" y="2742"/>
                        </a:lnTo>
                        <a:lnTo>
                          <a:pt x="1465" y="2825"/>
                        </a:lnTo>
                        <a:lnTo>
                          <a:pt x="1277" y="2825"/>
                        </a:lnTo>
                        <a:lnTo>
                          <a:pt x="1214" y="2867"/>
                        </a:lnTo>
                        <a:lnTo>
                          <a:pt x="1193" y="3034"/>
                        </a:lnTo>
                        <a:lnTo>
                          <a:pt x="1214" y="3097"/>
                        </a:lnTo>
                        <a:lnTo>
                          <a:pt x="1277" y="3097"/>
                        </a:lnTo>
                        <a:lnTo>
                          <a:pt x="1360" y="3076"/>
                        </a:lnTo>
                        <a:lnTo>
                          <a:pt x="1381" y="3139"/>
                        </a:lnTo>
                        <a:lnTo>
                          <a:pt x="1360" y="3181"/>
                        </a:lnTo>
                        <a:lnTo>
                          <a:pt x="1360" y="3286"/>
                        </a:lnTo>
                        <a:lnTo>
                          <a:pt x="1277" y="3348"/>
                        </a:lnTo>
                        <a:lnTo>
                          <a:pt x="1193" y="3306"/>
                        </a:lnTo>
                        <a:lnTo>
                          <a:pt x="1068" y="3286"/>
                        </a:lnTo>
                        <a:lnTo>
                          <a:pt x="942" y="3348"/>
                        </a:lnTo>
                        <a:lnTo>
                          <a:pt x="900" y="3411"/>
                        </a:lnTo>
                        <a:lnTo>
                          <a:pt x="900" y="3495"/>
                        </a:lnTo>
                        <a:lnTo>
                          <a:pt x="858" y="3599"/>
                        </a:lnTo>
                        <a:lnTo>
                          <a:pt x="754" y="3683"/>
                        </a:lnTo>
                        <a:lnTo>
                          <a:pt x="670" y="3620"/>
                        </a:lnTo>
                        <a:lnTo>
                          <a:pt x="628" y="3558"/>
                        </a:lnTo>
                        <a:lnTo>
                          <a:pt x="586" y="3474"/>
                        </a:lnTo>
                        <a:lnTo>
                          <a:pt x="544" y="3495"/>
                        </a:lnTo>
                        <a:lnTo>
                          <a:pt x="524" y="3662"/>
                        </a:lnTo>
                        <a:lnTo>
                          <a:pt x="544" y="3788"/>
                        </a:lnTo>
                        <a:lnTo>
                          <a:pt x="649" y="3871"/>
                        </a:lnTo>
                        <a:lnTo>
                          <a:pt x="733" y="3830"/>
                        </a:lnTo>
                        <a:lnTo>
                          <a:pt x="754" y="3871"/>
                        </a:lnTo>
                        <a:lnTo>
                          <a:pt x="754" y="3934"/>
                        </a:lnTo>
                        <a:lnTo>
                          <a:pt x="691" y="4081"/>
                        </a:lnTo>
                        <a:lnTo>
                          <a:pt x="733" y="4122"/>
                        </a:lnTo>
                        <a:lnTo>
                          <a:pt x="796" y="4143"/>
                        </a:lnTo>
                        <a:lnTo>
                          <a:pt x="858" y="4081"/>
                        </a:lnTo>
                        <a:lnTo>
                          <a:pt x="900" y="4081"/>
                        </a:lnTo>
                        <a:lnTo>
                          <a:pt x="963" y="4102"/>
                        </a:lnTo>
                        <a:lnTo>
                          <a:pt x="1068" y="4102"/>
                        </a:lnTo>
                        <a:lnTo>
                          <a:pt x="1151" y="4039"/>
                        </a:lnTo>
                        <a:lnTo>
                          <a:pt x="1172" y="4081"/>
                        </a:lnTo>
                        <a:lnTo>
                          <a:pt x="1109" y="4143"/>
                        </a:lnTo>
                        <a:lnTo>
                          <a:pt x="1047" y="4185"/>
                        </a:lnTo>
                        <a:lnTo>
                          <a:pt x="900" y="4185"/>
                        </a:lnTo>
                        <a:lnTo>
                          <a:pt x="858" y="4248"/>
                        </a:lnTo>
                        <a:lnTo>
                          <a:pt x="775" y="4227"/>
                        </a:lnTo>
                        <a:lnTo>
                          <a:pt x="733" y="4311"/>
                        </a:lnTo>
                        <a:lnTo>
                          <a:pt x="754" y="4436"/>
                        </a:lnTo>
                        <a:lnTo>
                          <a:pt x="837" y="4499"/>
                        </a:lnTo>
                        <a:lnTo>
                          <a:pt x="900" y="4520"/>
                        </a:lnTo>
                        <a:lnTo>
                          <a:pt x="984" y="4499"/>
                        </a:lnTo>
                        <a:lnTo>
                          <a:pt x="1005" y="4520"/>
                        </a:lnTo>
                        <a:lnTo>
                          <a:pt x="984" y="4562"/>
                        </a:lnTo>
                        <a:lnTo>
                          <a:pt x="858" y="4625"/>
                        </a:lnTo>
                        <a:lnTo>
                          <a:pt x="733" y="4625"/>
                        </a:lnTo>
                        <a:lnTo>
                          <a:pt x="649" y="4666"/>
                        </a:lnTo>
                        <a:lnTo>
                          <a:pt x="649" y="4729"/>
                        </a:lnTo>
                        <a:lnTo>
                          <a:pt x="691" y="4771"/>
                        </a:lnTo>
                        <a:lnTo>
                          <a:pt x="796" y="4750"/>
                        </a:lnTo>
                        <a:lnTo>
                          <a:pt x="900" y="4750"/>
                        </a:lnTo>
                        <a:lnTo>
                          <a:pt x="900" y="4813"/>
                        </a:lnTo>
                        <a:lnTo>
                          <a:pt x="837" y="4834"/>
                        </a:lnTo>
                        <a:lnTo>
                          <a:pt x="733" y="4855"/>
                        </a:lnTo>
                        <a:lnTo>
                          <a:pt x="733" y="4897"/>
                        </a:lnTo>
                        <a:lnTo>
                          <a:pt x="754" y="4938"/>
                        </a:lnTo>
                        <a:lnTo>
                          <a:pt x="879" y="4959"/>
                        </a:lnTo>
                        <a:lnTo>
                          <a:pt x="984" y="5043"/>
                        </a:lnTo>
                        <a:lnTo>
                          <a:pt x="984" y="5085"/>
                        </a:lnTo>
                        <a:lnTo>
                          <a:pt x="858" y="5085"/>
                        </a:lnTo>
                        <a:lnTo>
                          <a:pt x="754" y="5043"/>
                        </a:lnTo>
                        <a:lnTo>
                          <a:pt x="649" y="5043"/>
                        </a:lnTo>
                        <a:lnTo>
                          <a:pt x="565" y="5085"/>
                        </a:lnTo>
                        <a:lnTo>
                          <a:pt x="544" y="5169"/>
                        </a:lnTo>
                        <a:lnTo>
                          <a:pt x="482" y="5210"/>
                        </a:lnTo>
                        <a:lnTo>
                          <a:pt x="482" y="5273"/>
                        </a:lnTo>
                        <a:lnTo>
                          <a:pt x="544" y="5315"/>
                        </a:lnTo>
                        <a:lnTo>
                          <a:pt x="524" y="5378"/>
                        </a:lnTo>
                        <a:lnTo>
                          <a:pt x="461" y="5399"/>
                        </a:lnTo>
                        <a:lnTo>
                          <a:pt x="419" y="5399"/>
                        </a:lnTo>
                        <a:lnTo>
                          <a:pt x="335" y="5483"/>
                        </a:lnTo>
                        <a:lnTo>
                          <a:pt x="314" y="5566"/>
                        </a:lnTo>
                        <a:lnTo>
                          <a:pt x="335" y="5608"/>
                        </a:lnTo>
                        <a:lnTo>
                          <a:pt x="314" y="5671"/>
                        </a:lnTo>
                        <a:lnTo>
                          <a:pt x="210" y="5692"/>
                        </a:lnTo>
                        <a:lnTo>
                          <a:pt x="210" y="5713"/>
                        </a:lnTo>
                        <a:lnTo>
                          <a:pt x="335" y="5838"/>
                        </a:lnTo>
                        <a:lnTo>
                          <a:pt x="440" y="5901"/>
                        </a:lnTo>
                        <a:lnTo>
                          <a:pt x="482" y="5880"/>
                        </a:lnTo>
                        <a:lnTo>
                          <a:pt x="524" y="5796"/>
                        </a:lnTo>
                        <a:lnTo>
                          <a:pt x="586" y="5734"/>
                        </a:lnTo>
                        <a:lnTo>
                          <a:pt x="754" y="5629"/>
                        </a:lnTo>
                        <a:lnTo>
                          <a:pt x="858" y="5587"/>
                        </a:lnTo>
                        <a:lnTo>
                          <a:pt x="858" y="5629"/>
                        </a:lnTo>
                        <a:lnTo>
                          <a:pt x="837" y="5629"/>
                        </a:lnTo>
                        <a:lnTo>
                          <a:pt x="796" y="5713"/>
                        </a:lnTo>
                        <a:lnTo>
                          <a:pt x="649" y="5817"/>
                        </a:lnTo>
                        <a:lnTo>
                          <a:pt x="586" y="5922"/>
                        </a:lnTo>
                        <a:lnTo>
                          <a:pt x="565" y="6027"/>
                        </a:lnTo>
                        <a:lnTo>
                          <a:pt x="586" y="6131"/>
                        </a:lnTo>
                        <a:lnTo>
                          <a:pt x="565" y="6194"/>
                        </a:lnTo>
                        <a:lnTo>
                          <a:pt x="565" y="6236"/>
                        </a:lnTo>
                        <a:lnTo>
                          <a:pt x="754" y="6236"/>
                        </a:lnTo>
                        <a:lnTo>
                          <a:pt x="837" y="6194"/>
                        </a:lnTo>
                        <a:lnTo>
                          <a:pt x="837" y="6257"/>
                        </a:lnTo>
                        <a:lnTo>
                          <a:pt x="775" y="6299"/>
                        </a:lnTo>
                        <a:lnTo>
                          <a:pt x="586" y="6299"/>
                        </a:lnTo>
                        <a:lnTo>
                          <a:pt x="524" y="6340"/>
                        </a:lnTo>
                        <a:lnTo>
                          <a:pt x="356" y="6445"/>
                        </a:lnTo>
                        <a:lnTo>
                          <a:pt x="356" y="6571"/>
                        </a:lnTo>
                        <a:lnTo>
                          <a:pt x="335" y="6654"/>
                        </a:lnTo>
                        <a:lnTo>
                          <a:pt x="356" y="6759"/>
                        </a:lnTo>
                        <a:lnTo>
                          <a:pt x="461" y="6759"/>
                        </a:lnTo>
                        <a:lnTo>
                          <a:pt x="524" y="6822"/>
                        </a:lnTo>
                        <a:lnTo>
                          <a:pt x="482" y="6863"/>
                        </a:lnTo>
                        <a:lnTo>
                          <a:pt x="377" y="6863"/>
                        </a:lnTo>
                        <a:lnTo>
                          <a:pt x="252" y="6884"/>
                        </a:lnTo>
                        <a:lnTo>
                          <a:pt x="147" y="7052"/>
                        </a:lnTo>
                        <a:lnTo>
                          <a:pt x="147" y="7177"/>
                        </a:lnTo>
                        <a:lnTo>
                          <a:pt x="210" y="7240"/>
                        </a:lnTo>
                        <a:lnTo>
                          <a:pt x="272" y="7198"/>
                        </a:lnTo>
                        <a:lnTo>
                          <a:pt x="440" y="7135"/>
                        </a:lnTo>
                        <a:lnTo>
                          <a:pt x="461" y="7177"/>
                        </a:lnTo>
                        <a:lnTo>
                          <a:pt x="356" y="7261"/>
                        </a:lnTo>
                        <a:lnTo>
                          <a:pt x="335" y="7366"/>
                        </a:lnTo>
                        <a:lnTo>
                          <a:pt x="377" y="7366"/>
                        </a:lnTo>
                        <a:lnTo>
                          <a:pt x="461" y="7282"/>
                        </a:lnTo>
                        <a:lnTo>
                          <a:pt x="544" y="7261"/>
                        </a:lnTo>
                        <a:lnTo>
                          <a:pt x="565" y="7303"/>
                        </a:lnTo>
                        <a:lnTo>
                          <a:pt x="482" y="7387"/>
                        </a:lnTo>
                        <a:lnTo>
                          <a:pt x="461" y="7470"/>
                        </a:lnTo>
                        <a:lnTo>
                          <a:pt x="544" y="7554"/>
                        </a:lnTo>
                        <a:lnTo>
                          <a:pt x="649" y="7554"/>
                        </a:lnTo>
                        <a:lnTo>
                          <a:pt x="565" y="7575"/>
                        </a:lnTo>
                        <a:lnTo>
                          <a:pt x="482" y="7575"/>
                        </a:lnTo>
                        <a:lnTo>
                          <a:pt x="419" y="7659"/>
                        </a:lnTo>
                        <a:lnTo>
                          <a:pt x="419" y="7721"/>
                        </a:lnTo>
                        <a:lnTo>
                          <a:pt x="461" y="7826"/>
                        </a:lnTo>
                        <a:lnTo>
                          <a:pt x="419" y="7889"/>
                        </a:lnTo>
                        <a:lnTo>
                          <a:pt x="356" y="7868"/>
                        </a:lnTo>
                        <a:lnTo>
                          <a:pt x="252" y="7889"/>
                        </a:lnTo>
                        <a:lnTo>
                          <a:pt x="168" y="7826"/>
                        </a:lnTo>
                        <a:lnTo>
                          <a:pt x="105" y="7826"/>
                        </a:lnTo>
                        <a:lnTo>
                          <a:pt x="0" y="7972"/>
                        </a:lnTo>
                        <a:lnTo>
                          <a:pt x="0" y="8077"/>
                        </a:lnTo>
                        <a:lnTo>
                          <a:pt x="168" y="8265"/>
                        </a:lnTo>
                        <a:lnTo>
                          <a:pt x="147" y="8391"/>
                        </a:lnTo>
                        <a:lnTo>
                          <a:pt x="168" y="8496"/>
                        </a:lnTo>
                        <a:lnTo>
                          <a:pt x="335" y="8621"/>
                        </a:lnTo>
                        <a:lnTo>
                          <a:pt x="335" y="8705"/>
                        </a:lnTo>
                        <a:lnTo>
                          <a:pt x="482" y="8830"/>
                        </a:lnTo>
                        <a:lnTo>
                          <a:pt x="586" y="8872"/>
                        </a:lnTo>
                        <a:lnTo>
                          <a:pt x="649" y="8851"/>
                        </a:lnTo>
                        <a:lnTo>
                          <a:pt x="733" y="8830"/>
                        </a:lnTo>
                        <a:lnTo>
                          <a:pt x="837" y="8663"/>
                        </a:lnTo>
                        <a:lnTo>
                          <a:pt x="796" y="8516"/>
                        </a:lnTo>
                        <a:lnTo>
                          <a:pt x="837" y="8412"/>
                        </a:lnTo>
                        <a:lnTo>
                          <a:pt x="900" y="8307"/>
                        </a:lnTo>
                        <a:lnTo>
                          <a:pt x="858" y="8433"/>
                        </a:lnTo>
                        <a:lnTo>
                          <a:pt x="858" y="8516"/>
                        </a:lnTo>
                        <a:lnTo>
                          <a:pt x="900" y="8600"/>
                        </a:lnTo>
                        <a:lnTo>
                          <a:pt x="963" y="8747"/>
                        </a:lnTo>
                        <a:lnTo>
                          <a:pt x="1047" y="8788"/>
                        </a:lnTo>
                        <a:lnTo>
                          <a:pt x="1109" y="8726"/>
                        </a:lnTo>
                        <a:lnTo>
                          <a:pt x="1109" y="8642"/>
                        </a:lnTo>
                        <a:lnTo>
                          <a:pt x="1172" y="8537"/>
                        </a:lnTo>
                        <a:lnTo>
                          <a:pt x="1193" y="8600"/>
                        </a:lnTo>
                        <a:lnTo>
                          <a:pt x="1172" y="8642"/>
                        </a:lnTo>
                        <a:lnTo>
                          <a:pt x="1172" y="8747"/>
                        </a:lnTo>
                        <a:lnTo>
                          <a:pt x="1277" y="8935"/>
                        </a:lnTo>
                        <a:lnTo>
                          <a:pt x="1402" y="9019"/>
                        </a:lnTo>
                        <a:lnTo>
                          <a:pt x="1507" y="9019"/>
                        </a:lnTo>
                        <a:lnTo>
                          <a:pt x="1591" y="8956"/>
                        </a:lnTo>
                        <a:lnTo>
                          <a:pt x="1632" y="8998"/>
                        </a:lnTo>
                        <a:lnTo>
                          <a:pt x="1612" y="9040"/>
                        </a:lnTo>
                        <a:lnTo>
                          <a:pt x="1570" y="9040"/>
                        </a:lnTo>
                        <a:lnTo>
                          <a:pt x="1528" y="9123"/>
                        </a:lnTo>
                        <a:lnTo>
                          <a:pt x="1444" y="9165"/>
                        </a:lnTo>
                        <a:lnTo>
                          <a:pt x="1423" y="9249"/>
                        </a:lnTo>
                        <a:lnTo>
                          <a:pt x="1528" y="9332"/>
                        </a:lnTo>
                        <a:lnTo>
                          <a:pt x="1528" y="9416"/>
                        </a:lnTo>
                        <a:lnTo>
                          <a:pt x="1444" y="9416"/>
                        </a:lnTo>
                        <a:lnTo>
                          <a:pt x="1381" y="9374"/>
                        </a:lnTo>
                        <a:lnTo>
                          <a:pt x="1381" y="9458"/>
                        </a:lnTo>
                        <a:lnTo>
                          <a:pt x="1423" y="9521"/>
                        </a:lnTo>
                        <a:lnTo>
                          <a:pt x="1612" y="9542"/>
                        </a:lnTo>
                        <a:lnTo>
                          <a:pt x="1716" y="9584"/>
                        </a:lnTo>
                        <a:lnTo>
                          <a:pt x="1821" y="9563"/>
                        </a:lnTo>
                        <a:lnTo>
                          <a:pt x="1967" y="9604"/>
                        </a:lnTo>
                        <a:lnTo>
                          <a:pt x="1967" y="9521"/>
                        </a:lnTo>
                        <a:lnTo>
                          <a:pt x="2051" y="9542"/>
                        </a:lnTo>
                        <a:lnTo>
                          <a:pt x="2072" y="9625"/>
                        </a:lnTo>
                        <a:lnTo>
                          <a:pt x="2135" y="9772"/>
                        </a:lnTo>
                        <a:lnTo>
                          <a:pt x="2218" y="9856"/>
                        </a:lnTo>
                        <a:lnTo>
                          <a:pt x="2281" y="9856"/>
                        </a:lnTo>
                        <a:lnTo>
                          <a:pt x="2365" y="9751"/>
                        </a:lnTo>
                        <a:lnTo>
                          <a:pt x="2344" y="9625"/>
                        </a:lnTo>
                        <a:lnTo>
                          <a:pt x="2177" y="9542"/>
                        </a:lnTo>
                        <a:lnTo>
                          <a:pt x="2135" y="9521"/>
                        </a:lnTo>
                        <a:lnTo>
                          <a:pt x="2177" y="9479"/>
                        </a:lnTo>
                        <a:lnTo>
                          <a:pt x="2260" y="9521"/>
                        </a:lnTo>
                        <a:lnTo>
                          <a:pt x="2365" y="9584"/>
                        </a:lnTo>
                        <a:lnTo>
                          <a:pt x="2428" y="9667"/>
                        </a:lnTo>
                        <a:lnTo>
                          <a:pt x="2469" y="9772"/>
                        </a:lnTo>
                        <a:lnTo>
                          <a:pt x="2532" y="9772"/>
                        </a:lnTo>
                        <a:lnTo>
                          <a:pt x="2553" y="9667"/>
                        </a:lnTo>
                        <a:lnTo>
                          <a:pt x="2595" y="9646"/>
                        </a:lnTo>
                        <a:lnTo>
                          <a:pt x="2679" y="9751"/>
                        </a:lnTo>
                        <a:lnTo>
                          <a:pt x="2804" y="9793"/>
                        </a:lnTo>
                        <a:lnTo>
                          <a:pt x="2888" y="9793"/>
                        </a:lnTo>
                        <a:lnTo>
                          <a:pt x="2888" y="9730"/>
                        </a:lnTo>
                        <a:lnTo>
                          <a:pt x="2783" y="9646"/>
                        </a:lnTo>
                        <a:lnTo>
                          <a:pt x="2783" y="9584"/>
                        </a:lnTo>
                        <a:lnTo>
                          <a:pt x="2846" y="9563"/>
                        </a:lnTo>
                        <a:lnTo>
                          <a:pt x="2951" y="9604"/>
                        </a:lnTo>
                        <a:lnTo>
                          <a:pt x="2993" y="9667"/>
                        </a:lnTo>
                        <a:lnTo>
                          <a:pt x="3013" y="9667"/>
                        </a:lnTo>
                        <a:lnTo>
                          <a:pt x="3055" y="9772"/>
                        </a:lnTo>
                        <a:lnTo>
                          <a:pt x="3118" y="9814"/>
                        </a:lnTo>
                        <a:lnTo>
                          <a:pt x="3181" y="9793"/>
                        </a:lnTo>
                        <a:lnTo>
                          <a:pt x="3202" y="9688"/>
                        </a:lnTo>
                        <a:lnTo>
                          <a:pt x="3160" y="9604"/>
                        </a:lnTo>
                        <a:lnTo>
                          <a:pt x="3076" y="9604"/>
                        </a:lnTo>
                        <a:lnTo>
                          <a:pt x="3013" y="9563"/>
                        </a:lnTo>
                        <a:lnTo>
                          <a:pt x="3055" y="9500"/>
                        </a:lnTo>
                        <a:lnTo>
                          <a:pt x="3097" y="9542"/>
                        </a:lnTo>
                        <a:lnTo>
                          <a:pt x="3160" y="9542"/>
                        </a:lnTo>
                        <a:lnTo>
                          <a:pt x="3223" y="9437"/>
                        </a:lnTo>
                        <a:lnTo>
                          <a:pt x="3265" y="9353"/>
                        </a:lnTo>
                        <a:lnTo>
                          <a:pt x="3265" y="9312"/>
                        </a:lnTo>
                        <a:lnTo>
                          <a:pt x="3118" y="9207"/>
                        </a:lnTo>
                        <a:lnTo>
                          <a:pt x="3055" y="9228"/>
                        </a:lnTo>
                        <a:lnTo>
                          <a:pt x="2951" y="9207"/>
                        </a:lnTo>
                        <a:lnTo>
                          <a:pt x="2867" y="9040"/>
                        </a:lnTo>
                        <a:lnTo>
                          <a:pt x="2762" y="9040"/>
                        </a:lnTo>
                        <a:lnTo>
                          <a:pt x="2574" y="8872"/>
                        </a:lnTo>
                        <a:lnTo>
                          <a:pt x="2490" y="8788"/>
                        </a:lnTo>
                        <a:lnTo>
                          <a:pt x="2365" y="8788"/>
                        </a:lnTo>
                        <a:lnTo>
                          <a:pt x="2239" y="8516"/>
                        </a:lnTo>
                        <a:lnTo>
                          <a:pt x="2030" y="8286"/>
                        </a:lnTo>
                        <a:lnTo>
                          <a:pt x="1946" y="8014"/>
                        </a:lnTo>
                        <a:lnTo>
                          <a:pt x="1842" y="7847"/>
                        </a:lnTo>
                        <a:lnTo>
                          <a:pt x="1842" y="7554"/>
                        </a:lnTo>
                        <a:lnTo>
                          <a:pt x="1758" y="7387"/>
                        </a:lnTo>
                        <a:lnTo>
                          <a:pt x="1716" y="7073"/>
                        </a:lnTo>
                        <a:lnTo>
                          <a:pt x="1695" y="7010"/>
                        </a:lnTo>
                        <a:lnTo>
                          <a:pt x="1737" y="6905"/>
                        </a:lnTo>
                        <a:lnTo>
                          <a:pt x="1737" y="6822"/>
                        </a:lnTo>
                        <a:lnTo>
                          <a:pt x="1632" y="6801"/>
                        </a:lnTo>
                        <a:lnTo>
                          <a:pt x="1549" y="6843"/>
                        </a:lnTo>
                        <a:lnTo>
                          <a:pt x="1486" y="6801"/>
                        </a:lnTo>
                        <a:lnTo>
                          <a:pt x="1507" y="6759"/>
                        </a:lnTo>
                        <a:lnTo>
                          <a:pt x="1653" y="6759"/>
                        </a:lnTo>
                        <a:lnTo>
                          <a:pt x="1800" y="6696"/>
                        </a:lnTo>
                        <a:lnTo>
                          <a:pt x="1821" y="6487"/>
                        </a:lnTo>
                        <a:lnTo>
                          <a:pt x="1800" y="6382"/>
                        </a:lnTo>
                        <a:lnTo>
                          <a:pt x="1695" y="6403"/>
                        </a:lnTo>
                        <a:lnTo>
                          <a:pt x="1591" y="6424"/>
                        </a:lnTo>
                        <a:lnTo>
                          <a:pt x="1632" y="6382"/>
                        </a:lnTo>
                        <a:lnTo>
                          <a:pt x="1800" y="6319"/>
                        </a:lnTo>
                        <a:lnTo>
                          <a:pt x="1821" y="6236"/>
                        </a:lnTo>
                        <a:lnTo>
                          <a:pt x="1779" y="6194"/>
                        </a:lnTo>
                        <a:lnTo>
                          <a:pt x="1570" y="6194"/>
                        </a:lnTo>
                        <a:lnTo>
                          <a:pt x="1423" y="6173"/>
                        </a:lnTo>
                        <a:lnTo>
                          <a:pt x="1423" y="6110"/>
                        </a:lnTo>
                        <a:lnTo>
                          <a:pt x="1507" y="6068"/>
                        </a:lnTo>
                        <a:lnTo>
                          <a:pt x="1465" y="6006"/>
                        </a:lnTo>
                        <a:lnTo>
                          <a:pt x="1465" y="5922"/>
                        </a:lnTo>
                        <a:lnTo>
                          <a:pt x="1507" y="5964"/>
                        </a:lnTo>
                        <a:lnTo>
                          <a:pt x="1570" y="6068"/>
                        </a:lnTo>
                        <a:lnTo>
                          <a:pt x="1674" y="6110"/>
                        </a:lnTo>
                        <a:lnTo>
                          <a:pt x="1821" y="6110"/>
                        </a:lnTo>
                        <a:lnTo>
                          <a:pt x="1842" y="6068"/>
                        </a:lnTo>
                        <a:lnTo>
                          <a:pt x="1925" y="6027"/>
                        </a:lnTo>
                        <a:lnTo>
                          <a:pt x="1988" y="5901"/>
                        </a:lnTo>
                        <a:lnTo>
                          <a:pt x="1988" y="5775"/>
                        </a:lnTo>
                        <a:lnTo>
                          <a:pt x="2051" y="5650"/>
                        </a:lnTo>
                        <a:lnTo>
                          <a:pt x="2093" y="5545"/>
                        </a:lnTo>
                        <a:lnTo>
                          <a:pt x="2009" y="5462"/>
                        </a:lnTo>
                        <a:lnTo>
                          <a:pt x="1946" y="5336"/>
                        </a:lnTo>
                        <a:lnTo>
                          <a:pt x="1842" y="5294"/>
                        </a:lnTo>
                        <a:lnTo>
                          <a:pt x="1779" y="5294"/>
                        </a:lnTo>
                        <a:lnTo>
                          <a:pt x="1716" y="5252"/>
                        </a:lnTo>
                        <a:lnTo>
                          <a:pt x="1800" y="5231"/>
                        </a:lnTo>
                        <a:lnTo>
                          <a:pt x="1884" y="5252"/>
                        </a:lnTo>
                        <a:lnTo>
                          <a:pt x="1946" y="5231"/>
                        </a:lnTo>
                        <a:lnTo>
                          <a:pt x="2009" y="5294"/>
                        </a:lnTo>
                        <a:lnTo>
                          <a:pt x="2009" y="5378"/>
                        </a:lnTo>
                        <a:lnTo>
                          <a:pt x="2051" y="5399"/>
                        </a:lnTo>
                        <a:lnTo>
                          <a:pt x="2114" y="5336"/>
                        </a:lnTo>
                        <a:lnTo>
                          <a:pt x="2051" y="5148"/>
                        </a:lnTo>
                        <a:lnTo>
                          <a:pt x="1925" y="4980"/>
                        </a:lnTo>
                        <a:lnTo>
                          <a:pt x="1821" y="4834"/>
                        </a:lnTo>
                        <a:lnTo>
                          <a:pt x="1842" y="4771"/>
                        </a:lnTo>
                        <a:lnTo>
                          <a:pt x="1925" y="4855"/>
                        </a:lnTo>
                        <a:lnTo>
                          <a:pt x="1946" y="4938"/>
                        </a:lnTo>
                        <a:lnTo>
                          <a:pt x="2051" y="4980"/>
                        </a:lnTo>
                        <a:lnTo>
                          <a:pt x="2156" y="5022"/>
                        </a:lnTo>
                        <a:lnTo>
                          <a:pt x="2197" y="4938"/>
                        </a:lnTo>
                        <a:lnTo>
                          <a:pt x="2197" y="4855"/>
                        </a:lnTo>
                        <a:lnTo>
                          <a:pt x="2135" y="4813"/>
                        </a:lnTo>
                        <a:lnTo>
                          <a:pt x="2135" y="4729"/>
                        </a:lnTo>
                        <a:lnTo>
                          <a:pt x="2218" y="4625"/>
                        </a:lnTo>
                        <a:lnTo>
                          <a:pt x="2218" y="4520"/>
                        </a:lnTo>
                        <a:lnTo>
                          <a:pt x="2135" y="4415"/>
                        </a:lnTo>
                        <a:lnTo>
                          <a:pt x="2009" y="4248"/>
                        </a:lnTo>
                        <a:lnTo>
                          <a:pt x="2093" y="4248"/>
                        </a:lnTo>
                        <a:lnTo>
                          <a:pt x="2197" y="4332"/>
                        </a:lnTo>
                        <a:lnTo>
                          <a:pt x="2260" y="4311"/>
                        </a:lnTo>
                        <a:lnTo>
                          <a:pt x="2323" y="4185"/>
                        </a:lnTo>
                        <a:lnTo>
                          <a:pt x="2302" y="4143"/>
                        </a:lnTo>
                        <a:lnTo>
                          <a:pt x="2218" y="4143"/>
                        </a:lnTo>
                        <a:lnTo>
                          <a:pt x="2218" y="3997"/>
                        </a:lnTo>
                        <a:lnTo>
                          <a:pt x="2302" y="3976"/>
                        </a:lnTo>
                        <a:lnTo>
                          <a:pt x="2407" y="4039"/>
                        </a:lnTo>
                        <a:lnTo>
                          <a:pt x="2553" y="4102"/>
                        </a:lnTo>
                        <a:lnTo>
                          <a:pt x="2616" y="4018"/>
                        </a:lnTo>
                        <a:lnTo>
                          <a:pt x="2532" y="3976"/>
                        </a:lnTo>
                        <a:lnTo>
                          <a:pt x="2532" y="3913"/>
                        </a:lnTo>
                        <a:lnTo>
                          <a:pt x="2616" y="3913"/>
                        </a:lnTo>
                        <a:lnTo>
                          <a:pt x="2679" y="3934"/>
                        </a:lnTo>
                        <a:lnTo>
                          <a:pt x="2762" y="3871"/>
                        </a:lnTo>
                        <a:lnTo>
                          <a:pt x="2762" y="3767"/>
                        </a:lnTo>
                        <a:lnTo>
                          <a:pt x="2741" y="3704"/>
                        </a:lnTo>
                        <a:lnTo>
                          <a:pt x="2762" y="3662"/>
                        </a:lnTo>
                        <a:lnTo>
                          <a:pt x="2930" y="3578"/>
                        </a:lnTo>
                        <a:lnTo>
                          <a:pt x="2951" y="3495"/>
                        </a:lnTo>
                        <a:lnTo>
                          <a:pt x="2846" y="3453"/>
                        </a:lnTo>
                        <a:lnTo>
                          <a:pt x="2783" y="3369"/>
                        </a:lnTo>
                        <a:lnTo>
                          <a:pt x="2846" y="3265"/>
                        </a:lnTo>
                        <a:lnTo>
                          <a:pt x="2888" y="3369"/>
                        </a:lnTo>
                        <a:lnTo>
                          <a:pt x="2972" y="3306"/>
                        </a:lnTo>
                        <a:lnTo>
                          <a:pt x="3139" y="3097"/>
                        </a:lnTo>
                        <a:lnTo>
                          <a:pt x="3181" y="2972"/>
                        </a:lnTo>
                        <a:lnTo>
                          <a:pt x="3265" y="2930"/>
                        </a:lnTo>
                        <a:lnTo>
                          <a:pt x="3285" y="2783"/>
                        </a:lnTo>
                        <a:lnTo>
                          <a:pt x="3453" y="2679"/>
                        </a:lnTo>
                        <a:lnTo>
                          <a:pt x="3516" y="2532"/>
                        </a:lnTo>
                        <a:lnTo>
                          <a:pt x="3599" y="2323"/>
                        </a:lnTo>
                        <a:lnTo>
                          <a:pt x="3683" y="2323"/>
                        </a:lnTo>
                        <a:lnTo>
                          <a:pt x="3892" y="2156"/>
                        </a:lnTo>
                        <a:lnTo>
                          <a:pt x="4122" y="1905"/>
                        </a:lnTo>
                        <a:lnTo>
                          <a:pt x="4311" y="1737"/>
                        </a:lnTo>
                        <a:lnTo>
                          <a:pt x="4394" y="1737"/>
                        </a:lnTo>
                        <a:lnTo>
                          <a:pt x="4541" y="1612"/>
                        </a:lnTo>
                        <a:lnTo>
                          <a:pt x="4729" y="1570"/>
                        </a:lnTo>
                        <a:lnTo>
                          <a:pt x="4834" y="1486"/>
                        </a:lnTo>
                        <a:lnTo>
                          <a:pt x="4980" y="1277"/>
                        </a:lnTo>
                        <a:lnTo>
                          <a:pt x="5064" y="1214"/>
                        </a:lnTo>
                        <a:lnTo>
                          <a:pt x="5127" y="1214"/>
                        </a:lnTo>
                        <a:lnTo>
                          <a:pt x="5190" y="1193"/>
                        </a:lnTo>
                        <a:lnTo>
                          <a:pt x="5190" y="1109"/>
                        </a:lnTo>
                        <a:lnTo>
                          <a:pt x="5169" y="1068"/>
                        </a:lnTo>
                        <a:lnTo>
                          <a:pt x="5231" y="963"/>
                        </a:lnTo>
                        <a:lnTo>
                          <a:pt x="5190" y="858"/>
                        </a:lnTo>
                        <a:lnTo>
                          <a:pt x="5190" y="691"/>
                        </a:lnTo>
                        <a:lnTo>
                          <a:pt x="5169" y="670"/>
                        </a:lnTo>
                        <a:lnTo>
                          <a:pt x="5085" y="670"/>
                        </a:lnTo>
                        <a:lnTo>
                          <a:pt x="5085" y="524"/>
                        </a:lnTo>
                        <a:lnTo>
                          <a:pt x="5148" y="377"/>
                        </a:lnTo>
                        <a:lnTo>
                          <a:pt x="5127" y="335"/>
                        </a:lnTo>
                        <a:lnTo>
                          <a:pt x="5022" y="314"/>
                        </a:lnTo>
                        <a:lnTo>
                          <a:pt x="4959" y="252"/>
                        </a:lnTo>
                        <a:lnTo>
                          <a:pt x="4855" y="231"/>
                        </a:lnTo>
                        <a:lnTo>
                          <a:pt x="4813" y="147"/>
                        </a:lnTo>
                        <a:lnTo>
                          <a:pt x="4813" y="42"/>
                        </a:lnTo>
                        <a:lnTo>
                          <a:pt x="4750" y="1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</a:p>
                </p:txBody>
              </p:sp>
              <p:sp>
                <p:nvSpPr>
                  <p:cNvPr id="2748" name="Google Shape;2748;p59"/>
                  <p:cNvSpPr/>
                  <p:nvPr/>
                </p:nvSpPr>
                <p:spPr>
                  <a:xfrm>
                    <a:off x="4015475" y="1586100"/>
                    <a:ext cx="1901975" cy="1017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6079" h="40698" extrusionOk="0">
                        <a:moveTo>
                          <a:pt x="27578" y="1"/>
                        </a:moveTo>
                        <a:lnTo>
                          <a:pt x="27431" y="126"/>
                        </a:lnTo>
                        <a:lnTo>
                          <a:pt x="27389" y="231"/>
                        </a:lnTo>
                        <a:lnTo>
                          <a:pt x="27285" y="273"/>
                        </a:lnTo>
                        <a:lnTo>
                          <a:pt x="27368" y="377"/>
                        </a:lnTo>
                        <a:lnTo>
                          <a:pt x="27264" y="482"/>
                        </a:lnTo>
                        <a:lnTo>
                          <a:pt x="27243" y="649"/>
                        </a:lnTo>
                        <a:lnTo>
                          <a:pt x="27285" y="796"/>
                        </a:lnTo>
                        <a:lnTo>
                          <a:pt x="27159" y="921"/>
                        </a:lnTo>
                        <a:lnTo>
                          <a:pt x="27138" y="1444"/>
                        </a:lnTo>
                        <a:lnTo>
                          <a:pt x="27264" y="1570"/>
                        </a:lnTo>
                        <a:lnTo>
                          <a:pt x="27264" y="1695"/>
                        </a:lnTo>
                        <a:lnTo>
                          <a:pt x="27159" y="1695"/>
                        </a:lnTo>
                        <a:lnTo>
                          <a:pt x="27180" y="1842"/>
                        </a:lnTo>
                        <a:lnTo>
                          <a:pt x="27285" y="1967"/>
                        </a:lnTo>
                        <a:lnTo>
                          <a:pt x="27389" y="1967"/>
                        </a:lnTo>
                        <a:lnTo>
                          <a:pt x="27536" y="2156"/>
                        </a:lnTo>
                        <a:lnTo>
                          <a:pt x="27682" y="2177"/>
                        </a:lnTo>
                        <a:lnTo>
                          <a:pt x="27536" y="2281"/>
                        </a:lnTo>
                        <a:lnTo>
                          <a:pt x="27578" y="2407"/>
                        </a:lnTo>
                        <a:lnTo>
                          <a:pt x="27578" y="2491"/>
                        </a:lnTo>
                        <a:lnTo>
                          <a:pt x="27787" y="2511"/>
                        </a:lnTo>
                        <a:lnTo>
                          <a:pt x="27912" y="2470"/>
                        </a:lnTo>
                        <a:lnTo>
                          <a:pt x="28101" y="2532"/>
                        </a:lnTo>
                        <a:lnTo>
                          <a:pt x="28289" y="2532"/>
                        </a:lnTo>
                        <a:lnTo>
                          <a:pt x="28331" y="2616"/>
                        </a:lnTo>
                        <a:lnTo>
                          <a:pt x="28226" y="2700"/>
                        </a:lnTo>
                        <a:lnTo>
                          <a:pt x="28122" y="2679"/>
                        </a:lnTo>
                        <a:lnTo>
                          <a:pt x="28059" y="2700"/>
                        </a:lnTo>
                        <a:lnTo>
                          <a:pt x="27933" y="2616"/>
                        </a:lnTo>
                        <a:lnTo>
                          <a:pt x="27661" y="2721"/>
                        </a:lnTo>
                        <a:lnTo>
                          <a:pt x="27578" y="2679"/>
                        </a:lnTo>
                        <a:lnTo>
                          <a:pt x="27473" y="2721"/>
                        </a:lnTo>
                        <a:lnTo>
                          <a:pt x="27368" y="2700"/>
                        </a:lnTo>
                        <a:lnTo>
                          <a:pt x="27264" y="2700"/>
                        </a:lnTo>
                        <a:lnTo>
                          <a:pt x="27201" y="2783"/>
                        </a:lnTo>
                        <a:lnTo>
                          <a:pt x="26950" y="2783"/>
                        </a:lnTo>
                        <a:lnTo>
                          <a:pt x="26887" y="2888"/>
                        </a:lnTo>
                        <a:lnTo>
                          <a:pt x="26908" y="2930"/>
                        </a:lnTo>
                        <a:lnTo>
                          <a:pt x="27034" y="2951"/>
                        </a:lnTo>
                        <a:lnTo>
                          <a:pt x="27054" y="3055"/>
                        </a:lnTo>
                        <a:lnTo>
                          <a:pt x="27201" y="3035"/>
                        </a:lnTo>
                        <a:lnTo>
                          <a:pt x="27264" y="3097"/>
                        </a:lnTo>
                        <a:lnTo>
                          <a:pt x="27410" y="3014"/>
                        </a:lnTo>
                        <a:lnTo>
                          <a:pt x="27515" y="3160"/>
                        </a:lnTo>
                        <a:lnTo>
                          <a:pt x="27661" y="3265"/>
                        </a:lnTo>
                        <a:lnTo>
                          <a:pt x="27787" y="3516"/>
                        </a:lnTo>
                        <a:lnTo>
                          <a:pt x="27682" y="3746"/>
                        </a:lnTo>
                        <a:lnTo>
                          <a:pt x="27410" y="4018"/>
                        </a:lnTo>
                        <a:lnTo>
                          <a:pt x="27515" y="3746"/>
                        </a:lnTo>
                        <a:lnTo>
                          <a:pt x="27431" y="3662"/>
                        </a:lnTo>
                        <a:lnTo>
                          <a:pt x="27431" y="3495"/>
                        </a:lnTo>
                        <a:lnTo>
                          <a:pt x="27243" y="3453"/>
                        </a:lnTo>
                        <a:lnTo>
                          <a:pt x="27180" y="3432"/>
                        </a:lnTo>
                        <a:lnTo>
                          <a:pt x="27180" y="3348"/>
                        </a:lnTo>
                        <a:lnTo>
                          <a:pt x="27117" y="3327"/>
                        </a:lnTo>
                        <a:lnTo>
                          <a:pt x="27013" y="3411"/>
                        </a:lnTo>
                        <a:lnTo>
                          <a:pt x="26845" y="3411"/>
                        </a:lnTo>
                        <a:lnTo>
                          <a:pt x="26720" y="3537"/>
                        </a:lnTo>
                        <a:lnTo>
                          <a:pt x="26845" y="3599"/>
                        </a:lnTo>
                        <a:lnTo>
                          <a:pt x="26803" y="3662"/>
                        </a:lnTo>
                        <a:lnTo>
                          <a:pt x="26657" y="3662"/>
                        </a:lnTo>
                        <a:lnTo>
                          <a:pt x="26741" y="3767"/>
                        </a:lnTo>
                        <a:lnTo>
                          <a:pt x="26720" y="3851"/>
                        </a:lnTo>
                        <a:lnTo>
                          <a:pt x="26552" y="3976"/>
                        </a:lnTo>
                        <a:lnTo>
                          <a:pt x="26531" y="3851"/>
                        </a:lnTo>
                        <a:lnTo>
                          <a:pt x="26490" y="3851"/>
                        </a:lnTo>
                        <a:lnTo>
                          <a:pt x="26406" y="3913"/>
                        </a:lnTo>
                        <a:lnTo>
                          <a:pt x="26448" y="4039"/>
                        </a:lnTo>
                        <a:lnTo>
                          <a:pt x="26406" y="4164"/>
                        </a:lnTo>
                        <a:lnTo>
                          <a:pt x="26301" y="4164"/>
                        </a:lnTo>
                        <a:lnTo>
                          <a:pt x="26280" y="3976"/>
                        </a:lnTo>
                        <a:lnTo>
                          <a:pt x="26176" y="3871"/>
                        </a:lnTo>
                        <a:lnTo>
                          <a:pt x="26134" y="3934"/>
                        </a:lnTo>
                        <a:lnTo>
                          <a:pt x="26176" y="4039"/>
                        </a:lnTo>
                        <a:lnTo>
                          <a:pt x="26071" y="4227"/>
                        </a:lnTo>
                        <a:lnTo>
                          <a:pt x="26008" y="4374"/>
                        </a:lnTo>
                        <a:lnTo>
                          <a:pt x="25883" y="4290"/>
                        </a:lnTo>
                        <a:lnTo>
                          <a:pt x="25883" y="4227"/>
                        </a:lnTo>
                        <a:lnTo>
                          <a:pt x="26008" y="3955"/>
                        </a:lnTo>
                        <a:lnTo>
                          <a:pt x="25966" y="3851"/>
                        </a:lnTo>
                        <a:lnTo>
                          <a:pt x="25820" y="3830"/>
                        </a:lnTo>
                        <a:lnTo>
                          <a:pt x="25506" y="3934"/>
                        </a:lnTo>
                        <a:lnTo>
                          <a:pt x="25401" y="3871"/>
                        </a:lnTo>
                        <a:lnTo>
                          <a:pt x="25255" y="4018"/>
                        </a:lnTo>
                        <a:lnTo>
                          <a:pt x="25150" y="3976"/>
                        </a:lnTo>
                        <a:lnTo>
                          <a:pt x="25046" y="3934"/>
                        </a:lnTo>
                        <a:lnTo>
                          <a:pt x="24878" y="3955"/>
                        </a:lnTo>
                        <a:lnTo>
                          <a:pt x="25025" y="4081"/>
                        </a:lnTo>
                        <a:lnTo>
                          <a:pt x="24941" y="4164"/>
                        </a:lnTo>
                        <a:lnTo>
                          <a:pt x="24920" y="4143"/>
                        </a:lnTo>
                        <a:lnTo>
                          <a:pt x="24878" y="4081"/>
                        </a:lnTo>
                        <a:lnTo>
                          <a:pt x="24837" y="4060"/>
                        </a:lnTo>
                        <a:lnTo>
                          <a:pt x="24774" y="4164"/>
                        </a:lnTo>
                        <a:lnTo>
                          <a:pt x="24732" y="4227"/>
                        </a:lnTo>
                        <a:lnTo>
                          <a:pt x="24732" y="4478"/>
                        </a:lnTo>
                        <a:lnTo>
                          <a:pt x="24816" y="4562"/>
                        </a:lnTo>
                        <a:lnTo>
                          <a:pt x="24941" y="4436"/>
                        </a:lnTo>
                        <a:lnTo>
                          <a:pt x="25025" y="4478"/>
                        </a:lnTo>
                        <a:lnTo>
                          <a:pt x="25192" y="4353"/>
                        </a:lnTo>
                        <a:lnTo>
                          <a:pt x="25276" y="4374"/>
                        </a:lnTo>
                        <a:lnTo>
                          <a:pt x="25255" y="4478"/>
                        </a:lnTo>
                        <a:lnTo>
                          <a:pt x="24941" y="4604"/>
                        </a:lnTo>
                        <a:lnTo>
                          <a:pt x="24878" y="4750"/>
                        </a:lnTo>
                        <a:lnTo>
                          <a:pt x="24753" y="4813"/>
                        </a:lnTo>
                        <a:lnTo>
                          <a:pt x="24502" y="4855"/>
                        </a:lnTo>
                        <a:lnTo>
                          <a:pt x="24460" y="4918"/>
                        </a:lnTo>
                        <a:lnTo>
                          <a:pt x="24523" y="5001"/>
                        </a:lnTo>
                        <a:lnTo>
                          <a:pt x="24313" y="5064"/>
                        </a:lnTo>
                        <a:lnTo>
                          <a:pt x="24209" y="5001"/>
                        </a:lnTo>
                        <a:lnTo>
                          <a:pt x="24146" y="5022"/>
                        </a:lnTo>
                        <a:lnTo>
                          <a:pt x="24125" y="5127"/>
                        </a:lnTo>
                        <a:lnTo>
                          <a:pt x="24041" y="5169"/>
                        </a:lnTo>
                        <a:lnTo>
                          <a:pt x="23895" y="5211"/>
                        </a:lnTo>
                        <a:lnTo>
                          <a:pt x="23832" y="5294"/>
                        </a:lnTo>
                        <a:lnTo>
                          <a:pt x="23916" y="5399"/>
                        </a:lnTo>
                        <a:lnTo>
                          <a:pt x="23874" y="5399"/>
                        </a:lnTo>
                        <a:lnTo>
                          <a:pt x="23832" y="5504"/>
                        </a:lnTo>
                        <a:lnTo>
                          <a:pt x="23790" y="5524"/>
                        </a:lnTo>
                        <a:lnTo>
                          <a:pt x="23728" y="5441"/>
                        </a:lnTo>
                        <a:lnTo>
                          <a:pt x="23686" y="5441"/>
                        </a:lnTo>
                        <a:lnTo>
                          <a:pt x="23581" y="5608"/>
                        </a:lnTo>
                        <a:lnTo>
                          <a:pt x="23602" y="5650"/>
                        </a:lnTo>
                        <a:lnTo>
                          <a:pt x="23560" y="5713"/>
                        </a:lnTo>
                        <a:lnTo>
                          <a:pt x="23560" y="5817"/>
                        </a:lnTo>
                        <a:lnTo>
                          <a:pt x="23456" y="5943"/>
                        </a:lnTo>
                        <a:lnTo>
                          <a:pt x="23477" y="6048"/>
                        </a:lnTo>
                        <a:lnTo>
                          <a:pt x="23309" y="6110"/>
                        </a:lnTo>
                        <a:lnTo>
                          <a:pt x="23142" y="6110"/>
                        </a:lnTo>
                        <a:lnTo>
                          <a:pt x="23037" y="6173"/>
                        </a:lnTo>
                        <a:lnTo>
                          <a:pt x="23037" y="6278"/>
                        </a:lnTo>
                        <a:lnTo>
                          <a:pt x="23100" y="6278"/>
                        </a:lnTo>
                        <a:lnTo>
                          <a:pt x="23163" y="6215"/>
                        </a:lnTo>
                        <a:lnTo>
                          <a:pt x="23414" y="6257"/>
                        </a:lnTo>
                        <a:lnTo>
                          <a:pt x="23372" y="6340"/>
                        </a:lnTo>
                        <a:lnTo>
                          <a:pt x="23246" y="6320"/>
                        </a:lnTo>
                        <a:lnTo>
                          <a:pt x="23204" y="6361"/>
                        </a:lnTo>
                        <a:lnTo>
                          <a:pt x="23288" y="6445"/>
                        </a:lnTo>
                        <a:lnTo>
                          <a:pt x="23267" y="6675"/>
                        </a:lnTo>
                        <a:lnTo>
                          <a:pt x="23163" y="6759"/>
                        </a:lnTo>
                        <a:lnTo>
                          <a:pt x="23184" y="6843"/>
                        </a:lnTo>
                        <a:lnTo>
                          <a:pt x="23163" y="6947"/>
                        </a:lnTo>
                        <a:lnTo>
                          <a:pt x="23037" y="6759"/>
                        </a:lnTo>
                        <a:lnTo>
                          <a:pt x="22932" y="6780"/>
                        </a:lnTo>
                        <a:lnTo>
                          <a:pt x="22786" y="6633"/>
                        </a:lnTo>
                        <a:lnTo>
                          <a:pt x="22723" y="6592"/>
                        </a:lnTo>
                        <a:lnTo>
                          <a:pt x="22681" y="6654"/>
                        </a:lnTo>
                        <a:lnTo>
                          <a:pt x="22765" y="6738"/>
                        </a:lnTo>
                        <a:lnTo>
                          <a:pt x="22765" y="6843"/>
                        </a:lnTo>
                        <a:lnTo>
                          <a:pt x="22723" y="6905"/>
                        </a:lnTo>
                        <a:lnTo>
                          <a:pt x="22786" y="7010"/>
                        </a:lnTo>
                        <a:lnTo>
                          <a:pt x="22891" y="6968"/>
                        </a:lnTo>
                        <a:lnTo>
                          <a:pt x="23079" y="7010"/>
                        </a:lnTo>
                        <a:lnTo>
                          <a:pt x="23204" y="7052"/>
                        </a:lnTo>
                        <a:lnTo>
                          <a:pt x="23246" y="7156"/>
                        </a:lnTo>
                        <a:lnTo>
                          <a:pt x="23351" y="7219"/>
                        </a:lnTo>
                        <a:lnTo>
                          <a:pt x="23456" y="7198"/>
                        </a:lnTo>
                        <a:lnTo>
                          <a:pt x="23497" y="7177"/>
                        </a:lnTo>
                        <a:lnTo>
                          <a:pt x="23560" y="7261"/>
                        </a:lnTo>
                        <a:lnTo>
                          <a:pt x="23414" y="7303"/>
                        </a:lnTo>
                        <a:lnTo>
                          <a:pt x="23288" y="7303"/>
                        </a:lnTo>
                        <a:lnTo>
                          <a:pt x="23184" y="7198"/>
                        </a:lnTo>
                        <a:lnTo>
                          <a:pt x="23142" y="7219"/>
                        </a:lnTo>
                        <a:lnTo>
                          <a:pt x="23100" y="7303"/>
                        </a:lnTo>
                        <a:lnTo>
                          <a:pt x="23058" y="7366"/>
                        </a:lnTo>
                        <a:lnTo>
                          <a:pt x="23184" y="7512"/>
                        </a:lnTo>
                        <a:lnTo>
                          <a:pt x="23267" y="7470"/>
                        </a:lnTo>
                        <a:lnTo>
                          <a:pt x="23456" y="7470"/>
                        </a:lnTo>
                        <a:lnTo>
                          <a:pt x="23497" y="7617"/>
                        </a:lnTo>
                        <a:lnTo>
                          <a:pt x="23581" y="7680"/>
                        </a:lnTo>
                        <a:lnTo>
                          <a:pt x="23623" y="7596"/>
                        </a:lnTo>
                        <a:lnTo>
                          <a:pt x="23811" y="7596"/>
                        </a:lnTo>
                        <a:lnTo>
                          <a:pt x="23790" y="7701"/>
                        </a:lnTo>
                        <a:lnTo>
                          <a:pt x="23937" y="7805"/>
                        </a:lnTo>
                        <a:lnTo>
                          <a:pt x="24083" y="7805"/>
                        </a:lnTo>
                        <a:lnTo>
                          <a:pt x="24146" y="7952"/>
                        </a:lnTo>
                        <a:lnTo>
                          <a:pt x="24083" y="8161"/>
                        </a:lnTo>
                        <a:lnTo>
                          <a:pt x="23832" y="8307"/>
                        </a:lnTo>
                        <a:lnTo>
                          <a:pt x="23769" y="8433"/>
                        </a:lnTo>
                        <a:lnTo>
                          <a:pt x="23769" y="8517"/>
                        </a:lnTo>
                        <a:lnTo>
                          <a:pt x="23979" y="8726"/>
                        </a:lnTo>
                        <a:lnTo>
                          <a:pt x="24104" y="8768"/>
                        </a:lnTo>
                        <a:lnTo>
                          <a:pt x="23895" y="8768"/>
                        </a:lnTo>
                        <a:lnTo>
                          <a:pt x="23665" y="8579"/>
                        </a:lnTo>
                        <a:lnTo>
                          <a:pt x="23665" y="8454"/>
                        </a:lnTo>
                        <a:lnTo>
                          <a:pt x="23769" y="8224"/>
                        </a:lnTo>
                        <a:lnTo>
                          <a:pt x="23832" y="8161"/>
                        </a:lnTo>
                        <a:lnTo>
                          <a:pt x="23832" y="8098"/>
                        </a:lnTo>
                        <a:lnTo>
                          <a:pt x="23895" y="7952"/>
                        </a:lnTo>
                        <a:lnTo>
                          <a:pt x="23832" y="7910"/>
                        </a:lnTo>
                        <a:lnTo>
                          <a:pt x="23456" y="8098"/>
                        </a:lnTo>
                        <a:lnTo>
                          <a:pt x="23246" y="8161"/>
                        </a:lnTo>
                        <a:lnTo>
                          <a:pt x="23184" y="8307"/>
                        </a:lnTo>
                        <a:lnTo>
                          <a:pt x="23058" y="8349"/>
                        </a:lnTo>
                        <a:lnTo>
                          <a:pt x="22953" y="8307"/>
                        </a:lnTo>
                        <a:lnTo>
                          <a:pt x="22828" y="8328"/>
                        </a:lnTo>
                        <a:lnTo>
                          <a:pt x="22660" y="8454"/>
                        </a:lnTo>
                        <a:lnTo>
                          <a:pt x="22221" y="8621"/>
                        </a:lnTo>
                        <a:lnTo>
                          <a:pt x="21907" y="8684"/>
                        </a:lnTo>
                        <a:lnTo>
                          <a:pt x="21782" y="8684"/>
                        </a:lnTo>
                        <a:lnTo>
                          <a:pt x="21614" y="8851"/>
                        </a:lnTo>
                        <a:lnTo>
                          <a:pt x="21468" y="8851"/>
                        </a:lnTo>
                        <a:lnTo>
                          <a:pt x="21384" y="8935"/>
                        </a:lnTo>
                        <a:lnTo>
                          <a:pt x="21510" y="9040"/>
                        </a:lnTo>
                        <a:lnTo>
                          <a:pt x="21510" y="9165"/>
                        </a:lnTo>
                        <a:lnTo>
                          <a:pt x="21489" y="9291"/>
                        </a:lnTo>
                        <a:lnTo>
                          <a:pt x="21572" y="9374"/>
                        </a:lnTo>
                        <a:lnTo>
                          <a:pt x="21677" y="9374"/>
                        </a:lnTo>
                        <a:lnTo>
                          <a:pt x="21698" y="9458"/>
                        </a:lnTo>
                        <a:lnTo>
                          <a:pt x="21635" y="9521"/>
                        </a:lnTo>
                        <a:lnTo>
                          <a:pt x="21844" y="9667"/>
                        </a:lnTo>
                        <a:lnTo>
                          <a:pt x="22012" y="9918"/>
                        </a:lnTo>
                        <a:lnTo>
                          <a:pt x="22012" y="10128"/>
                        </a:lnTo>
                        <a:lnTo>
                          <a:pt x="22054" y="10232"/>
                        </a:lnTo>
                        <a:lnTo>
                          <a:pt x="22116" y="10232"/>
                        </a:lnTo>
                        <a:lnTo>
                          <a:pt x="22137" y="10400"/>
                        </a:lnTo>
                        <a:lnTo>
                          <a:pt x="22305" y="10504"/>
                        </a:lnTo>
                        <a:lnTo>
                          <a:pt x="22430" y="10462"/>
                        </a:lnTo>
                        <a:lnTo>
                          <a:pt x="22828" y="10504"/>
                        </a:lnTo>
                        <a:lnTo>
                          <a:pt x="22953" y="10421"/>
                        </a:lnTo>
                        <a:lnTo>
                          <a:pt x="22953" y="10504"/>
                        </a:lnTo>
                        <a:lnTo>
                          <a:pt x="22995" y="10609"/>
                        </a:lnTo>
                        <a:lnTo>
                          <a:pt x="22995" y="10755"/>
                        </a:lnTo>
                        <a:lnTo>
                          <a:pt x="23184" y="10839"/>
                        </a:lnTo>
                        <a:lnTo>
                          <a:pt x="23288" y="10986"/>
                        </a:lnTo>
                        <a:lnTo>
                          <a:pt x="23581" y="10986"/>
                        </a:lnTo>
                        <a:lnTo>
                          <a:pt x="23790" y="11132"/>
                        </a:lnTo>
                        <a:lnTo>
                          <a:pt x="23874" y="11132"/>
                        </a:lnTo>
                        <a:lnTo>
                          <a:pt x="23979" y="11258"/>
                        </a:lnTo>
                        <a:lnTo>
                          <a:pt x="24000" y="11550"/>
                        </a:lnTo>
                        <a:lnTo>
                          <a:pt x="24041" y="11676"/>
                        </a:lnTo>
                        <a:lnTo>
                          <a:pt x="24000" y="11864"/>
                        </a:lnTo>
                        <a:lnTo>
                          <a:pt x="24125" y="12011"/>
                        </a:lnTo>
                        <a:lnTo>
                          <a:pt x="24230" y="12094"/>
                        </a:lnTo>
                        <a:lnTo>
                          <a:pt x="24418" y="12346"/>
                        </a:lnTo>
                        <a:lnTo>
                          <a:pt x="24502" y="12618"/>
                        </a:lnTo>
                        <a:lnTo>
                          <a:pt x="24648" y="12743"/>
                        </a:lnTo>
                        <a:lnTo>
                          <a:pt x="24711" y="12869"/>
                        </a:lnTo>
                        <a:lnTo>
                          <a:pt x="24585" y="13141"/>
                        </a:lnTo>
                        <a:lnTo>
                          <a:pt x="24502" y="13162"/>
                        </a:lnTo>
                        <a:lnTo>
                          <a:pt x="24418" y="13141"/>
                        </a:lnTo>
                        <a:lnTo>
                          <a:pt x="24418" y="13141"/>
                        </a:lnTo>
                        <a:lnTo>
                          <a:pt x="24523" y="13287"/>
                        </a:lnTo>
                        <a:lnTo>
                          <a:pt x="24732" y="13329"/>
                        </a:lnTo>
                        <a:lnTo>
                          <a:pt x="24837" y="13392"/>
                        </a:lnTo>
                        <a:lnTo>
                          <a:pt x="25046" y="13643"/>
                        </a:lnTo>
                        <a:lnTo>
                          <a:pt x="25255" y="13706"/>
                        </a:lnTo>
                        <a:lnTo>
                          <a:pt x="25276" y="13685"/>
                        </a:lnTo>
                        <a:lnTo>
                          <a:pt x="25360" y="13706"/>
                        </a:lnTo>
                        <a:lnTo>
                          <a:pt x="25548" y="13559"/>
                        </a:lnTo>
                        <a:lnTo>
                          <a:pt x="25736" y="13517"/>
                        </a:lnTo>
                        <a:lnTo>
                          <a:pt x="25945" y="13685"/>
                        </a:lnTo>
                        <a:lnTo>
                          <a:pt x="26092" y="13747"/>
                        </a:lnTo>
                        <a:lnTo>
                          <a:pt x="26197" y="13747"/>
                        </a:lnTo>
                        <a:lnTo>
                          <a:pt x="26280" y="13894"/>
                        </a:lnTo>
                        <a:lnTo>
                          <a:pt x="26301" y="14124"/>
                        </a:lnTo>
                        <a:lnTo>
                          <a:pt x="26238" y="13915"/>
                        </a:lnTo>
                        <a:lnTo>
                          <a:pt x="26176" y="13810"/>
                        </a:lnTo>
                        <a:lnTo>
                          <a:pt x="25987" y="13810"/>
                        </a:lnTo>
                        <a:lnTo>
                          <a:pt x="25757" y="13643"/>
                        </a:lnTo>
                        <a:lnTo>
                          <a:pt x="25611" y="13643"/>
                        </a:lnTo>
                        <a:lnTo>
                          <a:pt x="25443" y="13810"/>
                        </a:lnTo>
                        <a:lnTo>
                          <a:pt x="25443" y="13978"/>
                        </a:lnTo>
                        <a:lnTo>
                          <a:pt x="25464" y="14061"/>
                        </a:lnTo>
                        <a:lnTo>
                          <a:pt x="25234" y="13810"/>
                        </a:lnTo>
                        <a:lnTo>
                          <a:pt x="24983" y="13810"/>
                        </a:lnTo>
                        <a:lnTo>
                          <a:pt x="24857" y="13706"/>
                        </a:lnTo>
                        <a:lnTo>
                          <a:pt x="24857" y="13580"/>
                        </a:lnTo>
                        <a:lnTo>
                          <a:pt x="24753" y="13434"/>
                        </a:lnTo>
                        <a:lnTo>
                          <a:pt x="24565" y="13371"/>
                        </a:lnTo>
                        <a:lnTo>
                          <a:pt x="24397" y="13371"/>
                        </a:lnTo>
                        <a:lnTo>
                          <a:pt x="24188" y="13245"/>
                        </a:lnTo>
                        <a:lnTo>
                          <a:pt x="24230" y="13182"/>
                        </a:lnTo>
                        <a:lnTo>
                          <a:pt x="24230" y="13057"/>
                        </a:lnTo>
                        <a:lnTo>
                          <a:pt x="24313" y="13015"/>
                        </a:lnTo>
                        <a:lnTo>
                          <a:pt x="24272" y="12910"/>
                        </a:lnTo>
                        <a:lnTo>
                          <a:pt x="24230" y="12638"/>
                        </a:lnTo>
                        <a:lnTo>
                          <a:pt x="24167" y="12429"/>
                        </a:lnTo>
                        <a:lnTo>
                          <a:pt x="24083" y="12387"/>
                        </a:lnTo>
                        <a:lnTo>
                          <a:pt x="24021" y="12555"/>
                        </a:lnTo>
                        <a:lnTo>
                          <a:pt x="23958" y="12597"/>
                        </a:lnTo>
                        <a:lnTo>
                          <a:pt x="23979" y="12743"/>
                        </a:lnTo>
                        <a:lnTo>
                          <a:pt x="23895" y="12827"/>
                        </a:lnTo>
                        <a:lnTo>
                          <a:pt x="23916" y="12910"/>
                        </a:lnTo>
                        <a:lnTo>
                          <a:pt x="23895" y="13036"/>
                        </a:lnTo>
                        <a:lnTo>
                          <a:pt x="23811" y="13036"/>
                        </a:lnTo>
                        <a:lnTo>
                          <a:pt x="23769" y="12659"/>
                        </a:lnTo>
                        <a:lnTo>
                          <a:pt x="23853" y="12555"/>
                        </a:lnTo>
                        <a:lnTo>
                          <a:pt x="23811" y="12429"/>
                        </a:lnTo>
                        <a:lnTo>
                          <a:pt x="23644" y="12283"/>
                        </a:lnTo>
                        <a:lnTo>
                          <a:pt x="23644" y="12094"/>
                        </a:lnTo>
                        <a:lnTo>
                          <a:pt x="23560" y="11969"/>
                        </a:lnTo>
                        <a:lnTo>
                          <a:pt x="23560" y="11802"/>
                        </a:lnTo>
                        <a:lnTo>
                          <a:pt x="23707" y="11697"/>
                        </a:lnTo>
                        <a:lnTo>
                          <a:pt x="23707" y="11613"/>
                        </a:lnTo>
                        <a:lnTo>
                          <a:pt x="23686" y="11509"/>
                        </a:lnTo>
                        <a:lnTo>
                          <a:pt x="23707" y="11299"/>
                        </a:lnTo>
                        <a:lnTo>
                          <a:pt x="23581" y="11278"/>
                        </a:lnTo>
                        <a:lnTo>
                          <a:pt x="23539" y="11299"/>
                        </a:lnTo>
                        <a:lnTo>
                          <a:pt x="23456" y="11216"/>
                        </a:lnTo>
                        <a:lnTo>
                          <a:pt x="23225" y="11383"/>
                        </a:lnTo>
                        <a:lnTo>
                          <a:pt x="22912" y="11425"/>
                        </a:lnTo>
                        <a:lnTo>
                          <a:pt x="22744" y="11425"/>
                        </a:lnTo>
                        <a:lnTo>
                          <a:pt x="22514" y="11195"/>
                        </a:lnTo>
                        <a:lnTo>
                          <a:pt x="22388" y="11111"/>
                        </a:lnTo>
                        <a:lnTo>
                          <a:pt x="22347" y="11006"/>
                        </a:lnTo>
                        <a:lnTo>
                          <a:pt x="22012" y="10965"/>
                        </a:lnTo>
                        <a:lnTo>
                          <a:pt x="21886" y="10860"/>
                        </a:lnTo>
                        <a:lnTo>
                          <a:pt x="21761" y="10693"/>
                        </a:lnTo>
                        <a:lnTo>
                          <a:pt x="21363" y="10693"/>
                        </a:lnTo>
                        <a:lnTo>
                          <a:pt x="21259" y="10651"/>
                        </a:lnTo>
                        <a:lnTo>
                          <a:pt x="21133" y="10734"/>
                        </a:lnTo>
                        <a:lnTo>
                          <a:pt x="20987" y="10944"/>
                        </a:lnTo>
                        <a:lnTo>
                          <a:pt x="20966" y="11069"/>
                        </a:lnTo>
                        <a:lnTo>
                          <a:pt x="20924" y="11111"/>
                        </a:lnTo>
                        <a:lnTo>
                          <a:pt x="20861" y="11090"/>
                        </a:lnTo>
                        <a:lnTo>
                          <a:pt x="20840" y="11174"/>
                        </a:lnTo>
                        <a:lnTo>
                          <a:pt x="20924" y="11258"/>
                        </a:lnTo>
                        <a:lnTo>
                          <a:pt x="21091" y="11132"/>
                        </a:lnTo>
                        <a:lnTo>
                          <a:pt x="21300" y="11174"/>
                        </a:lnTo>
                        <a:lnTo>
                          <a:pt x="21405" y="11383"/>
                        </a:lnTo>
                        <a:lnTo>
                          <a:pt x="21280" y="11613"/>
                        </a:lnTo>
                        <a:lnTo>
                          <a:pt x="21133" y="11655"/>
                        </a:lnTo>
                        <a:lnTo>
                          <a:pt x="20861" y="11550"/>
                        </a:lnTo>
                        <a:lnTo>
                          <a:pt x="20715" y="11362"/>
                        </a:lnTo>
                        <a:lnTo>
                          <a:pt x="20610" y="11362"/>
                        </a:lnTo>
                        <a:lnTo>
                          <a:pt x="20443" y="11467"/>
                        </a:lnTo>
                        <a:lnTo>
                          <a:pt x="20401" y="11550"/>
                        </a:lnTo>
                        <a:lnTo>
                          <a:pt x="20317" y="11571"/>
                        </a:lnTo>
                        <a:lnTo>
                          <a:pt x="20505" y="11822"/>
                        </a:lnTo>
                        <a:lnTo>
                          <a:pt x="20568" y="11822"/>
                        </a:lnTo>
                        <a:lnTo>
                          <a:pt x="20631" y="11969"/>
                        </a:lnTo>
                        <a:lnTo>
                          <a:pt x="20840" y="12136"/>
                        </a:lnTo>
                        <a:lnTo>
                          <a:pt x="21028" y="12136"/>
                        </a:lnTo>
                        <a:lnTo>
                          <a:pt x="21112" y="12220"/>
                        </a:lnTo>
                        <a:lnTo>
                          <a:pt x="21405" y="12241"/>
                        </a:lnTo>
                        <a:lnTo>
                          <a:pt x="21489" y="12178"/>
                        </a:lnTo>
                        <a:lnTo>
                          <a:pt x="21531" y="12178"/>
                        </a:lnTo>
                        <a:lnTo>
                          <a:pt x="21572" y="12283"/>
                        </a:lnTo>
                        <a:lnTo>
                          <a:pt x="21782" y="12283"/>
                        </a:lnTo>
                        <a:lnTo>
                          <a:pt x="21824" y="12429"/>
                        </a:lnTo>
                        <a:lnTo>
                          <a:pt x="21907" y="12450"/>
                        </a:lnTo>
                        <a:lnTo>
                          <a:pt x="21928" y="12555"/>
                        </a:lnTo>
                        <a:lnTo>
                          <a:pt x="22158" y="12597"/>
                        </a:lnTo>
                        <a:lnTo>
                          <a:pt x="22263" y="12513"/>
                        </a:lnTo>
                        <a:lnTo>
                          <a:pt x="22200" y="12618"/>
                        </a:lnTo>
                        <a:lnTo>
                          <a:pt x="21949" y="12659"/>
                        </a:lnTo>
                        <a:lnTo>
                          <a:pt x="21803" y="12576"/>
                        </a:lnTo>
                        <a:lnTo>
                          <a:pt x="21698" y="12555"/>
                        </a:lnTo>
                        <a:lnTo>
                          <a:pt x="21531" y="12366"/>
                        </a:lnTo>
                        <a:lnTo>
                          <a:pt x="21426" y="12346"/>
                        </a:lnTo>
                        <a:lnTo>
                          <a:pt x="21321" y="12408"/>
                        </a:lnTo>
                        <a:lnTo>
                          <a:pt x="21196" y="12408"/>
                        </a:lnTo>
                        <a:lnTo>
                          <a:pt x="21091" y="12534"/>
                        </a:lnTo>
                        <a:lnTo>
                          <a:pt x="21049" y="12429"/>
                        </a:lnTo>
                        <a:lnTo>
                          <a:pt x="20945" y="12346"/>
                        </a:lnTo>
                        <a:lnTo>
                          <a:pt x="20840" y="12408"/>
                        </a:lnTo>
                        <a:lnTo>
                          <a:pt x="20631" y="12408"/>
                        </a:lnTo>
                        <a:lnTo>
                          <a:pt x="20464" y="12304"/>
                        </a:lnTo>
                        <a:lnTo>
                          <a:pt x="20338" y="12325"/>
                        </a:lnTo>
                        <a:lnTo>
                          <a:pt x="20296" y="12220"/>
                        </a:lnTo>
                        <a:lnTo>
                          <a:pt x="20401" y="12136"/>
                        </a:lnTo>
                        <a:lnTo>
                          <a:pt x="20401" y="12053"/>
                        </a:lnTo>
                        <a:lnTo>
                          <a:pt x="20296" y="11990"/>
                        </a:lnTo>
                        <a:lnTo>
                          <a:pt x="20296" y="11885"/>
                        </a:lnTo>
                        <a:lnTo>
                          <a:pt x="20108" y="11718"/>
                        </a:lnTo>
                        <a:lnTo>
                          <a:pt x="20024" y="11592"/>
                        </a:lnTo>
                        <a:lnTo>
                          <a:pt x="20087" y="11425"/>
                        </a:lnTo>
                        <a:lnTo>
                          <a:pt x="19982" y="11278"/>
                        </a:lnTo>
                        <a:lnTo>
                          <a:pt x="19982" y="11006"/>
                        </a:lnTo>
                        <a:lnTo>
                          <a:pt x="19836" y="10881"/>
                        </a:lnTo>
                        <a:lnTo>
                          <a:pt x="19836" y="10693"/>
                        </a:lnTo>
                        <a:lnTo>
                          <a:pt x="19794" y="10651"/>
                        </a:lnTo>
                        <a:lnTo>
                          <a:pt x="19710" y="10630"/>
                        </a:lnTo>
                        <a:lnTo>
                          <a:pt x="19689" y="10462"/>
                        </a:lnTo>
                        <a:lnTo>
                          <a:pt x="19522" y="10337"/>
                        </a:lnTo>
                        <a:lnTo>
                          <a:pt x="19459" y="10379"/>
                        </a:lnTo>
                        <a:lnTo>
                          <a:pt x="19689" y="10860"/>
                        </a:lnTo>
                        <a:lnTo>
                          <a:pt x="19752" y="11174"/>
                        </a:lnTo>
                        <a:lnTo>
                          <a:pt x="19710" y="11425"/>
                        </a:lnTo>
                        <a:lnTo>
                          <a:pt x="19522" y="11676"/>
                        </a:lnTo>
                        <a:lnTo>
                          <a:pt x="19396" y="11802"/>
                        </a:lnTo>
                        <a:lnTo>
                          <a:pt x="19396" y="11885"/>
                        </a:lnTo>
                        <a:lnTo>
                          <a:pt x="19480" y="11948"/>
                        </a:lnTo>
                        <a:lnTo>
                          <a:pt x="19501" y="12136"/>
                        </a:lnTo>
                        <a:lnTo>
                          <a:pt x="19417" y="12346"/>
                        </a:lnTo>
                        <a:lnTo>
                          <a:pt x="19417" y="12471"/>
                        </a:lnTo>
                        <a:lnTo>
                          <a:pt x="19627" y="12618"/>
                        </a:lnTo>
                        <a:lnTo>
                          <a:pt x="19899" y="12848"/>
                        </a:lnTo>
                        <a:lnTo>
                          <a:pt x="19940" y="12994"/>
                        </a:lnTo>
                        <a:lnTo>
                          <a:pt x="20108" y="12994"/>
                        </a:lnTo>
                        <a:lnTo>
                          <a:pt x="20233" y="13141"/>
                        </a:lnTo>
                        <a:lnTo>
                          <a:pt x="20338" y="13371"/>
                        </a:lnTo>
                        <a:lnTo>
                          <a:pt x="20317" y="13727"/>
                        </a:lnTo>
                        <a:lnTo>
                          <a:pt x="20275" y="13894"/>
                        </a:lnTo>
                        <a:lnTo>
                          <a:pt x="20422" y="14103"/>
                        </a:lnTo>
                        <a:lnTo>
                          <a:pt x="20380" y="14354"/>
                        </a:lnTo>
                        <a:lnTo>
                          <a:pt x="20464" y="14501"/>
                        </a:lnTo>
                        <a:lnTo>
                          <a:pt x="20673" y="14731"/>
                        </a:lnTo>
                        <a:lnTo>
                          <a:pt x="20715" y="14856"/>
                        </a:lnTo>
                        <a:lnTo>
                          <a:pt x="20673" y="15024"/>
                        </a:lnTo>
                        <a:lnTo>
                          <a:pt x="20736" y="15087"/>
                        </a:lnTo>
                        <a:lnTo>
                          <a:pt x="20882" y="15149"/>
                        </a:lnTo>
                        <a:lnTo>
                          <a:pt x="21070" y="15045"/>
                        </a:lnTo>
                        <a:lnTo>
                          <a:pt x="21280" y="15087"/>
                        </a:lnTo>
                        <a:lnTo>
                          <a:pt x="21363" y="15045"/>
                        </a:lnTo>
                        <a:lnTo>
                          <a:pt x="21384" y="14877"/>
                        </a:lnTo>
                        <a:lnTo>
                          <a:pt x="21510" y="14752"/>
                        </a:lnTo>
                        <a:lnTo>
                          <a:pt x="21677" y="14815"/>
                        </a:lnTo>
                        <a:lnTo>
                          <a:pt x="21782" y="14773"/>
                        </a:lnTo>
                        <a:lnTo>
                          <a:pt x="21991" y="14919"/>
                        </a:lnTo>
                        <a:lnTo>
                          <a:pt x="22116" y="14856"/>
                        </a:lnTo>
                        <a:lnTo>
                          <a:pt x="22200" y="14982"/>
                        </a:lnTo>
                        <a:lnTo>
                          <a:pt x="22451" y="15087"/>
                        </a:lnTo>
                        <a:lnTo>
                          <a:pt x="22640" y="15087"/>
                        </a:lnTo>
                        <a:lnTo>
                          <a:pt x="22765" y="15275"/>
                        </a:lnTo>
                        <a:lnTo>
                          <a:pt x="22765" y="15379"/>
                        </a:lnTo>
                        <a:lnTo>
                          <a:pt x="22953" y="15484"/>
                        </a:lnTo>
                        <a:lnTo>
                          <a:pt x="23016" y="15589"/>
                        </a:lnTo>
                        <a:lnTo>
                          <a:pt x="23037" y="15610"/>
                        </a:lnTo>
                        <a:lnTo>
                          <a:pt x="23058" y="15693"/>
                        </a:lnTo>
                        <a:lnTo>
                          <a:pt x="23142" y="15777"/>
                        </a:lnTo>
                        <a:lnTo>
                          <a:pt x="23058" y="15861"/>
                        </a:lnTo>
                        <a:lnTo>
                          <a:pt x="22953" y="15882"/>
                        </a:lnTo>
                        <a:lnTo>
                          <a:pt x="22953" y="16070"/>
                        </a:lnTo>
                        <a:lnTo>
                          <a:pt x="23037" y="16216"/>
                        </a:lnTo>
                        <a:lnTo>
                          <a:pt x="23121" y="16279"/>
                        </a:lnTo>
                        <a:lnTo>
                          <a:pt x="23079" y="16384"/>
                        </a:lnTo>
                        <a:lnTo>
                          <a:pt x="23163" y="16488"/>
                        </a:lnTo>
                        <a:lnTo>
                          <a:pt x="23288" y="16488"/>
                        </a:lnTo>
                        <a:lnTo>
                          <a:pt x="23372" y="16593"/>
                        </a:lnTo>
                        <a:lnTo>
                          <a:pt x="23518" y="16593"/>
                        </a:lnTo>
                        <a:lnTo>
                          <a:pt x="23602" y="16426"/>
                        </a:lnTo>
                        <a:lnTo>
                          <a:pt x="23665" y="16509"/>
                        </a:lnTo>
                        <a:lnTo>
                          <a:pt x="23769" y="16488"/>
                        </a:lnTo>
                        <a:lnTo>
                          <a:pt x="23832" y="16509"/>
                        </a:lnTo>
                        <a:lnTo>
                          <a:pt x="23790" y="16530"/>
                        </a:lnTo>
                        <a:lnTo>
                          <a:pt x="23728" y="16593"/>
                        </a:lnTo>
                        <a:lnTo>
                          <a:pt x="23560" y="16614"/>
                        </a:lnTo>
                        <a:lnTo>
                          <a:pt x="23456" y="16635"/>
                        </a:lnTo>
                        <a:lnTo>
                          <a:pt x="23288" y="16656"/>
                        </a:lnTo>
                        <a:lnTo>
                          <a:pt x="23142" y="16551"/>
                        </a:lnTo>
                        <a:lnTo>
                          <a:pt x="22995" y="16551"/>
                        </a:lnTo>
                        <a:lnTo>
                          <a:pt x="22932" y="16426"/>
                        </a:lnTo>
                        <a:lnTo>
                          <a:pt x="22974" y="16384"/>
                        </a:lnTo>
                        <a:lnTo>
                          <a:pt x="22953" y="16237"/>
                        </a:lnTo>
                        <a:lnTo>
                          <a:pt x="22849" y="16112"/>
                        </a:lnTo>
                        <a:lnTo>
                          <a:pt x="22828" y="15986"/>
                        </a:lnTo>
                        <a:lnTo>
                          <a:pt x="22723" y="15923"/>
                        </a:lnTo>
                        <a:lnTo>
                          <a:pt x="22744" y="15798"/>
                        </a:lnTo>
                        <a:lnTo>
                          <a:pt x="22619" y="15610"/>
                        </a:lnTo>
                        <a:lnTo>
                          <a:pt x="22556" y="15610"/>
                        </a:lnTo>
                        <a:lnTo>
                          <a:pt x="22430" y="15526"/>
                        </a:lnTo>
                        <a:lnTo>
                          <a:pt x="22242" y="15421"/>
                        </a:lnTo>
                        <a:lnTo>
                          <a:pt x="22242" y="15254"/>
                        </a:lnTo>
                        <a:lnTo>
                          <a:pt x="22054" y="15066"/>
                        </a:lnTo>
                        <a:lnTo>
                          <a:pt x="21907" y="15066"/>
                        </a:lnTo>
                        <a:lnTo>
                          <a:pt x="21677" y="15317"/>
                        </a:lnTo>
                        <a:lnTo>
                          <a:pt x="21510" y="15338"/>
                        </a:lnTo>
                        <a:lnTo>
                          <a:pt x="21405" y="15463"/>
                        </a:lnTo>
                        <a:lnTo>
                          <a:pt x="21217" y="15589"/>
                        </a:lnTo>
                        <a:lnTo>
                          <a:pt x="21259" y="15944"/>
                        </a:lnTo>
                        <a:lnTo>
                          <a:pt x="21321" y="16049"/>
                        </a:lnTo>
                        <a:lnTo>
                          <a:pt x="21572" y="16175"/>
                        </a:lnTo>
                        <a:lnTo>
                          <a:pt x="21761" y="16593"/>
                        </a:lnTo>
                        <a:lnTo>
                          <a:pt x="21719" y="16698"/>
                        </a:lnTo>
                        <a:lnTo>
                          <a:pt x="21531" y="17012"/>
                        </a:lnTo>
                        <a:lnTo>
                          <a:pt x="21510" y="17179"/>
                        </a:lnTo>
                        <a:lnTo>
                          <a:pt x="21614" y="17367"/>
                        </a:lnTo>
                        <a:lnTo>
                          <a:pt x="21510" y="17639"/>
                        </a:lnTo>
                        <a:lnTo>
                          <a:pt x="21510" y="17744"/>
                        </a:lnTo>
                        <a:lnTo>
                          <a:pt x="21363" y="17890"/>
                        </a:lnTo>
                        <a:lnTo>
                          <a:pt x="21363" y="17974"/>
                        </a:lnTo>
                        <a:lnTo>
                          <a:pt x="21259" y="18016"/>
                        </a:lnTo>
                        <a:lnTo>
                          <a:pt x="21175" y="18120"/>
                        </a:lnTo>
                        <a:lnTo>
                          <a:pt x="21175" y="18267"/>
                        </a:lnTo>
                        <a:lnTo>
                          <a:pt x="21259" y="18330"/>
                        </a:lnTo>
                        <a:lnTo>
                          <a:pt x="21259" y="18434"/>
                        </a:lnTo>
                        <a:lnTo>
                          <a:pt x="21070" y="18539"/>
                        </a:lnTo>
                        <a:lnTo>
                          <a:pt x="20840" y="18497"/>
                        </a:lnTo>
                        <a:lnTo>
                          <a:pt x="20798" y="18434"/>
                        </a:lnTo>
                        <a:lnTo>
                          <a:pt x="20589" y="18434"/>
                        </a:lnTo>
                        <a:lnTo>
                          <a:pt x="20380" y="18476"/>
                        </a:lnTo>
                        <a:lnTo>
                          <a:pt x="20212" y="18413"/>
                        </a:lnTo>
                        <a:lnTo>
                          <a:pt x="19794" y="18330"/>
                        </a:lnTo>
                        <a:lnTo>
                          <a:pt x="19627" y="18183"/>
                        </a:lnTo>
                        <a:lnTo>
                          <a:pt x="19585" y="18079"/>
                        </a:lnTo>
                        <a:lnTo>
                          <a:pt x="19396" y="18100"/>
                        </a:lnTo>
                        <a:lnTo>
                          <a:pt x="19334" y="18204"/>
                        </a:lnTo>
                        <a:lnTo>
                          <a:pt x="19313" y="18162"/>
                        </a:lnTo>
                        <a:lnTo>
                          <a:pt x="19229" y="18120"/>
                        </a:lnTo>
                        <a:lnTo>
                          <a:pt x="19313" y="17974"/>
                        </a:lnTo>
                        <a:lnTo>
                          <a:pt x="19480" y="17953"/>
                        </a:lnTo>
                        <a:lnTo>
                          <a:pt x="19794" y="17890"/>
                        </a:lnTo>
                        <a:lnTo>
                          <a:pt x="19836" y="17807"/>
                        </a:lnTo>
                        <a:lnTo>
                          <a:pt x="20108" y="17974"/>
                        </a:lnTo>
                        <a:lnTo>
                          <a:pt x="20171" y="17974"/>
                        </a:lnTo>
                        <a:lnTo>
                          <a:pt x="20212" y="17890"/>
                        </a:lnTo>
                        <a:lnTo>
                          <a:pt x="20338" y="17890"/>
                        </a:lnTo>
                        <a:lnTo>
                          <a:pt x="20338" y="17974"/>
                        </a:lnTo>
                        <a:lnTo>
                          <a:pt x="20150" y="18079"/>
                        </a:lnTo>
                        <a:lnTo>
                          <a:pt x="20254" y="18183"/>
                        </a:lnTo>
                        <a:lnTo>
                          <a:pt x="20464" y="18162"/>
                        </a:lnTo>
                        <a:lnTo>
                          <a:pt x="20547" y="18058"/>
                        </a:lnTo>
                        <a:lnTo>
                          <a:pt x="20673" y="17995"/>
                        </a:lnTo>
                        <a:lnTo>
                          <a:pt x="20673" y="17911"/>
                        </a:lnTo>
                        <a:lnTo>
                          <a:pt x="20568" y="17786"/>
                        </a:lnTo>
                        <a:lnTo>
                          <a:pt x="20568" y="17702"/>
                        </a:lnTo>
                        <a:lnTo>
                          <a:pt x="20694" y="17786"/>
                        </a:lnTo>
                        <a:lnTo>
                          <a:pt x="20756" y="17702"/>
                        </a:lnTo>
                        <a:lnTo>
                          <a:pt x="20756" y="17472"/>
                        </a:lnTo>
                        <a:lnTo>
                          <a:pt x="20882" y="17388"/>
                        </a:lnTo>
                        <a:lnTo>
                          <a:pt x="20861" y="17325"/>
                        </a:lnTo>
                        <a:lnTo>
                          <a:pt x="20777" y="17346"/>
                        </a:lnTo>
                        <a:lnTo>
                          <a:pt x="20756" y="17284"/>
                        </a:lnTo>
                        <a:lnTo>
                          <a:pt x="20882" y="17242"/>
                        </a:lnTo>
                        <a:lnTo>
                          <a:pt x="20882" y="17012"/>
                        </a:lnTo>
                        <a:lnTo>
                          <a:pt x="20840" y="16928"/>
                        </a:lnTo>
                        <a:lnTo>
                          <a:pt x="20903" y="16823"/>
                        </a:lnTo>
                        <a:lnTo>
                          <a:pt x="20903" y="16760"/>
                        </a:lnTo>
                        <a:lnTo>
                          <a:pt x="21008" y="16698"/>
                        </a:lnTo>
                        <a:lnTo>
                          <a:pt x="20987" y="16509"/>
                        </a:lnTo>
                        <a:lnTo>
                          <a:pt x="20861" y="16384"/>
                        </a:lnTo>
                        <a:lnTo>
                          <a:pt x="20777" y="16175"/>
                        </a:lnTo>
                        <a:lnTo>
                          <a:pt x="20798" y="16007"/>
                        </a:lnTo>
                        <a:lnTo>
                          <a:pt x="20798" y="15882"/>
                        </a:lnTo>
                        <a:lnTo>
                          <a:pt x="20861" y="15903"/>
                        </a:lnTo>
                        <a:lnTo>
                          <a:pt x="20861" y="15819"/>
                        </a:lnTo>
                        <a:lnTo>
                          <a:pt x="20673" y="15651"/>
                        </a:lnTo>
                        <a:lnTo>
                          <a:pt x="20589" y="15610"/>
                        </a:lnTo>
                        <a:lnTo>
                          <a:pt x="20526" y="15505"/>
                        </a:lnTo>
                        <a:lnTo>
                          <a:pt x="20338" y="15463"/>
                        </a:lnTo>
                        <a:lnTo>
                          <a:pt x="20108" y="15170"/>
                        </a:lnTo>
                        <a:lnTo>
                          <a:pt x="20045" y="14940"/>
                        </a:lnTo>
                        <a:lnTo>
                          <a:pt x="20003" y="14877"/>
                        </a:lnTo>
                        <a:lnTo>
                          <a:pt x="20045" y="14794"/>
                        </a:lnTo>
                        <a:lnTo>
                          <a:pt x="19919" y="14710"/>
                        </a:lnTo>
                        <a:lnTo>
                          <a:pt x="19836" y="14563"/>
                        </a:lnTo>
                        <a:lnTo>
                          <a:pt x="19899" y="14417"/>
                        </a:lnTo>
                        <a:lnTo>
                          <a:pt x="19710" y="14145"/>
                        </a:lnTo>
                        <a:lnTo>
                          <a:pt x="19710" y="13978"/>
                        </a:lnTo>
                        <a:lnTo>
                          <a:pt x="19585" y="13831"/>
                        </a:lnTo>
                        <a:lnTo>
                          <a:pt x="19606" y="13768"/>
                        </a:lnTo>
                        <a:lnTo>
                          <a:pt x="19606" y="13685"/>
                        </a:lnTo>
                        <a:lnTo>
                          <a:pt x="19501" y="13580"/>
                        </a:lnTo>
                        <a:lnTo>
                          <a:pt x="19438" y="13224"/>
                        </a:lnTo>
                        <a:lnTo>
                          <a:pt x="19375" y="13078"/>
                        </a:lnTo>
                        <a:lnTo>
                          <a:pt x="19229" y="12973"/>
                        </a:lnTo>
                        <a:lnTo>
                          <a:pt x="19292" y="12910"/>
                        </a:lnTo>
                        <a:lnTo>
                          <a:pt x="19250" y="12848"/>
                        </a:lnTo>
                        <a:lnTo>
                          <a:pt x="19166" y="12869"/>
                        </a:lnTo>
                        <a:lnTo>
                          <a:pt x="19166" y="12848"/>
                        </a:lnTo>
                        <a:lnTo>
                          <a:pt x="19041" y="12806"/>
                        </a:lnTo>
                        <a:lnTo>
                          <a:pt x="18957" y="12638"/>
                        </a:lnTo>
                        <a:lnTo>
                          <a:pt x="18831" y="12534"/>
                        </a:lnTo>
                        <a:lnTo>
                          <a:pt x="18769" y="12408"/>
                        </a:lnTo>
                        <a:lnTo>
                          <a:pt x="18852" y="12387"/>
                        </a:lnTo>
                        <a:lnTo>
                          <a:pt x="18873" y="12283"/>
                        </a:lnTo>
                        <a:lnTo>
                          <a:pt x="18831" y="12178"/>
                        </a:lnTo>
                        <a:lnTo>
                          <a:pt x="18852" y="12094"/>
                        </a:lnTo>
                        <a:lnTo>
                          <a:pt x="18790" y="11990"/>
                        </a:lnTo>
                        <a:lnTo>
                          <a:pt x="18852" y="11676"/>
                        </a:lnTo>
                        <a:lnTo>
                          <a:pt x="18769" y="11488"/>
                        </a:lnTo>
                        <a:lnTo>
                          <a:pt x="18769" y="11278"/>
                        </a:lnTo>
                        <a:lnTo>
                          <a:pt x="18727" y="11195"/>
                        </a:lnTo>
                        <a:lnTo>
                          <a:pt x="18727" y="11069"/>
                        </a:lnTo>
                        <a:lnTo>
                          <a:pt x="18643" y="10944"/>
                        </a:lnTo>
                        <a:lnTo>
                          <a:pt x="18748" y="10881"/>
                        </a:lnTo>
                        <a:lnTo>
                          <a:pt x="18685" y="10776"/>
                        </a:lnTo>
                        <a:lnTo>
                          <a:pt x="18559" y="10755"/>
                        </a:lnTo>
                        <a:lnTo>
                          <a:pt x="18413" y="10755"/>
                        </a:lnTo>
                        <a:lnTo>
                          <a:pt x="18057" y="10630"/>
                        </a:lnTo>
                        <a:lnTo>
                          <a:pt x="17932" y="10630"/>
                        </a:lnTo>
                        <a:lnTo>
                          <a:pt x="17890" y="10672"/>
                        </a:lnTo>
                        <a:lnTo>
                          <a:pt x="17785" y="10630"/>
                        </a:lnTo>
                        <a:lnTo>
                          <a:pt x="17681" y="10630"/>
                        </a:lnTo>
                        <a:lnTo>
                          <a:pt x="17534" y="10714"/>
                        </a:lnTo>
                        <a:lnTo>
                          <a:pt x="17388" y="10714"/>
                        </a:lnTo>
                        <a:lnTo>
                          <a:pt x="17262" y="10755"/>
                        </a:lnTo>
                        <a:lnTo>
                          <a:pt x="17220" y="10714"/>
                        </a:lnTo>
                        <a:lnTo>
                          <a:pt x="17262" y="10651"/>
                        </a:lnTo>
                        <a:lnTo>
                          <a:pt x="17158" y="10609"/>
                        </a:lnTo>
                        <a:lnTo>
                          <a:pt x="17053" y="10630"/>
                        </a:lnTo>
                        <a:lnTo>
                          <a:pt x="17074" y="10860"/>
                        </a:lnTo>
                        <a:lnTo>
                          <a:pt x="17053" y="11069"/>
                        </a:lnTo>
                        <a:lnTo>
                          <a:pt x="17158" y="11195"/>
                        </a:lnTo>
                        <a:lnTo>
                          <a:pt x="17116" y="11258"/>
                        </a:lnTo>
                        <a:lnTo>
                          <a:pt x="17074" y="11467"/>
                        </a:lnTo>
                        <a:lnTo>
                          <a:pt x="17158" y="11550"/>
                        </a:lnTo>
                        <a:lnTo>
                          <a:pt x="17158" y="11676"/>
                        </a:lnTo>
                        <a:lnTo>
                          <a:pt x="17199" y="11760"/>
                        </a:lnTo>
                        <a:lnTo>
                          <a:pt x="17158" y="11822"/>
                        </a:lnTo>
                        <a:lnTo>
                          <a:pt x="17158" y="12011"/>
                        </a:lnTo>
                        <a:lnTo>
                          <a:pt x="17220" y="12136"/>
                        </a:lnTo>
                        <a:lnTo>
                          <a:pt x="17158" y="12304"/>
                        </a:lnTo>
                        <a:lnTo>
                          <a:pt x="17158" y="12408"/>
                        </a:lnTo>
                        <a:lnTo>
                          <a:pt x="17199" y="12534"/>
                        </a:lnTo>
                        <a:lnTo>
                          <a:pt x="17178" y="12618"/>
                        </a:lnTo>
                        <a:lnTo>
                          <a:pt x="17053" y="12701"/>
                        </a:lnTo>
                        <a:lnTo>
                          <a:pt x="16844" y="13015"/>
                        </a:lnTo>
                        <a:lnTo>
                          <a:pt x="16760" y="13057"/>
                        </a:lnTo>
                        <a:lnTo>
                          <a:pt x="16781" y="13162"/>
                        </a:lnTo>
                        <a:lnTo>
                          <a:pt x="16865" y="13266"/>
                        </a:lnTo>
                        <a:lnTo>
                          <a:pt x="16802" y="13371"/>
                        </a:lnTo>
                        <a:lnTo>
                          <a:pt x="16781" y="13559"/>
                        </a:lnTo>
                        <a:lnTo>
                          <a:pt x="16906" y="13685"/>
                        </a:lnTo>
                        <a:lnTo>
                          <a:pt x="16990" y="13643"/>
                        </a:lnTo>
                        <a:lnTo>
                          <a:pt x="17074" y="13706"/>
                        </a:lnTo>
                        <a:lnTo>
                          <a:pt x="17158" y="13915"/>
                        </a:lnTo>
                        <a:lnTo>
                          <a:pt x="17283" y="13915"/>
                        </a:lnTo>
                        <a:lnTo>
                          <a:pt x="17388" y="14019"/>
                        </a:lnTo>
                        <a:lnTo>
                          <a:pt x="17304" y="13999"/>
                        </a:lnTo>
                        <a:lnTo>
                          <a:pt x="17220" y="14103"/>
                        </a:lnTo>
                        <a:lnTo>
                          <a:pt x="17220" y="14271"/>
                        </a:lnTo>
                        <a:lnTo>
                          <a:pt x="17409" y="14396"/>
                        </a:lnTo>
                        <a:lnTo>
                          <a:pt x="17409" y="14522"/>
                        </a:lnTo>
                        <a:lnTo>
                          <a:pt x="17325" y="14605"/>
                        </a:lnTo>
                        <a:lnTo>
                          <a:pt x="17262" y="14543"/>
                        </a:lnTo>
                        <a:lnTo>
                          <a:pt x="17262" y="14626"/>
                        </a:lnTo>
                        <a:lnTo>
                          <a:pt x="17367" y="14898"/>
                        </a:lnTo>
                        <a:lnTo>
                          <a:pt x="17430" y="14961"/>
                        </a:lnTo>
                        <a:lnTo>
                          <a:pt x="17492" y="15149"/>
                        </a:lnTo>
                        <a:lnTo>
                          <a:pt x="17534" y="15066"/>
                        </a:lnTo>
                        <a:lnTo>
                          <a:pt x="17639" y="15149"/>
                        </a:lnTo>
                        <a:lnTo>
                          <a:pt x="17764" y="15149"/>
                        </a:lnTo>
                        <a:lnTo>
                          <a:pt x="17911" y="15233"/>
                        </a:lnTo>
                        <a:lnTo>
                          <a:pt x="18015" y="15066"/>
                        </a:lnTo>
                        <a:lnTo>
                          <a:pt x="18057" y="15128"/>
                        </a:lnTo>
                        <a:lnTo>
                          <a:pt x="18057" y="15338"/>
                        </a:lnTo>
                        <a:lnTo>
                          <a:pt x="18141" y="15442"/>
                        </a:lnTo>
                        <a:lnTo>
                          <a:pt x="18183" y="15463"/>
                        </a:lnTo>
                        <a:lnTo>
                          <a:pt x="18434" y="15756"/>
                        </a:lnTo>
                        <a:lnTo>
                          <a:pt x="18559" y="15777"/>
                        </a:lnTo>
                        <a:lnTo>
                          <a:pt x="18643" y="15735"/>
                        </a:lnTo>
                        <a:lnTo>
                          <a:pt x="18748" y="15735"/>
                        </a:lnTo>
                        <a:lnTo>
                          <a:pt x="18769" y="15777"/>
                        </a:lnTo>
                        <a:lnTo>
                          <a:pt x="18873" y="15777"/>
                        </a:lnTo>
                        <a:lnTo>
                          <a:pt x="18769" y="15861"/>
                        </a:lnTo>
                        <a:lnTo>
                          <a:pt x="18769" y="16175"/>
                        </a:lnTo>
                        <a:lnTo>
                          <a:pt x="18748" y="16258"/>
                        </a:lnTo>
                        <a:lnTo>
                          <a:pt x="18811" y="16384"/>
                        </a:lnTo>
                        <a:lnTo>
                          <a:pt x="18790" y="16426"/>
                        </a:lnTo>
                        <a:lnTo>
                          <a:pt x="18706" y="16426"/>
                        </a:lnTo>
                        <a:lnTo>
                          <a:pt x="18748" y="16593"/>
                        </a:lnTo>
                        <a:lnTo>
                          <a:pt x="18748" y="16677"/>
                        </a:lnTo>
                        <a:lnTo>
                          <a:pt x="18601" y="16635"/>
                        </a:lnTo>
                        <a:lnTo>
                          <a:pt x="18476" y="16384"/>
                        </a:lnTo>
                        <a:lnTo>
                          <a:pt x="18329" y="16258"/>
                        </a:lnTo>
                        <a:lnTo>
                          <a:pt x="18141" y="16216"/>
                        </a:lnTo>
                        <a:lnTo>
                          <a:pt x="18057" y="16070"/>
                        </a:lnTo>
                        <a:lnTo>
                          <a:pt x="17932" y="15965"/>
                        </a:lnTo>
                        <a:lnTo>
                          <a:pt x="17618" y="15944"/>
                        </a:lnTo>
                        <a:lnTo>
                          <a:pt x="17304" y="15756"/>
                        </a:lnTo>
                        <a:lnTo>
                          <a:pt x="17116" y="15735"/>
                        </a:lnTo>
                        <a:lnTo>
                          <a:pt x="17095" y="15631"/>
                        </a:lnTo>
                        <a:lnTo>
                          <a:pt x="17011" y="15631"/>
                        </a:lnTo>
                        <a:lnTo>
                          <a:pt x="16906" y="15547"/>
                        </a:lnTo>
                        <a:lnTo>
                          <a:pt x="16760" y="15589"/>
                        </a:lnTo>
                        <a:lnTo>
                          <a:pt x="16655" y="15693"/>
                        </a:lnTo>
                        <a:lnTo>
                          <a:pt x="16593" y="15568"/>
                        </a:lnTo>
                        <a:lnTo>
                          <a:pt x="16614" y="15526"/>
                        </a:lnTo>
                        <a:lnTo>
                          <a:pt x="16593" y="15442"/>
                        </a:lnTo>
                        <a:lnTo>
                          <a:pt x="16237" y="15317"/>
                        </a:lnTo>
                        <a:lnTo>
                          <a:pt x="16070" y="15212"/>
                        </a:lnTo>
                        <a:lnTo>
                          <a:pt x="15526" y="15170"/>
                        </a:lnTo>
                        <a:lnTo>
                          <a:pt x="15086" y="15233"/>
                        </a:lnTo>
                        <a:lnTo>
                          <a:pt x="14982" y="15191"/>
                        </a:lnTo>
                        <a:lnTo>
                          <a:pt x="14877" y="15233"/>
                        </a:lnTo>
                        <a:lnTo>
                          <a:pt x="14772" y="15170"/>
                        </a:lnTo>
                        <a:lnTo>
                          <a:pt x="14710" y="15212"/>
                        </a:lnTo>
                        <a:lnTo>
                          <a:pt x="14605" y="15170"/>
                        </a:lnTo>
                        <a:lnTo>
                          <a:pt x="14521" y="15233"/>
                        </a:lnTo>
                        <a:lnTo>
                          <a:pt x="14584" y="15359"/>
                        </a:lnTo>
                        <a:lnTo>
                          <a:pt x="14584" y="15463"/>
                        </a:lnTo>
                        <a:lnTo>
                          <a:pt x="14458" y="15505"/>
                        </a:lnTo>
                        <a:lnTo>
                          <a:pt x="14458" y="15568"/>
                        </a:lnTo>
                        <a:lnTo>
                          <a:pt x="14521" y="15693"/>
                        </a:lnTo>
                        <a:lnTo>
                          <a:pt x="14605" y="15756"/>
                        </a:lnTo>
                        <a:lnTo>
                          <a:pt x="14668" y="15965"/>
                        </a:lnTo>
                        <a:lnTo>
                          <a:pt x="14710" y="16070"/>
                        </a:lnTo>
                        <a:lnTo>
                          <a:pt x="14751" y="15965"/>
                        </a:lnTo>
                        <a:lnTo>
                          <a:pt x="14814" y="15965"/>
                        </a:lnTo>
                        <a:lnTo>
                          <a:pt x="14919" y="16133"/>
                        </a:lnTo>
                        <a:lnTo>
                          <a:pt x="14919" y="16237"/>
                        </a:lnTo>
                        <a:lnTo>
                          <a:pt x="15044" y="16279"/>
                        </a:lnTo>
                        <a:lnTo>
                          <a:pt x="15212" y="16447"/>
                        </a:lnTo>
                        <a:lnTo>
                          <a:pt x="15044" y="16426"/>
                        </a:lnTo>
                        <a:lnTo>
                          <a:pt x="15002" y="16384"/>
                        </a:lnTo>
                        <a:lnTo>
                          <a:pt x="14919" y="16384"/>
                        </a:lnTo>
                        <a:lnTo>
                          <a:pt x="14877" y="16551"/>
                        </a:lnTo>
                        <a:lnTo>
                          <a:pt x="14772" y="16635"/>
                        </a:lnTo>
                        <a:lnTo>
                          <a:pt x="14605" y="16551"/>
                        </a:lnTo>
                        <a:lnTo>
                          <a:pt x="14521" y="16614"/>
                        </a:lnTo>
                        <a:lnTo>
                          <a:pt x="14521" y="16656"/>
                        </a:lnTo>
                        <a:lnTo>
                          <a:pt x="14668" y="16823"/>
                        </a:lnTo>
                        <a:lnTo>
                          <a:pt x="14710" y="16865"/>
                        </a:lnTo>
                        <a:lnTo>
                          <a:pt x="14710" y="16949"/>
                        </a:lnTo>
                        <a:lnTo>
                          <a:pt x="14668" y="17032"/>
                        </a:lnTo>
                        <a:lnTo>
                          <a:pt x="14375" y="17032"/>
                        </a:lnTo>
                        <a:lnTo>
                          <a:pt x="14291" y="16949"/>
                        </a:lnTo>
                        <a:lnTo>
                          <a:pt x="14312" y="16865"/>
                        </a:lnTo>
                        <a:lnTo>
                          <a:pt x="14270" y="16760"/>
                        </a:lnTo>
                        <a:lnTo>
                          <a:pt x="14375" y="16698"/>
                        </a:lnTo>
                        <a:lnTo>
                          <a:pt x="14375" y="16635"/>
                        </a:lnTo>
                        <a:lnTo>
                          <a:pt x="14270" y="16530"/>
                        </a:lnTo>
                        <a:lnTo>
                          <a:pt x="14186" y="16509"/>
                        </a:lnTo>
                        <a:lnTo>
                          <a:pt x="14270" y="16405"/>
                        </a:lnTo>
                        <a:lnTo>
                          <a:pt x="14249" y="16384"/>
                        </a:lnTo>
                        <a:lnTo>
                          <a:pt x="14165" y="16426"/>
                        </a:lnTo>
                        <a:lnTo>
                          <a:pt x="14103" y="16426"/>
                        </a:lnTo>
                        <a:lnTo>
                          <a:pt x="13956" y="16593"/>
                        </a:lnTo>
                        <a:lnTo>
                          <a:pt x="13873" y="16614"/>
                        </a:lnTo>
                        <a:lnTo>
                          <a:pt x="13768" y="16719"/>
                        </a:lnTo>
                        <a:lnTo>
                          <a:pt x="13768" y="16760"/>
                        </a:lnTo>
                        <a:lnTo>
                          <a:pt x="13642" y="16760"/>
                        </a:lnTo>
                        <a:lnTo>
                          <a:pt x="13580" y="16844"/>
                        </a:lnTo>
                        <a:lnTo>
                          <a:pt x="13580" y="16928"/>
                        </a:lnTo>
                        <a:lnTo>
                          <a:pt x="13517" y="16970"/>
                        </a:lnTo>
                        <a:lnTo>
                          <a:pt x="13245" y="16970"/>
                        </a:lnTo>
                        <a:lnTo>
                          <a:pt x="13161" y="16949"/>
                        </a:lnTo>
                        <a:lnTo>
                          <a:pt x="13119" y="16970"/>
                        </a:lnTo>
                        <a:lnTo>
                          <a:pt x="13036" y="16970"/>
                        </a:lnTo>
                        <a:lnTo>
                          <a:pt x="12952" y="16928"/>
                        </a:lnTo>
                        <a:lnTo>
                          <a:pt x="12805" y="17032"/>
                        </a:lnTo>
                        <a:lnTo>
                          <a:pt x="12785" y="17074"/>
                        </a:lnTo>
                        <a:lnTo>
                          <a:pt x="12680" y="17116"/>
                        </a:lnTo>
                        <a:lnTo>
                          <a:pt x="12575" y="17221"/>
                        </a:lnTo>
                        <a:lnTo>
                          <a:pt x="12575" y="17263"/>
                        </a:lnTo>
                        <a:lnTo>
                          <a:pt x="12638" y="17325"/>
                        </a:lnTo>
                        <a:lnTo>
                          <a:pt x="12617" y="17388"/>
                        </a:lnTo>
                        <a:lnTo>
                          <a:pt x="12638" y="17472"/>
                        </a:lnTo>
                        <a:lnTo>
                          <a:pt x="12617" y="17535"/>
                        </a:lnTo>
                        <a:lnTo>
                          <a:pt x="12513" y="17451"/>
                        </a:lnTo>
                        <a:lnTo>
                          <a:pt x="12471" y="17367"/>
                        </a:lnTo>
                        <a:lnTo>
                          <a:pt x="12408" y="17367"/>
                        </a:lnTo>
                        <a:lnTo>
                          <a:pt x="12282" y="17493"/>
                        </a:lnTo>
                        <a:lnTo>
                          <a:pt x="12220" y="17639"/>
                        </a:lnTo>
                        <a:lnTo>
                          <a:pt x="12220" y="17493"/>
                        </a:lnTo>
                        <a:lnTo>
                          <a:pt x="12094" y="17451"/>
                        </a:lnTo>
                        <a:lnTo>
                          <a:pt x="12010" y="17493"/>
                        </a:lnTo>
                        <a:lnTo>
                          <a:pt x="11948" y="17493"/>
                        </a:lnTo>
                        <a:lnTo>
                          <a:pt x="11864" y="17535"/>
                        </a:lnTo>
                        <a:lnTo>
                          <a:pt x="11759" y="17493"/>
                        </a:lnTo>
                        <a:lnTo>
                          <a:pt x="11738" y="17388"/>
                        </a:lnTo>
                        <a:lnTo>
                          <a:pt x="11864" y="17284"/>
                        </a:lnTo>
                        <a:lnTo>
                          <a:pt x="11969" y="17284"/>
                        </a:lnTo>
                        <a:lnTo>
                          <a:pt x="12010" y="17221"/>
                        </a:lnTo>
                        <a:lnTo>
                          <a:pt x="11948" y="17074"/>
                        </a:lnTo>
                        <a:lnTo>
                          <a:pt x="11969" y="17032"/>
                        </a:lnTo>
                        <a:lnTo>
                          <a:pt x="12052" y="16970"/>
                        </a:lnTo>
                        <a:lnTo>
                          <a:pt x="11906" y="16844"/>
                        </a:lnTo>
                        <a:lnTo>
                          <a:pt x="11864" y="16865"/>
                        </a:lnTo>
                        <a:lnTo>
                          <a:pt x="11780" y="16844"/>
                        </a:lnTo>
                        <a:lnTo>
                          <a:pt x="11759" y="16802"/>
                        </a:lnTo>
                        <a:lnTo>
                          <a:pt x="11969" y="16698"/>
                        </a:lnTo>
                        <a:lnTo>
                          <a:pt x="12052" y="16698"/>
                        </a:lnTo>
                        <a:lnTo>
                          <a:pt x="12157" y="16635"/>
                        </a:lnTo>
                        <a:lnTo>
                          <a:pt x="12115" y="16593"/>
                        </a:lnTo>
                        <a:lnTo>
                          <a:pt x="11906" y="16614"/>
                        </a:lnTo>
                        <a:lnTo>
                          <a:pt x="11592" y="16740"/>
                        </a:lnTo>
                        <a:lnTo>
                          <a:pt x="11529" y="16823"/>
                        </a:lnTo>
                        <a:lnTo>
                          <a:pt x="11571" y="16886"/>
                        </a:lnTo>
                        <a:lnTo>
                          <a:pt x="11592" y="16970"/>
                        </a:lnTo>
                        <a:lnTo>
                          <a:pt x="11655" y="17053"/>
                        </a:lnTo>
                        <a:lnTo>
                          <a:pt x="11592" y="17137"/>
                        </a:lnTo>
                        <a:lnTo>
                          <a:pt x="11529" y="17158"/>
                        </a:lnTo>
                        <a:lnTo>
                          <a:pt x="11425" y="17053"/>
                        </a:lnTo>
                        <a:lnTo>
                          <a:pt x="11445" y="17012"/>
                        </a:lnTo>
                        <a:lnTo>
                          <a:pt x="11487" y="16991"/>
                        </a:lnTo>
                        <a:lnTo>
                          <a:pt x="11466" y="16907"/>
                        </a:lnTo>
                        <a:lnTo>
                          <a:pt x="11445" y="16907"/>
                        </a:lnTo>
                        <a:lnTo>
                          <a:pt x="11236" y="17116"/>
                        </a:lnTo>
                        <a:lnTo>
                          <a:pt x="11236" y="17158"/>
                        </a:lnTo>
                        <a:lnTo>
                          <a:pt x="11320" y="17242"/>
                        </a:lnTo>
                        <a:lnTo>
                          <a:pt x="11383" y="17263"/>
                        </a:lnTo>
                        <a:lnTo>
                          <a:pt x="11383" y="17346"/>
                        </a:lnTo>
                        <a:lnTo>
                          <a:pt x="11257" y="17472"/>
                        </a:lnTo>
                        <a:lnTo>
                          <a:pt x="11215" y="17430"/>
                        </a:lnTo>
                        <a:lnTo>
                          <a:pt x="11257" y="17346"/>
                        </a:lnTo>
                        <a:lnTo>
                          <a:pt x="11236" y="17263"/>
                        </a:lnTo>
                        <a:lnTo>
                          <a:pt x="11173" y="17263"/>
                        </a:lnTo>
                        <a:lnTo>
                          <a:pt x="11173" y="17200"/>
                        </a:lnTo>
                        <a:lnTo>
                          <a:pt x="10943" y="17263"/>
                        </a:lnTo>
                        <a:lnTo>
                          <a:pt x="10922" y="17346"/>
                        </a:lnTo>
                        <a:lnTo>
                          <a:pt x="10755" y="17430"/>
                        </a:lnTo>
                        <a:lnTo>
                          <a:pt x="10629" y="17409"/>
                        </a:lnTo>
                        <a:lnTo>
                          <a:pt x="10546" y="17430"/>
                        </a:lnTo>
                        <a:lnTo>
                          <a:pt x="10546" y="17472"/>
                        </a:lnTo>
                        <a:lnTo>
                          <a:pt x="10316" y="17765"/>
                        </a:lnTo>
                        <a:lnTo>
                          <a:pt x="10274" y="17786"/>
                        </a:lnTo>
                        <a:lnTo>
                          <a:pt x="10064" y="18058"/>
                        </a:lnTo>
                        <a:lnTo>
                          <a:pt x="9960" y="18100"/>
                        </a:lnTo>
                        <a:lnTo>
                          <a:pt x="9876" y="18037"/>
                        </a:lnTo>
                        <a:lnTo>
                          <a:pt x="9813" y="18037"/>
                        </a:lnTo>
                        <a:lnTo>
                          <a:pt x="9876" y="18141"/>
                        </a:lnTo>
                        <a:lnTo>
                          <a:pt x="10023" y="18246"/>
                        </a:lnTo>
                        <a:lnTo>
                          <a:pt x="10064" y="18309"/>
                        </a:lnTo>
                        <a:lnTo>
                          <a:pt x="10064" y="18309"/>
                        </a:lnTo>
                        <a:lnTo>
                          <a:pt x="9876" y="18246"/>
                        </a:lnTo>
                        <a:lnTo>
                          <a:pt x="9813" y="18288"/>
                        </a:lnTo>
                        <a:lnTo>
                          <a:pt x="9500" y="18309"/>
                        </a:lnTo>
                        <a:lnTo>
                          <a:pt x="9458" y="18372"/>
                        </a:lnTo>
                        <a:lnTo>
                          <a:pt x="9541" y="18476"/>
                        </a:lnTo>
                        <a:lnTo>
                          <a:pt x="9541" y="18581"/>
                        </a:lnTo>
                        <a:lnTo>
                          <a:pt x="9458" y="18706"/>
                        </a:lnTo>
                        <a:lnTo>
                          <a:pt x="9500" y="18895"/>
                        </a:lnTo>
                        <a:lnTo>
                          <a:pt x="9458" y="19020"/>
                        </a:lnTo>
                        <a:lnTo>
                          <a:pt x="9248" y="19104"/>
                        </a:lnTo>
                        <a:lnTo>
                          <a:pt x="9228" y="19146"/>
                        </a:lnTo>
                        <a:lnTo>
                          <a:pt x="9081" y="19146"/>
                        </a:lnTo>
                        <a:lnTo>
                          <a:pt x="9039" y="19229"/>
                        </a:lnTo>
                        <a:lnTo>
                          <a:pt x="8956" y="19104"/>
                        </a:lnTo>
                        <a:lnTo>
                          <a:pt x="8809" y="19208"/>
                        </a:lnTo>
                        <a:lnTo>
                          <a:pt x="8579" y="19208"/>
                        </a:lnTo>
                        <a:lnTo>
                          <a:pt x="8328" y="18916"/>
                        </a:lnTo>
                        <a:lnTo>
                          <a:pt x="8098" y="18706"/>
                        </a:lnTo>
                        <a:lnTo>
                          <a:pt x="8014" y="18644"/>
                        </a:lnTo>
                        <a:lnTo>
                          <a:pt x="8014" y="18476"/>
                        </a:lnTo>
                        <a:lnTo>
                          <a:pt x="8056" y="18413"/>
                        </a:lnTo>
                        <a:lnTo>
                          <a:pt x="8098" y="18455"/>
                        </a:lnTo>
                        <a:lnTo>
                          <a:pt x="8160" y="18372"/>
                        </a:lnTo>
                        <a:lnTo>
                          <a:pt x="8119" y="18309"/>
                        </a:lnTo>
                        <a:lnTo>
                          <a:pt x="8181" y="18267"/>
                        </a:lnTo>
                        <a:lnTo>
                          <a:pt x="8370" y="18267"/>
                        </a:lnTo>
                        <a:lnTo>
                          <a:pt x="8412" y="18183"/>
                        </a:lnTo>
                        <a:lnTo>
                          <a:pt x="8621" y="18183"/>
                        </a:lnTo>
                        <a:lnTo>
                          <a:pt x="8642" y="18100"/>
                        </a:lnTo>
                        <a:lnTo>
                          <a:pt x="8495" y="17890"/>
                        </a:lnTo>
                        <a:lnTo>
                          <a:pt x="8474" y="17807"/>
                        </a:lnTo>
                        <a:lnTo>
                          <a:pt x="8328" y="17786"/>
                        </a:lnTo>
                        <a:lnTo>
                          <a:pt x="8202" y="17660"/>
                        </a:lnTo>
                        <a:lnTo>
                          <a:pt x="8202" y="17556"/>
                        </a:lnTo>
                        <a:lnTo>
                          <a:pt x="8077" y="17451"/>
                        </a:lnTo>
                        <a:lnTo>
                          <a:pt x="7763" y="17430"/>
                        </a:lnTo>
                        <a:lnTo>
                          <a:pt x="7554" y="17451"/>
                        </a:lnTo>
                        <a:lnTo>
                          <a:pt x="7449" y="17493"/>
                        </a:lnTo>
                        <a:lnTo>
                          <a:pt x="7323" y="17493"/>
                        </a:lnTo>
                        <a:lnTo>
                          <a:pt x="7072" y="17346"/>
                        </a:lnTo>
                        <a:lnTo>
                          <a:pt x="6947" y="17346"/>
                        </a:lnTo>
                        <a:lnTo>
                          <a:pt x="6947" y="17388"/>
                        </a:lnTo>
                        <a:lnTo>
                          <a:pt x="7240" y="17639"/>
                        </a:lnTo>
                        <a:lnTo>
                          <a:pt x="7386" y="17744"/>
                        </a:lnTo>
                        <a:lnTo>
                          <a:pt x="7470" y="17974"/>
                        </a:lnTo>
                        <a:lnTo>
                          <a:pt x="7470" y="18100"/>
                        </a:lnTo>
                        <a:lnTo>
                          <a:pt x="7533" y="18183"/>
                        </a:lnTo>
                        <a:lnTo>
                          <a:pt x="7470" y="18225"/>
                        </a:lnTo>
                        <a:lnTo>
                          <a:pt x="7470" y="18330"/>
                        </a:lnTo>
                        <a:lnTo>
                          <a:pt x="7491" y="18413"/>
                        </a:lnTo>
                        <a:lnTo>
                          <a:pt x="7449" y="18434"/>
                        </a:lnTo>
                        <a:lnTo>
                          <a:pt x="7449" y="18706"/>
                        </a:lnTo>
                        <a:lnTo>
                          <a:pt x="7386" y="18853"/>
                        </a:lnTo>
                        <a:lnTo>
                          <a:pt x="7449" y="18999"/>
                        </a:lnTo>
                        <a:lnTo>
                          <a:pt x="7595" y="18999"/>
                        </a:lnTo>
                        <a:lnTo>
                          <a:pt x="7742" y="19062"/>
                        </a:lnTo>
                        <a:lnTo>
                          <a:pt x="7805" y="19167"/>
                        </a:lnTo>
                        <a:lnTo>
                          <a:pt x="7784" y="19229"/>
                        </a:lnTo>
                        <a:lnTo>
                          <a:pt x="7805" y="19313"/>
                        </a:lnTo>
                        <a:lnTo>
                          <a:pt x="7784" y="19355"/>
                        </a:lnTo>
                        <a:lnTo>
                          <a:pt x="7784" y="19418"/>
                        </a:lnTo>
                        <a:lnTo>
                          <a:pt x="7847" y="19460"/>
                        </a:lnTo>
                        <a:lnTo>
                          <a:pt x="7784" y="19543"/>
                        </a:lnTo>
                        <a:lnTo>
                          <a:pt x="7784" y="19794"/>
                        </a:lnTo>
                        <a:lnTo>
                          <a:pt x="7742" y="19857"/>
                        </a:lnTo>
                        <a:lnTo>
                          <a:pt x="7805" y="20004"/>
                        </a:lnTo>
                        <a:lnTo>
                          <a:pt x="7847" y="20213"/>
                        </a:lnTo>
                        <a:lnTo>
                          <a:pt x="7763" y="20171"/>
                        </a:lnTo>
                        <a:lnTo>
                          <a:pt x="7700" y="20045"/>
                        </a:lnTo>
                        <a:lnTo>
                          <a:pt x="7575" y="19941"/>
                        </a:lnTo>
                        <a:lnTo>
                          <a:pt x="7449" y="20066"/>
                        </a:lnTo>
                        <a:lnTo>
                          <a:pt x="7470" y="19941"/>
                        </a:lnTo>
                        <a:lnTo>
                          <a:pt x="7428" y="19857"/>
                        </a:lnTo>
                        <a:lnTo>
                          <a:pt x="7240" y="19836"/>
                        </a:lnTo>
                        <a:lnTo>
                          <a:pt x="7072" y="19857"/>
                        </a:lnTo>
                        <a:lnTo>
                          <a:pt x="6968" y="19773"/>
                        </a:lnTo>
                        <a:lnTo>
                          <a:pt x="6821" y="19753"/>
                        </a:lnTo>
                        <a:lnTo>
                          <a:pt x="6738" y="19794"/>
                        </a:lnTo>
                        <a:lnTo>
                          <a:pt x="6612" y="20087"/>
                        </a:lnTo>
                        <a:lnTo>
                          <a:pt x="6424" y="20255"/>
                        </a:lnTo>
                        <a:lnTo>
                          <a:pt x="6298" y="20276"/>
                        </a:lnTo>
                        <a:lnTo>
                          <a:pt x="6194" y="20380"/>
                        </a:lnTo>
                        <a:lnTo>
                          <a:pt x="6173" y="20527"/>
                        </a:lnTo>
                        <a:lnTo>
                          <a:pt x="6026" y="20694"/>
                        </a:lnTo>
                        <a:lnTo>
                          <a:pt x="5963" y="20757"/>
                        </a:lnTo>
                        <a:lnTo>
                          <a:pt x="5963" y="20841"/>
                        </a:lnTo>
                        <a:lnTo>
                          <a:pt x="6005" y="21029"/>
                        </a:lnTo>
                        <a:lnTo>
                          <a:pt x="6277" y="21301"/>
                        </a:lnTo>
                        <a:lnTo>
                          <a:pt x="6424" y="21531"/>
                        </a:lnTo>
                        <a:lnTo>
                          <a:pt x="6340" y="21636"/>
                        </a:lnTo>
                        <a:lnTo>
                          <a:pt x="6277" y="21636"/>
                        </a:lnTo>
                        <a:lnTo>
                          <a:pt x="6277" y="21761"/>
                        </a:lnTo>
                        <a:lnTo>
                          <a:pt x="6173" y="21845"/>
                        </a:lnTo>
                        <a:lnTo>
                          <a:pt x="6110" y="21949"/>
                        </a:lnTo>
                        <a:lnTo>
                          <a:pt x="5963" y="21782"/>
                        </a:lnTo>
                        <a:lnTo>
                          <a:pt x="5587" y="21615"/>
                        </a:lnTo>
                        <a:lnTo>
                          <a:pt x="5461" y="21615"/>
                        </a:lnTo>
                        <a:lnTo>
                          <a:pt x="5398" y="21531"/>
                        </a:lnTo>
                        <a:lnTo>
                          <a:pt x="5189" y="21531"/>
                        </a:lnTo>
                        <a:lnTo>
                          <a:pt x="5085" y="21447"/>
                        </a:lnTo>
                        <a:lnTo>
                          <a:pt x="5022" y="21322"/>
                        </a:lnTo>
                        <a:lnTo>
                          <a:pt x="4854" y="21301"/>
                        </a:lnTo>
                        <a:lnTo>
                          <a:pt x="4729" y="21217"/>
                        </a:lnTo>
                        <a:lnTo>
                          <a:pt x="4603" y="21217"/>
                        </a:lnTo>
                        <a:lnTo>
                          <a:pt x="4562" y="21301"/>
                        </a:lnTo>
                        <a:lnTo>
                          <a:pt x="4603" y="21364"/>
                        </a:lnTo>
                        <a:lnTo>
                          <a:pt x="4562" y="21426"/>
                        </a:lnTo>
                        <a:lnTo>
                          <a:pt x="4603" y="21468"/>
                        </a:lnTo>
                        <a:lnTo>
                          <a:pt x="4520" y="21552"/>
                        </a:lnTo>
                        <a:lnTo>
                          <a:pt x="4415" y="21552"/>
                        </a:lnTo>
                        <a:lnTo>
                          <a:pt x="4499" y="21719"/>
                        </a:lnTo>
                        <a:lnTo>
                          <a:pt x="4520" y="21845"/>
                        </a:lnTo>
                        <a:lnTo>
                          <a:pt x="4666" y="21929"/>
                        </a:lnTo>
                        <a:lnTo>
                          <a:pt x="4771" y="22054"/>
                        </a:lnTo>
                        <a:lnTo>
                          <a:pt x="4917" y="22138"/>
                        </a:lnTo>
                        <a:lnTo>
                          <a:pt x="5022" y="22075"/>
                        </a:lnTo>
                        <a:lnTo>
                          <a:pt x="5085" y="22075"/>
                        </a:lnTo>
                        <a:lnTo>
                          <a:pt x="5168" y="22033"/>
                        </a:lnTo>
                        <a:lnTo>
                          <a:pt x="5189" y="22096"/>
                        </a:lnTo>
                        <a:lnTo>
                          <a:pt x="5336" y="22159"/>
                        </a:lnTo>
                        <a:lnTo>
                          <a:pt x="5336" y="22201"/>
                        </a:lnTo>
                        <a:lnTo>
                          <a:pt x="5273" y="22263"/>
                        </a:lnTo>
                        <a:lnTo>
                          <a:pt x="5357" y="22347"/>
                        </a:lnTo>
                        <a:lnTo>
                          <a:pt x="5357" y="22514"/>
                        </a:lnTo>
                        <a:lnTo>
                          <a:pt x="5273" y="22556"/>
                        </a:lnTo>
                        <a:lnTo>
                          <a:pt x="5168" y="22556"/>
                        </a:lnTo>
                        <a:lnTo>
                          <a:pt x="5043" y="22682"/>
                        </a:lnTo>
                        <a:lnTo>
                          <a:pt x="4980" y="22682"/>
                        </a:lnTo>
                        <a:lnTo>
                          <a:pt x="4875" y="22577"/>
                        </a:lnTo>
                        <a:lnTo>
                          <a:pt x="4729" y="22577"/>
                        </a:lnTo>
                        <a:lnTo>
                          <a:pt x="4645" y="22514"/>
                        </a:lnTo>
                        <a:lnTo>
                          <a:pt x="4457" y="22514"/>
                        </a:lnTo>
                        <a:lnTo>
                          <a:pt x="4415" y="22473"/>
                        </a:lnTo>
                        <a:lnTo>
                          <a:pt x="4415" y="22347"/>
                        </a:lnTo>
                        <a:lnTo>
                          <a:pt x="4310" y="22284"/>
                        </a:lnTo>
                        <a:lnTo>
                          <a:pt x="4227" y="22180"/>
                        </a:lnTo>
                        <a:lnTo>
                          <a:pt x="4185" y="22180"/>
                        </a:lnTo>
                        <a:lnTo>
                          <a:pt x="4080" y="22263"/>
                        </a:lnTo>
                        <a:lnTo>
                          <a:pt x="3829" y="22180"/>
                        </a:lnTo>
                        <a:lnTo>
                          <a:pt x="3787" y="22075"/>
                        </a:lnTo>
                        <a:lnTo>
                          <a:pt x="3725" y="22033"/>
                        </a:lnTo>
                        <a:lnTo>
                          <a:pt x="3787" y="21949"/>
                        </a:lnTo>
                        <a:lnTo>
                          <a:pt x="3766" y="21824"/>
                        </a:lnTo>
                        <a:lnTo>
                          <a:pt x="3766" y="21719"/>
                        </a:lnTo>
                        <a:lnTo>
                          <a:pt x="3662" y="21636"/>
                        </a:lnTo>
                        <a:lnTo>
                          <a:pt x="3662" y="21531"/>
                        </a:lnTo>
                        <a:lnTo>
                          <a:pt x="3494" y="21385"/>
                        </a:lnTo>
                        <a:lnTo>
                          <a:pt x="3494" y="21238"/>
                        </a:lnTo>
                        <a:lnTo>
                          <a:pt x="3411" y="21217"/>
                        </a:lnTo>
                        <a:lnTo>
                          <a:pt x="3453" y="21113"/>
                        </a:lnTo>
                        <a:lnTo>
                          <a:pt x="3515" y="21092"/>
                        </a:lnTo>
                        <a:lnTo>
                          <a:pt x="3557" y="20903"/>
                        </a:lnTo>
                        <a:lnTo>
                          <a:pt x="3557" y="20799"/>
                        </a:lnTo>
                        <a:lnTo>
                          <a:pt x="3515" y="20778"/>
                        </a:lnTo>
                        <a:lnTo>
                          <a:pt x="3515" y="20694"/>
                        </a:lnTo>
                        <a:lnTo>
                          <a:pt x="3578" y="20610"/>
                        </a:lnTo>
                        <a:lnTo>
                          <a:pt x="3515" y="20589"/>
                        </a:lnTo>
                        <a:lnTo>
                          <a:pt x="3390" y="20401"/>
                        </a:lnTo>
                        <a:lnTo>
                          <a:pt x="3139" y="20297"/>
                        </a:lnTo>
                        <a:lnTo>
                          <a:pt x="3055" y="20359"/>
                        </a:lnTo>
                        <a:lnTo>
                          <a:pt x="2992" y="20297"/>
                        </a:lnTo>
                        <a:lnTo>
                          <a:pt x="2930" y="20297"/>
                        </a:lnTo>
                        <a:lnTo>
                          <a:pt x="2867" y="20338"/>
                        </a:lnTo>
                        <a:lnTo>
                          <a:pt x="2741" y="20297"/>
                        </a:lnTo>
                        <a:lnTo>
                          <a:pt x="2783" y="20255"/>
                        </a:lnTo>
                        <a:lnTo>
                          <a:pt x="2888" y="20234"/>
                        </a:lnTo>
                        <a:lnTo>
                          <a:pt x="2930" y="20150"/>
                        </a:lnTo>
                        <a:lnTo>
                          <a:pt x="2783" y="20108"/>
                        </a:lnTo>
                        <a:lnTo>
                          <a:pt x="2783" y="20087"/>
                        </a:lnTo>
                        <a:lnTo>
                          <a:pt x="2867" y="20066"/>
                        </a:lnTo>
                        <a:lnTo>
                          <a:pt x="2783" y="20004"/>
                        </a:lnTo>
                        <a:lnTo>
                          <a:pt x="2720" y="20066"/>
                        </a:lnTo>
                        <a:lnTo>
                          <a:pt x="2532" y="20108"/>
                        </a:lnTo>
                        <a:lnTo>
                          <a:pt x="2511" y="20087"/>
                        </a:lnTo>
                        <a:lnTo>
                          <a:pt x="2553" y="20004"/>
                        </a:lnTo>
                        <a:lnTo>
                          <a:pt x="2658" y="19962"/>
                        </a:lnTo>
                        <a:lnTo>
                          <a:pt x="2637" y="19941"/>
                        </a:lnTo>
                        <a:lnTo>
                          <a:pt x="2448" y="19899"/>
                        </a:lnTo>
                        <a:lnTo>
                          <a:pt x="2427" y="19836"/>
                        </a:lnTo>
                        <a:lnTo>
                          <a:pt x="2302" y="19753"/>
                        </a:lnTo>
                        <a:lnTo>
                          <a:pt x="2260" y="19585"/>
                        </a:lnTo>
                        <a:lnTo>
                          <a:pt x="2134" y="19522"/>
                        </a:lnTo>
                        <a:lnTo>
                          <a:pt x="2155" y="19481"/>
                        </a:lnTo>
                        <a:lnTo>
                          <a:pt x="2260" y="19481"/>
                        </a:lnTo>
                        <a:lnTo>
                          <a:pt x="2302" y="19522"/>
                        </a:lnTo>
                        <a:lnTo>
                          <a:pt x="2448" y="19543"/>
                        </a:lnTo>
                        <a:lnTo>
                          <a:pt x="2469" y="19648"/>
                        </a:lnTo>
                        <a:lnTo>
                          <a:pt x="2720" y="19857"/>
                        </a:lnTo>
                        <a:lnTo>
                          <a:pt x="2783" y="19857"/>
                        </a:lnTo>
                        <a:lnTo>
                          <a:pt x="2825" y="19794"/>
                        </a:lnTo>
                        <a:lnTo>
                          <a:pt x="2950" y="19878"/>
                        </a:lnTo>
                        <a:lnTo>
                          <a:pt x="3139" y="19878"/>
                        </a:lnTo>
                        <a:lnTo>
                          <a:pt x="3160" y="19836"/>
                        </a:lnTo>
                        <a:lnTo>
                          <a:pt x="3243" y="19899"/>
                        </a:lnTo>
                        <a:lnTo>
                          <a:pt x="3160" y="19962"/>
                        </a:lnTo>
                        <a:lnTo>
                          <a:pt x="3202" y="19983"/>
                        </a:lnTo>
                        <a:lnTo>
                          <a:pt x="3202" y="20045"/>
                        </a:lnTo>
                        <a:lnTo>
                          <a:pt x="3306" y="20045"/>
                        </a:lnTo>
                        <a:lnTo>
                          <a:pt x="3369" y="19983"/>
                        </a:lnTo>
                        <a:lnTo>
                          <a:pt x="3557" y="19983"/>
                        </a:lnTo>
                        <a:lnTo>
                          <a:pt x="3494" y="20004"/>
                        </a:lnTo>
                        <a:lnTo>
                          <a:pt x="3599" y="20004"/>
                        </a:lnTo>
                        <a:lnTo>
                          <a:pt x="3704" y="19983"/>
                        </a:lnTo>
                        <a:lnTo>
                          <a:pt x="3704" y="20066"/>
                        </a:lnTo>
                        <a:lnTo>
                          <a:pt x="3871" y="20192"/>
                        </a:lnTo>
                        <a:lnTo>
                          <a:pt x="3934" y="20150"/>
                        </a:lnTo>
                        <a:lnTo>
                          <a:pt x="4038" y="20171"/>
                        </a:lnTo>
                        <a:lnTo>
                          <a:pt x="4080" y="20213"/>
                        </a:lnTo>
                        <a:lnTo>
                          <a:pt x="4227" y="20213"/>
                        </a:lnTo>
                        <a:lnTo>
                          <a:pt x="4331" y="20255"/>
                        </a:lnTo>
                        <a:lnTo>
                          <a:pt x="4415" y="20192"/>
                        </a:lnTo>
                        <a:lnTo>
                          <a:pt x="4541" y="20297"/>
                        </a:lnTo>
                        <a:lnTo>
                          <a:pt x="4729" y="20359"/>
                        </a:lnTo>
                        <a:lnTo>
                          <a:pt x="5064" y="20380"/>
                        </a:lnTo>
                        <a:lnTo>
                          <a:pt x="5336" y="20359"/>
                        </a:lnTo>
                        <a:lnTo>
                          <a:pt x="5357" y="20297"/>
                        </a:lnTo>
                        <a:lnTo>
                          <a:pt x="5545" y="20297"/>
                        </a:lnTo>
                        <a:lnTo>
                          <a:pt x="5608" y="20255"/>
                        </a:lnTo>
                        <a:lnTo>
                          <a:pt x="5796" y="20213"/>
                        </a:lnTo>
                        <a:lnTo>
                          <a:pt x="5963" y="20150"/>
                        </a:lnTo>
                        <a:lnTo>
                          <a:pt x="6173" y="19857"/>
                        </a:lnTo>
                        <a:lnTo>
                          <a:pt x="6194" y="19773"/>
                        </a:lnTo>
                        <a:lnTo>
                          <a:pt x="6319" y="19627"/>
                        </a:lnTo>
                        <a:lnTo>
                          <a:pt x="6319" y="19543"/>
                        </a:lnTo>
                        <a:lnTo>
                          <a:pt x="6340" y="19460"/>
                        </a:lnTo>
                        <a:lnTo>
                          <a:pt x="6382" y="19313"/>
                        </a:lnTo>
                        <a:lnTo>
                          <a:pt x="6382" y="19167"/>
                        </a:lnTo>
                        <a:lnTo>
                          <a:pt x="6382" y="19041"/>
                        </a:lnTo>
                        <a:lnTo>
                          <a:pt x="6319" y="18999"/>
                        </a:lnTo>
                        <a:lnTo>
                          <a:pt x="6277" y="18999"/>
                        </a:lnTo>
                        <a:lnTo>
                          <a:pt x="6173" y="18832"/>
                        </a:lnTo>
                        <a:lnTo>
                          <a:pt x="6089" y="18790"/>
                        </a:lnTo>
                        <a:lnTo>
                          <a:pt x="6068" y="18644"/>
                        </a:lnTo>
                        <a:lnTo>
                          <a:pt x="5963" y="18392"/>
                        </a:lnTo>
                        <a:lnTo>
                          <a:pt x="5859" y="18372"/>
                        </a:lnTo>
                        <a:lnTo>
                          <a:pt x="5817" y="18413"/>
                        </a:lnTo>
                        <a:lnTo>
                          <a:pt x="5691" y="18372"/>
                        </a:lnTo>
                        <a:lnTo>
                          <a:pt x="5691" y="18288"/>
                        </a:lnTo>
                        <a:lnTo>
                          <a:pt x="5461" y="18120"/>
                        </a:lnTo>
                        <a:lnTo>
                          <a:pt x="5461" y="18016"/>
                        </a:lnTo>
                        <a:lnTo>
                          <a:pt x="5336" y="17890"/>
                        </a:lnTo>
                        <a:lnTo>
                          <a:pt x="5273" y="17890"/>
                        </a:lnTo>
                        <a:lnTo>
                          <a:pt x="5294" y="17953"/>
                        </a:lnTo>
                        <a:lnTo>
                          <a:pt x="5378" y="18079"/>
                        </a:lnTo>
                        <a:lnTo>
                          <a:pt x="5294" y="18100"/>
                        </a:lnTo>
                        <a:lnTo>
                          <a:pt x="5168" y="17974"/>
                        </a:lnTo>
                        <a:lnTo>
                          <a:pt x="5085" y="17974"/>
                        </a:lnTo>
                        <a:lnTo>
                          <a:pt x="4938" y="17807"/>
                        </a:lnTo>
                        <a:lnTo>
                          <a:pt x="4875" y="17807"/>
                        </a:lnTo>
                        <a:lnTo>
                          <a:pt x="4875" y="17869"/>
                        </a:lnTo>
                        <a:lnTo>
                          <a:pt x="4917" y="17911"/>
                        </a:lnTo>
                        <a:lnTo>
                          <a:pt x="4834" y="17890"/>
                        </a:lnTo>
                        <a:lnTo>
                          <a:pt x="4708" y="17681"/>
                        </a:lnTo>
                        <a:lnTo>
                          <a:pt x="4603" y="17660"/>
                        </a:lnTo>
                        <a:lnTo>
                          <a:pt x="4520" y="17556"/>
                        </a:lnTo>
                        <a:lnTo>
                          <a:pt x="4122" y="17284"/>
                        </a:lnTo>
                        <a:lnTo>
                          <a:pt x="3515" y="16970"/>
                        </a:lnTo>
                        <a:lnTo>
                          <a:pt x="3390" y="16928"/>
                        </a:lnTo>
                        <a:lnTo>
                          <a:pt x="3369" y="16970"/>
                        </a:lnTo>
                        <a:lnTo>
                          <a:pt x="3243" y="16907"/>
                        </a:lnTo>
                        <a:lnTo>
                          <a:pt x="3097" y="16865"/>
                        </a:lnTo>
                        <a:lnTo>
                          <a:pt x="3097" y="16928"/>
                        </a:lnTo>
                        <a:lnTo>
                          <a:pt x="3034" y="16970"/>
                        </a:lnTo>
                        <a:lnTo>
                          <a:pt x="2930" y="16928"/>
                        </a:lnTo>
                        <a:lnTo>
                          <a:pt x="2762" y="16928"/>
                        </a:lnTo>
                        <a:lnTo>
                          <a:pt x="2678" y="16823"/>
                        </a:lnTo>
                        <a:lnTo>
                          <a:pt x="2574" y="16760"/>
                        </a:lnTo>
                        <a:lnTo>
                          <a:pt x="2574" y="16802"/>
                        </a:lnTo>
                        <a:lnTo>
                          <a:pt x="2637" y="16865"/>
                        </a:lnTo>
                        <a:lnTo>
                          <a:pt x="2616" y="16928"/>
                        </a:lnTo>
                        <a:lnTo>
                          <a:pt x="2532" y="16865"/>
                        </a:lnTo>
                        <a:lnTo>
                          <a:pt x="2406" y="16907"/>
                        </a:lnTo>
                        <a:lnTo>
                          <a:pt x="2344" y="16949"/>
                        </a:lnTo>
                        <a:lnTo>
                          <a:pt x="2365" y="17032"/>
                        </a:lnTo>
                        <a:lnTo>
                          <a:pt x="2302" y="17158"/>
                        </a:lnTo>
                        <a:lnTo>
                          <a:pt x="2155" y="17158"/>
                        </a:lnTo>
                        <a:lnTo>
                          <a:pt x="2239" y="17053"/>
                        </a:lnTo>
                        <a:lnTo>
                          <a:pt x="2323" y="17012"/>
                        </a:lnTo>
                        <a:lnTo>
                          <a:pt x="2260" y="16949"/>
                        </a:lnTo>
                        <a:lnTo>
                          <a:pt x="2197" y="16949"/>
                        </a:lnTo>
                        <a:lnTo>
                          <a:pt x="2218" y="16907"/>
                        </a:lnTo>
                        <a:lnTo>
                          <a:pt x="2239" y="16844"/>
                        </a:lnTo>
                        <a:lnTo>
                          <a:pt x="2197" y="16823"/>
                        </a:lnTo>
                        <a:lnTo>
                          <a:pt x="2134" y="16886"/>
                        </a:lnTo>
                        <a:lnTo>
                          <a:pt x="2030" y="17012"/>
                        </a:lnTo>
                        <a:lnTo>
                          <a:pt x="2030" y="16928"/>
                        </a:lnTo>
                        <a:lnTo>
                          <a:pt x="2030" y="16886"/>
                        </a:lnTo>
                        <a:lnTo>
                          <a:pt x="2009" y="16844"/>
                        </a:lnTo>
                        <a:lnTo>
                          <a:pt x="1946" y="16928"/>
                        </a:lnTo>
                        <a:lnTo>
                          <a:pt x="1925" y="16928"/>
                        </a:lnTo>
                        <a:lnTo>
                          <a:pt x="1925" y="16844"/>
                        </a:lnTo>
                        <a:lnTo>
                          <a:pt x="1821" y="16823"/>
                        </a:lnTo>
                        <a:lnTo>
                          <a:pt x="1716" y="16907"/>
                        </a:lnTo>
                        <a:lnTo>
                          <a:pt x="1695" y="16802"/>
                        </a:lnTo>
                        <a:lnTo>
                          <a:pt x="1632" y="16760"/>
                        </a:lnTo>
                        <a:lnTo>
                          <a:pt x="1569" y="16844"/>
                        </a:lnTo>
                        <a:lnTo>
                          <a:pt x="1528" y="16740"/>
                        </a:lnTo>
                        <a:lnTo>
                          <a:pt x="1528" y="16614"/>
                        </a:lnTo>
                        <a:lnTo>
                          <a:pt x="1590" y="16530"/>
                        </a:lnTo>
                        <a:lnTo>
                          <a:pt x="1590" y="16614"/>
                        </a:lnTo>
                        <a:lnTo>
                          <a:pt x="1674" y="16698"/>
                        </a:lnTo>
                        <a:lnTo>
                          <a:pt x="1800" y="16656"/>
                        </a:lnTo>
                        <a:lnTo>
                          <a:pt x="1883" y="16719"/>
                        </a:lnTo>
                        <a:lnTo>
                          <a:pt x="1988" y="16635"/>
                        </a:lnTo>
                        <a:lnTo>
                          <a:pt x="1988" y="16593"/>
                        </a:lnTo>
                        <a:lnTo>
                          <a:pt x="1904" y="16530"/>
                        </a:lnTo>
                        <a:lnTo>
                          <a:pt x="1883" y="16509"/>
                        </a:lnTo>
                        <a:lnTo>
                          <a:pt x="1800" y="16488"/>
                        </a:lnTo>
                        <a:lnTo>
                          <a:pt x="1737" y="16530"/>
                        </a:lnTo>
                        <a:lnTo>
                          <a:pt x="1695" y="16488"/>
                        </a:lnTo>
                        <a:lnTo>
                          <a:pt x="1632" y="16405"/>
                        </a:lnTo>
                        <a:lnTo>
                          <a:pt x="1528" y="16342"/>
                        </a:lnTo>
                        <a:lnTo>
                          <a:pt x="1423" y="16342"/>
                        </a:lnTo>
                        <a:lnTo>
                          <a:pt x="1402" y="16384"/>
                        </a:lnTo>
                        <a:lnTo>
                          <a:pt x="1465" y="16426"/>
                        </a:lnTo>
                        <a:lnTo>
                          <a:pt x="1486" y="16426"/>
                        </a:lnTo>
                        <a:lnTo>
                          <a:pt x="1486" y="16488"/>
                        </a:lnTo>
                        <a:lnTo>
                          <a:pt x="1402" y="16509"/>
                        </a:lnTo>
                        <a:lnTo>
                          <a:pt x="1360" y="16509"/>
                        </a:lnTo>
                        <a:lnTo>
                          <a:pt x="1360" y="16551"/>
                        </a:lnTo>
                        <a:lnTo>
                          <a:pt x="1465" y="16635"/>
                        </a:lnTo>
                        <a:lnTo>
                          <a:pt x="1402" y="16656"/>
                        </a:lnTo>
                        <a:lnTo>
                          <a:pt x="1318" y="16656"/>
                        </a:lnTo>
                        <a:lnTo>
                          <a:pt x="1277" y="16740"/>
                        </a:lnTo>
                        <a:lnTo>
                          <a:pt x="1256" y="16886"/>
                        </a:lnTo>
                        <a:lnTo>
                          <a:pt x="1193" y="16802"/>
                        </a:lnTo>
                        <a:lnTo>
                          <a:pt x="1193" y="16698"/>
                        </a:lnTo>
                        <a:lnTo>
                          <a:pt x="1151" y="16635"/>
                        </a:lnTo>
                        <a:lnTo>
                          <a:pt x="1005" y="16614"/>
                        </a:lnTo>
                        <a:lnTo>
                          <a:pt x="1005" y="16740"/>
                        </a:lnTo>
                        <a:lnTo>
                          <a:pt x="942" y="16823"/>
                        </a:lnTo>
                        <a:lnTo>
                          <a:pt x="795" y="16781"/>
                        </a:lnTo>
                        <a:lnTo>
                          <a:pt x="691" y="16781"/>
                        </a:lnTo>
                        <a:lnTo>
                          <a:pt x="691" y="16928"/>
                        </a:lnTo>
                        <a:lnTo>
                          <a:pt x="628" y="17053"/>
                        </a:lnTo>
                        <a:lnTo>
                          <a:pt x="481" y="17095"/>
                        </a:lnTo>
                        <a:lnTo>
                          <a:pt x="335" y="17242"/>
                        </a:lnTo>
                        <a:lnTo>
                          <a:pt x="335" y="17451"/>
                        </a:lnTo>
                        <a:lnTo>
                          <a:pt x="251" y="17451"/>
                        </a:lnTo>
                        <a:lnTo>
                          <a:pt x="105" y="17514"/>
                        </a:lnTo>
                        <a:lnTo>
                          <a:pt x="0" y="17556"/>
                        </a:lnTo>
                        <a:lnTo>
                          <a:pt x="105" y="17576"/>
                        </a:lnTo>
                        <a:lnTo>
                          <a:pt x="63" y="17744"/>
                        </a:lnTo>
                        <a:lnTo>
                          <a:pt x="21" y="17932"/>
                        </a:lnTo>
                        <a:lnTo>
                          <a:pt x="105" y="18037"/>
                        </a:lnTo>
                        <a:lnTo>
                          <a:pt x="209" y="18288"/>
                        </a:lnTo>
                        <a:lnTo>
                          <a:pt x="272" y="18288"/>
                        </a:lnTo>
                        <a:lnTo>
                          <a:pt x="440" y="18372"/>
                        </a:lnTo>
                        <a:lnTo>
                          <a:pt x="523" y="18497"/>
                        </a:lnTo>
                        <a:lnTo>
                          <a:pt x="565" y="18602"/>
                        </a:lnTo>
                        <a:lnTo>
                          <a:pt x="837" y="18769"/>
                        </a:lnTo>
                        <a:lnTo>
                          <a:pt x="900" y="18832"/>
                        </a:lnTo>
                        <a:lnTo>
                          <a:pt x="858" y="19020"/>
                        </a:lnTo>
                        <a:lnTo>
                          <a:pt x="753" y="19208"/>
                        </a:lnTo>
                        <a:lnTo>
                          <a:pt x="649" y="19460"/>
                        </a:lnTo>
                        <a:lnTo>
                          <a:pt x="774" y="19627"/>
                        </a:lnTo>
                        <a:lnTo>
                          <a:pt x="837" y="19773"/>
                        </a:lnTo>
                        <a:lnTo>
                          <a:pt x="1067" y="20234"/>
                        </a:lnTo>
                        <a:lnTo>
                          <a:pt x="1318" y="20820"/>
                        </a:lnTo>
                        <a:lnTo>
                          <a:pt x="1214" y="20861"/>
                        </a:lnTo>
                        <a:lnTo>
                          <a:pt x="1193" y="21217"/>
                        </a:lnTo>
                        <a:lnTo>
                          <a:pt x="1193" y="21322"/>
                        </a:lnTo>
                        <a:lnTo>
                          <a:pt x="1297" y="21343"/>
                        </a:lnTo>
                        <a:lnTo>
                          <a:pt x="1214" y="21447"/>
                        </a:lnTo>
                        <a:lnTo>
                          <a:pt x="1214" y="21636"/>
                        </a:lnTo>
                        <a:lnTo>
                          <a:pt x="1297" y="21740"/>
                        </a:lnTo>
                        <a:lnTo>
                          <a:pt x="1423" y="21761"/>
                        </a:lnTo>
                        <a:lnTo>
                          <a:pt x="1486" y="21866"/>
                        </a:lnTo>
                        <a:lnTo>
                          <a:pt x="1423" y="21929"/>
                        </a:lnTo>
                        <a:lnTo>
                          <a:pt x="1423" y="22138"/>
                        </a:lnTo>
                        <a:lnTo>
                          <a:pt x="1486" y="22263"/>
                        </a:lnTo>
                        <a:lnTo>
                          <a:pt x="1674" y="22389"/>
                        </a:lnTo>
                        <a:lnTo>
                          <a:pt x="1674" y="22577"/>
                        </a:lnTo>
                        <a:lnTo>
                          <a:pt x="1569" y="22745"/>
                        </a:lnTo>
                        <a:lnTo>
                          <a:pt x="1507" y="22912"/>
                        </a:lnTo>
                        <a:lnTo>
                          <a:pt x="1779" y="23289"/>
                        </a:lnTo>
                        <a:lnTo>
                          <a:pt x="1925" y="23330"/>
                        </a:lnTo>
                        <a:lnTo>
                          <a:pt x="2197" y="23623"/>
                        </a:lnTo>
                        <a:lnTo>
                          <a:pt x="2218" y="23812"/>
                        </a:lnTo>
                        <a:lnTo>
                          <a:pt x="2051" y="24230"/>
                        </a:lnTo>
                        <a:lnTo>
                          <a:pt x="1821" y="24628"/>
                        </a:lnTo>
                        <a:lnTo>
                          <a:pt x="1695" y="24900"/>
                        </a:lnTo>
                        <a:lnTo>
                          <a:pt x="1528" y="25151"/>
                        </a:lnTo>
                        <a:lnTo>
                          <a:pt x="1381" y="25402"/>
                        </a:lnTo>
                        <a:lnTo>
                          <a:pt x="1256" y="25486"/>
                        </a:lnTo>
                        <a:lnTo>
                          <a:pt x="984" y="25737"/>
                        </a:lnTo>
                        <a:lnTo>
                          <a:pt x="1005" y="25904"/>
                        </a:lnTo>
                        <a:cubicBezTo>
                          <a:pt x="1005" y="25883"/>
                          <a:pt x="1046" y="25883"/>
                          <a:pt x="1046" y="25883"/>
                        </a:cubicBezTo>
                        <a:cubicBezTo>
                          <a:pt x="1067" y="25883"/>
                          <a:pt x="1193" y="25799"/>
                          <a:pt x="1193" y="25799"/>
                        </a:cubicBezTo>
                        <a:lnTo>
                          <a:pt x="1318" y="25779"/>
                        </a:lnTo>
                        <a:lnTo>
                          <a:pt x="1256" y="25841"/>
                        </a:lnTo>
                        <a:lnTo>
                          <a:pt x="1297" y="25925"/>
                        </a:lnTo>
                        <a:lnTo>
                          <a:pt x="1297" y="26030"/>
                        </a:lnTo>
                        <a:lnTo>
                          <a:pt x="1172" y="25925"/>
                        </a:lnTo>
                        <a:lnTo>
                          <a:pt x="1151" y="26009"/>
                        </a:lnTo>
                        <a:lnTo>
                          <a:pt x="1277" y="26155"/>
                        </a:lnTo>
                        <a:lnTo>
                          <a:pt x="1402" y="26155"/>
                        </a:lnTo>
                        <a:lnTo>
                          <a:pt x="1486" y="26260"/>
                        </a:lnTo>
                        <a:lnTo>
                          <a:pt x="1611" y="26260"/>
                        </a:lnTo>
                        <a:lnTo>
                          <a:pt x="1674" y="26239"/>
                        </a:lnTo>
                        <a:lnTo>
                          <a:pt x="1779" y="26239"/>
                        </a:lnTo>
                        <a:lnTo>
                          <a:pt x="1883" y="26364"/>
                        </a:lnTo>
                        <a:lnTo>
                          <a:pt x="1800" y="26448"/>
                        </a:lnTo>
                        <a:lnTo>
                          <a:pt x="1611" y="26406"/>
                        </a:lnTo>
                        <a:lnTo>
                          <a:pt x="1528" y="26427"/>
                        </a:lnTo>
                        <a:lnTo>
                          <a:pt x="1507" y="26532"/>
                        </a:lnTo>
                        <a:lnTo>
                          <a:pt x="1381" y="26636"/>
                        </a:lnTo>
                        <a:lnTo>
                          <a:pt x="1277" y="26553"/>
                        </a:lnTo>
                        <a:lnTo>
                          <a:pt x="1214" y="26615"/>
                        </a:lnTo>
                        <a:lnTo>
                          <a:pt x="1214" y="26720"/>
                        </a:lnTo>
                        <a:lnTo>
                          <a:pt x="1109" y="26741"/>
                        </a:lnTo>
                        <a:lnTo>
                          <a:pt x="1067" y="26636"/>
                        </a:lnTo>
                        <a:lnTo>
                          <a:pt x="1005" y="26657"/>
                        </a:lnTo>
                        <a:lnTo>
                          <a:pt x="1005" y="26720"/>
                        </a:lnTo>
                        <a:lnTo>
                          <a:pt x="1067" y="26783"/>
                        </a:lnTo>
                        <a:lnTo>
                          <a:pt x="1046" y="26929"/>
                        </a:lnTo>
                        <a:lnTo>
                          <a:pt x="1088" y="26992"/>
                        </a:lnTo>
                        <a:lnTo>
                          <a:pt x="1088" y="27034"/>
                        </a:lnTo>
                        <a:lnTo>
                          <a:pt x="1067" y="27055"/>
                        </a:lnTo>
                        <a:lnTo>
                          <a:pt x="984" y="27159"/>
                        </a:lnTo>
                        <a:lnTo>
                          <a:pt x="942" y="27306"/>
                        </a:lnTo>
                        <a:lnTo>
                          <a:pt x="858" y="27369"/>
                        </a:lnTo>
                        <a:lnTo>
                          <a:pt x="795" y="27808"/>
                        </a:lnTo>
                        <a:lnTo>
                          <a:pt x="1067" y="28289"/>
                        </a:lnTo>
                        <a:lnTo>
                          <a:pt x="1067" y="28394"/>
                        </a:lnTo>
                        <a:lnTo>
                          <a:pt x="984" y="28457"/>
                        </a:lnTo>
                        <a:lnTo>
                          <a:pt x="1005" y="28561"/>
                        </a:lnTo>
                        <a:lnTo>
                          <a:pt x="942" y="28708"/>
                        </a:lnTo>
                        <a:lnTo>
                          <a:pt x="1046" y="28729"/>
                        </a:lnTo>
                        <a:lnTo>
                          <a:pt x="1067" y="28833"/>
                        </a:lnTo>
                        <a:lnTo>
                          <a:pt x="1046" y="28875"/>
                        </a:lnTo>
                        <a:lnTo>
                          <a:pt x="1088" y="28938"/>
                        </a:lnTo>
                        <a:lnTo>
                          <a:pt x="1109" y="29043"/>
                        </a:lnTo>
                        <a:lnTo>
                          <a:pt x="1088" y="29126"/>
                        </a:lnTo>
                        <a:lnTo>
                          <a:pt x="1172" y="29252"/>
                        </a:lnTo>
                        <a:lnTo>
                          <a:pt x="1193" y="29294"/>
                        </a:lnTo>
                        <a:lnTo>
                          <a:pt x="1256" y="29461"/>
                        </a:lnTo>
                        <a:lnTo>
                          <a:pt x="1318" y="29566"/>
                        </a:lnTo>
                        <a:lnTo>
                          <a:pt x="1360" y="29712"/>
                        </a:lnTo>
                        <a:lnTo>
                          <a:pt x="1402" y="29712"/>
                        </a:lnTo>
                        <a:lnTo>
                          <a:pt x="1507" y="29796"/>
                        </a:lnTo>
                        <a:lnTo>
                          <a:pt x="1632" y="29712"/>
                        </a:lnTo>
                        <a:lnTo>
                          <a:pt x="1737" y="29900"/>
                        </a:lnTo>
                        <a:lnTo>
                          <a:pt x="1883" y="29817"/>
                        </a:lnTo>
                        <a:lnTo>
                          <a:pt x="2009" y="29859"/>
                        </a:lnTo>
                        <a:lnTo>
                          <a:pt x="2113" y="30026"/>
                        </a:lnTo>
                        <a:lnTo>
                          <a:pt x="2260" y="29921"/>
                        </a:lnTo>
                        <a:lnTo>
                          <a:pt x="2427" y="29880"/>
                        </a:lnTo>
                        <a:lnTo>
                          <a:pt x="2511" y="29963"/>
                        </a:lnTo>
                        <a:lnTo>
                          <a:pt x="2574" y="29963"/>
                        </a:lnTo>
                        <a:lnTo>
                          <a:pt x="2846" y="30026"/>
                        </a:lnTo>
                        <a:lnTo>
                          <a:pt x="2867" y="30172"/>
                        </a:lnTo>
                        <a:lnTo>
                          <a:pt x="2825" y="30319"/>
                        </a:lnTo>
                        <a:lnTo>
                          <a:pt x="2930" y="30424"/>
                        </a:lnTo>
                        <a:lnTo>
                          <a:pt x="2930" y="30612"/>
                        </a:lnTo>
                        <a:lnTo>
                          <a:pt x="3055" y="30737"/>
                        </a:lnTo>
                        <a:lnTo>
                          <a:pt x="3139" y="30905"/>
                        </a:lnTo>
                        <a:lnTo>
                          <a:pt x="3285" y="31114"/>
                        </a:lnTo>
                        <a:lnTo>
                          <a:pt x="3390" y="31177"/>
                        </a:lnTo>
                        <a:lnTo>
                          <a:pt x="3453" y="31365"/>
                        </a:lnTo>
                        <a:lnTo>
                          <a:pt x="3620" y="31428"/>
                        </a:lnTo>
                        <a:lnTo>
                          <a:pt x="3829" y="31595"/>
                        </a:lnTo>
                        <a:lnTo>
                          <a:pt x="3871" y="31700"/>
                        </a:lnTo>
                        <a:lnTo>
                          <a:pt x="4018" y="31805"/>
                        </a:lnTo>
                        <a:lnTo>
                          <a:pt x="3934" y="31867"/>
                        </a:lnTo>
                        <a:lnTo>
                          <a:pt x="3829" y="32056"/>
                        </a:lnTo>
                        <a:lnTo>
                          <a:pt x="3557" y="32097"/>
                        </a:lnTo>
                        <a:lnTo>
                          <a:pt x="3411" y="31993"/>
                        </a:lnTo>
                        <a:lnTo>
                          <a:pt x="3369" y="32097"/>
                        </a:lnTo>
                        <a:lnTo>
                          <a:pt x="3369" y="32223"/>
                        </a:lnTo>
                        <a:lnTo>
                          <a:pt x="3474" y="32411"/>
                        </a:lnTo>
                        <a:lnTo>
                          <a:pt x="3453" y="32579"/>
                        </a:lnTo>
                        <a:lnTo>
                          <a:pt x="3578" y="32725"/>
                        </a:lnTo>
                        <a:lnTo>
                          <a:pt x="3578" y="32893"/>
                        </a:lnTo>
                        <a:lnTo>
                          <a:pt x="3683" y="32913"/>
                        </a:lnTo>
                        <a:lnTo>
                          <a:pt x="3808" y="32893"/>
                        </a:lnTo>
                        <a:lnTo>
                          <a:pt x="3808" y="32746"/>
                        </a:lnTo>
                        <a:lnTo>
                          <a:pt x="3892" y="32683"/>
                        </a:lnTo>
                        <a:lnTo>
                          <a:pt x="4185" y="32788"/>
                        </a:lnTo>
                        <a:lnTo>
                          <a:pt x="4457" y="32788"/>
                        </a:lnTo>
                        <a:lnTo>
                          <a:pt x="4624" y="32704"/>
                        </a:lnTo>
                        <a:lnTo>
                          <a:pt x="4750" y="32704"/>
                        </a:lnTo>
                        <a:lnTo>
                          <a:pt x="4834" y="32955"/>
                        </a:lnTo>
                        <a:lnTo>
                          <a:pt x="4959" y="33060"/>
                        </a:lnTo>
                        <a:lnTo>
                          <a:pt x="4875" y="33206"/>
                        </a:lnTo>
                        <a:lnTo>
                          <a:pt x="5043" y="33416"/>
                        </a:lnTo>
                        <a:lnTo>
                          <a:pt x="5357" y="33353"/>
                        </a:lnTo>
                        <a:lnTo>
                          <a:pt x="5461" y="33457"/>
                        </a:lnTo>
                        <a:lnTo>
                          <a:pt x="5482" y="33583"/>
                        </a:lnTo>
                        <a:lnTo>
                          <a:pt x="5587" y="33625"/>
                        </a:lnTo>
                        <a:lnTo>
                          <a:pt x="5587" y="33771"/>
                        </a:lnTo>
                        <a:lnTo>
                          <a:pt x="5650" y="33960"/>
                        </a:lnTo>
                        <a:lnTo>
                          <a:pt x="5901" y="34211"/>
                        </a:lnTo>
                        <a:lnTo>
                          <a:pt x="6005" y="34106"/>
                        </a:lnTo>
                        <a:lnTo>
                          <a:pt x="6173" y="34190"/>
                        </a:lnTo>
                        <a:lnTo>
                          <a:pt x="6298" y="34169"/>
                        </a:lnTo>
                        <a:lnTo>
                          <a:pt x="6424" y="34190"/>
                        </a:lnTo>
                        <a:lnTo>
                          <a:pt x="6612" y="34043"/>
                        </a:lnTo>
                        <a:lnTo>
                          <a:pt x="6696" y="34043"/>
                        </a:lnTo>
                        <a:lnTo>
                          <a:pt x="6821" y="34315"/>
                        </a:lnTo>
                        <a:lnTo>
                          <a:pt x="7010" y="34420"/>
                        </a:lnTo>
                        <a:lnTo>
                          <a:pt x="7051" y="34525"/>
                        </a:lnTo>
                        <a:lnTo>
                          <a:pt x="7135" y="34462"/>
                        </a:lnTo>
                        <a:lnTo>
                          <a:pt x="7344" y="34504"/>
                        </a:lnTo>
                        <a:lnTo>
                          <a:pt x="7491" y="34504"/>
                        </a:lnTo>
                        <a:lnTo>
                          <a:pt x="7595" y="34587"/>
                        </a:lnTo>
                        <a:lnTo>
                          <a:pt x="7742" y="34566"/>
                        </a:lnTo>
                        <a:lnTo>
                          <a:pt x="7888" y="34671"/>
                        </a:lnTo>
                        <a:lnTo>
                          <a:pt x="8077" y="34692"/>
                        </a:lnTo>
                        <a:lnTo>
                          <a:pt x="8160" y="34608"/>
                        </a:lnTo>
                        <a:lnTo>
                          <a:pt x="8202" y="34734"/>
                        </a:lnTo>
                        <a:lnTo>
                          <a:pt x="8286" y="34797"/>
                        </a:lnTo>
                        <a:lnTo>
                          <a:pt x="8286" y="34943"/>
                        </a:lnTo>
                        <a:lnTo>
                          <a:pt x="8181" y="35090"/>
                        </a:lnTo>
                        <a:lnTo>
                          <a:pt x="8056" y="35110"/>
                        </a:lnTo>
                        <a:lnTo>
                          <a:pt x="8014" y="35362"/>
                        </a:lnTo>
                        <a:lnTo>
                          <a:pt x="8181" y="35466"/>
                        </a:lnTo>
                        <a:lnTo>
                          <a:pt x="8202" y="35634"/>
                        </a:lnTo>
                        <a:lnTo>
                          <a:pt x="8119" y="35843"/>
                        </a:lnTo>
                        <a:lnTo>
                          <a:pt x="8160" y="35989"/>
                        </a:lnTo>
                        <a:lnTo>
                          <a:pt x="8056" y="36073"/>
                        </a:lnTo>
                        <a:lnTo>
                          <a:pt x="7763" y="36094"/>
                        </a:lnTo>
                        <a:lnTo>
                          <a:pt x="7637" y="36303"/>
                        </a:lnTo>
                        <a:lnTo>
                          <a:pt x="7554" y="36345"/>
                        </a:lnTo>
                        <a:lnTo>
                          <a:pt x="7533" y="36596"/>
                        </a:lnTo>
                        <a:lnTo>
                          <a:pt x="7554" y="36596"/>
                        </a:lnTo>
                        <a:lnTo>
                          <a:pt x="7658" y="36617"/>
                        </a:lnTo>
                        <a:lnTo>
                          <a:pt x="7784" y="36554"/>
                        </a:lnTo>
                        <a:lnTo>
                          <a:pt x="7951" y="36512"/>
                        </a:lnTo>
                        <a:lnTo>
                          <a:pt x="7972" y="36575"/>
                        </a:lnTo>
                        <a:lnTo>
                          <a:pt x="7951" y="36659"/>
                        </a:lnTo>
                        <a:lnTo>
                          <a:pt x="7637" y="36805"/>
                        </a:lnTo>
                        <a:lnTo>
                          <a:pt x="7491" y="36889"/>
                        </a:lnTo>
                        <a:lnTo>
                          <a:pt x="7554" y="36931"/>
                        </a:lnTo>
                        <a:lnTo>
                          <a:pt x="7637" y="36931"/>
                        </a:lnTo>
                        <a:lnTo>
                          <a:pt x="7554" y="37014"/>
                        </a:lnTo>
                        <a:lnTo>
                          <a:pt x="7428" y="36994"/>
                        </a:lnTo>
                        <a:lnTo>
                          <a:pt x="7240" y="37014"/>
                        </a:lnTo>
                        <a:lnTo>
                          <a:pt x="7323" y="37203"/>
                        </a:lnTo>
                        <a:lnTo>
                          <a:pt x="7386" y="37286"/>
                        </a:lnTo>
                        <a:lnTo>
                          <a:pt x="7449" y="37224"/>
                        </a:lnTo>
                        <a:lnTo>
                          <a:pt x="7470" y="37286"/>
                        </a:lnTo>
                        <a:lnTo>
                          <a:pt x="7575" y="37307"/>
                        </a:lnTo>
                        <a:lnTo>
                          <a:pt x="7575" y="37349"/>
                        </a:lnTo>
                        <a:lnTo>
                          <a:pt x="7491" y="37391"/>
                        </a:lnTo>
                        <a:lnTo>
                          <a:pt x="7449" y="37454"/>
                        </a:lnTo>
                        <a:lnTo>
                          <a:pt x="7365" y="37454"/>
                        </a:lnTo>
                        <a:lnTo>
                          <a:pt x="7323" y="37517"/>
                        </a:lnTo>
                        <a:lnTo>
                          <a:pt x="7323" y="37559"/>
                        </a:lnTo>
                        <a:lnTo>
                          <a:pt x="7177" y="37705"/>
                        </a:lnTo>
                        <a:lnTo>
                          <a:pt x="7177" y="37831"/>
                        </a:lnTo>
                        <a:lnTo>
                          <a:pt x="7240" y="37851"/>
                        </a:lnTo>
                        <a:lnTo>
                          <a:pt x="7219" y="38019"/>
                        </a:lnTo>
                        <a:lnTo>
                          <a:pt x="7114" y="37977"/>
                        </a:lnTo>
                        <a:lnTo>
                          <a:pt x="7072" y="38019"/>
                        </a:lnTo>
                        <a:lnTo>
                          <a:pt x="6968" y="37935"/>
                        </a:lnTo>
                        <a:lnTo>
                          <a:pt x="6842" y="37914"/>
                        </a:lnTo>
                        <a:lnTo>
                          <a:pt x="6842" y="37956"/>
                        </a:lnTo>
                        <a:lnTo>
                          <a:pt x="6905" y="38040"/>
                        </a:lnTo>
                        <a:lnTo>
                          <a:pt x="6821" y="38061"/>
                        </a:lnTo>
                        <a:lnTo>
                          <a:pt x="6738" y="38144"/>
                        </a:lnTo>
                        <a:lnTo>
                          <a:pt x="6863" y="38165"/>
                        </a:lnTo>
                        <a:lnTo>
                          <a:pt x="6947" y="38165"/>
                        </a:lnTo>
                        <a:lnTo>
                          <a:pt x="7114" y="38291"/>
                        </a:lnTo>
                        <a:lnTo>
                          <a:pt x="7114" y="38375"/>
                        </a:lnTo>
                        <a:lnTo>
                          <a:pt x="7240" y="38500"/>
                        </a:lnTo>
                        <a:lnTo>
                          <a:pt x="7449" y="38479"/>
                        </a:lnTo>
                        <a:lnTo>
                          <a:pt x="7679" y="38605"/>
                        </a:lnTo>
                        <a:lnTo>
                          <a:pt x="7847" y="38647"/>
                        </a:lnTo>
                        <a:lnTo>
                          <a:pt x="8202" y="38898"/>
                        </a:lnTo>
                        <a:lnTo>
                          <a:pt x="8286" y="39023"/>
                        </a:lnTo>
                        <a:lnTo>
                          <a:pt x="8391" y="39065"/>
                        </a:lnTo>
                        <a:lnTo>
                          <a:pt x="8412" y="39128"/>
                        </a:lnTo>
                        <a:lnTo>
                          <a:pt x="8516" y="39211"/>
                        </a:lnTo>
                        <a:lnTo>
                          <a:pt x="8600" y="39211"/>
                        </a:lnTo>
                        <a:lnTo>
                          <a:pt x="8621" y="39295"/>
                        </a:lnTo>
                        <a:lnTo>
                          <a:pt x="8725" y="39337"/>
                        </a:lnTo>
                        <a:lnTo>
                          <a:pt x="8788" y="39337"/>
                        </a:lnTo>
                        <a:lnTo>
                          <a:pt x="8893" y="39483"/>
                        </a:lnTo>
                        <a:lnTo>
                          <a:pt x="8997" y="39504"/>
                        </a:lnTo>
                        <a:lnTo>
                          <a:pt x="9039" y="39525"/>
                        </a:lnTo>
                        <a:lnTo>
                          <a:pt x="9102" y="39504"/>
                        </a:lnTo>
                        <a:lnTo>
                          <a:pt x="9248" y="39630"/>
                        </a:lnTo>
                        <a:lnTo>
                          <a:pt x="9248" y="39714"/>
                        </a:lnTo>
                        <a:lnTo>
                          <a:pt x="9374" y="39735"/>
                        </a:lnTo>
                        <a:lnTo>
                          <a:pt x="9520" y="39923"/>
                        </a:lnTo>
                        <a:lnTo>
                          <a:pt x="9583" y="40007"/>
                        </a:lnTo>
                        <a:lnTo>
                          <a:pt x="9625" y="40237"/>
                        </a:lnTo>
                        <a:lnTo>
                          <a:pt x="9730" y="40425"/>
                        </a:lnTo>
                        <a:lnTo>
                          <a:pt x="9688" y="40488"/>
                        </a:lnTo>
                        <a:lnTo>
                          <a:pt x="9730" y="40572"/>
                        </a:lnTo>
                        <a:cubicBezTo>
                          <a:pt x="9939" y="40572"/>
                          <a:pt x="10483" y="40572"/>
                          <a:pt x="10462" y="40446"/>
                        </a:cubicBezTo>
                        <a:lnTo>
                          <a:pt x="10420" y="40279"/>
                        </a:lnTo>
                        <a:lnTo>
                          <a:pt x="11090" y="40258"/>
                        </a:lnTo>
                        <a:cubicBezTo>
                          <a:pt x="11090" y="40258"/>
                          <a:pt x="11215" y="40383"/>
                          <a:pt x="11320" y="40383"/>
                        </a:cubicBezTo>
                        <a:cubicBezTo>
                          <a:pt x="11425" y="40383"/>
                          <a:pt x="11948" y="40153"/>
                          <a:pt x="11948" y="40153"/>
                        </a:cubicBezTo>
                        <a:cubicBezTo>
                          <a:pt x="11948" y="40153"/>
                          <a:pt x="12073" y="40174"/>
                          <a:pt x="12136" y="40279"/>
                        </a:cubicBezTo>
                        <a:cubicBezTo>
                          <a:pt x="12159" y="40337"/>
                          <a:pt x="12208" y="40350"/>
                          <a:pt x="12254" y="40350"/>
                        </a:cubicBezTo>
                        <a:cubicBezTo>
                          <a:pt x="12291" y="40350"/>
                          <a:pt x="12327" y="40341"/>
                          <a:pt x="12345" y="40341"/>
                        </a:cubicBezTo>
                        <a:lnTo>
                          <a:pt x="12345" y="40320"/>
                        </a:lnTo>
                        <a:lnTo>
                          <a:pt x="12492" y="40341"/>
                        </a:lnTo>
                        <a:lnTo>
                          <a:pt x="12764" y="40551"/>
                        </a:lnTo>
                        <a:lnTo>
                          <a:pt x="12826" y="40676"/>
                        </a:lnTo>
                        <a:lnTo>
                          <a:pt x="13098" y="40697"/>
                        </a:lnTo>
                        <a:lnTo>
                          <a:pt x="13140" y="40592"/>
                        </a:lnTo>
                        <a:lnTo>
                          <a:pt x="13308" y="40488"/>
                        </a:lnTo>
                        <a:lnTo>
                          <a:pt x="13496" y="40258"/>
                        </a:lnTo>
                        <a:lnTo>
                          <a:pt x="13433" y="40237"/>
                        </a:lnTo>
                        <a:lnTo>
                          <a:pt x="13119" y="39965"/>
                        </a:lnTo>
                        <a:lnTo>
                          <a:pt x="12910" y="39714"/>
                        </a:lnTo>
                        <a:lnTo>
                          <a:pt x="12889" y="39546"/>
                        </a:lnTo>
                        <a:lnTo>
                          <a:pt x="12805" y="39442"/>
                        </a:lnTo>
                        <a:lnTo>
                          <a:pt x="12805" y="39295"/>
                        </a:lnTo>
                        <a:lnTo>
                          <a:pt x="12785" y="39211"/>
                        </a:lnTo>
                        <a:lnTo>
                          <a:pt x="12764" y="39170"/>
                        </a:lnTo>
                        <a:lnTo>
                          <a:pt x="12680" y="39170"/>
                        </a:lnTo>
                        <a:lnTo>
                          <a:pt x="12680" y="39065"/>
                        </a:lnTo>
                        <a:lnTo>
                          <a:pt x="12722" y="39086"/>
                        </a:lnTo>
                        <a:lnTo>
                          <a:pt x="12764" y="38981"/>
                        </a:lnTo>
                        <a:lnTo>
                          <a:pt x="12805" y="38877"/>
                        </a:lnTo>
                        <a:lnTo>
                          <a:pt x="12722" y="38877"/>
                        </a:lnTo>
                        <a:lnTo>
                          <a:pt x="12680" y="38919"/>
                        </a:lnTo>
                        <a:lnTo>
                          <a:pt x="12554" y="38856"/>
                        </a:lnTo>
                        <a:lnTo>
                          <a:pt x="12554" y="38667"/>
                        </a:lnTo>
                        <a:lnTo>
                          <a:pt x="12450" y="38647"/>
                        </a:lnTo>
                        <a:lnTo>
                          <a:pt x="12366" y="38563"/>
                        </a:lnTo>
                        <a:lnTo>
                          <a:pt x="12282" y="38584"/>
                        </a:lnTo>
                        <a:lnTo>
                          <a:pt x="12178" y="38584"/>
                        </a:lnTo>
                        <a:lnTo>
                          <a:pt x="12136" y="38375"/>
                        </a:lnTo>
                        <a:lnTo>
                          <a:pt x="12157" y="38270"/>
                        </a:lnTo>
                        <a:lnTo>
                          <a:pt x="12199" y="38228"/>
                        </a:lnTo>
                        <a:lnTo>
                          <a:pt x="12199" y="38019"/>
                        </a:lnTo>
                        <a:lnTo>
                          <a:pt x="12261" y="37914"/>
                        </a:lnTo>
                        <a:lnTo>
                          <a:pt x="12282" y="37768"/>
                        </a:lnTo>
                        <a:lnTo>
                          <a:pt x="12345" y="37726"/>
                        </a:lnTo>
                        <a:lnTo>
                          <a:pt x="12366" y="37600"/>
                        </a:lnTo>
                        <a:lnTo>
                          <a:pt x="12408" y="37517"/>
                        </a:lnTo>
                        <a:lnTo>
                          <a:pt x="12408" y="37433"/>
                        </a:lnTo>
                        <a:lnTo>
                          <a:pt x="12471" y="37454"/>
                        </a:lnTo>
                        <a:lnTo>
                          <a:pt x="12513" y="37517"/>
                        </a:lnTo>
                        <a:lnTo>
                          <a:pt x="12575" y="37496"/>
                        </a:lnTo>
                        <a:lnTo>
                          <a:pt x="12596" y="37412"/>
                        </a:lnTo>
                        <a:lnTo>
                          <a:pt x="12659" y="37454"/>
                        </a:lnTo>
                        <a:lnTo>
                          <a:pt x="12701" y="37412"/>
                        </a:lnTo>
                        <a:lnTo>
                          <a:pt x="12785" y="37412"/>
                        </a:lnTo>
                        <a:lnTo>
                          <a:pt x="12868" y="37349"/>
                        </a:lnTo>
                        <a:lnTo>
                          <a:pt x="12826" y="37307"/>
                        </a:lnTo>
                        <a:lnTo>
                          <a:pt x="12764" y="37286"/>
                        </a:lnTo>
                        <a:lnTo>
                          <a:pt x="12805" y="37286"/>
                        </a:lnTo>
                        <a:cubicBezTo>
                          <a:pt x="12805" y="37286"/>
                          <a:pt x="12826" y="37307"/>
                          <a:pt x="12868" y="37307"/>
                        </a:cubicBezTo>
                        <a:cubicBezTo>
                          <a:pt x="12889" y="37307"/>
                          <a:pt x="12931" y="37286"/>
                          <a:pt x="12931" y="37286"/>
                        </a:cubicBezTo>
                        <a:lnTo>
                          <a:pt x="12994" y="37328"/>
                        </a:lnTo>
                        <a:lnTo>
                          <a:pt x="13036" y="37307"/>
                        </a:lnTo>
                        <a:lnTo>
                          <a:pt x="13015" y="37245"/>
                        </a:lnTo>
                        <a:lnTo>
                          <a:pt x="12847" y="37140"/>
                        </a:lnTo>
                        <a:lnTo>
                          <a:pt x="12931" y="37119"/>
                        </a:lnTo>
                        <a:lnTo>
                          <a:pt x="13036" y="37140"/>
                        </a:lnTo>
                        <a:lnTo>
                          <a:pt x="13098" y="37119"/>
                        </a:lnTo>
                        <a:lnTo>
                          <a:pt x="13161" y="37140"/>
                        </a:lnTo>
                        <a:lnTo>
                          <a:pt x="13161" y="37077"/>
                        </a:lnTo>
                        <a:lnTo>
                          <a:pt x="13119" y="37035"/>
                        </a:lnTo>
                        <a:lnTo>
                          <a:pt x="13161" y="37035"/>
                        </a:lnTo>
                        <a:lnTo>
                          <a:pt x="13161" y="36994"/>
                        </a:lnTo>
                        <a:lnTo>
                          <a:pt x="13119" y="36931"/>
                        </a:lnTo>
                        <a:lnTo>
                          <a:pt x="13203" y="36910"/>
                        </a:lnTo>
                        <a:lnTo>
                          <a:pt x="13203" y="36868"/>
                        </a:lnTo>
                        <a:lnTo>
                          <a:pt x="13203" y="36805"/>
                        </a:lnTo>
                        <a:lnTo>
                          <a:pt x="13057" y="36722"/>
                        </a:lnTo>
                        <a:lnTo>
                          <a:pt x="12910" y="36784"/>
                        </a:lnTo>
                        <a:lnTo>
                          <a:pt x="12701" y="36659"/>
                        </a:lnTo>
                        <a:lnTo>
                          <a:pt x="12701" y="36554"/>
                        </a:lnTo>
                        <a:lnTo>
                          <a:pt x="12910" y="36554"/>
                        </a:lnTo>
                        <a:lnTo>
                          <a:pt x="12680" y="36157"/>
                        </a:lnTo>
                        <a:lnTo>
                          <a:pt x="12408" y="35885"/>
                        </a:lnTo>
                        <a:lnTo>
                          <a:pt x="12052" y="35780"/>
                        </a:lnTo>
                        <a:lnTo>
                          <a:pt x="11989" y="35864"/>
                        </a:lnTo>
                        <a:lnTo>
                          <a:pt x="11822" y="35717"/>
                        </a:lnTo>
                        <a:lnTo>
                          <a:pt x="11843" y="35634"/>
                        </a:lnTo>
                        <a:lnTo>
                          <a:pt x="11738" y="35466"/>
                        </a:lnTo>
                        <a:lnTo>
                          <a:pt x="11508" y="35403"/>
                        </a:lnTo>
                        <a:lnTo>
                          <a:pt x="11571" y="35194"/>
                        </a:lnTo>
                        <a:lnTo>
                          <a:pt x="11634" y="34818"/>
                        </a:lnTo>
                        <a:lnTo>
                          <a:pt x="11550" y="34734"/>
                        </a:lnTo>
                        <a:lnTo>
                          <a:pt x="11529" y="34462"/>
                        </a:lnTo>
                        <a:lnTo>
                          <a:pt x="11634" y="34399"/>
                        </a:lnTo>
                        <a:lnTo>
                          <a:pt x="11780" y="34211"/>
                        </a:lnTo>
                        <a:lnTo>
                          <a:pt x="11780" y="34064"/>
                        </a:lnTo>
                        <a:lnTo>
                          <a:pt x="11864" y="33960"/>
                        </a:lnTo>
                        <a:lnTo>
                          <a:pt x="12178" y="34253"/>
                        </a:lnTo>
                        <a:lnTo>
                          <a:pt x="12199" y="34357"/>
                        </a:lnTo>
                        <a:lnTo>
                          <a:pt x="12387" y="34462"/>
                        </a:lnTo>
                        <a:lnTo>
                          <a:pt x="12575" y="34420"/>
                        </a:lnTo>
                        <a:lnTo>
                          <a:pt x="12554" y="34253"/>
                        </a:lnTo>
                        <a:lnTo>
                          <a:pt x="12617" y="34190"/>
                        </a:lnTo>
                        <a:lnTo>
                          <a:pt x="12492" y="33729"/>
                        </a:lnTo>
                        <a:lnTo>
                          <a:pt x="12680" y="33688"/>
                        </a:lnTo>
                        <a:lnTo>
                          <a:pt x="12868" y="33688"/>
                        </a:lnTo>
                        <a:lnTo>
                          <a:pt x="12868" y="33562"/>
                        </a:lnTo>
                        <a:lnTo>
                          <a:pt x="12785" y="33457"/>
                        </a:lnTo>
                        <a:lnTo>
                          <a:pt x="12805" y="33332"/>
                        </a:lnTo>
                        <a:lnTo>
                          <a:pt x="12994" y="33227"/>
                        </a:lnTo>
                        <a:lnTo>
                          <a:pt x="13077" y="33227"/>
                        </a:lnTo>
                        <a:lnTo>
                          <a:pt x="13119" y="33060"/>
                        </a:lnTo>
                        <a:lnTo>
                          <a:pt x="13203" y="32997"/>
                        </a:lnTo>
                        <a:lnTo>
                          <a:pt x="13329" y="33018"/>
                        </a:lnTo>
                        <a:lnTo>
                          <a:pt x="13349" y="32913"/>
                        </a:lnTo>
                        <a:lnTo>
                          <a:pt x="13329" y="32809"/>
                        </a:lnTo>
                        <a:lnTo>
                          <a:pt x="13349" y="32725"/>
                        </a:lnTo>
                        <a:lnTo>
                          <a:pt x="13538" y="32830"/>
                        </a:lnTo>
                        <a:lnTo>
                          <a:pt x="13663" y="32893"/>
                        </a:lnTo>
                        <a:lnTo>
                          <a:pt x="13642" y="32955"/>
                        </a:lnTo>
                        <a:lnTo>
                          <a:pt x="13559" y="33060"/>
                        </a:lnTo>
                        <a:lnTo>
                          <a:pt x="13621" y="33123"/>
                        </a:lnTo>
                        <a:lnTo>
                          <a:pt x="13726" y="33060"/>
                        </a:lnTo>
                        <a:lnTo>
                          <a:pt x="13747" y="32997"/>
                        </a:lnTo>
                        <a:lnTo>
                          <a:pt x="13831" y="32934"/>
                        </a:lnTo>
                        <a:lnTo>
                          <a:pt x="13831" y="33039"/>
                        </a:lnTo>
                        <a:lnTo>
                          <a:pt x="13914" y="32955"/>
                        </a:lnTo>
                        <a:lnTo>
                          <a:pt x="13935" y="32893"/>
                        </a:lnTo>
                        <a:lnTo>
                          <a:pt x="14040" y="32893"/>
                        </a:lnTo>
                        <a:lnTo>
                          <a:pt x="14165" y="32809"/>
                        </a:lnTo>
                        <a:lnTo>
                          <a:pt x="14270" y="32809"/>
                        </a:lnTo>
                        <a:lnTo>
                          <a:pt x="14312" y="32955"/>
                        </a:lnTo>
                        <a:lnTo>
                          <a:pt x="14458" y="33039"/>
                        </a:lnTo>
                        <a:lnTo>
                          <a:pt x="14668" y="32955"/>
                        </a:lnTo>
                        <a:lnTo>
                          <a:pt x="14772" y="32955"/>
                        </a:lnTo>
                        <a:lnTo>
                          <a:pt x="14814" y="33039"/>
                        </a:lnTo>
                        <a:lnTo>
                          <a:pt x="14898" y="33039"/>
                        </a:lnTo>
                        <a:lnTo>
                          <a:pt x="15002" y="33206"/>
                        </a:lnTo>
                        <a:lnTo>
                          <a:pt x="15128" y="33206"/>
                        </a:lnTo>
                        <a:lnTo>
                          <a:pt x="15233" y="33332"/>
                        </a:lnTo>
                        <a:lnTo>
                          <a:pt x="15400" y="33457"/>
                        </a:lnTo>
                        <a:lnTo>
                          <a:pt x="15463" y="33457"/>
                        </a:lnTo>
                        <a:lnTo>
                          <a:pt x="15526" y="33541"/>
                        </a:lnTo>
                        <a:lnTo>
                          <a:pt x="15526" y="33667"/>
                        </a:lnTo>
                        <a:lnTo>
                          <a:pt x="15609" y="33688"/>
                        </a:lnTo>
                        <a:lnTo>
                          <a:pt x="15672" y="33583"/>
                        </a:lnTo>
                        <a:lnTo>
                          <a:pt x="15672" y="33437"/>
                        </a:lnTo>
                        <a:lnTo>
                          <a:pt x="15777" y="33353"/>
                        </a:lnTo>
                        <a:lnTo>
                          <a:pt x="15860" y="33457"/>
                        </a:lnTo>
                        <a:lnTo>
                          <a:pt x="16070" y="33478"/>
                        </a:lnTo>
                        <a:lnTo>
                          <a:pt x="16153" y="33583"/>
                        </a:lnTo>
                        <a:lnTo>
                          <a:pt x="16258" y="33625"/>
                        </a:lnTo>
                        <a:lnTo>
                          <a:pt x="16383" y="33520"/>
                        </a:lnTo>
                        <a:lnTo>
                          <a:pt x="16383" y="33311"/>
                        </a:lnTo>
                        <a:lnTo>
                          <a:pt x="16509" y="33311"/>
                        </a:lnTo>
                        <a:lnTo>
                          <a:pt x="16509" y="33206"/>
                        </a:lnTo>
                        <a:lnTo>
                          <a:pt x="16614" y="33165"/>
                        </a:lnTo>
                        <a:lnTo>
                          <a:pt x="16697" y="33248"/>
                        </a:lnTo>
                        <a:lnTo>
                          <a:pt x="16760" y="33144"/>
                        </a:lnTo>
                        <a:lnTo>
                          <a:pt x="16886" y="33123"/>
                        </a:lnTo>
                        <a:lnTo>
                          <a:pt x="17032" y="33269"/>
                        </a:lnTo>
                        <a:lnTo>
                          <a:pt x="17074" y="33332"/>
                        </a:lnTo>
                        <a:lnTo>
                          <a:pt x="17220" y="33311"/>
                        </a:lnTo>
                        <a:lnTo>
                          <a:pt x="17199" y="33165"/>
                        </a:lnTo>
                        <a:lnTo>
                          <a:pt x="17283" y="33144"/>
                        </a:lnTo>
                        <a:lnTo>
                          <a:pt x="17409" y="33144"/>
                        </a:lnTo>
                        <a:lnTo>
                          <a:pt x="17451" y="33060"/>
                        </a:lnTo>
                        <a:lnTo>
                          <a:pt x="17597" y="33144"/>
                        </a:lnTo>
                        <a:lnTo>
                          <a:pt x="17660" y="33206"/>
                        </a:lnTo>
                        <a:lnTo>
                          <a:pt x="17639" y="33269"/>
                        </a:lnTo>
                        <a:lnTo>
                          <a:pt x="17555" y="33332"/>
                        </a:lnTo>
                        <a:lnTo>
                          <a:pt x="17660" y="33457"/>
                        </a:lnTo>
                        <a:lnTo>
                          <a:pt x="17764" y="33478"/>
                        </a:lnTo>
                        <a:lnTo>
                          <a:pt x="17827" y="33457"/>
                        </a:lnTo>
                        <a:lnTo>
                          <a:pt x="17911" y="33520"/>
                        </a:lnTo>
                        <a:lnTo>
                          <a:pt x="18078" y="33520"/>
                        </a:lnTo>
                        <a:lnTo>
                          <a:pt x="18287" y="33625"/>
                        </a:lnTo>
                        <a:lnTo>
                          <a:pt x="18434" y="33583"/>
                        </a:lnTo>
                        <a:lnTo>
                          <a:pt x="18476" y="33457"/>
                        </a:lnTo>
                        <a:lnTo>
                          <a:pt x="18476" y="33353"/>
                        </a:lnTo>
                        <a:lnTo>
                          <a:pt x="18539" y="33311"/>
                        </a:lnTo>
                        <a:lnTo>
                          <a:pt x="18706" y="33416"/>
                        </a:lnTo>
                        <a:lnTo>
                          <a:pt x="18873" y="33437"/>
                        </a:lnTo>
                        <a:lnTo>
                          <a:pt x="19062" y="33353"/>
                        </a:lnTo>
                        <a:lnTo>
                          <a:pt x="19103" y="33248"/>
                        </a:lnTo>
                        <a:lnTo>
                          <a:pt x="19083" y="32809"/>
                        </a:lnTo>
                        <a:lnTo>
                          <a:pt x="19020" y="32746"/>
                        </a:lnTo>
                        <a:lnTo>
                          <a:pt x="18852" y="32746"/>
                        </a:lnTo>
                        <a:lnTo>
                          <a:pt x="18748" y="32683"/>
                        </a:lnTo>
                        <a:lnTo>
                          <a:pt x="18706" y="32621"/>
                        </a:lnTo>
                        <a:lnTo>
                          <a:pt x="18580" y="32600"/>
                        </a:lnTo>
                        <a:lnTo>
                          <a:pt x="18497" y="32516"/>
                        </a:lnTo>
                        <a:lnTo>
                          <a:pt x="18371" y="32516"/>
                        </a:lnTo>
                        <a:lnTo>
                          <a:pt x="18371" y="32432"/>
                        </a:lnTo>
                        <a:lnTo>
                          <a:pt x="18350" y="32369"/>
                        </a:lnTo>
                        <a:lnTo>
                          <a:pt x="18371" y="32307"/>
                        </a:lnTo>
                        <a:lnTo>
                          <a:pt x="18476" y="32307"/>
                        </a:lnTo>
                        <a:lnTo>
                          <a:pt x="18497" y="32181"/>
                        </a:lnTo>
                        <a:lnTo>
                          <a:pt x="18580" y="32077"/>
                        </a:lnTo>
                        <a:lnTo>
                          <a:pt x="18559" y="31951"/>
                        </a:lnTo>
                        <a:lnTo>
                          <a:pt x="18476" y="31951"/>
                        </a:lnTo>
                        <a:lnTo>
                          <a:pt x="18476" y="31805"/>
                        </a:lnTo>
                        <a:lnTo>
                          <a:pt x="18601" y="31637"/>
                        </a:lnTo>
                        <a:lnTo>
                          <a:pt x="18748" y="31491"/>
                        </a:lnTo>
                        <a:lnTo>
                          <a:pt x="18978" y="31470"/>
                        </a:lnTo>
                        <a:lnTo>
                          <a:pt x="19083" y="31491"/>
                        </a:lnTo>
                        <a:lnTo>
                          <a:pt x="19166" y="31449"/>
                        </a:lnTo>
                        <a:lnTo>
                          <a:pt x="19166" y="31344"/>
                        </a:lnTo>
                        <a:lnTo>
                          <a:pt x="19062" y="31323"/>
                        </a:lnTo>
                        <a:lnTo>
                          <a:pt x="18978" y="31219"/>
                        </a:lnTo>
                        <a:lnTo>
                          <a:pt x="18873" y="31219"/>
                        </a:lnTo>
                        <a:lnTo>
                          <a:pt x="18790" y="31260"/>
                        </a:lnTo>
                        <a:lnTo>
                          <a:pt x="18685" y="31219"/>
                        </a:lnTo>
                        <a:lnTo>
                          <a:pt x="18539" y="31219"/>
                        </a:lnTo>
                        <a:lnTo>
                          <a:pt x="18539" y="31135"/>
                        </a:lnTo>
                        <a:lnTo>
                          <a:pt x="18580" y="31072"/>
                        </a:lnTo>
                        <a:lnTo>
                          <a:pt x="18748" y="31072"/>
                        </a:lnTo>
                        <a:lnTo>
                          <a:pt x="18685" y="30947"/>
                        </a:lnTo>
                        <a:lnTo>
                          <a:pt x="18539" y="30968"/>
                        </a:lnTo>
                        <a:lnTo>
                          <a:pt x="18434" y="30947"/>
                        </a:lnTo>
                        <a:lnTo>
                          <a:pt x="18476" y="30905"/>
                        </a:lnTo>
                        <a:lnTo>
                          <a:pt x="18434" y="30758"/>
                        </a:lnTo>
                        <a:lnTo>
                          <a:pt x="18476" y="30737"/>
                        </a:lnTo>
                        <a:lnTo>
                          <a:pt x="18601" y="30737"/>
                        </a:lnTo>
                        <a:lnTo>
                          <a:pt x="18664" y="30654"/>
                        </a:lnTo>
                        <a:lnTo>
                          <a:pt x="18748" y="30654"/>
                        </a:lnTo>
                        <a:lnTo>
                          <a:pt x="18769" y="30716"/>
                        </a:lnTo>
                        <a:lnTo>
                          <a:pt x="18894" y="30696"/>
                        </a:lnTo>
                        <a:lnTo>
                          <a:pt x="18999" y="30758"/>
                        </a:lnTo>
                        <a:lnTo>
                          <a:pt x="19062" y="30716"/>
                        </a:lnTo>
                        <a:lnTo>
                          <a:pt x="19062" y="30633"/>
                        </a:lnTo>
                        <a:lnTo>
                          <a:pt x="19166" y="30591"/>
                        </a:lnTo>
                        <a:lnTo>
                          <a:pt x="19271" y="30591"/>
                        </a:lnTo>
                        <a:lnTo>
                          <a:pt x="19334" y="30696"/>
                        </a:lnTo>
                        <a:lnTo>
                          <a:pt x="19396" y="30612"/>
                        </a:lnTo>
                        <a:lnTo>
                          <a:pt x="19396" y="30528"/>
                        </a:lnTo>
                        <a:lnTo>
                          <a:pt x="19606" y="30486"/>
                        </a:lnTo>
                        <a:lnTo>
                          <a:pt x="19731" y="30486"/>
                        </a:lnTo>
                        <a:lnTo>
                          <a:pt x="19899" y="30403"/>
                        </a:lnTo>
                        <a:lnTo>
                          <a:pt x="20045" y="30403"/>
                        </a:lnTo>
                        <a:lnTo>
                          <a:pt x="20066" y="30340"/>
                        </a:lnTo>
                        <a:lnTo>
                          <a:pt x="20233" y="30235"/>
                        </a:lnTo>
                        <a:lnTo>
                          <a:pt x="20359" y="30235"/>
                        </a:lnTo>
                        <a:lnTo>
                          <a:pt x="20443" y="30193"/>
                        </a:lnTo>
                        <a:lnTo>
                          <a:pt x="20526" y="30193"/>
                        </a:lnTo>
                        <a:lnTo>
                          <a:pt x="20589" y="30214"/>
                        </a:lnTo>
                        <a:lnTo>
                          <a:pt x="20652" y="30172"/>
                        </a:lnTo>
                        <a:lnTo>
                          <a:pt x="20652" y="30026"/>
                        </a:lnTo>
                        <a:lnTo>
                          <a:pt x="20736" y="29984"/>
                        </a:lnTo>
                        <a:lnTo>
                          <a:pt x="20861" y="29984"/>
                        </a:lnTo>
                        <a:lnTo>
                          <a:pt x="20882" y="29900"/>
                        </a:lnTo>
                        <a:lnTo>
                          <a:pt x="20966" y="29859"/>
                        </a:lnTo>
                        <a:lnTo>
                          <a:pt x="21008" y="29900"/>
                        </a:lnTo>
                        <a:lnTo>
                          <a:pt x="21091" y="29921"/>
                        </a:lnTo>
                        <a:lnTo>
                          <a:pt x="21196" y="29880"/>
                        </a:lnTo>
                        <a:lnTo>
                          <a:pt x="21321" y="29817"/>
                        </a:lnTo>
                        <a:lnTo>
                          <a:pt x="21572" y="29670"/>
                        </a:lnTo>
                        <a:lnTo>
                          <a:pt x="21614" y="29670"/>
                        </a:lnTo>
                        <a:lnTo>
                          <a:pt x="21677" y="29649"/>
                        </a:lnTo>
                        <a:lnTo>
                          <a:pt x="21803" y="29608"/>
                        </a:lnTo>
                        <a:lnTo>
                          <a:pt x="21886" y="29503"/>
                        </a:lnTo>
                        <a:lnTo>
                          <a:pt x="21949" y="29545"/>
                        </a:lnTo>
                        <a:lnTo>
                          <a:pt x="22116" y="29503"/>
                        </a:lnTo>
                        <a:lnTo>
                          <a:pt x="22116" y="29440"/>
                        </a:lnTo>
                        <a:lnTo>
                          <a:pt x="22054" y="29356"/>
                        </a:lnTo>
                        <a:lnTo>
                          <a:pt x="22116" y="29336"/>
                        </a:lnTo>
                        <a:lnTo>
                          <a:pt x="22284" y="29336"/>
                        </a:lnTo>
                        <a:lnTo>
                          <a:pt x="22305" y="29231"/>
                        </a:lnTo>
                        <a:lnTo>
                          <a:pt x="22409" y="29168"/>
                        </a:lnTo>
                        <a:lnTo>
                          <a:pt x="22472" y="29168"/>
                        </a:lnTo>
                        <a:lnTo>
                          <a:pt x="22556" y="29147"/>
                        </a:lnTo>
                        <a:lnTo>
                          <a:pt x="22681" y="29189"/>
                        </a:lnTo>
                        <a:lnTo>
                          <a:pt x="22849" y="29168"/>
                        </a:lnTo>
                        <a:lnTo>
                          <a:pt x="22974" y="29273"/>
                        </a:lnTo>
                        <a:lnTo>
                          <a:pt x="23100" y="29273"/>
                        </a:lnTo>
                        <a:lnTo>
                          <a:pt x="23246" y="29210"/>
                        </a:lnTo>
                        <a:lnTo>
                          <a:pt x="23372" y="29210"/>
                        </a:lnTo>
                        <a:lnTo>
                          <a:pt x="23414" y="29356"/>
                        </a:lnTo>
                        <a:lnTo>
                          <a:pt x="23477" y="29377"/>
                        </a:lnTo>
                        <a:lnTo>
                          <a:pt x="23539" y="29503"/>
                        </a:lnTo>
                        <a:lnTo>
                          <a:pt x="23602" y="29608"/>
                        </a:lnTo>
                        <a:lnTo>
                          <a:pt x="23686" y="29670"/>
                        </a:lnTo>
                        <a:lnTo>
                          <a:pt x="23686" y="29712"/>
                        </a:lnTo>
                        <a:lnTo>
                          <a:pt x="23665" y="29817"/>
                        </a:lnTo>
                        <a:lnTo>
                          <a:pt x="23686" y="29921"/>
                        </a:lnTo>
                        <a:lnTo>
                          <a:pt x="23686" y="29984"/>
                        </a:lnTo>
                        <a:lnTo>
                          <a:pt x="23602" y="30005"/>
                        </a:lnTo>
                        <a:lnTo>
                          <a:pt x="23665" y="30110"/>
                        </a:lnTo>
                        <a:lnTo>
                          <a:pt x="23749" y="30152"/>
                        </a:lnTo>
                        <a:lnTo>
                          <a:pt x="23874" y="30089"/>
                        </a:lnTo>
                        <a:lnTo>
                          <a:pt x="23937" y="30152"/>
                        </a:lnTo>
                        <a:lnTo>
                          <a:pt x="24000" y="30131"/>
                        </a:lnTo>
                        <a:lnTo>
                          <a:pt x="24021" y="30026"/>
                        </a:lnTo>
                        <a:lnTo>
                          <a:pt x="24104" y="30005"/>
                        </a:lnTo>
                        <a:lnTo>
                          <a:pt x="24125" y="30110"/>
                        </a:lnTo>
                        <a:lnTo>
                          <a:pt x="24209" y="30110"/>
                        </a:lnTo>
                        <a:lnTo>
                          <a:pt x="24230" y="30026"/>
                        </a:lnTo>
                        <a:lnTo>
                          <a:pt x="24188" y="29921"/>
                        </a:lnTo>
                        <a:lnTo>
                          <a:pt x="24209" y="29900"/>
                        </a:lnTo>
                        <a:lnTo>
                          <a:pt x="24418" y="30026"/>
                        </a:lnTo>
                        <a:lnTo>
                          <a:pt x="24439" y="30214"/>
                        </a:lnTo>
                        <a:lnTo>
                          <a:pt x="24523" y="30340"/>
                        </a:lnTo>
                        <a:lnTo>
                          <a:pt x="24606" y="30340"/>
                        </a:lnTo>
                        <a:lnTo>
                          <a:pt x="24669" y="30256"/>
                        </a:lnTo>
                        <a:lnTo>
                          <a:pt x="24627" y="30235"/>
                        </a:lnTo>
                        <a:lnTo>
                          <a:pt x="24606" y="30193"/>
                        </a:lnTo>
                        <a:lnTo>
                          <a:pt x="24732" y="30152"/>
                        </a:lnTo>
                        <a:lnTo>
                          <a:pt x="24941" y="30256"/>
                        </a:lnTo>
                        <a:lnTo>
                          <a:pt x="25025" y="30256"/>
                        </a:lnTo>
                        <a:lnTo>
                          <a:pt x="25088" y="30193"/>
                        </a:lnTo>
                        <a:lnTo>
                          <a:pt x="25150" y="30214"/>
                        </a:lnTo>
                        <a:lnTo>
                          <a:pt x="25088" y="30319"/>
                        </a:lnTo>
                        <a:lnTo>
                          <a:pt x="25025" y="30361"/>
                        </a:lnTo>
                        <a:lnTo>
                          <a:pt x="25025" y="30528"/>
                        </a:lnTo>
                        <a:lnTo>
                          <a:pt x="25088" y="30633"/>
                        </a:lnTo>
                        <a:lnTo>
                          <a:pt x="25171" y="30633"/>
                        </a:lnTo>
                        <a:lnTo>
                          <a:pt x="25255" y="30549"/>
                        </a:lnTo>
                        <a:lnTo>
                          <a:pt x="25381" y="30528"/>
                        </a:lnTo>
                        <a:lnTo>
                          <a:pt x="25611" y="30570"/>
                        </a:lnTo>
                        <a:lnTo>
                          <a:pt x="25673" y="30612"/>
                        </a:lnTo>
                        <a:lnTo>
                          <a:pt x="25757" y="30549"/>
                        </a:lnTo>
                        <a:lnTo>
                          <a:pt x="25715" y="30424"/>
                        </a:lnTo>
                        <a:lnTo>
                          <a:pt x="25820" y="30361"/>
                        </a:lnTo>
                        <a:lnTo>
                          <a:pt x="25987" y="30340"/>
                        </a:lnTo>
                        <a:lnTo>
                          <a:pt x="26092" y="30256"/>
                        </a:lnTo>
                        <a:lnTo>
                          <a:pt x="26134" y="30152"/>
                        </a:lnTo>
                        <a:lnTo>
                          <a:pt x="26217" y="30089"/>
                        </a:lnTo>
                        <a:lnTo>
                          <a:pt x="26217" y="30005"/>
                        </a:lnTo>
                        <a:lnTo>
                          <a:pt x="26343" y="29880"/>
                        </a:lnTo>
                        <a:lnTo>
                          <a:pt x="26448" y="29838"/>
                        </a:lnTo>
                        <a:lnTo>
                          <a:pt x="26531" y="29733"/>
                        </a:lnTo>
                        <a:lnTo>
                          <a:pt x="26657" y="29712"/>
                        </a:lnTo>
                        <a:lnTo>
                          <a:pt x="26824" y="29670"/>
                        </a:lnTo>
                        <a:lnTo>
                          <a:pt x="26866" y="29712"/>
                        </a:lnTo>
                        <a:lnTo>
                          <a:pt x="26866" y="29817"/>
                        </a:lnTo>
                        <a:lnTo>
                          <a:pt x="27138" y="29900"/>
                        </a:lnTo>
                        <a:lnTo>
                          <a:pt x="27054" y="29921"/>
                        </a:lnTo>
                        <a:lnTo>
                          <a:pt x="27117" y="30005"/>
                        </a:lnTo>
                        <a:lnTo>
                          <a:pt x="28163" y="30800"/>
                        </a:lnTo>
                        <a:lnTo>
                          <a:pt x="29565" y="32579"/>
                        </a:lnTo>
                        <a:lnTo>
                          <a:pt x="29712" y="32537"/>
                        </a:lnTo>
                        <a:lnTo>
                          <a:pt x="29816" y="32495"/>
                        </a:lnTo>
                        <a:lnTo>
                          <a:pt x="29837" y="32411"/>
                        </a:lnTo>
                        <a:lnTo>
                          <a:pt x="29816" y="32390"/>
                        </a:lnTo>
                        <a:lnTo>
                          <a:pt x="29816" y="32265"/>
                        </a:lnTo>
                        <a:lnTo>
                          <a:pt x="29879" y="32202"/>
                        </a:lnTo>
                        <a:lnTo>
                          <a:pt x="30047" y="32286"/>
                        </a:lnTo>
                        <a:lnTo>
                          <a:pt x="30026" y="32369"/>
                        </a:lnTo>
                        <a:lnTo>
                          <a:pt x="30026" y="32432"/>
                        </a:lnTo>
                        <a:lnTo>
                          <a:pt x="30151" y="32474"/>
                        </a:lnTo>
                        <a:lnTo>
                          <a:pt x="30214" y="32537"/>
                        </a:lnTo>
                        <a:lnTo>
                          <a:pt x="30319" y="32537"/>
                        </a:lnTo>
                        <a:lnTo>
                          <a:pt x="30402" y="32495"/>
                        </a:lnTo>
                        <a:lnTo>
                          <a:pt x="30507" y="32474"/>
                        </a:lnTo>
                        <a:lnTo>
                          <a:pt x="30674" y="32537"/>
                        </a:lnTo>
                        <a:lnTo>
                          <a:pt x="30800" y="32495"/>
                        </a:lnTo>
                        <a:lnTo>
                          <a:pt x="30904" y="32516"/>
                        </a:lnTo>
                        <a:lnTo>
                          <a:pt x="31009" y="32474"/>
                        </a:lnTo>
                        <a:lnTo>
                          <a:pt x="31030" y="32411"/>
                        </a:lnTo>
                        <a:lnTo>
                          <a:pt x="31009" y="32369"/>
                        </a:lnTo>
                        <a:lnTo>
                          <a:pt x="31030" y="32307"/>
                        </a:lnTo>
                        <a:lnTo>
                          <a:pt x="31218" y="32286"/>
                        </a:lnTo>
                        <a:lnTo>
                          <a:pt x="31427" y="32286"/>
                        </a:lnTo>
                        <a:lnTo>
                          <a:pt x="31616" y="32328"/>
                        </a:lnTo>
                        <a:lnTo>
                          <a:pt x="31783" y="32474"/>
                        </a:lnTo>
                        <a:lnTo>
                          <a:pt x="31888" y="32621"/>
                        </a:lnTo>
                        <a:lnTo>
                          <a:pt x="31951" y="32746"/>
                        </a:lnTo>
                        <a:lnTo>
                          <a:pt x="32013" y="32746"/>
                        </a:lnTo>
                        <a:lnTo>
                          <a:pt x="32139" y="32788"/>
                        </a:lnTo>
                        <a:lnTo>
                          <a:pt x="32264" y="32851"/>
                        </a:lnTo>
                        <a:lnTo>
                          <a:pt x="32327" y="32851"/>
                        </a:lnTo>
                        <a:lnTo>
                          <a:pt x="32390" y="32913"/>
                        </a:lnTo>
                        <a:lnTo>
                          <a:pt x="32390" y="32997"/>
                        </a:lnTo>
                        <a:lnTo>
                          <a:pt x="32369" y="33039"/>
                        </a:lnTo>
                        <a:lnTo>
                          <a:pt x="32369" y="33144"/>
                        </a:lnTo>
                        <a:lnTo>
                          <a:pt x="32390" y="33227"/>
                        </a:lnTo>
                        <a:lnTo>
                          <a:pt x="32453" y="33269"/>
                        </a:lnTo>
                        <a:lnTo>
                          <a:pt x="32474" y="33311"/>
                        </a:lnTo>
                        <a:lnTo>
                          <a:pt x="32536" y="33311"/>
                        </a:lnTo>
                        <a:lnTo>
                          <a:pt x="32641" y="33353"/>
                        </a:lnTo>
                        <a:lnTo>
                          <a:pt x="32704" y="33416"/>
                        </a:lnTo>
                        <a:lnTo>
                          <a:pt x="32746" y="33353"/>
                        </a:lnTo>
                        <a:lnTo>
                          <a:pt x="32850" y="33311"/>
                        </a:lnTo>
                        <a:lnTo>
                          <a:pt x="33101" y="33269"/>
                        </a:lnTo>
                        <a:lnTo>
                          <a:pt x="33227" y="33248"/>
                        </a:lnTo>
                        <a:lnTo>
                          <a:pt x="33290" y="33144"/>
                        </a:lnTo>
                        <a:lnTo>
                          <a:pt x="33394" y="33102"/>
                        </a:lnTo>
                        <a:lnTo>
                          <a:pt x="33436" y="33123"/>
                        </a:lnTo>
                        <a:lnTo>
                          <a:pt x="33394" y="33248"/>
                        </a:lnTo>
                        <a:lnTo>
                          <a:pt x="33415" y="33353"/>
                        </a:lnTo>
                        <a:lnTo>
                          <a:pt x="33499" y="33374"/>
                        </a:lnTo>
                        <a:lnTo>
                          <a:pt x="33624" y="33478"/>
                        </a:lnTo>
                        <a:lnTo>
                          <a:pt x="33792" y="33541"/>
                        </a:lnTo>
                        <a:lnTo>
                          <a:pt x="33813" y="33562"/>
                        </a:lnTo>
                        <a:lnTo>
                          <a:pt x="33896" y="33562"/>
                        </a:lnTo>
                        <a:lnTo>
                          <a:pt x="34001" y="33625"/>
                        </a:lnTo>
                        <a:lnTo>
                          <a:pt x="34043" y="33625"/>
                        </a:lnTo>
                        <a:lnTo>
                          <a:pt x="34043" y="33583"/>
                        </a:lnTo>
                        <a:lnTo>
                          <a:pt x="34127" y="33374"/>
                        </a:lnTo>
                        <a:lnTo>
                          <a:pt x="34231" y="33332"/>
                        </a:lnTo>
                        <a:lnTo>
                          <a:pt x="34482" y="33332"/>
                        </a:lnTo>
                        <a:lnTo>
                          <a:pt x="34524" y="33269"/>
                        </a:lnTo>
                        <a:lnTo>
                          <a:pt x="34629" y="33165"/>
                        </a:lnTo>
                        <a:lnTo>
                          <a:pt x="34796" y="33102"/>
                        </a:lnTo>
                        <a:lnTo>
                          <a:pt x="34796" y="32997"/>
                        </a:lnTo>
                        <a:lnTo>
                          <a:pt x="34859" y="32893"/>
                        </a:lnTo>
                        <a:lnTo>
                          <a:pt x="35005" y="32809"/>
                        </a:lnTo>
                        <a:lnTo>
                          <a:pt x="35005" y="32725"/>
                        </a:lnTo>
                        <a:lnTo>
                          <a:pt x="35110" y="32621"/>
                        </a:lnTo>
                        <a:lnTo>
                          <a:pt x="35215" y="32600"/>
                        </a:lnTo>
                        <a:lnTo>
                          <a:pt x="35298" y="32495"/>
                        </a:lnTo>
                        <a:lnTo>
                          <a:pt x="35361" y="32432"/>
                        </a:lnTo>
                        <a:lnTo>
                          <a:pt x="35298" y="32390"/>
                        </a:lnTo>
                        <a:lnTo>
                          <a:pt x="35298" y="32307"/>
                        </a:lnTo>
                        <a:lnTo>
                          <a:pt x="35319" y="32265"/>
                        </a:lnTo>
                        <a:lnTo>
                          <a:pt x="35508" y="32307"/>
                        </a:lnTo>
                        <a:lnTo>
                          <a:pt x="35591" y="32265"/>
                        </a:lnTo>
                        <a:lnTo>
                          <a:pt x="35633" y="32097"/>
                        </a:lnTo>
                        <a:lnTo>
                          <a:pt x="35717" y="32077"/>
                        </a:lnTo>
                        <a:lnTo>
                          <a:pt x="35926" y="32056"/>
                        </a:lnTo>
                        <a:lnTo>
                          <a:pt x="36031" y="32014"/>
                        </a:lnTo>
                        <a:lnTo>
                          <a:pt x="36261" y="32014"/>
                        </a:lnTo>
                        <a:lnTo>
                          <a:pt x="36345" y="31972"/>
                        </a:lnTo>
                        <a:lnTo>
                          <a:pt x="36365" y="31972"/>
                        </a:lnTo>
                        <a:lnTo>
                          <a:pt x="36449" y="32077"/>
                        </a:lnTo>
                        <a:lnTo>
                          <a:pt x="36449" y="32160"/>
                        </a:lnTo>
                        <a:lnTo>
                          <a:pt x="36533" y="32223"/>
                        </a:lnTo>
                        <a:lnTo>
                          <a:pt x="36658" y="32223"/>
                        </a:lnTo>
                        <a:lnTo>
                          <a:pt x="36700" y="32202"/>
                        </a:lnTo>
                        <a:lnTo>
                          <a:pt x="36805" y="32202"/>
                        </a:lnTo>
                        <a:lnTo>
                          <a:pt x="36889" y="32160"/>
                        </a:lnTo>
                        <a:lnTo>
                          <a:pt x="37077" y="32160"/>
                        </a:lnTo>
                        <a:lnTo>
                          <a:pt x="37098" y="32223"/>
                        </a:lnTo>
                        <a:lnTo>
                          <a:pt x="37119" y="32328"/>
                        </a:lnTo>
                        <a:lnTo>
                          <a:pt x="37161" y="32411"/>
                        </a:lnTo>
                        <a:lnTo>
                          <a:pt x="37453" y="32579"/>
                        </a:lnTo>
                        <a:lnTo>
                          <a:pt x="37537" y="32641"/>
                        </a:lnTo>
                        <a:lnTo>
                          <a:pt x="37746" y="32746"/>
                        </a:lnTo>
                        <a:lnTo>
                          <a:pt x="37830" y="32704"/>
                        </a:lnTo>
                        <a:lnTo>
                          <a:pt x="37935" y="32641"/>
                        </a:lnTo>
                        <a:lnTo>
                          <a:pt x="38060" y="32579"/>
                        </a:lnTo>
                        <a:lnTo>
                          <a:pt x="38165" y="32579"/>
                        </a:lnTo>
                        <a:lnTo>
                          <a:pt x="38269" y="32600"/>
                        </a:lnTo>
                        <a:lnTo>
                          <a:pt x="38353" y="32641"/>
                        </a:lnTo>
                        <a:lnTo>
                          <a:pt x="38437" y="32621"/>
                        </a:lnTo>
                        <a:lnTo>
                          <a:pt x="38688" y="32621"/>
                        </a:lnTo>
                        <a:lnTo>
                          <a:pt x="38793" y="32683"/>
                        </a:lnTo>
                        <a:lnTo>
                          <a:pt x="38897" y="32683"/>
                        </a:lnTo>
                        <a:lnTo>
                          <a:pt x="38939" y="32641"/>
                        </a:lnTo>
                        <a:lnTo>
                          <a:pt x="39044" y="32683"/>
                        </a:lnTo>
                        <a:lnTo>
                          <a:pt x="39211" y="32641"/>
                        </a:lnTo>
                        <a:lnTo>
                          <a:pt x="39316" y="32474"/>
                        </a:lnTo>
                        <a:lnTo>
                          <a:pt x="39274" y="32390"/>
                        </a:lnTo>
                        <a:lnTo>
                          <a:pt x="39169" y="32307"/>
                        </a:lnTo>
                        <a:lnTo>
                          <a:pt x="39169" y="32118"/>
                        </a:lnTo>
                        <a:lnTo>
                          <a:pt x="39190" y="31951"/>
                        </a:lnTo>
                        <a:lnTo>
                          <a:pt x="39169" y="31867"/>
                        </a:lnTo>
                        <a:lnTo>
                          <a:pt x="39065" y="31846"/>
                        </a:lnTo>
                        <a:lnTo>
                          <a:pt x="39002" y="31763"/>
                        </a:lnTo>
                        <a:lnTo>
                          <a:pt x="38834" y="31700"/>
                        </a:lnTo>
                        <a:lnTo>
                          <a:pt x="38772" y="31574"/>
                        </a:lnTo>
                        <a:lnTo>
                          <a:pt x="38772" y="31281"/>
                        </a:lnTo>
                        <a:lnTo>
                          <a:pt x="38876" y="31156"/>
                        </a:lnTo>
                        <a:lnTo>
                          <a:pt x="38876" y="31072"/>
                        </a:lnTo>
                        <a:lnTo>
                          <a:pt x="38939" y="30968"/>
                        </a:lnTo>
                        <a:lnTo>
                          <a:pt x="39044" y="30947"/>
                        </a:lnTo>
                        <a:lnTo>
                          <a:pt x="39086" y="30968"/>
                        </a:lnTo>
                        <a:lnTo>
                          <a:pt x="39148" y="30863"/>
                        </a:lnTo>
                        <a:lnTo>
                          <a:pt x="39106" y="30758"/>
                        </a:lnTo>
                        <a:lnTo>
                          <a:pt x="39148" y="30696"/>
                        </a:lnTo>
                        <a:lnTo>
                          <a:pt x="39211" y="30633"/>
                        </a:lnTo>
                        <a:lnTo>
                          <a:pt x="39316" y="30633"/>
                        </a:lnTo>
                        <a:lnTo>
                          <a:pt x="39399" y="30696"/>
                        </a:lnTo>
                        <a:lnTo>
                          <a:pt x="39567" y="30737"/>
                        </a:lnTo>
                        <a:lnTo>
                          <a:pt x="39713" y="30821"/>
                        </a:lnTo>
                        <a:lnTo>
                          <a:pt x="39734" y="30863"/>
                        </a:lnTo>
                        <a:lnTo>
                          <a:pt x="39881" y="30926"/>
                        </a:lnTo>
                        <a:lnTo>
                          <a:pt x="40236" y="30926"/>
                        </a:lnTo>
                        <a:lnTo>
                          <a:pt x="40320" y="30968"/>
                        </a:lnTo>
                        <a:lnTo>
                          <a:pt x="40362" y="31030"/>
                        </a:lnTo>
                        <a:lnTo>
                          <a:pt x="40529" y="31051"/>
                        </a:lnTo>
                        <a:lnTo>
                          <a:pt x="40613" y="31114"/>
                        </a:lnTo>
                        <a:lnTo>
                          <a:pt x="40718" y="31135"/>
                        </a:lnTo>
                        <a:lnTo>
                          <a:pt x="40948" y="31135"/>
                        </a:lnTo>
                        <a:lnTo>
                          <a:pt x="41031" y="31156"/>
                        </a:lnTo>
                        <a:lnTo>
                          <a:pt x="41073" y="31240"/>
                        </a:lnTo>
                        <a:lnTo>
                          <a:pt x="41073" y="31323"/>
                        </a:lnTo>
                        <a:lnTo>
                          <a:pt x="41136" y="31386"/>
                        </a:lnTo>
                        <a:lnTo>
                          <a:pt x="41136" y="31470"/>
                        </a:lnTo>
                        <a:lnTo>
                          <a:pt x="41178" y="31533"/>
                        </a:lnTo>
                        <a:lnTo>
                          <a:pt x="41241" y="31658"/>
                        </a:lnTo>
                        <a:lnTo>
                          <a:pt x="41241" y="31763"/>
                        </a:lnTo>
                        <a:lnTo>
                          <a:pt x="41303" y="31805"/>
                        </a:lnTo>
                        <a:lnTo>
                          <a:pt x="41387" y="31805"/>
                        </a:lnTo>
                        <a:lnTo>
                          <a:pt x="41492" y="31909"/>
                        </a:lnTo>
                        <a:lnTo>
                          <a:pt x="41513" y="31972"/>
                        </a:lnTo>
                        <a:lnTo>
                          <a:pt x="41680" y="32014"/>
                        </a:lnTo>
                        <a:lnTo>
                          <a:pt x="41868" y="32118"/>
                        </a:lnTo>
                        <a:lnTo>
                          <a:pt x="41931" y="32118"/>
                        </a:lnTo>
                        <a:lnTo>
                          <a:pt x="41994" y="32077"/>
                        </a:lnTo>
                        <a:lnTo>
                          <a:pt x="42182" y="32077"/>
                        </a:lnTo>
                        <a:lnTo>
                          <a:pt x="42245" y="32014"/>
                        </a:lnTo>
                        <a:lnTo>
                          <a:pt x="42329" y="32014"/>
                        </a:lnTo>
                        <a:lnTo>
                          <a:pt x="42412" y="32056"/>
                        </a:lnTo>
                        <a:lnTo>
                          <a:pt x="42496" y="32014"/>
                        </a:lnTo>
                        <a:lnTo>
                          <a:pt x="42601" y="31909"/>
                        </a:lnTo>
                        <a:lnTo>
                          <a:pt x="42747" y="31867"/>
                        </a:lnTo>
                        <a:lnTo>
                          <a:pt x="42977" y="31846"/>
                        </a:lnTo>
                        <a:lnTo>
                          <a:pt x="43124" y="31763"/>
                        </a:lnTo>
                        <a:lnTo>
                          <a:pt x="43270" y="31763"/>
                        </a:lnTo>
                        <a:lnTo>
                          <a:pt x="43396" y="31700"/>
                        </a:lnTo>
                        <a:lnTo>
                          <a:pt x="43542" y="31784"/>
                        </a:lnTo>
                        <a:lnTo>
                          <a:pt x="43710" y="31805"/>
                        </a:lnTo>
                        <a:lnTo>
                          <a:pt x="43961" y="31805"/>
                        </a:lnTo>
                        <a:lnTo>
                          <a:pt x="44065" y="31972"/>
                        </a:lnTo>
                        <a:lnTo>
                          <a:pt x="44275" y="32056"/>
                        </a:lnTo>
                        <a:lnTo>
                          <a:pt x="44421" y="32056"/>
                        </a:lnTo>
                        <a:lnTo>
                          <a:pt x="44547" y="32014"/>
                        </a:lnTo>
                        <a:lnTo>
                          <a:pt x="44609" y="32077"/>
                        </a:lnTo>
                        <a:lnTo>
                          <a:pt x="44651" y="32265"/>
                        </a:lnTo>
                        <a:lnTo>
                          <a:pt x="44756" y="32328"/>
                        </a:lnTo>
                        <a:lnTo>
                          <a:pt x="44840" y="32390"/>
                        </a:lnTo>
                        <a:lnTo>
                          <a:pt x="44923" y="32411"/>
                        </a:lnTo>
                        <a:lnTo>
                          <a:pt x="45028" y="32516"/>
                        </a:lnTo>
                        <a:lnTo>
                          <a:pt x="45112" y="32516"/>
                        </a:lnTo>
                        <a:lnTo>
                          <a:pt x="45363" y="32495"/>
                        </a:lnTo>
                        <a:lnTo>
                          <a:pt x="45593" y="32579"/>
                        </a:lnTo>
                        <a:lnTo>
                          <a:pt x="45948" y="32579"/>
                        </a:lnTo>
                        <a:lnTo>
                          <a:pt x="46095" y="32537"/>
                        </a:lnTo>
                        <a:lnTo>
                          <a:pt x="46158" y="32495"/>
                        </a:lnTo>
                        <a:lnTo>
                          <a:pt x="46283" y="32495"/>
                        </a:lnTo>
                        <a:lnTo>
                          <a:pt x="46388" y="32537"/>
                        </a:lnTo>
                        <a:lnTo>
                          <a:pt x="46472" y="32537"/>
                        </a:lnTo>
                        <a:lnTo>
                          <a:pt x="46534" y="32411"/>
                        </a:lnTo>
                        <a:lnTo>
                          <a:pt x="46744" y="32286"/>
                        </a:lnTo>
                        <a:lnTo>
                          <a:pt x="46890" y="32286"/>
                        </a:lnTo>
                        <a:lnTo>
                          <a:pt x="46953" y="32181"/>
                        </a:lnTo>
                        <a:lnTo>
                          <a:pt x="47329" y="32181"/>
                        </a:lnTo>
                        <a:lnTo>
                          <a:pt x="47434" y="32077"/>
                        </a:lnTo>
                        <a:lnTo>
                          <a:pt x="47455" y="31972"/>
                        </a:lnTo>
                        <a:lnTo>
                          <a:pt x="47455" y="31909"/>
                        </a:lnTo>
                        <a:lnTo>
                          <a:pt x="47539" y="31805"/>
                        </a:lnTo>
                        <a:lnTo>
                          <a:pt x="47664" y="31763"/>
                        </a:lnTo>
                        <a:lnTo>
                          <a:pt x="47748" y="31679"/>
                        </a:lnTo>
                        <a:lnTo>
                          <a:pt x="47790" y="31553"/>
                        </a:lnTo>
                        <a:lnTo>
                          <a:pt x="47873" y="31470"/>
                        </a:lnTo>
                        <a:lnTo>
                          <a:pt x="47978" y="31470"/>
                        </a:lnTo>
                        <a:lnTo>
                          <a:pt x="47999" y="31491"/>
                        </a:lnTo>
                        <a:lnTo>
                          <a:pt x="48187" y="31449"/>
                        </a:lnTo>
                        <a:lnTo>
                          <a:pt x="48292" y="31449"/>
                        </a:lnTo>
                        <a:lnTo>
                          <a:pt x="48417" y="31533"/>
                        </a:lnTo>
                        <a:lnTo>
                          <a:pt x="48501" y="31637"/>
                        </a:lnTo>
                        <a:lnTo>
                          <a:pt x="48585" y="31658"/>
                        </a:lnTo>
                        <a:lnTo>
                          <a:pt x="48689" y="31595"/>
                        </a:lnTo>
                        <a:lnTo>
                          <a:pt x="48731" y="31658"/>
                        </a:lnTo>
                        <a:lnTo>
                          <a:pt x="48836" y="31658"/>
                        </a:lnTo>
                        <a:lnTo>
                          <a:pt x="48982" y="31574"/>
                        </a:lnTo>
                        <a:lnTo>
                          <a:pt x="48982" y="31533"/>
                        </a:lnTo>
                        <a:lnTo>
                          <a:pt x="49150" y="31491"/>
                        </a:lnTo>
                        <a:lnTo>
                          <a:pt x="49359" y="31574"/>
                        </a:lnTo>
                        <a:lnTo>
                          <a:pt x="49422" y="31637"/>
                        </a:lnTo>
                        <a:lnTo>
                          <a:pt x="49464" y="31595"/>
                        </a:lnTo>
                        <a:lnTo>
                          <a:pt x="49547" y="31595"/>
                        </a:lnTo>
                        <a:lnTo>
                          <a:pt x="49568" y="31658"/>
                        </a:lnTo>
                        <a:lnTo>
                          <a:pt x="49673" y="31637"/>
                        </a:lnTo>
                        <a:lnTo>
                          <a:pt x="49840" y="31658"/>
                        </a:lnTo>
                        <a:lnTo>
                          <a:pt x="49924" y="31742"/>
                        </a:lnTo>
                        <a:lnTo>
                          <a:pt x="49966" y="31742"/>
                        </a:lnTo>
                        <a:lnTo>
                          <a:pt x="50259" y="31470"/>
                        </a:lnTo>
                        <a:lnTo>
                          <a:pt x="50384" y="31365"/>
                        </a:lnTo>
                        <a:lnTo>
                          <a:pt x="50594" y="31344"/>
                        </a:lnTo>
                        <a:lnTo>
                          <a:pt x="50677" y="31260"/>
                        </a:lnTo>
                        <a:lnTo>
                          <a:pt x="50698" y="31156"/>
                        </a:lnTo>
                        <a:lnTo>
                          <a:pt x="50677" y="31030"/>
                        </a:lnTo>
                        <a:lnTo>
                          <a:pt x="50614" y="31009"/>
                        </a:lnTo>
                        <a:lnTo>
                          <a:pt x="50573" y="31030"/>
                        </a:lnTo>
                        <a:lnTo>
                          <a:pt x="50510" y="31009"/>
                        </a:lnTo>
                        <a:lnTo>
                          <a:pt x="50468" y="31009"/>
                        </a:lnTo>
                        <a:lnTo>
                          <a:pt x="50468" y="30842"/>
                        </a:lnTo>
                        <a:lnTo>
                          <a:pt x="50489" y="30800"/>
                        </a:lnTo>
                        <a:lnTo>
                          <a:pt x="50489" y="30633"/>
                        </a:lnTo>
                        <a:lnTo>
                          <a:pt x="50447" y="30528"/>
                        </a:lnTo>
                        <a:lnTo>
                          <a:pt x="50468" y="30444"/>
                        </a:lnTo>
                        <a:lnTo>
                          <a:pt x="50552" y="30424"/>
                        </a:lnTo>
                        <a:lnTo>
                          <a:pt x="50552" y="30319"/>
                        </a:lnTo>
                        <a:lnTo>
                          <a:pt x="50468" y="30235"/>
                        </a:lnTo>
                        <a:lnTo>
                          <a:pt x="50447" y="30110"/>
                        </a:lnTo>
                        <a:lnTo>
                          <a:pt x="50468" y="30068"/>
                        </a:lnTo>
                        <a:lnTo>
                          <a:pt x="50405" y="29963"/>
                        </a:lnTo>
                        <a:lnTo>
                          <a:pt x="50405" y="29859"/>
                        </a:lnTo>
                        <a:lnTo>
                          <a:pt x="50489" y="29754"/>
                        </a:lnTo>
                        <a:lnTo>
                          <a:pt x="50573" y="29691"/>
                        </a:lnTo>
                        <a:lnTo>
                          <a:pt x="50594" y="29566"/>
                        </a:lnTo>
                        <a:lnTo>
                          <a:pt x="50677" y="29461"/>
                        </a:lnTo>
                        <a:lnTo>
                          <a:pt x="50761" y="29398"/>
                        </a:lnTo>
                        <a:lnTo>
                          <a:pt x="50761" y="29273"/>
                        </a:lnTo>
                        <a:lnTo>
                          <a:pt x="50719" y="29189"/>
                        </a:lnTo>
                        <a:lnTo>
                          <a:pt x="50719" y="29126"/>
                        </a:lnTo>
                        <a:lnTo>
                          <a:pt x="50656" y="29064"/>
                        </a:lnTo>
                        <a:lnTo>
                          <a:pt x="50594" y="28959"/>
                        </a:lnTo>
                        <a:lnTo>
                          <a:pt x="50510" y="28833"/>
                        </a:lnTo>
                        <a:lnTo>
                          <a:pt x="50447" y="28812"/>
                        </a:lnTo>
                        <a:lnTo>
                          <a:pt x="50363" y="28833"/>
                        </a:lnTo>
                        <a:lnTo>
                          <a:pt x="50238" y="28917"/>
                        </a:lnTo>
                        <a:lnTo>
                          <a:pt x="50175" y="28917"/>
                        </a:lnTo>
                        <a:lnTo>
                          <a:pt x="50154" y="28854"/>
                        </a:lnTo>
                        <a:lnTo>
                          <a:pt x="50154" y="28603"/>
                        </a:lnTo>
                        <a:lnTo>
                          <a:pt x="50175" y="28540"/>
                        </a:lnTo>
                        <a:lnTo>
                          <a:pt x="50175" y="28499"/>
                        </a:lnTo>
                        <a:lnTo>
                          <a:pt x="50238" y="28436"/>
                        </a:lnTo>
                        <a:lnTo>
                          <a:pt x="50259" y="28331"/>
                        </a:lnTo>
                        <a:lnTo>
                          <a:pt x="50342" y="28227"/>
                        </a:lnTo>
                        <a:lnTo>
                          <a:pt x="50342" y="28143"/>
                        </a:lnTo>
                        <a:lnTo>
                          <a:pt x="50384" y="28101"/>
                        </a:lnTo>
                        <a:lnTo>
                          <a:pt x="50552" y="28080"/>
                        </a:lnTo>
                        <a:lnTo>
                          <a:pt x="50614" y="28038"/>
                        </a:lnTo>
                        <a:lnTo>
                          <a:pt x="50698" y="28038"/>
                        </a:lnTo>
                        <a:lnTo>
                          <a:pt x="50719" y="28017"/>
                        </a:lnTo>
                        <a:lnTo>
                          <a:pt x="50803" y="28017"/>
                        </a:lnTo>
                        <a:lnTo>
                          <a:pt x="50886" y="27996"/>
                        </a:lnTo>
                        <a:lnTo>
                          <a:pt x="50928" y="27913"/>
                        </a:lnTo>
                        <a:lnTo>
                          <a:pt x="51033" y="27913"/>
                        </a:lnTo>
                        <a:lnTo>
                          <a:pt x="51117" y="27829"/>
                        </a:lnTo>
                        <a:lnTo>
                          <a:pt x="51242" y="27871"/>
                        </a:lnTo>
                        <a:lnTo>
                          <a:pt x="51451" y="27871"/>
                        </a:lnTo>
                        <a:lnTo>
                          <a:pt x="51514" y="27808"/>
                        </a:lnTo>
                        <a:lnTo>
                          <a:pt x="51556" y="27808"/>
                        </a:lnTo>
                        <a:lnTo>
                          <a:pt x="51598" y="27724"/>
                        </a:lnTo>
                        <a:lnTo>
                          <a:pt x="51744" y="27703"/>
                        </a:lnTo>
                        <a:lnTo>
                          <a:pt x="51765" y="27683"/>
                        </a:lnTo>
                        <a:lnTo>
                          <a:pt x="51849" y="27703"/>
                        </a:lnTo>
                        <a:lnTo>
                          <a:pt x="51933" y="27703"/>
                        </a:lnTo>
                        <a:lnTo>
                          <a:pt x="52016" y="27745"/>
                        </a:lnTo>
                        <a:lnTo>
                          <a:pt x="52184" y="27787"/>
                        </a:lnTo>
                        <a:lnTo>
                          <a:pt x="52267" y="27829"/>
                        </a:lnTo>
                        <a:lnTo>
                          <a:pt x="52288" y="27892"/>
                        </a:lnTo>
                        <a:lnTo>
                          <a:pt x="52435" y="27892"/>
                        </a:lnTo>
                        <a:lnTo>
                          <a:pt x="52498" y="27850"/>
                        </a:lnTo>
                        <a:lnTo>
                          <a:pt x="52539" y="27892"/>
                        </a:lnTo>
                        <a:lnTo>
                          <a:pt x="52644" y="27934"/>
                        </a:lnTo>
                        <a:lnTo>
                          <a:pt x="52686" y="27913"/>
                        </a:lnTo>
                        <a:lnTo>
                          <a:pt x="52686" y="27829"/>
                        </a:lnTo>
                        <a:lnTo>
                          <a:pt x="52749" y="27808"/>
                        </a:lnTo>
                        <a:lnTo>
                          <a:pt x="52790" y="27829"/>
                        </a:lnTo>
                        <a:lnTo>
                          <a:pt x="52874" y="27829"/>
                        </a:lnTo>
                        <a:lnTo>
                          <a:pt x="52916" y="27808"/>
                        </a:lnTo>
                        <a:lnTo>
                          <a:pt x="52979" y="27892"/>
                        </a:lnTo>
                        <a:lnTo>
                          <a:pt x="53021" y="27892"/>
                        </a:lnTo>
                        <a:lnTo>
                          <a:pt x="53104" y="27913"/>
                        </a:lnTo>
                        <a:lnTo>
                          <a:pt x="53125" y="27955"/>
                        </a:lnTo>
                        <a:lnTo>
                          <a:pt x="53104" y="28017"/>
                        </a:lnTo>
                        <a:lnTo>
                          <a:pt x="53125" y="28059"/>
                        </a:lnTo>
                        <a:lnTo>
                          <a:pt x="53188" y="28059"/>
                        </a:lnTo>
                        <a:lnTo>
                          <a:pt x="53209" y="28122"/>
                        </a:lnTo>
                        <a:lnTo>
                          <a:pt x="53272" y="28059"/>
                        </a:lnTo>
                        <a:lnTo>
                          <a:pt x="53335" y="28101"/>
                        </a:lnTo>
                        <a:lnTo>
                          <a:pt x="53376" y="28143"/>
                        </a:lnTo>
                        <a:lnTo>
                          <a:pt x="53335" y="28206"/>
                        </a:lnTo>
                        <a:lnTo>
                          <a:pt x="53376" y="28247"/>
                        </a:lnTo>
                        <a:lnTo>
                          <a:pt x="53481" y="28268"/>
                        </a:lnTo>
                        <a:lnTo>
                          <a:pt x="53523" y="28268"/>
                        </a:lnTo>
                        <a:lnTo>
                          <a:pt x="53586" y="28310"/>
                        </a:lnTo>
                        <a:lnTo>
                          <a:pt x="53586" y="28352"/>
                        </a:lnTo>
                        <a:lnTo>
                          <a:pt x="53627" y="28373"/>
                        </a:lnTo>
                        <a:lnTo>
                          <a:pt x="53690" y="28457"/>
                        </a:lnTo>
                        <a:lnTo>
                          <a:pt x="53690" y="28540"/>
                        </a:lnTo>
                        <a:lnTo>
                          <a:pt x="53711" y="28624"/>
                        </a:lnTo>
                        <a:lnTo>
                          <a:pt x="53711" y="28666"/>
                        </a:lnTo>
                        <a:lnTo>
                          <a:pt x="53732" y="28687"/>
                        </a:lnTo>
                        <a:lnTo>
                          <a:pt x="53899" y="28687"/>
                        </a:lnTo>
                        <a:lnTo>
                          <a:pt x="53920" y="28750"/>
                        </a:lnTo>
                        <a:lnTo>
                          <a:pt x="53899" y="28833"/>
                        </a:lnTo>
                        <a:lnTo>
                          <a:pt x="53899" y="28875"/>
                        </a:lnTo>
                        <a:lnTo>
                          <a:pt x="54025" y="28959"/>
                        </a:lnTo>
                        <a:lnTo>
                          <a:pt x="54067" y="29064"/>
                        </a:lnTo>
                        <a:lnTo>
                          <a:pt x="54151" y="29147"/>
                        </a:lnTo>
                        <a:lnTo>
                          <a:pt x="54171" y="29210"/>
                        </a:lnTo>
                        <a:lnTo>
                          <a:pt x="54234" y="29252"/>
                        </a:lnTo>
                        <a:lnTo>
                          <a:pt x="54255" y="29356"/>
                        </a:lnTo>
                        <a:lnTo>
                          <a:pt x="54339" y="29398"/>
                        </a:lnTo>
                        <a:lnTo>
                          <a:pt x="54339" y="29461"/>
                        </a:lnTo>
                        <a:lnTo>
                          <a:pt x="54318" y="29503"/>
                        </a:lnTo>
                        <a:lnTo>
                          <a:pt x="54339" y="29524"/>
                        </a:lnTo>
                        <a:lnTo>
                          <a:pt x="54381" y="29503"/>
                        </a:lnTo>
                        <a:lnTo>
                          <a:pt x="54443" y="29587"/>
                        </a:lnTo>
                        <a:lnTo>
                          <a:pt x="54464" y="29670"/>
                        </a:lnTo>
                        <a:lnTo>
                          <a:pt x="54569" y="29817"/>
                        </a:lnTo>
                        <a:lnTo>
                          <a:pt x="54778" y="29963"/>
                        </a:lnTo>
                        <a:lnTo>
                          <a:pt x="54799" y="30047"/>
                        </a:lnTo>
                        <a:lnTo>
                          <a:pt x="54841" y="30152"/>
                        </a:lnTo>
                        <a:lnTo>
                          <a:pt x="54883" y="30193"/>
                        </a:lnTo>
                        <a:lnTo>
                          <a:pt x="54883" y="30298"/>
                        </a:lnTo>
                        <a:lnTo>
                          <a:pt x="54967" y="30319"/>
                        </a:lnTo>
                        <a:lnTo>
                          <a:pt x="55008" y="30319"/>
                        </a:lnTo>
                        <a:lnTo>
                          <a:pt x="55050" y="30424"/>
                        </a:lnTo>
                        <a:lnTo>
                          <a:pt x="55050" y="30507"/>
                        </a:lnTo>
                        <a:lnTo>
                          <a:pt x="55092" y="30612"/>
                        </a:lnTo>
                        <a:lnTo>
                          <a:pt x="55218" y="30737"/>
                        </a:lnTo>
                        <a:lnTo>
                          <a:pt x="55322" y="30758"/>
                        </a:lnTo>
                        <a:lnTo>
                          <a:pt x="55385" y="30842"/>
                        </a:lnTo>
                        <a:lnTo>
                          <a:pt x="55469" y="30842"/>
                        </a:lnTo>
                        <a:lnTo>
                          <a:pt x="55511" y="30821"/>
                        </a:lnTo>
                        <a:lnTo>
                          <a:pt x="55573" y="30842"/>
                        </a:lnTo>
                        <a:lnTo>
                          <a:pt x="55615" y="30821"/>
                        </a:lnTo>
                        <a:lnTo>
                          <a:pt x="55741" y="30842"/>
                        </a:lnTo>
                        <a:lnTo>
                          <a:pt x="55803" y="30779"/>
                        </a:lnTo>
                        <a:lnTo>
                          <a:pt x="55887" y="30779"/>
                        </a:lnTo>
                        <a:lnTo>
                          <a:pt x="55887" y="30821"/>
                        </a:lnTo>
                        <a:lnTo>
                          <a:pt x="55824" y="30863"/>
                        </a:lnTo>
                        <a:lnTo>
                          <a:pt x="55845" y="30905"/>
                        </a:lnTo>
                        <a:lnTo>
                          <a:pt x="55992" y="30905"/>
                        </a:lnTo>
                        <a:lnTo>
                          <a:pt x="56034" y="30926"/>
                        </a:lnTo>
                        <a:lnTo>
                          <a:pt x="56055" y="30968"/>
                        </a:lnTo>
                        <a:lnTo>
                          <a:pt x="56138" y="31030"/>
                        </a:lnTo>
                        <a:lnTo>
                          <a:pt x="56159" y="30968"/>
                        </a:lnTo>
                        <a:lnTo>
                          <a:pt x="56222" y="30947"/>
                        </a:lnTo>
                        <a:lnTo>
                          <a:pt x="56264" y="30968"/>
                        </a:lnTo>
                        <a:lnTo>
                          <a:pt x="56306" y="30905"/>
                        </a:lnTo>
                        <a:lnTo>
                          <a:pt x="56348" y="30905"/>
                        </a:lnTo>
                        <a:lnTo>
                          <a:pt x="56410" y="30947"/>
                        </a:lnTo>
                        <a:lnTo>
                          <a:pt x="56431" y="31009"/>
                        </a:lnTo>
                        <a:lnTo>
                          <a:pt x="56473" y="31072"/>
                        </a:lnTo>
                        <a:lnTo>
                          <a:pt x="56536" y="31072"/>
                        </a:lnTo>
                        <a:lnTo>
                          <a:pt x="56557" y="31135"/>
                        </a:lnTo>
                        <a:lnTo>
                          <a:pt x="56620" y="31177"/>
                        </a:lnTo>
                        <a:lnTo>
                          <a:pt x="56640" y="31177"/>
                        </a:lnTo>
                        <a:lnTo>
                          <a:pt x="56682" y="31240"/>
                        </a:lnTo>
                        <a:lnTo>
                          <a:pt x="56724" y="31281"/>
                        </a:lnTo>
                        <a:lnTo>
                          <a:pt x="56850" y="31344"/>
                        </a:lnTo>
                        <a:lnTo>
                          <a:pt x="56871" y="31365"/>
                        </a:lnTo>
                        <a:lnTo>
                          <a:pt x="56933" y="31365"/>
                        </a:lnTo>
                        <a:lnTo>
                          <a:pt x="56975" y="31407"/>
                        </a:lnTo>
                        <a:lnTo>
                          <a:pt x="57059" y="31449"/>
                        </a:lnTo>
                        <a:lnTo>
                          <a:pt x="57122" y="31407"/>
                        </a:lnTo>
                        <a:lnTo>
                          <a:pt x="57184" y="31407"/>
                        </a:lnTo>
                        <a:lnTo>
                          <a:pt x="57247" y="31365"/>
                        </a:lnTo>
                        <a:lnTo>
                          <a:pt x="57289" y="31365"/>
                        </a:lnTo>
                        <a:lnTo>
                          <a:pt x="57352" y="31386"/>
                        </a:lnTo>
                        <a:lnTo>
                          <a:pt x="57352" y="31470"/>
                        </a:lnTo>
                        <a:lnTo>
                          <a:pt x="57289" y="31553"/>
                        </a:lnTo>
                        <a:lnTo>
                          <a:pt x="57289" y="31637"/>
                        </a:lnTo>
                        <a:lnTo>
                          <a:pt x="57289" y="31700"/>
                        </a:lnTo>
                        <a:lnTo>
                          <a:pt x="57394" y="31700"/>
                        </a:lnTo>
                        <a:lnTo>
                          <a:pt x="57436" y="31805"/>
                        </a:lnTo>
                        <a:lnTo>
                          <a:pt x="57456" y="31909"/>
                        </a:lnTo>
                        <a:lnTo>
                          <a:pt x="57436" y="32014"/>
                        </a:lnTo>
                        <a:lnTo>
                          <a:pt x="57394" y="32056"/>
                        </a:lnTo>
                        <a:lnTo>
                          <a:pt x="57394" y="32118"/>
                        </a:lnTo>
                        <a:lnTo>
                          <a:pt x="57498" y="32265"/>
                        </a:lnTo>
                        <a:lnTo>
                          <a:pt x="57561" y="32286"/>
                        </a:lnTo>
                        <a:lnTo>
                          <a:pt x="57645" y="32390"/>
                        </a:lnTo>
                        <a:lnTo>
                          <a:pt x="57666" y="32432"/>
                        </a:lnTo>
                        <a:lnTo>
                          <a:pt x="57749" y="32411"/>
                        </a:lnTo>
                        <a:lnTo>
                          <a:pt x="57812" y="32369"/>
                        </a:lnTo>
                        <a:lnTo>
                          <a:pt x="57896" y="32369"/>
                        </a:lnTo>
                        <a:lnTo>
                          <a:pt x="57938" y="32432"/>
                        </a:lnTo>
                        <a:lnTo>
                          <a:pt x="57980" y="32516"/>
                        </a:lnTo>
                        <a:lnTo>
                          <a:pt x="58042" y="32495"/>
                        </a:lnTo>
                        <a:lnTo>
                          <a:pt x="58105" y="32432"/>
                        </a:lnTo>
                        <a:lnTo>
                          <a:pt x="58189" y="32474"/>
                        </a:lnTo>
                        <a:lnTo>
                          <a:pt x="58231" y="32432"/>
                        </a:lnTo>
                        <a:lnTo>
                          <a:pt x="58398" y="32411"/>
                        </a:lnTo>
                        <a:lnTo>
                          <a:pt x="58461" y="32328"/>
                        </a:lnTo>
                        <a:lnTo>
                          <a:pt x="58524" y="32307"/>
                        </a:lnTo>
                        <a:lnTo>
                          <a:pt x="58524" y="32244"/>
                        </a:lnTo>
                        <a:lnTo>
                          <a:pt x="58544" y="32160"/>
                        </a:lnTo>
                        <a:lnTo>
                          <a:pt x="58628" y="32097"/>
                        </a:lnTo>
                        <a:lnTo>
                          <a:pt x="58628" y="31993"/>
                        </a:lnTo>
                        <a:lnTo>
                          <a:pt x="58649" y="31909"/>
                        </a:lnTo>
                        <a:lnTo>
                          <a:pt x="58837" y="31909"/>
                        </a:lnTo>
                        <a:lnTo>
                          <a:pt x="58858" y="31805"/>
                        </a:lnTo>
                        <a:lnTo>
                          <a:pt x="58921" y="31805"/>
                        </a:lnTo>
                        <a:lnTo>
                          <a:pt x="58963" y="31784"/>
                        </a:lnTo>
                        <a:lnTo>
                          <a:pt x="59005" y="31700"/>
                        </a:lnTo>
                        <a:lnTo>
                          <a:pt x="59047" y="31658"/>
                        </a:lnTo>
                        <a:lnTo>
                          <a:pt x="59151" y="31658"/>
                        </a:lnTo>
                        <a:lnTo>
                          <a:pt x="59214" y="31595"/>
                        </a:lnTo>
                        <a:lnTo>
                          <a:pt x="59319" y="31658"/>
                        </a:lnTo>
                        <a:lnTo>
                          <a:pt x="59361" y="31700"/>
                        </a:lnTo>
                        <a:lnTo>
                          <a:pt x="59465" y="31700"/>
                        </a:lnTo>
                        <a:lnTo>
                          <a:pt x="59486" y="31763"/>
                        </a:lnTo>
                        <a:lnTo>
                          <a:pt x="59549" y="31867"/>
                        </a:lnTo>
                        <a:lnTo>
                          <a:pt x="59486" y="31909"/>
                        </a:lnTo>
                        <a:lnTo>
                          <a:pt x="59528" y="31972"/>
                        </a:lnTo>
                        <a:lnTo>
                          <a:pt x="59633" y="32077"/>
                        </a:lnTo>
                        <a:lnTo>
                          <a:pt x="59633" y="32139"/>
                        </a:lnTo>
                        <a:lnTo>
                          <a:pt x="59674" y="32202"/>
                        </a:lnTo>
                        <a:lnTo>
                          <a:pt x="59758" y="32244"/>
                        </a:lnTo>
                        <a:lnTo>
                          <a:pt x="59737" y="32390"/>
                        </a:lnTo>
                        <a:lnTo>
                          <a:pt x="59737" y="32495"/>
                        </a:lnTo>
                        <a:lnTo>
                          <a:pt x="59695" y="32537"/>
                        </a:lnTo>
                        <a:lnTo>
                          <a:pt x="59633" y="32558"/>
                        </a:lnTo>
                        <a:lnTo>
                          <a:pt x="59549" y="32662"/>
                        </a:lnTo>
                        <a:lnTo>
                          <a:pt x="59549" y="32725"/>
                        </a:lnTo>
                        <a:lnTo>
                          <a:pt x="59591" y="32809"/>
                        </a:lnTo>
                        <a:lnTo>
                          <a:pt x="59633" y="32830"/>
                        </a:lnTo>
                        <a:lnTo>
                          <a:pt x="59633" y="32934"/>
                        </a:lnTo>
                        <a:lnTo>
                          <a:pt x="59591" y="33018"/>
                        </a:lnTo>
                        <a:lnTo>
                          <a:pt x="59633" y="33060"/>
                        </a:lnTo>
                        <a:lnTo>
                          <a:pt x="59674" y="33081"/>
                        </a:lnTo>
                        <a:lnTo>
                          <a:pt x="59674" y="33144"/>
                        </a:lnTo>
                        <a:lnTo>
                          <a:pt x="59695" y="33185"/>
                        </a:lnTo>
                        <a:lnTo>
                          <a:pt x="59695" y="33248"/>
                        </a:lnTo>
                        <a:lnTo>
                          <a:pt x="59674" y="33269"/>
                        </a:lnTo>
                        <a:lnTo>
                          <a:pt x="59653" y="33290"/>
                        </a:lnTo>
                        <a:lnTo>
                          <a:pt x="59653" y="33437"/>
                        </a:lnTo>
                        <a:lnTo>
                          <a:pt x="59695" y="33562"/>
                        </a:lnTo>
                        <a:lnTo>
                          <a:pt x="59737" y="33604"/>
                        </a:lnTo>
                        <a:lnTo>
                          <a:pt x="59737" y="33667"/>
                        </a:lnTo>
                        <a:lnTo>
                          <a:pt x="59674" y="33709"/>
                        </a:lnTo>
                        <a:lnTo>
                          <a:pt x="59653" y="33792"/>
                        </a:lnTo>
                        <a:lnTo>
                          <a:pt x="59674" y="33855"/>
                        </a:lnTo>
                        <a:lnTo>
                          <a:pt x="59674" y="33897"/>
                        </a:lnTo>
                        <a:lnTo>
                          <a:pt x="59695" y="33960"/>
                        </a:lnTo>
                        <a:lnTo>
                          <a:pt x="59633" y="34001"/>
                        </a:lnTo>
                        <a:lnTo>
                          <a:pt x="59591" y="34022"/>
                        </a:lnTo>
                        <a:lnTo>
                          <a:pt x="59633" y="34085"/>
                        </a:lnTo>
                        <a:lnTo>
                          <a:pt x="59653" y="34169"/>
                        </a:lnTo>
                        <a:lnTo>
                          <a:pt x="59633" y="34211"/>
                        </a:lnTo>
                        <a:lnTo>
                          <a:pt x="59570" y="34315"/>
                        </a:lnTo>
                        <a:lnTo>
                          <a:pt x="59591" y="34378"/>
                        </a:lnTo>
                        <a:lnTo>
                          <a:pt x="59633" y="34420"/>
                        </a:lnTo>
                        <a:lnTo>
                          <a:pt x="59591" y="34483"/>
                        </a:lnTo>
                        <a:lnTo>
                          <a:pt x="59591" y="34525"/>
                        </a:lnTo>
                        <a:lnTo>
                          <a:pt x="59633" y="34587"/>
                        </a:lnTo>
                        <a:lnTo>
                          <a:pt x="59653" y="34650"/>
                        </a:lnTo>
                        <a:lnTo>
                          <a:pt x="59591" y="34713"/>
                        </a:lnTo>
                        <a:lnTo>
                          <a:pt x="59549" y="34713"/>
                        </a:lnTo>
                        <a:lnTo>
                          <a:pt x="59486" y="34692"/>
                        </a:lnTo>
                        <a:lnTo>
                          <a:pt x="59130" y="34608"/>
                        </a:lnTo>
                        <a:lnTo>
                          <a:pt x="59047" y="34587"/>
                        </a:lnTo>
                        <a:lnTo>
                          <a:pt x="58942" y="34546"/>
                        </a:lnTo>
                        <a:lnTo>
                          <a:pt x="58900" y="34546"/>
                        </a:lnTo>
                        <a:lnTo>
                          <a:pt x="58796" y="34713"/>
                        </a:lnTo>
                        <a:lnTo>
                          <a:pt x="58754" y="34797"/>
                        </a:lnTo>
                        <a:lnTo>
                          <a:pt x="58712" y="34859"/>
                        </a:lnTo>
                        <a:lnTo>
                          <a:pt x="58628" y="34859"/>
                        </a:lnTo>
                        <a:lnTo>
                          <a:pt x="58544" y="34922"/>
                        </a:lnTo>
                        <a:lnTo>
                          <a:pt x="58524" y="34964"/>
                        </a:lnTo>
                        <a:lnTo>
                          <a:pt x="58586" y="35069"/>
                        </a:lnTo>
                        <a:lnTo>
                          <a:pt x="58712" y="35278"/>
                        </a:lnTo>
                        <a:lnTo>
                          <a:pt x="58733" y="35362"/>
                        </a:lnTo>
                        <a:lnTo>
                          <a:pt x="58754" y="35445"/>
                        </a:lnTo>
                        <a:lnTo>
                          <a:pt x="58837" y="35550"/>
                        </a:lnTo>
                        <a:lnTo>
                          <a:pt x="58837" y="35654"/>
                        </a:lnTo>
                        <a:lnTo>
                          <a:pt x="58837" y="35780"/>
                        </a:lnTo>
                        <a:lnTo>
                          <a:pt x="58837" y="35885"/>
                        </a:lnTo>
                        <a:lnTo>
                          <a:pt x="58837" y="36094"/>
                        </a:lnTo>
                        <a:lnTo>
                          <a:pt x="58921" y="36157"/>
                        </a:lnTo>
                        <a:lnTo>
                          <a:pt x="58921" y="36261"/>
                        </a:lnTo>
                        <a:lnTo>
                          <a:pt x="58921" y="36366"/>
                        </a:lnTo>
                        <a:lnTo>
                          <a:pt x="58900" y="36408"/>
                        </a:lnTo>
                        <a:lnTo>
                          <a:pt x="58900" y="36491"/>
                        </a:lnTo>
                        <a:lnTo>
                          <a:pt x="58921" y="36533"/>
                        </a:lnTo>
                        <a:lnTo>
                          <a:pt x="58921" y="36638"/>
                        </a:lnTo>
                        <a:lnTo>
                          <a:pt x="58858" y="36638"/>
                        </a:lnTo>
                        <a:lnTo>
                          <a:pt x="58733" y="36617"/>
                        </a:lnTo>
                        <a:lnTo>
                          <a:pt x="58649" y="36680"/>
                        </a:lnTo>
                        <a:lnTo>
                          <a:pt x="58649" y="36722"/>
                        </a:lnTo>
                        <a:lnTo>
                          <a:pt x="58691" y="36826"/>
                        </a:lnTo>
                        <a:lnTo>
                          <a:pt x="58733" y="36847"/>
                        </a:lnTo>
                        <a:lnTo>
                          <a:pt x="58733" y="36931"/>
                        </a:lnTo>
                        <a:lnTo>
                          <a:pt x="58733" y="36952"/>
                        </a:lnTo>
                        <a:lnTo>
                          <a:pt x="58837" y="37098"/>
                        </a:lnTo>
                        <a:lnTo>
                          <a:pt x="58858" y="37098"/>
                        </a:lnTo>
                        <a:lnTo>
                          <a:pt x="58921" y="36931"/>
                        </a:lnTo>
                        <a:lnTo>
                          <a:pt x="59068" y="36910"/>
                        </a:lnTo>
                        <a:lnTo>
                          <a:pt x="59130" y="36952"/>
                        </a:lnTo>
                        <a:lnTo>
                          <a:pt x="59172" y="36784"/>
                        </a:lnTo>
                        <a:lnTo>
                          <a:pt x="59256" y="36722"/>
                        </a:lnTo>
                        <a:lnTo>
                          <a:pt x="59256" y="36512"/>
                        </a:lnTo>
                        <a:lnTo>
                          <a:pt x="59361" y="36429"/>
                        </a:lnTo>
                        <a:lnTo>
                          <a:pt x="59361" y="36324"/>
                        </a:lnTo>
                        <a:lnTo>
                          <a:pt x="59381" y="36282"/>
                        </a:lnTo>
                        <a:lnTo>
                          <a:pt x="59528" y="36366"/>
                        </a:lnTo>
                        <a:lnTo>
                          <a:pt x="59653" y="36303"/>
                        </a:lnTo>
                        <a:lnTo>
                          <a:pt x="59695" y="36366"/>
                        </a:lnTo>
                        <a:lnTo>
                          <a:pt x="59695" y="36575"/>
                        </a:lnTo>
                        <a:lnTo>
                          <a:pt x="59884" y="36617"/>
                        </a:lnTo>
                        <a:lnTo>
                          <a:pt x="60072" y="36722"/>
                        </a:lnTo>
                        <a:lnTo>
                          <a:pt x="60114" y="36680"/>
                        </a:lnTo>
                        <a:lnTo>
                          <a:pt x="60197" y="36742"/>
                        </a:lnTo>
                        <a:lnTo>
                          <a:pt x="60323" y="36617"/>
                        </a:lnTo>
                        <a:lnTo>
                          <a:pt x="60490" y="36596"/>
                        </a:lnTo>
                        <a:lnTo>
                          <a:pt x="60511" y="36512"/>
                        </a:lnTo>
                        <a:lnTo>
                          <a:pt x="60595" y="36512"/>
                        </a:lnTo>
                        <a:lnTo>
                          <a:pt x="60679" y="36366"/>
                        </a:lnTo>
                        <a:lnTo>
                          <a:pt x="60846" y="36115"/>
                        </a:lnTo>
                        <a:lnTo>
                          <a:pt x="60825" y="36073"/>
                        </a:lnTo>
                        <a:lnTo>
                          <a:pt x="60951" y="36010"/>
                        </a:lnTo>
                        <a:lnTo>
                          <a:pt x="60951" y="35926"/>
                        </a:lnTo>
                        <a:lnTo>
                          <a:pt x="60909" y="35780"/>
                        </a:lnTo>
                        <a:lnTo>
                          <a:pt x="60993" y="35822"/>
                        </a:lnTo>
                        <a:lnTo>
                          <a:pt x="60993" y="35843"/>
                        </a:lnTo>
                        <a:lnTo>
                          <a:pt x="61118" y="35654"/>
                        </a:lnTo>
                        <a:lnTo>
                          <a:pt x="61055" y="35550"/>
                        </a:lnTo>
                        <a:lnTo>
                          <a:pt x="61118" y="35529"/>
                        </a:lnTo>
                        <a:lnTo>
                          <a:pt x="61118" y="35341"/>
                        </a:lnTo>
                        <a:lnTo>
                          <a:pt x="61223" y="35299"/>
                        </a:lnTo>
                        <a:lnTo>
                          <a:pt x="61223" y="35194"/>
                        </a:lnTo>
                        <a:lnTo>
                          <a:pt x="61369" y="35090"/>
                        </a:lnTo>
                        <a:lnTo>
                          <a:pt x="61411" y="35027"/>
                        </a:lnTo>
                        <a:lnTo>
                          <a:pt x="61348" y="34985"/>
                        </a:lnTo>
                        <a:lnTo>
                          <a:pt x="61369" y="34838"/>
                        </a:lnTo>
                        <a:lnTo>
                          <a:pt x="61453" y="34818"/>
                        </a:lnTo>
                        <a:lnTo>
                          <a:pt x="61557" y="34315"/>
                        </a:lnTo>
                        <a:lnTo>
                          <a:pt x="61683" y="34169"/>
                        </a:lnTo>
                        <a:lnTo>
                          <a:pt x="61683" y="34064"/>
                        </a:lnTo>
                        <a:lnTo>
                          <a:pt x="61829" y="33960"/>
                        </a:lnTo>
                        <a:lnTo>
                          <a:pt x="61850" y="33834"/>
                        </a:lnTo>
                        <a:lnTo>
                          <a:pt x="61976" y="33667"/>
                        </a:lnTo>
                        <a:lnTo>
                          <a:pt x="61976" y="33541"/>
                        </a:lnTo>
                        <a:lnTo>
                          <a:pt x="61934" y="33520"/>
                        </a:lnTo>
                        <a:lnTo>
                          <a:pt x="61892" y="33353"/>
                        </a:lnTo>
                        <a:lnTo>
                          <a:pt x="62039" y="33227"/>
                        </a:lnTo>
                        <a:lnTo>
                          <a:pt x="61976" y="32955"/>
                        </a:lnTo>
                        <a:lnTo>
                          <a:pt x="62081" y="32830"/>
                        </a:lnTo>
                        <a:lnTo>
                          <a:pt x="62081" y="32746"/>
                        </a:lnTo>
                        <a:lnTo>
                          <a:pt x="62039" y="32746"/>
                        </a:lnTo>
                        <a:lnTo>
                          <a:pt x="62101" y="32579"/>
                        </a:lnTo>
                        <a:lnTo>
                          <a:pt x="62101" y="32411"/>
                        </a:lnTo>
                        <a:lnTo>
                          <a:pt x="62206" y="32307"/>
                        </a:lnTo>
                        <a:lnTo>
                          <a:pt x="62206" y="32118"/>
                        </a:lnTo>
                        <a:lnTo>
                          <a:pt x="62185" y="32097"/>
                        </a:lnTo>
                        <a:lnTo>
                          <a:pt x="62164" y="31909"/>
                        </a:lnTo>
                        <a:lnTo>
                          <a:pt x="62248" y="31742"/>
                        </a:lnTo>
                        <a:lnTo>
                          <a:pt x="62248" y="31574"/>
                        </a:lnTo>
                        <a:lnTo>
                          <a:pt x="62394" y="31386"/>
                        </a:lnTo>
                        <a:lnTo>
                          <a:pt x="62394" y="31240"/>
                        </a:lnTo>
                        <a:lnTo>
                          <a:pt x="62353" y="31135"/>
                        </a:lnTo>
                        <a:lnTo>
                          <a:pt x="62353" y="30947"/>
                        </a:lnTo>
                        <a:lnTo>
                          <a:pt x="62394" y="30905"/>
                        </a:lnTo>
                        <a:lnTo>
                          <a:pt x="62394" y="30758"/>
                        </a:lnTo>
                        <a:lnTo>
                          <a:pt x="62311" y="30758"/>
                        </a:lnTo>
                        <a:lnTo>
                          <a:pt x="62269" y="30486"/>
                        </a:lnTo>
                        <a:lnTo>
                          <a:pt x="62269" y="30403"/>
                        </a:lnTo>
                        <a:lnTo>
                          <a:pt x="62248" y="30319"/>
                        </a:lnTo>
                        <a:lnTo>
                          <a:pt x="62248" y="30110"/>
                        </a:lnTo>
                        <a:lnTo>
                          <a:pt x="62081" y="29921"/>
                        </a:lnTo>
                        <a:lnTo>
                          <a:pt x="62039" y="29921"/>
                        </a:lnTo>
                        <a:lnTo>
                          <a:pt x="61976" y="29817"/>
                        </a:lnTo>
                        <a:lnTo>
                          <a:pt x="62039" y="29775"/>
                        </a:lnTo>
                        <a:lnTo>
                          <a:pt x="62101" y="29608"/>
                        </a:lnTo>
                        <a:lnTo>
                          <a:pt x="62101" y="29566"/>
                        </a:lnTo>
                        <a:lnTo>
                          <a:pt x="61997" y="29649"/>
                        </a:lnTo>
                        <a:lnTo>
                          <a:pt x="61892" y="29608"/>
                        </a:lnTo>
                        <a:lnTo>
                          <a:pt x="61788" y="29231"/>
                        </a:lnTo>
                        <a:lnTo>
                          <a:pt x="61788" y="29126"/>
                        </a:lnTo>
                        <a:lnTo>
                          <a:pt x="61767" y="29043"/>
                        </a:lnTo>
                        <a:lnTo>
                          <a:pt x="61746" y="28833"/>
                        </a:lnTo>
                        <a:lnTo>
                          <a:pt x="61788" y="28750"/>
                        </a:lnTo>
                        <a:lnTo>
                          <a:pt x="61683" y="28457"/>
                        </a:lnTo>
                        <a:lnTo>
                          <a:pt x="61767" y="28394"/>
                        </a:lnTo>
                        <a:lnTo>
                          <a:pt x="61725" y="28352"/>
                        </a:lnTo>
                        <a:lnTo>
                          <a:pt x="61746" y="28310"/>
                        </a:lnTo>
                        <a:lnTo>
                          <a:pt x="61746" y="28227"/>
                        </a:lnTo>
                        <a:lnTo>
                          <a:pt x="61683" y="28185"/>
                        </a:lnTo>
                        <a:lnTo>
                          <a:pt x="61746" y="28080"/>
                        </a:lnTo>
                        <a:lnTo>
                          <a:pt x="61683" y="27975"/>
                        </a:lnTo>
                        <a:lnTo>
                          <a:pt x="61683" y="27892"/>
                        </a:lnTo>
                        <a:lnTo>
                          <a:pt x="61767" y="27829"/>
                        </a:lnTo>
                        <a:lnTo>
                          <a:pt x="61662" y="27766"/>
                        </a:lnTo>
                        <a:lnTo>
                          <a:pt x="61641" y="27620"/>
                        </a:lnTo>
                        <a:lnTo>
                          <a:pt x="61683" y="27557"/>
                        </a:lnTo>
                        <a:lnTo>
                          <a:pt x="61662" y="27452"/>
                        </a:lnTo>
                        <a:lnTo>
                          <a:pt x="61578" y="27515"/>
                        </a:lnTo>
                        <a:lnTo>
                          <a:pt x="61474" y="27494"/>
                        </a:lnTo>
                        <a:lnTo>
                          <a:pt x="61348" y="27390"/>
                        </a:lnTo>
                        <a:lnTo>
                          <a:pt x="61348" y="27264"/>
                        </a:lnTo>
                        <a:lnTo>
                          <a:pt x="61411" y="27180"/>
                        </a:lnTo>
                        <a:lnTo>
                          <a:pt x="61411" y="27076"/>
                        </a:lnTo>
                        <a:lnTo>
                          <a:pt x="61244" y="26887"/>
                        </a:lnTo>
                        <a:lnTo>
                          <a:pt x="61160" y="26887"/>
                        </a:lnTo>
                        <a:lnTo>
                          <a:pt x="61055" y="26762"/>
                        </a:lnTo>
                        <a:lnTo>
                          <a:pt x="61139" y="26720"/>
                        </a:lnTo>
                        <a:lnTo>
                          <a:pt x="61139" y="26615"/>
                        </a:lnTo>
                        <a:lnTo>
                          <a:pt x="61202" y="26511"/>
                        </a:lnTo>
                        <a:lnTo>
                          <a:pt x="61097" y="26323"/>
                        </a:lnTo>
                        <a:lnTo>
                          <a:pt x="61013" y="26323"/>
                        </a:lnTo>
                        <a:lnTo>
                          <a:pt x="60930" y="26239"/>
                        </a:lnTo>
                        <a:lnTo>
                          <a:pt x="60825" y="26218"/>
                        </a:lnTo>
                        <a:lnTo>
                          <a:pt x="60804" y="26134"/>
                        </a:lnTo>
                        <a:lnTo>
                          <a:pt x="60532" y="26051"/>
                        </a:lnTo>
                        <a:lnTo>
                          <a:pt x="60490" y="25988"/>
                        </a:lnTo>
                        <a:lnTo>
                          <a:pt x="60323" y="25946"/>
                        </a:lnTo>
                        <a:lnTo>
                          <a:pt x="60260" y="25904"/>
                        </a:lnTo>
                        <a:lnTo>
                          <a:pt x="60197" y="25779"/>
                        </a:lnTo>
                        <a:lnTo>
                          <a:pt x="60114" y="25695"/>
                        </a:lnTo>
                        <a:lnTo>
                          <a:pt x="59988" y="25695"/>
                        </a:lnTo>
                        <a:lnTo>
                          <a:pt x="59863" y="25590"/>
                        </a:lnTo>
                        <a:lnTo>
                          <a:pt x="59737" y="25695"/>
                        </a:lnTo>
                        <a:lnTo>
                          <a:pt x="59633" y="25695"/>
                        </a:lnTo>
                        <a:lnTo>
                          <a:pt x="59570" y="25779"/>
                        </a:lnTo>
                        <a:lnTo>
                          <a:pt x="59486" y="25779"/>
                        </a:lnTo>
                        <a:lnTo>
                          <a:pt x="59444" y="25716"/>
                        </a:lnTo>
                        <a:lnTo>
                          <a:pt x="59444" y="25674"/>
                        </a:lnTo>
                        <a:lnTo>
                          <a:pt x="59340" y="25611"/>
                        </a:lnTo>
                        <a:lnTo>
                          <a:pt x="59235" y="25611"/>
                        </a:lnTo>
                        <a:lnTo>
                          <a:pt x="59277" y="25799"/>
                        </a:lnTo>
                        <a:lnTo>
                          <a:pt x="59381" y="25904"/>
                        </a:lnTo>
                        <a:lnTo>
                          <a:pt x="59340" y="26009"/>
                        </a:lnTo>
                        <a:lnTo>
                          <a:pt x="59381" y="26197"/>
                        </a:lnTo>
                        <a:lnTo>
                          <a:pt x="59340" y="26343"/>
                        </a:lnTo>
                        <a:lnTo>
                          <a:pt x="59256" y="26406"/>
                        </a:lnTo>
                        <a:lnTo>
                          <a:pt x="59256" y="26239"/>
                        </a:lnTo>
                        <a:lnTo>
                          <a:pt x="59277" y="26113"/>
                        </a:lnTo>
                        <a:lnTo>
                          <a:pt x="59214" y="25946"/>
                        </a:lnTo>
                        <a:lnTo>
                          <a:pt x="59151" y="26030"/>
                        </a:lnTo>
                        <a:lnTo>
                          <a:pt x="59172" y="26134"/>
                        </a:lnTo>
                        <a:lnTo>
                          <a:pt x="59130" y="26323"/>
                        </a:lnTo>
                        <a:lnTo>
                          <a:pt x="59005" y="26406"/>
                        </a:lnTo>
                        <a:lnTo>
                          <a:pt x="58733" y="26427"/>
                        </a:lnTo>
                        <a:lnTo>
                          <a:pt x="58712" y="26364"/>
                        </a:lnTo>
                        <a:lnTo>
                          <a:pt x="58816" y="26302"/>
                        </a:lnTo>
                        <a:lnTo>
                          <a:pt x="58858" y="26302"/>
                        </a:lnTo>
                        <a:lnTo>
                          <a:pt x="58858" y="26134"/>
                        </a:lnTo>
                        <a:lnTo>
                          <a:pt x="58921" y="26051"/>
                        </a:lnTo>
                        <a:lnTo>
                          <a:pt x="58963" y="26009"/>
                        </a:lnTo>
                        <a:lnTo>
                          <a:pt x="58837" y="26009"/>
                        </a:lnTo>
                        <a:lnTo>
                          <a:pt x="58796" y="26051"/>
                        </a:lnTo>
                        <a:lnTo>
                          <a:pt x="58733" y="26009"/>
                        </a:lnTo>
                        <a:lnTo>
                          <a:pt x="58649" y="26030"/>
                        </a:lnTo>
                        <a:lnTo>
                          <a:pt x="58607" y="26134"/>
                        </a:lnTo>
                        <a:lnTo>
                          <a:pt x="58524" y="26197"/>
                        </a:lnTo>
                        <a:lnTo>
                          <a:pt x="58503" y="26197"/>
                        </a:lnTo>
                        <a:lnTo>
                          <a:pt x="58419" y="26302"/>
                        </a:lnTo>
                        <a:lnTo>
                          <a:pt x="58272" y="26155"/>
                        </a:lnTo>
                        <a:lnTo>
                          <a:pt x="58293" y="26009"/>
                        </a:lnTo>
                        <a:lnTo>
                          <a:pt x="58231" y="25820"/>
                        </a:lnTo>
                        <a:lnTo>
                          <a:pt x="58105" y="25632"/>
                        </a:lnTo>
                        <a:lnTo>
                          <a:pt x="58105" y="25339"/>
                        </a:lnTo>
                        <a:lnTo>
                          <a:pt x="57980" y="25381"/>
                        </a:lnTo>
                        <a:lnTo>
                          <a:pt x="57917" y="25381"/>
                        </a:lnTo>
                        <a:lnTo>
                          <a:pt x="57812" y="25423"/>
                        </a:lnTo>
                        <a:lnTo>
                          <a:pt x="57749" y="25465"/>
                        </a:lnTo>
                        <a:lnTo>
                          <a:pt x="57603" y="25548"/>
                        </a:lnTo>
                        <a:lnTo>
                          <a:pt x="57498" y="25548"/>
                        </a:lnTo>
                        <a:lnTo>
                          <a:pt x="57394" y="25486"/>
                        </a:lnTo>
                        <a:lnTo>
                          <a:pt x="57289" y="25527"/>
                        </a:lnTo>
                        <a:lnTo>
                          <a:pt x="57184" y="25444"/>
                        </a:lnTo>
                        <a:lnTo>
                          <a:pt x="57143" y="25339"/>
                        </a:lnTo>
                        <a:lnTo>
                          <a:pt x="57184" y="25255"/>
                        </a:lnTo>
                        <a:lnTo>
                          <a:pt x="57226" y="25109"/>
                        </a:lnTo>
                        <a:lnTo>
                          <a:pt x="57331" y="24942"/>
                        </a:lnTo>
                        <a:lnTo>
                          <a:pt x="57477" y="24774"/>
                        </a:lnTo>
                        <a:lnTo>
                          <a:pt x="57477" y="24586"/>
                        </a:lnTo>
                        <a:lnTo>
                          <a:pt x="57666" y="24439"/>
                        </a:lnTo>
                        <a:lnTo>
                          <a:pt x="57666" y="24272"/>
                        </a:lnTo>
                        <a:lnTo>
                          <a:pt x="57708" y="24251"/>
                        </a:lnTo>
                        <a:lnTo>
                          <a:pt x="57708" y="24188"/>
                        </a:lnTo>
                        <a:lnTo>
                          <a:pt x="57812" y="24021"/>
                        </a:lnTo>
                        <a:lnTo>
                          <a:pt x="57854" y="23874"/>
                        </a:lnTo>
                        <a:lnTo>
                          <a:pt x="57917" y="23749"/>
                        </a:lnTo>
                        <a:lnTo>
                          <a:pt x="57875" y="23623"/>
                        </a:lnTo>
                        <a:lnTo>
                          <a:pt x="57917" y="23540"/>
                        </a:lnTo>
                        <a:lnTo>
                          <a:pt x="57917" y="23330"/>
                        </a:lnTo>
                        <a:lnTo>
                          <a:pt x="57980" y="23038"/>
                        </a:lnTo>
                        <a:lnTo>
                          <a:pt x="58021" y="23038"/>
                        </a:lnTo>
                        <a:lnTo>
                          <a:pt x="58063" y="22828"/>
                        </a:lnTo>
                        <a:lnTo>
                          <a:pt x="58168" y="22786"/>
                        </a:lnTo>
                        <a:lnTo>
                          <a:pt x="58126" y="22661"/>
                        </a:lnTo>
                        <a:lnTo>
                          <a:pt x="58293" y="22473"/>
                        </a:lnTo>
                        <a:lnTo>
                          <a:pt x="58314" y="22305"/>
                        </a:lnTo>
                        <a:lnTo>
                          <a:pt x="58419" y="22242"/>
                        </a:lnTo>
                        <a:lnTo>
                          <a:pt x="58377" y="22033"/>
                        </a:lnTo>
                        <a:lnTo>
                          <a:pt x="58419" y="21970"/>
                        </a:lnTo>
                        <a:lnTo>
                          <a:pt x="58419" y="21845"/>
                        </a:lnTo>
                        <a:lnTo>
                          <a:pt x="58503" y="21782"/>
                        </a:lnTo>
                        <a:lnTo>
                          <a:pt x="58544" y="21782"/>
                        </a:lnTo>
                        <a:lnTo>
                          <a:pt x="58544" y="21657"/>
                        </a:lnTo>
                        <a:lnTo>
                          <a:pt x="58503" y="21573"/>
                        </a:lnTo>
                        <a:lnTo>
                          <a:pt x="58503" y="21343"/>
                        </a:lnTo>
                        <a:lnTo>
                          <a:pt x="58482" y="21217"/>
                        </a:lnTo>
                        <a:lnTo>
                          <a:pt x="58544" y="21029"/>
                        </a:lnTo>
                        <a:lnTo>
                          <a:pt x="58712" y="20841"/>
                        </a:lnTo>
                        <a:lnTo>
                          <a:pt x="58754" y="20631"/>
                        </a:lnTo>
                        <a:lnTo>
                          <a:pt x="58607" y="20401"/>
                        </a:lnTo>
                        <a:lnTo>
                          <a:pt x="58628" y="20276"/>
                        </a:lnTo>
                        <a:lnTo>
                          <a:pt x="58733" y="20171"/>
                        </a:lnTo>
                        <a:lnTo>
                          <a:pt x="58754" y="20045"/>
                        </a:lnTo>
                        <a:lnTo>
                          <a:pt x="58963" y="19878"/>
                        </a:lnTo>
                        <a:lnTo>
                          <a:pt x="59005" y="19773"/>
                        </a:lnTo>
                        <a:lnTo>
                          <a:pt x="59068" y="19773"/>
                        </a:lnTo>
                        <a:lnTo>
                          <a:pt x="59151" y="19857"/>
                        </a:lnTo>
                        <a:lnTo>
                          <a:pt x="59277" y="19836"/>
                        </a:lnTo>
                        <a:lnTo>
                          <a:pt x="59486" y="19669"/>
                        </a:lnTo>
                        <a:lnTo>
                          <a:pt x="59674" y="19669"/>
                        </a:lnTo>
                        <a:lnTo>
                          <a:pt x="59842" y="19564"/>
                        </a:lnTo>
                        <a:lnTo>
                          <a:pt x="59967" y="19564"/>
                        </a:lnTo>
                        <a:lnTo>
                          <a:pt x="60072" y="19481"/>
                        </a:lnTo>
                        <a:lnTo>
                          <a:pt x="60177" y="19481"/>
                        </a:lnTo>
                        <a:lnTo>
                          <a:pt x="60281" y="19460"/>
                        </a:lnTo>
                        <a:lnTo>
                          <a:pt x="60323" y="19376"/>
                        </a:lnTo>
                        <a:lnTo>
                          <a:pt x="60428" y="19460"/>
                        </a:lnTo>
                        <a:lnTo>
                          <a:pt x="60386" y="19585"/>
                        </a:lnTo>
                        <a:lnTo>
                          <a:pt x="60469" y="19627"/>
                        </a:lnTo>
                        <a:lnTo>
                          <a:pt x="60574" y="19732"/>
                        </a:lnTo>
                        <a:lnTo>
                          <a:pt x="60616" y="19627"/>
                        </a:lnTo>
                        <a:lnTo>
                          <a:pt x="60721" y="19543"/>
                        </a:lnTo>
                        <a:lnTo>
                          <a:pt x="60574" y="19418"/>
                        </a:lnTo>
                        <a:lnTo>
                          <a:pt x="60574" y="19355"/>
                        </a:lnTo>
                        <a:lnTo>
                          <a:pt x="60700" y="19271"/>
                        </a:lnTo>
                        <a:lnTo>
                          <a:pt x="60909" y="19313"/>
                        </a:lnTo>
                        <a:lnTo>
                          <a:pt x="61013" y="19250"/>
                        </a:lnTo>
                        <a:lnTo>
                          <a:pt x="61244" y="19250"/>
                        </a:lnTo>
                        <a:lnTo>
                          <a:pt x="61306" y="19334"/>
                        </a:lnTo>
                        <a:lnTo>
                          <a:pt x="61348" y="19334"/>
                        </a:lnTo>
                        <a:lnTo>
                          <a:pt x="61432" y="19250"/>
                        </a:lnTo>
                        <a:lnTo>
                          <a:pt x="61516" y="19250"/>
                        </a:lnTo>
                        <a:lnTo>
                          <a:pt x="61474" y="19146"/>
                        </a:lnTo>
                        <a:lnTo>
                          <a:pt x="61557" y="19104"/>
                        </a:lnTo>
                        <a:lnTo>
                          <a:pt x="61746" y="19104"/>
                        </a:lnTo>
                        <a:lnTo>
                          <a:pt x="61829" y="19208"/>
                        </a:lnTo>
                        <a:lnTo>
                          <a:pt x="62039" y="19125"/>
                        </a:lnTo>
                        <a:lnTo>
                          <a:pt x="62039" y="19041"/>
                        </a:lnTo>
                        <a:lnTo>
                          <a:pt x="61955" y="18999"/>
                        </a:lnTo>
                        <a:lnTo>
                          <a:pt x="61892" y="19041"/>
                        </a:lnTo>
                        <a:lnTo>
                          <a:pt x="61767" y="18957"/>
                        </a:lnTo>
                        <a:lnTo>
                          <a:pt x="61850" y="18832"/>
                        </a:lnTo>
                        <a:lnTo>
                          <a:pt x="61871" y="18916"/>
                        </a:lnTo>
                        <a:lnTo>
                          <a:pt x="62039" y="18853"/>
                        </a:lnTo>
                        <a:lnTo>
                          <a:pt x="61871" y="18748"/>
                        </a:lnTo>
                        <a:lnTo>
                          <a:pt x="61871" y="18685"/>
                        </a:lnTo>
                        <a:lnTo>
                          <a:pt x="61955" y="18685"/>
                        </a:lnTo>
                        <a:lnTo>
                          <a:pt x="62101" y="18497"/>
                        </a:lnTo>
                        <a:lnTo>
                          <a:pt x="62269" y="18497"/>
                        </a:lnTo>
                        <a:lnTo>
                          <a:pt x="62353" y="18581"/>
                        </a:lnTo>
                        <a:lnTo>
                          <a:pt x="62457" y="18518"/>
                        </a:lnTo>
                        <a:lnTo>
                          <a:pt x="62666" y="18581"/>
                        </a:lnTo>
                        <a:lnTo>
                          <a:pt x="62813" y="18581"/>
                        </a:lnTo>
                        <a:lnTo>
                          <a:pt x="62813" y="18623"/>
                        </a:lnTo>
                        <a:lnTo>
                          <a:pt x="62897" y="18685"/>
                        </a:lnTo>
                        <a:lnTo>
                          <a:pt x="62959" y="18644"/>
                        </a:lnTo>
                        <a:lnTo>
                          <a:pt x="62918" y="18581"/>
                        </a:lnTo>
                        <a:lnTo>
                          <a:pt x="63106" y="18581"/>
                        </a:lnTo>
                        <a:lnTo>
                          <a:pt x="63252" y="18602"/>
                        </a:lnTo>
                        <a:lnTo>
                          <a:pt x="63357" y="18602"/>
                        </a:lnTo>
                        <a:lnTo>
                          <a:pt x="63462" y="18685"/>
                        </a:lnTo>
                        <a:lnTo>
                          <a:pt x="63462" y="18727"/>
                        </a:lnTo>
                        <a:lnTo>
                          <a:pt x="63629" y="18748"/>
                        </a:lnTo>
                        <a:lnTo>
                          <a:pt x="63734" y="18664"/>
                        </a:lnTo>
                        <a:lnTo>
                          <a:pt x="63796" y="18685"/>
                        </a:lnTo>
                        <a:lnTo>
                          <a:pt x="63838" y="18769"/>
                        </a:lnTo>
                        <a:lnTo>
                          <a:pt x="63629" y="18916"/>
                        </a:lnTo>
                        <a:lnTo>
                          <a:pt x="63441" y="18916"/>
                        </a:lnTo>
                        <a:lnTo>
                          <a:pt x="63378" y="18978"/>
                        </a:lnTo>
                        <a:lnTo>
                          <a:pt x="63378" y="19083"/>
                        </a:lnTo>
                        <a:lnTo>
                          <a:pt x="63273" y="19083"/>
                        </a:lnTo>
                        <a:lnTo>
                          <a:pt x="63252" y="19125"/>
                        </a:lnTo>
                        <a:lnTo>
                          <a:pt x="63315" y="19146"/>
                        </a:lnTo>
                        <a:lnTo>
                          <a:pt x="63378" y="19146"/>
                        </a:lnTo>
                        <a:lnTo>
                          <a:pt x="63545" y="19355"/>
                        </a:lnTo>
                        <a:lnTo>
                          <a:pt x="63587" y="19313"/>
                        </a:lnTo>
                        <a:lnTo>
                          <a:pt x="63775" y="19250"/>
                        </a:lnTo>
                        <a:lnTo>
                          <a:pt x="63859" y="19146"/>
                        </a:lnTo>
                        <a:lnTo>
                          <a:pt x="63838" y="19104"/>
                        </a:lnTo>
                        <a:lnTo>
                          <a:pt x="63964" y="19041"/>
                        </a:lnTo>
                        <a:lnTo>
                          <a:pt x="63880" y="18916"/>
                        </a:lnTo>
                        <a:lnTo>
                          <a:pt x="63964" y="18916"/>
                        </a:lnTo>
                        <a:lnTo>
                          <a:pt x="64089" y="19083"/>
                        </a:lnTo>
                        <a:lnTo>
                          <a:pt x="64173" y="19104"/>
                        </a:lnTo>
                        <a:lnTo>
                          <a:pt x="64215" y="19020"/>
                        </a:lnTo>
                        <a:lnTo>
                          <a:pt x="64173" y="18978"/>
                        </a:lnTo>
                        <a:lnTo>
                          <a:pt x="64257" y="18916"/>
                        </a:lnTo>
                        <a:lnTo>
                          <a:pt x="64298" y="18832"/>
                        </a:lnTo>
                        <a:lnTo>
                          <a:pt x="64319" y="18832"/>
                        </a:lnTo>
                        <a:lnTo>
                          <a:pt x="64319" y="18727"/>
                        </a:lnTo>
                        <a:lnTo>
                          <a:pt x="64298" y="18664"/>
                        </a:lnTo>
                        <a:lnTo>
                          <a:pt x="64382" y="18623"/>
                        </a:lnTo>
                        <a:lnTo>
                          <a:pt x="64466" y="18685"/>
                        </a:lnTo>
                        <a:lnTo>
                          <a:pt x="64529" y="18623"/>
                        </a:lnTo>
                        <a:lnTo>
                          <a:pt x="64591" y="18685"/>
                        </a:lnTo>
                        <a:lnTo>
                          <a:pt x="64612" y="18769"/>
                        </a:lnTo>
                        <a:lnTo>
                          <a:pt x="64696" y="18811"/>
                        </a:lnTo>
                        <a:lnTo>
                          <a:pt x="64842" y="18664"/>
                        </a:lnTo>
                        <a:lnTo>
                          <a:pt x="64780" y="18602"/>
                        </a:lnTo>
                        <a:lnTo>
                          <a:pt x="64780" y="18581"/>
                        </a:lnTo>
                        <a:lnTo>
                          <a:pt x="64842" y="18518"/>
                        </a:lnTo>
                        <a:lnTo>
                          <a:pt x="64926" y="18560"/>
                        </a:lnTo>
                        <a:lnTo>
                          <a:pt x="65010" y="18497"/>
                        </a:lnTo>
                        <a:lnTo>
                          <a:pt x="65094" y="18497"/>
                        </a:lnTo>
                        <a:lnTo>
                          <a:pt x="65114" y="18455"/>
                        </a:lnTo>
                        <a:lnTo>
                          <a:pt x="65010" y="18351"/>
                        </a:lnTo>
                        <a:lnTo>
                          <a:pt x="65031" y="18288"/>
                        </a:lnTo>
                        <a:lnTo>
                          <a:pt x="65031" y="18246"/>
                        </a:lnTo>
                        <a:lnTo>
                          <a:pt x="64926" y="18183"/>
                        </a:lnTo>
                        <a:lnTo>
                          <a:pt x="64884" y="18141"/>
                        </a:lnTo>
                        <a:lnTo>
                          <a:pt x="64884" y="18162"/>
                        </a:lnTo>
                        <a:lnTo>
                          <a:pt x="64884" y="18204"/>
                        </a:lnTo>
                        <a:lnTo>
                          <a:pt x="64822" y="18204"/>
                        </a:lnTo>
                        <a:lnTo>
                          <a:pt x="64717" y="18162"/>
                        </a:lnTo>
                        <a:lnTo>
                          <a:pt x="64696" y="18183"/>
                        </a:lnTo>
                        <a:lnTo>
                          <a:pt x="64696" y="18246"/>
                        </a:lnTo>
                        <a:lnTo>
                          <a:pt x="64591" y="18246"/>
                        </a:lnTo>
                        <a:lnTo>
                          <a:pt x="64529" y="18288"/>
                        </a:lnTo>
                        <a:lnTo>
                          <a:pt x="64466" y="18246"/>
                        </a:lnTo>
                        <a:lnTo>
                          <a:pt x="64487" y="18141"/>
                        </a:lnTo>
                        <a:lnTo>
                          <a:pt x="64529" y="18100"/>
                        </a:lnTo>
                        <a:lnTo>
                          <a:pt x="64382" y="17890"/>
                        </a:lnTo>
                        <a:lnTo>
                          <a:pt x="64487" y="17828"/>
                        </a:lnTo>
                        <a:lnTo>
                          <a:pt x="64382" y="17660"/>
                        </a:lnTo>
                        <a:lnTo>
                          <a:pt x="64424" y="17451"/>
                        </a:lnTo>
                        <a:lnTo>
                          <a:pt x="64424" y="17325"/>
                        </a:lnTo>
                        <a:lnTo>
                          <a:pt x="64508" y="17221"/>
                        </a:lnTo>
                        <a:lnTo>
                          <a:pt x="64508" y="17032"/>
                        </a:lnTo>
                        <a:lnTo>
                          <a:pt x="64612" y="16928"/>
                        </a:lnTo>
                        <a:lnTo>
                          <a:pt x="64612" y="16802"/>
                        </a:lnTo>
                        <a:lnTo>
                          <a:pt x="64591" y="16781"/>
                        </a:lnTo>
                        <a:lnTo>
                          <a:pt x="64717" y="16719"/>
                        </a:lnTo>
                        <a:lnTo>
                          <a:pt x="64591" y="16572"/>
                        </a:lnTo>
                        <a:lnTo>
                          <a:pt x="64633" y="16175"/>
                        </a:lnTo>
                        <a:lnTo>
                          <a:pt x="64738" y="16091"/>
                        </a:lnTo>
                        <a:lnTo>
                          <a:pt x="64633" y="15944"/>
                        </a:lnTo>
                        <a:lnTo>
                          <a:pt x="64612" y="15777"/>
                        </a:lnTo>
                        <a:lnTo>
                          <a:pt x="64529" y="15735"/>
                        </a:lnTo>
                        <a:lnTo>
                          <a:pt x="64529" y="15672"/>
                        </a:lnTo>
                        <a:lnTo>
                          <a:pt x="64633" y="15589"/>
                        </a:lnTo>
                        <a:lnTo>
                          <a:pt x="64612" y="15442"/>
                        </a:lnTo>
                        <a:lnTo>
                          <a:pt x="64696" y="15379"/>
                        </a:lnTo>
                        <a:lnTo>
                          <a:pt x="64822" y="15170"/>
                        </a:lnTo>
                        <a:lnTo>
                          <a:pt x="64947" y="15212"/>
                        </a:lnTo>
                        <a:lnTo>
                          <a:pt x="65031" y="15149"/>
                        </a:lnTo>
                        <a:lnTo>
                          <a:pt x="65114" y="15170"/>
                        </a:lnTo>
                        <a:lnTo>
                          <a:pt x="65156" y="15107"/>
                        </a:lnTo>
                        <a:lnTo>
                          <a:pt x="65366" y="15107"/>
                        </a:lnTo>
                        <a:lnTo>
                          <a:pt x="65407" y="15045"/>
                        </a:lnTo>
                        <a:lnTo>
                          <a:pt x="65470" y="15024"/>
                        </a:lnTo>
                        <a:lnTo>
                          <a:pt x="65512" y="14919"/>
                        </a:lnTo>
                        <a:lnTo>
                          <a:pt x="65554" y="14919"/>
                        </a:lnTo>
                        <a:lnTo>
                          <a:pt x="65617" y="14898"/>
                        </a:lnTo>
                        <a:lnTo>
                          <a:pt x="65742" y="14898"/>
                        </a:lnTo>
                        <a:lnTo>
                          <a:pt x="65763" y="15003"/>
                        </a:lnTo>
                        <a:lnTo>
                          <a:pt x="65826" y="14961"/>
                        </a:lnTo>
                        <a:lnTo>
                          <a:pt x="65868" y="14961"/>
                        </a:lnTo>
                        <a:lnTo>
                          <a:pt x="65951" y="15107"/>
                        </a:lnTo>
                        <a:lnTo>
                          <a:pt x="65993" y="15107"/>
                        </a:lnTo>
                        <a:lnTo>
                          <a:pt x="66098" y="14961"/>
                        </a:lnTo>
                        <a:lnTo>
                          <a:pt x="66098" y="14835"/>
                        </a:lnTo>
                        <a:lnTo>
                          <a:pt x="66182" y="14815"/>
                        </a:lnTo>
                        <a:lnTo>
                          <a:pt x="66203" y="14689"/>
                        </a:lnTo>
                        <a:lnTo>
                          <a:pt x="66265" y="14689"/>
                        </a:lnTo>
                        <a:lnTo>
                          <a:pt x="66286" y="14794"/>
                        </a:lnTo>
                        <a:lnTo>
                          <a:pt x="66412" y="14856"/>
                        </a:lnTo>
                        <a:lnTo>
                          <a:pt x="66412" y="15003"/>
                        </a:lnTo>
                        <a:lnTo>
                          <a:pt x="66391" y="15045"/>
                        </a:lnTo>
                        <a:lnTo>
                          <a:pt x="66454" y="15107"/>
                        </a:lnTo>
                        <a:lnTo>
                          <a:pt x="66475" y="15212"/>
                        </a:lnTo>
                        <a:lnTo>
                          <a:pt x="66391" y="15275"/>
                        </a:lnTo>
                        <a:lnTo>
                          <a:pt x="66454" y="15317"/>
                        </a:lnTo>
                        <a:lnTo>
                          <a:pt x="66475" y="15442"/>
                        </a:lnTo>
                        <a:lnTo>
                          <a:pt x="66454" y="15442"/>
                        </a:lnTo>
                        <a:lnTo>
                          <a:pt x="66454" y="15526"/>
                        </a:lnTo>
                        <a:lnTo>
                          <a:pt x="66475" y="15568"/>
                        </a:lnTo>
                        <a:lnTo>
                          <a:pt x="66412" y="15651"/>
                        </a:lnTo>
                        <a:lnTo>
                          <a:pt x="66391" y="15693"/>
                        </a:lnTo>
                        <a:lnTo>
                          <a:pt x="66412" y="15756"/>
                        </a:lnTo>
                        <a:lnTo>
                          <a:pt x="66516" y="15651"/>
                        </a:lnTo>
                        <a:lnTo>
                          <a:pt x="66558" y="15735"/>
                        </a:lnTo>
                        <a:lnTo>
                          <a:pt x="66663" y="15756"/>
                        </a:lnTo>
                        <a:lnTo>
                          <a:pt x="66684" y="15965"/>
                        </a:lnTo>
                        <a:lnTo>
                          <a:pt x="66726" y="15903"/>
                        </a:lnTo>
                        <a:lnTo>
                          <a:pt x="66726" y="15840"/>
                        </a:lnTo>
                        <a:lnTo>
                          <a:pt x="66830" y="15735"/>
                        </a:lnTo>
                        <a:lnTo>
                          <a:pt x="66914" y="15735"/>
                        </a:lnTo>
                        <a:lnTo>
                          <a:pt x="66977" y="15777"/>
                        </a:lnTo>
                        <a:lnTo>
                          <a:pt x="66872" y="15944"/>
                        </a:lnTo>
                        <a:lnTo>
                          <a:pt x="66977" y="16049"/>
                        </a:lnTo>
                        <a:lnTo>
                          <a:pt x="66998" y="16175"/>
                        </a:lnTo>
                        <a:lnTo>
                          <a:pt x="67081" y="15986"/>
                        </a:lnTo>
                        <a:lnTo>
                          <a:pt x="67144" y="15944"/>
                        </a:lnTo>
                        <a:lnTo>
                          <a:pt x="67144" y="15861"/>
                        </a:lnTo>
                        <a:lnTo>
                          <a:pt x="67207" y="15777"/>
                        </a:lnTo>
                        <a:lnTo>
                          <a:pt x="67207" y="15484"/>
                        </a:lnTo>
                        <a:lnTo>
                          <a:pt x="67291" y="15421"/>
                        </a:lnTo>
                        <a:lnTo>
                          <a:pt x="67207" y="15338"/>
                        </a:lnTo>
                        <a:lnTo>
                          <a:pt x="67311" y="15254"/>
                        </a:lnTo>
                        <a:lnTo>
                          <a:pt x="67311" y="15149"/>
                        </a:lnTo>
                        <a:lnTo>
                          <a:pt x="67249" y="15128"/>
                        </a:lnTo>
                        <a:lnTo>
                          <a:pt x="67249" y="15066"/>
                        </a:lnTo>
                        <a:lnTo>
                          <a:pt x="67311" y="15045"/>
                        </a:lnTo>
                        <a:lnTo>
                          <a:pt x="67332" y="14856"/>
                        </a:lnTo>
                        <a:lnTo>
                          <a:pt x="67249" y="14794"/>
                        </a:lnTo>
                        <a:lnTo>
                          <a:pt x="67311" y="14605"/>
                        </a:lnTo>
                        <a:lnTo>
                          <a:pt x="67395" y="14522"/>
                        </a:lnTo>
                        <a:lnTo>
                          <a:pt x="67542" y="14501"/>
                        </a:lnTo>
                        <a:lnTo>
                          <a:pt x="67604" y="14584"/>
                        </a:lnTo>
                        <a:lnTo>
                          <a:pt x="67667" y="14647"/>
                        </a:lnTo>
                        <a:lnTo>
                          <a:pt x="67730" y="14584"/>
                        </a:lnTo>
                        <a:lnTo>
                          <a:pt x="67646" y="14501"/>
                        </a:lnTo>
                        <a:lnTo>
                          <a:pt x="67688" y="14375"/>
                        </a:lnTo>
                        <a:lnTo>
                          <a:pt x="67521" y="14291"/>
                        </a:lnTo>
                        <a:lnTo>
                          <a:pt x="67479" y="14061"/>
                        </a:lnTo>
                        <a:lnTo>
                          <a:pt x="67395" y="13999"/>
                        </a:lnTo>
                        <a:lnTo>
                          <a:pt x="67395" y="13957"/>
                        </a:lnTo>
                        <a:lnTo>
                          <a:pt x="67291" y="13873"/>
                        </a:lnTo>
                        <a:lnTo>
                          <a:pt x="67270" y="13706"/>
                        </a:lnTo>
                        <a:lnTo>
                          <a:pt x="67311" y="13664"/>
                        </a:lnTo>
                        <a:lnTo>
                          <a:pt x="67291" y="13538"/>
                        </a:lnTo>
                        <a:lnTo>
                          <a:pt x="67165" y="13434"/>
                        </a:lnTo>
                        <a:lnTo>
                          <a:pt x="67186" y="13329"/>
                        </a:lnTo>
                        <a:lnTo>
                          <a:pt x="67123" y="13266"/>
                        </a:lnTo>
                        <a:lnTo>
                          <a:pt x="67291" y="13141"/>
                        </a:lnTo>
                        <a:lnTo>
                          <a:pt x="67416" y="13141"/>
                        </a:lnTo>
                        <a:lnTo>
                          <a:pt x="67521" y="13015"/>
                        </a:lnTo>
                        <a:lnTo>
                          <a:pt x="67688" y="13015"/>
                        </a:lnTo>
                        <a:lnTo>
                          <a:pt x="67730" y="12952"/>
                        </a:lnTo>
                        <a:lnTo>
                          <a:pt x="67897" y="13078"/>
                        </a:lnTo>
                        <a:lnTo>
                          <a:pt x="68044" y="13078"/>
                        </a:lnTo>
                        <a:lnTo>
                          <a:pt x="68107" y="13120"/>
                        </a:lnTo>
                        <a:lnTo>
                          <a:pt x="68211" y="13141"/>
                        </a:lnTo>
                        <a:lnTo>
                          <a:pt x="68274" y="13120"/>
                        </a:lnTo>
                        <a:lnTo>
                          <a:pt x="68127" y="13182"/>
                        </a:lnTo>
                        <a:lnTo>
                          <a:pt x="68211" y="13245"/>
                        </a:lnTo>
                        <a:lnTo>
                          <a:pt x="68065" y="13287"/>
                        </a:lnTo>
                        <a:lnTo>
                          <a:pt x="67939" y="13266"/>
                        </a:lnTo>
                        <a:lnTo>
                          <a:pt x="67793" y="13434"/>
                        </a:lnTo>
                        <a:lnTo>
                          <a:pt x="67793" y="13496"/>
                        </a:lnTo>
                        <a:lnTo>
                          <a:pt x="67835" y="13643"/>
                        </a:lnTo>
                        <a:lnTo>
                          <a:pt x="67835" y="13768"/>
                        </a:lnTo>
                        <a:lnTo>
                          <a:pt x="67918" y="13810"/>
                        </a:lnTo>
                        <a:lnTo>
                          <a:pt x="67939" y="13894"/>
                        </a:lnTo>
                        <a:lnTo>
                          <a:pt x="68065" y="14061"/>
                        </a:lnTo>
                        <a:lnTo>
                          <a:pt x="68065" y="14103"/>
                        </a:lnTo>
                        <a:lnTo>
                          <a:pt x="68107" y="14103"/>
                        </a:lnTo>
                        <a:lnTo>
                          <a:pt x="68065" y="14166"/>
                        </a:lnTo>
                        <a:lnTo>
                          <a:pt x="68211" y="14208"/>
                        </a:lnTo>
                        <a:lnTo>
                          <a:pt x="68232" y="14333"/>
                        </a:lnTo>
                        <a:lnTo>
                          <a:pt x="68232" y="14396"/>
                        </a:lnTo>
                        <a:lnTo>
                          <a:pt x="68169" y="14438"/>
                        </a:lnTo>
                        <a:lnTo>
                          <a:pt x="68211" y="14710"/>
                        </a:lnTo>
                        <a:lnTo>
                          <a:pt x="68253" y="14731"/>
                        </a:lnTo>
                        <a:lnTo>
                          <a:pt x="68316" y="14647"/>
                        </a:lnTo>
                        <a:lnTo>
                          <a:pt x="68358" y="14647"/>
                        </a:lnTo>
                        <a:lnTo>
                          <a:pt x="68441" y="14752"/>
                        </a:lnTo>
                        <a:lnTo>
                          <a:pt x="68483" y="14835"/>
                        </a:lnTo>
                        <a:lnTo>
                          <a:pt x="68420" y="15024"/>
                        </a:lnTo>
                        <a:lnTo>
                          <a:pt x="68420" y="15233"/>
                        </a:lnTo>
                        <a:lnTo>
                          <a:pt x="68483" y="15317"/>
                        </a:lnTo>
                        <a:lnTo>
                          <a:pt x="68567" y="15254"/>
                        </a:lnTo>
                        <a:lnTo>
                          <a:pt x="68672" y="15275"/>
                        </a:lnTo>
                        <a:lnTo>
                          <a:pt x="68692" y="15338"/>
                        </a:lnTo>
                        <a:lnTo>
                          <a:pt x="68672" y="15421"/>
                        </a:lnTo>
                        <a:lnTo>
                          <a:pt x="68588" y="15421"/>
                        </a:lnTo>
                        <a:lnTo>
                          <a:pt x="68483" y="15484"/>
                        </a:lnTo>
                        <a:lnTo>
                          <a:pt x="68462" y="15484"/>
                        </a:lnTo>
                        <a:lnTo>
                          <a:pt x="68337" y="15631"/>
                        </a:lnTo>
                        <a:lnTo>
                          <a:pt x="68316" y="15735"/>
                        </a:lnTo>
                        <a:lnTo>
                          <a:pt x="68169" y="15798"/>
                        </a:lnTo>
                        <a:lnTo>
                          <a:pt x="68148" y="15861"/>
                        </a:lnTo>
                        <a:lnTo>
                          <a:pt x="68065" y="15882"/>
                        </a:lnTo>
                        <a:lnTo>
                          <a:pt x="68065" y="15986"/>
                        </a:lnTo>
                        <a:lnTo>
                          <a:pt x="68023" y="16070"/>
                        </a:lnTo>
                        <a:lnTo>
                          <a:pt x="68065" y="16195"/>
                        </a:lnTo>
                        <a:lnTo>
                          <a:pt x="68148" y="16175"/>
                        </a:lnTo>
                        <a:lnTo>
                          <a:pt x="68148" y="16321"/>
                        </a:lnTo>
                        <a:lnTo>
                          <a:pt x="68044" y="16509"/>
                        </a:lnTo>
                        <a:lnTo>
                          <a:pt x="68065" y="16593"/>
                        </a:lnTo>
                        <a:lnTo>
                          <a:pt x="68127" y="16614"/>
                        </a:lnTo>
                        <a:lnTo>
                          <a:pt x="68107" y="16844"/>
                        </a:lnTo>
                        <a:lnTo>
                          <a:pt x="68127" y="17032"/>
                        </a:lnTo>
                        <a:lnTo>
                          <a:pt x="68065" y="17116"/>
                        </a:lnTo>
                        <a:lnTo>
                          <a:pt x="67939" y="17158"/>
                        </a:lnTo>
                        <a:lnTo>
                          <a:pt x="67918" y="17263"/>
                        </a:lnTo>
                        <a:lnTo>
                          <a:pt x="67960" y="17325"/>
                        </a:lnTo>
                        <a:lnTo>
                          <a:pt x="67939" y="17535"/>
                        </a:lnTo>
                        <a:lnTo>
                          <a:pt x="67918" y="17576"/>
                        </a:lnTo>
                        <a:lnTo>
                          <a:pt x="67939" y="17660"/>
                        </a:lnTo>
                        <a:lnTo>
                          <a:pt x="68044" y="17765"/>
                        </a:lnTo>
                        <a:lnTo>
                          <a:pt x="67960" y="17765"/>
                        </a:lnTo>
                        <a:lnTo>
                          <a:pt x="67939" y="17953"/>
                        </a:lnTo>
                        <a:lnTo>
                          <a:pt x="67960" y="17995"/>
                        </a:lnTo>
                        <a:lnTo>
                          <a:pt x="67960" y="18141"/>
                        </a:lnTo>
                        <a:lnTo>
                          <a:pt x="67855" y="18246"/>
                        </a:lnTo>
                        <a:lnTo>
                          <a:pt x="67939" y="18372"/>
                        </a:lnTo>
                        <a:lnTo>
                          <a:pt x="67939" y="18602"/>
                        </a:lnTo>
                        <a:lnTo>
                          <a:pt x="68023" y="18811"/>
                        </a:lnTo>
                        <a:lnTo>
                          <a:pt x="67835" y="19146"/>
                        </a:lnTo>
                        <a:lnTo>
                          <a:pt x="67939" y="19292"/>
                        </a:lnTo>
                        <a:lnTo>
                          <a:pt x="67835" y="19250"/>
                        </a:lnTo>
                        <a:lnTo>
                          <a:pt x="67625" y="19292"/>
                        </a:lnTo>
                        <a:lnTo>
                          <a:pt x="67625" y="19501"/>
                        </a:lnTo>
                        <a:lnTo>
                          <a:pt x="67646" y="19564"/>
                        </a:lnTo>
                        <a:lnTo>
                          <a:pt x="67521" y="19711"/>
                        </a:lnTo>
                        <a:lnTo>
                          <a:pt x="67291" y="19606"/>
                        </a:lnTo>
                        <a:lnTo>
                          <a:pt x="67186" y="19711"/>
                        </a:lnTo>
                        <a:lnTo>
                          <a:pt x="67186" y="19773"/>
                        </a:lnTo>
                        <a:lnTo>
                          <a:pt x="67332" y="19773"/>
                        </a:lnTo>
                        <a:lnTo>
                          <a:pt x="67542" y="20087"/>
                        </a:lnTo>
                        <a:lnTo>
                          <a:pt x="67542" y="20380"/>
                        </a:lnTo>
                        <a:lnTo>
                          <a:pt x="67500" y="20464"/>
                        </a:lnTo>
                        <a:lnTo>
                          <a:pt x="67542" y="20548"/>
                        </a:lnTo>
                        <a:lnTo>
                          <a:pt x="67437" y="20569"/>
                        </a:lnTo>
                        <a:lnTo>
                          <a:pt x="67416" y="20778"/>
                        </a:lnTo>
                        <a:lnTo>
                          <a:pt x="67291" y="20924"/>
                        </a:lnTo>
                        <a:lnTo>
                          <a:pt x="67270" y="21175"/>
                        </a:lnTo>
                        <a:lnTo>
                          <a:pt x="67374" y="21385"/>
                        </a:lnTo>
                        <a:lnTo>
                          <a:pt x="67416" y="21761"/>
                        </a:lnTo>
                        <a:lnTo>
                          <a:pt x="67583" y="22033"/>
                        </a:lnTo>
                        <a:lnTo>
                          <a:pt x="67583" y="22242"/>
                        </a:lnTo>
                        <a:lnTo>
                          <a:pt x="67835" y="22807"/>
                        </a:lnTo>
                        <a:lnTo>
                          <a:pt x="68148" y="23414"/>
                        </a:lnTo>
                        <a:lnTo>
                          <a:pt x="68462" y="23916"/>
                        </a:lnTo>
                        <a:lnTo>
                          <a:pt x="68630" y="24063"/>
                        </a:lnTo>
                        <a:lnTo>
                          <a:pt x="68630" y="24251"/>
                        </a:lnTo>
                        <a:lnTo>
                          <a:pt x="69048" y="24732"/>
                        </a:lnTo>
                        <a:lnTo>
                          <a:pt x="69488" y="25527"/>
                        </a:lnTo>
                        <a:lnTo>
                          <a:pt x="69697" y="25632"/>
                        </a:lnTo>
                        <a:lnTo>
                          <a:pt x="69843" y="25632"/>
                        </a:lnTo>
                        <a:lnTo>
                          <a:pt x="69927" y="25590"/>
                        </a:lnTo>
                        <a:lnTo>
                          <a:pt x="69927" y="25590"/>
                        </a:lnTo>
                        <a:lnTo>
                          <a:pt x="69885" y="25695"/>
                        </a:lnTo>
                        <a:lnTo>
                          <a:pt x="69780" y="25737"/>
                        </a:lnTo>
                        <a:lnTo>
                          <a:pt x="69697" y="25737"/>
                        </a:lnTo>
                        <a:lnTo>
                          <a:pt x="69843" y="25988"/>
                        </a:lnTo>
                        <a:lnTo>
                          <a:pt x="70052" y="26469"/>
                        </a:lnTo>
                        <a:lnTo>
                          <a:pt x="70094" y="26678"/>
                        </a:lnTo>
                        <a:lnTo>
                          <a:pt x="70220" y="26867"/>
                        </a:lnTo>
                        <a:lnTo>
                          <a:pt x="70450" y="26887"/>
                        </a:lnTo>
                        <a:lnTo>
                          <a:pt x="70471" y="26971"/>
                        </a:lnTo>
                        <a:lnTo>
                          <a:pt x="70471" y="27076"/>
                        </a:lnTo>
                        <a:lnTo>
                          <a:pt x="70513" y="27159"/>
                        </a:lnTo>
                        <a:lnTo>
                          <a:pt x="70471" y="27285"/>
                        </a:lnTo>
                        <a:lnTo>
                          <a:pt x="70617" y="27034"/>
                        </a:lnTo>
                        <a:lnTo>
                          <a:pt x="70659" y="26762"/>
                        </a:lnTo>
                        <a:lnTo>
                          <a:pt x="70680" y="26741"/>
                        </a:lnTo>
                        <a:lnTo>
                          <a:pt x="70680" y="26636"/>
                        </a:lnTo>
                        <a:lnTo>
                          <a:pt x="70827" y="26511"/>
                        </a:lnTo>
                        <a:lnTo>
                          <a:pt x="70848" y="26406"/>
                        </a:lnTo>
                        <a:lnTo>
                          <a:pt x="70827" y="26343"/>
                        </a:lnTo>
                        <a:lnTo>
                          <a:pt x="70868" y="26239"/>
                        </a:lnTo>
                        <a:lnTo>
                          <a:pt x="70931" y="25988"/>
                        </a:lnTo>
                        <a:lnTo>
                          <a:pt x="70868" y="25883"/>
                        </a:lnTo>
                        <a:lnTo>
                          <a:pt x="70889" y="25695"/>
                        </a:lnTo>
                        <a:lnTo>
                          <a:pt x="70994" y="25611"/>
                        </a:lnTo>
                        <a:lnTo>
                          <a:pt x="70889" y="25507"/>
                        </a:lnTo>
                        <a:lnTo>
                          <a:pt x="70848" y="25527"/>
                        </a:lnTo>
                        <a:lnTo>
                          <a:pt x="70764" y="25507"/>
                        </a:lnTo>
                        <a:lnTo>
                          <a:pt x="70827" y="25423"/>
                        </a:lnTo>
                        <a:lnTo>
                          <a:pt x="70743" y="25276"/>
                        </a:lnTo>
                        <a:lnTo>
                          <a:pt x="70785" y="25297"/>
                        </a:lnTo>
                        <a:lnTo>
                          <a:pt x="70848" y="25255"/>
                        </a:lnTo>
                        <a:lnTo>
                          <a:pt x="70743" y="25151"/>
                        </a:lnTo>
                        <a:lnTo>
                          <a:pt x="70764" y="25067"/>
                        </a:lnTo>
                        <a:lnTo>
                          <a:pt x="70785" y="24942"/>
                        </a:lnTo>
                        <a:lnTo>
                          <a:pt x="70659" y="24942"/>
                        </a:lnTo>
                        <a:lnTo>
                          <a:pt x="70576" y="24879"/>
                        </a:lnTo>
                        <a:lnTo>
                          <a:pt x="70638" y="24774"/>
                        </a:lnTo>
                        <a:lnTo>
                          <a:pt x="70743" y="24879"/>
                        </a:lnTo>
                        <a:lnTo>
                          <a:pt x="70889" y="24732"/>
                        </a:lnTo>
                        <a:lnTo>
                          <a:pt x="70973" y="24753"/>
                        </a:lnTo>
                        <a:lnTo>
                          <a:pt x="71078" y="24649"/>
                        </a:lnTo>
                        <a:lnTo>
                          <a:pt x="71182" y="24565"/>
                        </a:lnTo>
                        <a:lnTo>
                          <a:pt x="71203" y="24586"/>
                        </a:lnTo>
                        <a:lnTo>
                          <a:pt x="71350" y="24628"/>
                        </a:lnTo>
                        <a:lnTo>
                          <a:pt x="71266" y="24523"/>
                        </a:lnTo>
                        <a:lnTo>
                          <a:pt x="71099" y="24439"/>
                        </a:lnTo>
                        <a:lnTo>
                          <a:pt x="71099" y="24314"/>
                        </a:lnTo>
                        <a:lnTo>
                          <a:pt x="70952" y="24230"/>
                        </a:lnTo>
                        <a:lnTo>
                          <a:pt x="70848" y="23895"/>
                        </a:lnTo>
                        <a:lnTo>
                          <a:pt x="70931" y="23602"/>
                        </a:lnTo>
                        <a:lnTo>
                          <a:pt x="70827" y="23498"/>
                        </a:lnTo>
                        <a:lnTo>
                          <a:pt x="70889" y="23414"/>
                        </a:lnTo>
                        <a:lnTo>
                          <a:pt x="70931" y="23268"/>
                        </a:lnTo>
                        <a:lnTo>
                          <a:pt x="71036" y="23058"/>
                        </a:lnTo>
                        <a:lnTo>
                          <a:pt x="71078" y="23372"/>
                        </a:lnTo>
                        <a:lnTo>
                          <a:pt x="71161" y="23393"/>
                        </a:lnTo>
                        <a:lnTo>
                          <a:pt x="71350" y="23289"/>
                        </a:lnTo>
                        <a:lnTo>
                          <a:pt x="71371" y="23330"/>
                        </a:lnTo>
                        <a:lnTo>
                          <a:pt x="71705" y="23205"/>
                        </a:lnTo>
                        <a:lnTo>
                          <a:pt x="71705" y="23058"/>
                        </a:lnTo>
                        <a:lnTo>
                          <a:pt x="71789" y="22975"/>
                        </a:lnTo>
                        <a:lnTo>
                          <a:pt x="71664" y="22891"/>
                        </a:lnTo>
                        <a:lnTo>
                          <a:pt x="71454" y="22598"/>
                        </a:lnTo>
                        <a:lnTo>
                          <a:pt x="71371" y="22598"/>
                        </a:lnTo>
                        <a:lnTo>
                          <a:pt x="71078" y="22159"/>
                        </a:lnTo>
                        <a:lnTo>
                          <a:pt x="71078" y="22054"/>
                        </a:lnTo>
                        <a:lnTo>
                          <a:pt x="70994" y="21970"/>
                        </a:lnTo>
                        <a:lnTo>
                          <a:pt x="70973" y="21594"/>
                        </a:lnTo>
                        <a:lnTo>
                          <a:pt x="70994" y="21531"/>
                        </a:lnTo>
                        <a:lnTo>
                          <a:pt x="70952" y="21343"/>
                        </a:lnTo>
                        <a:lnTo>
                          <a:pt x="71036" y="21217"/>
                        </a:lnTo>
                        <a:lnTo>
                          <a:pt x="71036" y="21092"/>
                        </a:lnTo>
                        <a:lnTo>
                          <a:pt x="70889" y="21113"/>
                        </a:lnTo>
                        <a:lnTo>
                          <a:pt x="70868" y="21029"/>
                        </a:lnTo>
                        <a:lnTo>
                          <a:pt x="70973" y="20882"/>
                        </a:lnTo>
                        <a:lnTo>
                          <a:pt x="71078" y="20841"/>
                        </a:lnTo>
                        <a:lnTo>
                          <a:pt x="71078" y="20778"/>
                        </a:lnTo>
                        <a:lnTo>
                          <a:pt x="71078" y="20757"/>
                        </a:lnTo>
                        <a:lnTo>
                          <a:pt x="71161" y="20673"/>
                        </a:lnTo>
                        <a:lnTo>
                          <a:pt x="71182" y="20778"/>
                        </a:lnTo>
                        <a:lnTo>
                          <a:pt x="71182" y="20903"/>
                        </a:lnTo>
                        <a:lnTo>
                          <a:pt x="71140" y="21029"/>
                        </a:lnTo>
                        <a:lnTo>
                          <a:pt x="71140" y="21196"/>
                        </a:lnTo>
                        <a:lnTo>
                          <a:pt x="71308" y="21238"/>
                        </a:lnTo>
                        <a:lnTo>
                          <a:pt x="71475" y="21343"/>
                        </a:lnTo>
                        <a:lnTo>
                          <a:pt x="71559" y="21322"/>
                        </a:lnTo>
                        <a:lnTo>
                          <a:pt x="71559" y="21154"/>
                        </a:lnTo>
                        <a:lnTo>
                          <a:pt x="71601" y="21092"/>
                        </a:lnTo>
                        <a:lnTo>
                          <a:pt x="71496" y="20903"/>
                        </a:lnTo>
                        <a:lnTo>
                          <a:pt x="71245" y="20673"/>
                        </a:lnTo>
                        <a:lnTo>
                          <a:pt x="71245" y="20401"/>
                        </a:lnTo>
                        <a:lnTo>
                          <a:pt x="71099" y="20359"/>
                        </a:lnTo>
                        <a:lnTo>
                          <a:pt x="71078" y="20317"/>
                        </a:lnTo>
                        <a:lnTo>
                          <a:pt x="71057" y="20380"/>
                        </a:lnTo>
                        <a:lnTo>
                          <a:pt x="70973" y="20464"/>
                        </a:lnTo>
                        <a:lnTo>
                          <a:pt x="70973" y="20506"/>
                        </a:lnTo>
                        <a:lnTo>
                          <a:pt x="70931" y="20569"/>
                        </a:lnTo>
                        <a:lnTo>
                          <a:pt x="70785" y="20485"/>
                        </a:lnTo>
                        <a:lnTo>
                          <a:pt x="70785" y="20276"/>
                        </a:lnTo>
                        <a:lnTo>
                          <a:pt x="70722" y="20150"/>
                        </a:lnTo>
                        <a:lnTo>
                          <a:pt x="70617" y="19941"/>
                        </a:lnTo>
                        <a:lnTo>
                          <a:pt x="70680" y="19836"/>
                        </a:lnTo>
                        <a:lnTo>
                          <a:pt x="70743" y="19794"/>
                        </a:lnTo>
                        <a:lnTo>
                          <a:pt x="70722" y="19690"/>
                        </a:lnTo>
                        <a:lnTo>
                          <a:pt x="70785" y="19585"/>
                        </a:lnTo>
                        <a:lnTo>
                          <a:pt x="70722" y="19522"/>
                        </a:lnTo>
                        <a:lnTo>
                          <a:pt x="70743" y="19439"/>
                        </a:lnTo>
                        <a:lnTo>
                          <a:pt x="70743" y="19334"/>
                        </a:lnTo>
                        <a:lnTo>
                          <a:pt x="70659" y="19271"/>
                        </a:lnTo>
                        <a:lnTo>
                          <a:pt x="70555" y="19313"/>
                        </a:lnTo>
                        <a:lnTo>
                          <a:pt x="70366" y="19146"/>
                        </a:lnTo>
                        <a:lnTo>
                          <a:pt x="70241" y="19146"/>
                        </a:lnTo>
                        <a:lnTo>
                          <a:pt x="70157" y="19229"/>
                        </a:lnTo>
                        <a:lnTo>
                          <a:pt x="70157" y="19313"/>
                        </a:lnTo>
                        <a:lnTo>
                          <a:pt x="70304" y="19460"/>
                        </a:lnTo>
                        <a:lnTo>
                          <a:pt x="70262" y="19564"/>
                        </a:lnTo>
                        <a:lnTo>
                          <a:pt x="70220" y="19627"/>
                        </a:lnTo>
                        <a:lnTo>
                          <a:pt x="70094" y="19564"/>
                        </a:lnTo>
                        <a:lnTo>
                          <a:pt x="69927" y="19355"/>
                        </a:lnTo>
                        <a:lnTo>
                          <a:pt x="69822" y="19250"/>
                        </a:lnTo>
                        <a:lnTo>
                          <a:pt x="69739" y="19208"/>
                        </a:lnTo>
                        <a:lnTo>
                          <a:pt x="69801" y="19146"/>
                        </a:lnTo>
                        <a:lnTo>
                          <a:pt x="69697" y="18936"/>
                        </a:lnTo>
                        <a:lnTo>
                          <a:pt x="69697" y="18811"/>
                        </a:lnTo>
                        <a:lnTo>
                          <a:pt x="69697" y="18727"/>
                        </a:lnTo>
                        <a:lnTo>
                          <a:pt x="69634" y="18623"/>
                        </a:lnTo>
                        <a:lnTo>
                          <a:pt x="69697" y="18539"/>
                        </a:lnTo>
                        <a:lnTo>
                          <a:pt x="69634" y="18372"/>
                        </a:lnTo>
                        <a:lnTo>
                          <a:pt x="69718" y="18267"/>
                        </a:lnTo>
                        <a:lnTo>
                          <a:pt x="69718" y="18162"/>
                        </a:lnTo>
                        <a:lnTo>
                          <a:pt x="69739" y="18037"/>
                        </a:lnTo>
                        <a:lnTo>
                          <a:pt x="69739" y="17890"/>
                        </a:lnTo>
                        <a:lnTo>
                          <a:pt x="69697" y="17932"/>
                        </a:lnTo>
                        <a:lnTo>
                          <a:pt x="69592" y="17786"/>
                        </a:lnTo>
                        <a:lnTo>
                          <a:pt x="69613" y="17744"/>
                        </a:lnTo>
                        <a:lnTo>
                          <a:pt x="69697" y="17723"/>
                        </a:lnTo>
                        <a:lnTo>
                          <a:pt x="69801" y="17786"/>
                        </a:lnTo>
                        <a:lnTo>
                          <a:pt x="69801" y="17744"/>
                        </a:lnTo>
                        <a:lnTo>
                          <a:pt x="69718" y="17660"/>
                        </a:lnTo>
                        <a:lnTo>
                          <a:pt x="69634" y="17576"/>
                        </a:lnTo>
                        <a:lnTo>
                          <a:pt x="69676" y="17514"/>
                        </a:lnTo>
                        <a:lnTo>
                          <a:pt x="69718" y="17514"/>
                        </a:lnTo>
                        <a:lnTo>
                          <a:pt x="69697" y="17430"/>
                        </a:lnTo>
                        <a:lnTo>
                          <a:pt x="69613" y="17346"/>
                        </a:lnTo>
                        <a:lnTo>
                          <a:pt x="69488" y="17325"/>
                        </a:lnTo>
                        <a:lnTo>
                          <a:pt x="69467" y="17242"/>
                        </a:lnTo>
                        <a:lnTo>
                          <a:pt x="69508" y="17221"/>
                        </a:lnTo>
                        <a:lnTo>
                          <a:pt x="69488" y="17074"/>
                        </a:lnTo>
                        <a:lnTo>
                          <a:pt x="69383" y="16970"/>
                        </a:lnTo>
                        <a:lnTo>
                          <a:pt x="69404" y="16886"/>
                        </a:lnTo>
                        <a:lnTo>
                          <a:pt x="69425" y="16781"/>
                        </a:lnTo>
                        <a:lnTo>
                          <a:pt x="69488" y="16719"/>
                        </a:lnTo>
                        <a:lnTo>
                          <a:pt x="69404" y="16614"/>
                        </a:lnTo>
                        <a:lnTo>
                          <a:pt x="69425" y="16530"/>
                        </a:lnTo>
                        <a:lnTo>
                          <a:pt x="69508" y="16530"/>
                        </a:lnTo>
                        <a:lnTo>
                          <a:pt x="69613" y="16593"/>
                        </a:lnTo>
                        <a:lnTo>
                          <a:pt x="69697" y="16572"/>
                        </a:lnTo>
                        <a:lnTo>
                          <a:pt x="69739" y="16405"/>
                        </a:lnTo>
                        <a:lnTo>
                          <a:pt x="69822" y="16405"/>
                        </a:lnTo>
                        <a:lnTo>
                          <a:pt x="69885" y="16488"/>
                        </a:lnTo>
                        <a:lnTo>
                          <a:pt x="69927" y="16488"/>
                        </a:lnTo>
                        <a:lnTo>
                          <a:pt x="70011" y="16614"/>
                        </a:lnTo>
                        <a:lnTo>
                          <a:pt x="70136" y="16363"/>
                        </a:lnTo>
                        <a:lnTo>
                          <a:pt x="70011" y="16300"/>
                        </a:lnTo>
                        <a:lnTo>
                          <a:pt x="70032" y="16195"/>
                        </a:lnTo>
                        <a:lnTo>
                          <a:pt x="70115" y="16154"/>
                        </a:lnTo>
                        <a:lnTo>
                          <a:pt x="70241" y="15903"/>
                        </a:lnTo>
                        <a:lnTo>
                          <a:pt x="70241" y="15777"/>
                        </a:lnTo>
                        <a:lnTo>
                          <a:pt x="70324" y="15882"/>
                        </a:lnTo>
                        <a:lnTo>
                          <a:pt x="70429" y="15944"/>
                        </a:lnTo>
                        <a:lnTo>
                          <a:pt x="70429" y="16070"/>
                        </a:lnTo>
                        <a:lnTo>
                          <a:pt x="70555" y="16426"/>
                        </a:lnTo>
                        <a:lnTo>
                          <a:pt x="70638" y="16509"/>
                        </a:lnTo>
                        <a:lnTo>
                          <a:pt x="70680" y="16468"/>
                        </a:lnTo>
                        <a:lnTo>
                          <a:pt x="70722" y="16154"/>
                        </a:lnTo>
                        <a:lnTo>
                          <a:pt x="70743" y="16049"/>
                        </a:lnTo>
                        <a:lnTo>
                          <a:pt x="70722" y="15903"/>
                        </a:lnTo>
                        <a:lnTo>
                          <a:pt x="70785" y="15798"/>
                        </a:lnTo>
                        <a:lnTo>
                          <a:pt x="70722" y="15651"/>
                        </a:lnTo>
                        <a:lnTo>
                          <a:pt x="70827" y="15693"/>
                        </a:lnTo>
                        <a:lnTo>
                          <a:pt x="70889" y="15631"/>
                        </a:lnTo>
                        <a:lnTo>
                          <a:pt x="70952" y="15421"/>
                        </a:lnTo>
                        <a:lnTo>
                          <a:pt x="71057" y="15421"/>
                        </a:lnTo>
                        <a:lnTo>
                          <a:pt x="71182" y="15254"/>
                        </a:lnTo>
                        <a:lnTo>
                          <a:pt x="71308" y="15233"/>
                        </a:lnTo>
                        <a:lnTo>
                          <a:pt x="71371" y="15275"/>
                        </a:lnTo>
                        <a:lnTo>
                          <a:pt x="71559" y="15149"/>
                        </a:lnTo>
                        <a:lnTo>
                          <a:pt x="71705" y="15170"/>
                        </a:lnTo>
                        <a:lnTo>
                          <a:pt x="72019" y="15359"/>
                        </a:lnTo>
                        <a:lnTo>
                          <a:pt x="72040" y="15463"/>
                        </a:lnTo>
                        <a:lnTo>
                          <a:pt x="72124" y="15484"/>
                        </a:lnTo>
                        <a:lnTo>
                          <a:pt x="72229" y="15463"/>
                        </a:lnTo>
                        <a:lnTo>
                          <a:pt x="72291" y="15484"/>
                        </a:lnTo>
                        <a:lnTo>
                          <a:pt x="72229" y="15547"/>
                        </a:lnTo>
                        <a:lnTo>
                          <a:pt x="72396" y="15714"/>
                        </a:lnTo>
                        <a:lnTo>
                          <a:pt x="72438" y="15672"/>
                        </a:lnTo>
                        <a:lnTo>
                          <a:pt x="72542" y="15777"/>
                        </a:lnTo>
                        <a:lnTo>
                          <a:pt x="72668" y="15756"/>
                        </a:lnTo>
                        <a:lnTo>
                          <a:pt x="72752" y="15777"/>
                        </a:lnTo>
                        <a:lnTo>
                          <a:pt x="72752" y="15672"/>
                        </a:lnTo>
                        <a:lnTo>
                          <a:pt x="72647" y="15526"/>
                        </a:lnTo>
                        <a:lnTo>
                          <a:pt x="72710" y="15442"/>
                        </a:lnTo>
                        <a:lnTo>
                          <a:pt x="72668" y="15359"/>
                        </a:lnTo>
                        <a:lnTo>
                          <a:pt x="72605" y="15338"/>
                        </a:lnTo>
                        <a:lnTo>
                          <a:pt x="72605" y="15233"/>
                        </a:lnTo>
                        <a:lnTo>
                          <a:pt x="72668" y="15128"/>
                        </a:lnTo>
                        <a:lnTo>
                          <a:pt x="72731" y="14856"/>
                        </a:lnTo>
                        <a:lnTo>
                          <a:pt x="72814" y="14647"/>
                        </a:lnTo>
                        <a:lnTo>
                          <a:pt x="72773" y="14543"/>
                        </a:lnTo>
                        <a:lnTo>
                          <a:pt x="72919" y="14375"/>
                        </a:lnTo>
                        <a:lnTo>
                          <a:pt x="72856" y="14291"/>
                        </a:lnTo>
                        <a:lnTo>
                          <a:pt x="72940" y="14229"/>
                        </a:lnTo>
                        <a:lnTo>
                          <a:pt x="72856" y="14061"/>
                        </a:lnTo>
                        <a:lnTo>
                          <a:pt x="72773" y="13999"/>
                        </a:lnTo>
                        <a:lnTo>
                          <a:pt x="72773" y="13957"/>
                        </a:lnTo>
                        <a:lnTo>
                          <a:pt x="72940" y="13957"/>
                        </a:lnTo>
                        <a:lnTo>
                          <a:pt x="72982" y="13810"/>
                        </a:lnTo>
                        <a:lnTo>
                          <a:pt x="72814" y="13747"/>
                        </a:lnTo>
                        <a:lnTo>
                          <a:pt x="72752" y="13643"/>
                        </a:lnTo>
                        <a:lnTo>
                          <a:pt x="72835" y="13601"/>
                        </a:lnTo>
                        <a:lnTo>
                          <a:pt x="72877" y="13664"/>
                        </a:lnTo>
                        <a:lnTo>
                          <a:pt x="72961" y="13643"/>
                        </a:lnTo>
                        <a:lnTo>
                          <a:pt x="72982" y="13559"/>
                        </a:lnTo>
                        <a:lnTo>
                          <a:pt x="72940" y="13475"/>
                        </a:lnTo>
                        <a:lnTo>
                          <a:pt x="73065" y="13371"/>
                        </a:lnTo>
                        <a:lnTo>
                          <a:pt x="73065" y="13287"/>
                        </a:lnTo>
                        <a:lnTo>
                          <a:pt x="72982" y="13224"/>
                        </a:lnTo>
                        <a:lnTo>
                          <a:pt x="73065" y="13162"/>
                        </a:lnTo>
                        <a:lnTo>
                          <a:pt x="73149" y="13182"/>
                        </a:lnTo>
                        <a:lnTo>
                          <a:pt x="73191" y="13078"/>
                        </a:lnTo>
                        <a:lnTo>
                          <a:pt x="73233" y="13036"/>
                        </a:lnTo>
                        <a:lnTo>
                          <a:pt x="73170" y="12973"/>
                        </a:lnTo>
                        <a:lnTo>
                          <a:pt x="73275" y="12952"/>
                        </a:lnTo>
                        <a:lnTo>
                          <a:pt x="73400" y="12827"/>
                        </a:lnTo>
                        <a:lnTo>
                          <a:pt x="73358" y="12743"/>
                        </a:lnTo>
                        <a:lnTo>
                          <a:pt x="73379" y="12638"/>
                        </a:lnTo>
                        <a:lnTo>
                          <a:pt x="73421" y="12722"/>
                        </a:lnTo>
                        <a:lnTo>
                          <a:pt x="73526" y="12618"/>
                        </a:lnTo>
                        <a:lnTo>
                          <a:pt x="73463" y="12450"/>
                        </a:lnTo>
                        <a:lnTo>
                          <a:pt x="73463" y="12304"/>
                        </a:lnTo>
                        <a:lnTo>
                          <a:pt x="73568" y="12304"/>
                        </a:lnTo>
                        <a:lnTo>
                          <a:pt x="73589" y="12325"/>
                        </a:lnTo>
                        <a:lnTo>
                          <a:pt x="73651" y="12283"/>
                        </a:lnTo>
                        <a:lnTo>
                          <a:pt x="73819" y="12074"/>
                        </a:lnTo>
                        <a:lnTo>
                          <a:pt x="73756" y="12032"/>
                        </a:lnTo>
                        <a:lnTo>
                          <a:pt x="73756" y="11927"/>
                        </a:lnTo>
                        <a:lnTo>
                          <a:pt x="73861" y="11927"/>
                        </a:lnTo>
                        <a:lnTo>
                          <a:pt x="74070" y="11760"/>
                        </a:lnTo>
                        <a:lnTo>
                          <a:pt x="73986" y="11697"/>
                        </a:lnTo>
                        <a:lnTo>
                          <a:pt x="74028" y="11655"/>
                        </a:lnTo>
                        <a:lnTo>
                          <a:pt x="74174" y="11655"/>
                        </a:lnTo>
                        <a:lnTo>
                          <a:pt x="74342" y="11550"/>
                        </a:lnTo>
                        <a:lnTo>
                          <a:pt x="74300" y="11467"/>
                        </a:lnTo>
                        <a:lnTo>
                          <a:pt x="74321" y="11404"/>
                        </a:lnTo>
                        <a:lnTo>
                          <a:pt x="74405" y="11467"/>
                        </a:lnTo>
                        <a:lnTo>
                          <a:pt x="74426" y="11571"/>
                        </a:lnTo>
                        <a:lnTo>
                          <a:pt x="74530" y="11592"/>
                        </a:lnTo>
                        <a:lnTo>
                          <a:pt x="74614" y="11550"/>
                        </a:lnTo>
                        <a:lnTo>
                          <a:pt x="74739" y="11613"/>
                        </a:lnTo>
                        <a:lnTo>
                          <a:pt x="75158" y="11613"/>
                        </a:lnTo>
                        <a:lnTo>
                          <a:pt x="75242" y="11676"/>
                        </a:lnTo>
                        <a:lnTo>
                          <a:pt x="75283" y="11655"/>
                        </a:lnTo>
                        <a:lnTo>
                          <a:pt x="75242" y="11488"/>
                        </a:lnTo>
                        <a:lnTo>
                          <a:pt x="75137" y="11404"/>
                        </a:lnTo>
                        <a:lnTo>
                          <a:pt x="75137" y="11362"/>
                        </a:lnTo>
                        <a:lnTo>
                          <a:pt x="75221" y="11341"/>
                        </a:lnTo>
                        <a:lnTo>
                          <a:pt x="75221" y="10986"/>
                        </a:lnTo>
                        <a:lnTo>
                          <a:pt x="75053" y="10755"/>
                        </a:lnTo>
                        <a:lnTo>
                          <a:pt x="74928" y="10734"/>
                        </a:lnTo>
                        <a:lnTo>
                          <a:pt x="74760" y="10525"/>
                        </a:lnTo>
                        <a:lnTo>
                          <a:pt x="74844" y="10442"/>
                        </a:lnTo>
                        <a:lnTo>
                          <a:pt x="74677" y="10316"/>
                        </a:lnTo>
                        <a:lnTo>
                          <a:pt x="74426" y="10253"/>
                        </a:lnTo>
                        <a:lnTo>
                          <a:pt x="74153" y="10086"/>
                        </a:lnTo>
                        <a:lnTo>
                          <a:pt x="74049" y="9918"/>
                        </a:lnTo>
                        <a:lnTo>
                          <a:pt x="74028" y="10023"/>
                        </a:lnTo>
                        <a:lnTo>
                          <a:pt x="73944" y="10002"/>
                        </a:lnTo>
                        <a:lnTo>
                          <a:pt x="73902" y="10023"/>
                        </a:lnTo>
                        <a:lnTo>
                          <a:pt x="73881" y="10149"/>
                        </a:lnTo>
                        <a:lnTo>
                          <a:pt x="73735" y="10190"/>
                        </a:lnTo>
                        <a:lnTo>
                          <a:pt x="73693" y="10107"/>
                        </a:lnTo>
                        <a:lnTo>
                          <a:pt x="73693" y="9981"/>
                        </a:lnTo>
                        <a:lnTo>
                          <a:pt x="73819" y="9897"/>
                        </a:lnTo>
                        <a:lnTo>
                          <a:pt x="73735" y="9793"/>
                        </a:lnTo>
                        <a:lnTo>
                          <a:pt x="73777" y="9730"/>
                        </a:lnTo>
                        <a:lnTo>
                          <a:pt x="73840" y="9730"/>
                        </a:lnTo>
                        <a:lnTo>
                          <a:pt x="73923" y="9814"/>
                        </a:lnTo>
                        <a:lnTo>
                          <a:pt x="73693" y="9458"/>
                        </a:lnTo>
                        <a:lnTo>
                          <a:pt x="73526" y="9312"/>
                        </a:lnTo>
                        <a:lnTo>
                          <a:pt x="73526" y="9479"/>
                        </a:lnTo>
                        <a:lnTo>
                          <a:pt x="73526" y="9521"/>
                        </a:lnTo>
                        <a:lnTo>
                          <a:pt x="73463" y="9521"/>
                        </a:lnTo>
                        <a:lnTo>
                          <a:pt x="73254" y="9312"/>
                        </a:lnTo>
                        <a:lnTo>
                          <a:pt x="73254" y="9207"/>
                        </a:lnTo>
                        <a:lnTo>
                          <a:pt x="73358" y="9249"/>
                        </a:lnTo>
                        <a:lnTo>
                          <a:pt x="73296" y="9144"/>
                        </a:lnTo>
                        <a:lnTo>
                          <a:pt x="73003" y="8893"/>
                        </a:lnTo>
                        <a:lnTo>
                          <a:pt x="72961" y="8893"/>
                        </a:lnTo>
                        <a:lnTo>
                          <a:pt x="72982" y="8977"/>
                        </a:lnTo>
                        <a:lnTo>
                          <a:pt x="72940" y="9081"/>
                        </a:lnTo>
                        <a:lnTo>
                          <a:pt x="72773" y="9102"/>
                        </a:lnTo>
                        <a:lnTo>
                          <a:pt x="72647" y="8977"/>
                        </a:lnTo>
                        <a:lnTo>
                          <a:pt x="72521" y="8956"/>
                        </a:lnTo>
                        <a:lnTo>
                          <a:pt x="72375" y="8726"/>
                        </a:lnTo>
                        <a:lnTo>
                          <a:pt x="72375" y="8642"/>
                        </a:lnTo>
                        <a:lnTo>
                          <a:pt x="72312" y="8579"/>
                        </a:lnTo>
                        <a:lnTo>
                          <a:pt x="72208" y="8621"/>
                        </a:lnTo>
                        <a:lnTo>
                          <a:pt x="72019" y="8768"/>
                        </a:lnTo>
                        <a:lnTo>
                          <a:pt x="72019" y="8830"/>
                        </a:lnTo>
                        <a:lnTo>
                          <a:pt x="71915" y="8789"/>
                        </a:lnTo>
                        <a:lnTo>
                          <a:pt x="71831" y="8851"/>
                        </a:lnTo>
                        <a:lnTo>
                          <a:pt x="71831" y="9081"/>
                        </a:lnTo>
                        <a:lnTo>
                          <a:pt x="71894" y="9144"/>
                        </a:lnTo>
                        <a:lnTo>
                          <a:pt x="71894" y="9144"/>
                        </a:lnTo>
                        <a:lnTo>
                          <a:pt x="71789" y="9081"/>
                        </a:lnTo>
                        <a:lnTo>
                          <a:pt x="71705" y="8872"/>
                        </a:lnTo>
                        <a:lnTo>
                          <a:pt x="71747" y="8726"/>
                        </a:lnTo>
                        <a:lnTo>
                          <a:pt x="71580" y="8621"/>
                        </a:lnTo>
                        <a:lnTo>
                          <a:pt x="71517" y="8454"/>
                        </a:lnTo>
                        <a:lnTo>
                          <a:pt x="71475" y="8454"/>
                        </a:lnTo>
                        <a:lnTo>
                          <a:pt x="71580" y="8433"/>
                        </a:lnTo>
                        <a:lnTo>
                          <a:pt x="71685" y="8558"/>
                        </a:lnTo>
                        <a:lnTo>
                          <a:pt x="71685" y="8433"/>
                        </a:lnTo>
                        <a:lnTo>
                          <a:pt x="71810" y="8433"/>
                        </a:lnTo>
                        <a:lnTo>
                          <a:pt x="71915" y="8475"/>
                        </a:lnTo>
                        <a:lnTo>
                          <a:pt x="72061" y="8370"/>
                        </a:lnTo>
                        <a:lnTo>
                          <a:pt x="72019" y="8265"/>
                        </a:lnTo>
                        <a:lnTo>
                          <a:pt x="71705" y="8140"/>
                        </a:lnTo>
                        <a:lnTo>
                          <a:pt x="71622" y="8265"/>
                        </a:lnTo>
                        <a:lnTo>
                          <a:pt x="71475" y="8265"/>
                        </a:lnTo>
                        <a:lnTo>
                          <a:pt x="71329" y="8224"/>
                        </a:lnTo>
                        <a:lnTo>
                          <a:pt x="71475" y="8224"/>
                        </a:lnTo>
                        <a:lnTo>
                          <a:pt x="71580" y="8098"/>
                        </a:lnTo>
                        <a:lnTo>
                          <a:pt x="71685" y="8056"/>
                        </a:lnTo>
                        <a:lnTo>
                          <a:pt x="71789" y="8119"/>
                        </a:lnTo>
                        <a:lnTo>
                          <a:pt x="71936" y="8140"/>
                        </a:lnTo>
                        <a:lnTo>
                          <a:pt x="72061" y="8245"/>
                        </a:lnTo>
                        <a:lnTo>
                          <a:pt x="72229" y="8433"/>
                        </a:lnTo>
                        <a:lnTo>
                          <a:pt x="72354" y="8433"/>
                        </a:lnTo>
                        <a:lnTo>
                          <a:pt x="72417" y="8537"/>
                        </a:lnTo>
                        <a:lnTo>
                          <a:pt x="72480" y="8558"/>
                        </a:lnTo>
                        <a:lnTo>
                          <a:pt x="72626" y="8475"/>
                        </a:lnTo>
                        <a:lnTo>
                          <a:pt x="72668" y="8558"/>
                        </a:lnTo>
                        <a:lnTo>
                          <a:pt x="72940" y="8349"/>
                        </a:lnTo>
                        <a:lnTo>
                          <a:pt x="72961" y="8391"/>
                        </a:lnTo>
                        <a:lnTo>
                          <a:pt x="72940" y="8496"/>
                        </a:lnTo>
                        <a:lnTo>
                          <a:pt x="73045" y="8433"/>
                        </a:lnTo>
                        <a:lnTo>
                          <a:pt x="73045" y="8286"/>
                        </a:lnTo>
                        <a:lnTo>
                          <a:pt x="73170" y="8077"/>
                        </a:lnTo>
                        <a:lnTo>
                          <a:pt x="73149" y="8014"/>
                        </a:lnTo>
                        <a:lnTo>
                          <a:pt x="73149" y="7847"/>
                        </a:lnTo>
                        <a:lnTo>
                          <a:pt x="73086" y="7617"/>
                        </a:lnTo>
                        <a:lnTo>
                          <a:pt x="73191" y="7240"/>
                        </a:lnTo>
                        <a:lnTo>
                          <a:pt x="73191" y="7010"/>
                        </a:lnTo>
                        <a:lnTo>
                          <a:pt x="73086" y="6884"/>
                        </a:lnTo>
                        <a:lnTo>
                          <a:pt x="73045" y="6759"/>
                        </a:lnTo>
                        <a:lnTo>
                          <a:pt x="72877" y="6612"/>
                        </a:lnTo>
                        <a:lnTo>
                          <a:pt x="72793" y="6445"/>
                        </a:lnTo>
                        <a:lnTo>
                          <a:pt x="72856" y="6445"/>
                        </a:lnTo>
                        <a:lnTo>
                          <a:pt x="72961" y="6571"/>
                        </a:lnTo>
                        <a:lnTo>
                          <a:pt x="72982" y="6571"/>
                        </a:lnTo>
                        <a:lnTo>
                          <a:pt x="72940" y="6403"/>
                        </a:lnTo>
                        <a:lnTo>
                          <a:pt x="72773" y="6340"/>
                        </a:lnTo>
                        <a:lnTo>
                          <a:pt x="72647" y="6382"/>
                        </a:lnTo>
                        <a:lnTo>
                          <a:pt x="72417" y="6340"/>
                        </a:lnTo>
                        <a:lnTo>
                          <a:pt x="72103" y="5943"/>
                        </a:lnTo>
                        <a:lnTo>
                          <a:pt x="72019" y="5880"/>
                        </a:lnTo>
                        <a:lnTo>
                          <a:pt x="72040" y="5817"/>
                        </a:lnTo>
                        <a:lnTo>
                          <a:pt x="72208" y="5817"/>
                        </a:lnTo>
                        <a:lnTo>
                          <a:pt x="72249" y="5671"/>
                        </a:lnTo>
                        <a:lnTo>
                          <a:pt x="72166" y="5608"/>
                        </a:lnTo>
                        <a:lnTo>
                          <a:pt x="72040" y="5608"/>
                        </a:lnTo>
                        <a:lnTo>
                          <a:pt x="71998" y="5545"/>
                        </a:lnTo>
                        <a:lnTo>
                          <a:pt x="72061" y="5504"/>
                        </a:lnTo>
                        <a:lnTo>
                          <a:pt x="72019" y="5336"/>
                        </a:lnTo>
                        <a:lnTo>
                          <a:pt x="72040" y="5315"/>
                        </a:lnTo>
                        <a:lnTo>
                          <a:pt x="72166" y="5462"/>
                        </a:lnTo>
                        <a:lnTo>
                          <a:pt x="72354" y="5566"/>
                        </a:lnTo>
                        <a:lnTo>
                          <a:pt x="72375" y="5504"/>
                        </a:lnTo>
                        <a:lnTo>
                          <a:pt x="72312" y="5420"/>
                        </a:lnTo>
                        <a:lnTo>
                          <a:pt x="72312" y="5315"/>
                        </a:lnTo>
                        <a:lnTo>
                          <a:pt x="72270" y="5232"/>
                        </a:lnTo>
                        <a:lnTo>
                          <a:pt x="72333" y="5190"/>
                        </a:lnTo>
                        <a:lnTo>
                          <a:pt x="72375" y="5252"/>
                        </a:lnTo>
                        <a:lnTo>
                          <a:pt x="72417" y="5336"/>
                        </a:lnTo>
                        <a:lnTo>
                          <a:pt x="72521" y="5357"/>
                        </a:lnTo>
                        <a:lnTo>
                          <a:pt x="72563" y="5650"/>
                        </a:lnTo>
                        <a:lnTo>
                          <a:pt x="72542" y="5734"/>
                        </a:lnTo>
                        <a:lnTo>
                          <a:pt x="72835" y="5943"/>
                        </a:lnTo>
                        <a:lnTo>
                          <a:pt x="72940" y="5880"/>
                        </a:lnTo>
                        <a:lnTo>
                          <a:pt x="73065" y="5943"/>
                        </a:lnTo>
                        <a:lnTo>
                          <a:pt x="73065" y="6152"/>
                        </a:lnTo>
                        <a:lnTo>
                          <a:pt x="73170" y="6152"/>
                        </a:lnTo>
                        <a:lnTo>
                          <a:pt x="73379" y="5859"/>
                        </a:lnTo>
                        <a:lnTo>
                          <a:pt x="73421" y="5734"/>
                        </a:lnTo>
                        <a:lnTo>
                          <a:pt x="73379" y="5608"/>
                        </a:lnTo>
                        <a:lnTo>
                          <a:pt x="73400" y="5357"/>
                        </a:lnTo>
                        <a:lnTo>
                          <a:pt x="73379" y="5252"/>
                        </a:lnTo>
                        <a:lnTo>
                          <a:pt x="73421" y="5357"/>
                        </a:lnTo>
                        <a:lnTo>
                          <a:pt x="73421" y="5524"/>
                        </a:lnTo>
                        <a:lnTo>
                          <a:pt x="73505" y="5524"/>
                        </a:lnTo>
                        <a:lnTo>
                          <a:pt x="73609" y="5420"/>
                        </a:lnTo>
                        <a:lnTo>
                          <a:pt x="73798" y="5357"/>
                        </a:lnTo>
                        <a:lnTo>
                          <a:pt x="73819" y="5232"/>
                        </a:lnTo>
                        <a:lnTo>
                          <a:pt x="74007" y="5294"/>
                        </a:lnTo>
                        <a:lnTo>
                          <a:pt x="73986" y="5336"/>
                        </a:lnTo>
                        <a:lnTo>
                          <a:pt x="74007" y="5399"/>
                        </a:lnTo>
                        <a:lnTo>
                          <a:pt x="74300" y="5608"/>
                        </a:lnTo>
                        <a:lnTo>
                          <a:pt x="74342" y="5629"/>
                        </a:lnTo>
                        <a:lnTo>
                          <a:pt x="74405" y="5776"/>
                        </a:lnTo>
                        <a:lnTo>
                          <a:pt x="74405" y="5838"/>
                        </a:lnTo>
                        <a:lnTo>
                          <a:pt x="74446" y="5859"/>
                        </a:lnTo>
                        <a:lnTo>
                          <a:pt x="74698" y="5817"/>
                        </a:lnTo>
                        <a:lnTo>
                          <a:pt x="74739" y="5838"/>
                        </a:lnTo>
                        <a:lnTo>
                          <a:pt x="74739" y="5880"/>
                        </a:lnTo>
                        <a:lnTo>
                          <a:pt x="74760" y="5880"/>
                        </a:lnTo>
                        <a:lnTo>
                          <a:pt x="74865" y="5776"/>
                        </a:lnTo>
                        <a:lnTo>
                          <a:pt x="74823" y="5671"/>
                        </a:lnTo>
                        <a:lnTo>
                          <a:pt x="74844" y="5650"/>
                        </a:lnTo>
                        <a:lnTo>
                          <a:pt x="74928" y="5650"/>
                        </a:lnTo>
                        <a:lnTo>
                          <a:pt x="74886" y="5504"/>
                        </a:lnTo>
                        <a:lnTo>
                          <a:pt x="74970" y="5524"/>
                        </a:lnTo>
                        <a:lnTo>
                          <a:pt x="75032" y="5608"/>
                        </a:lnTo>
                        <a:lnTo>
                          <a:pt x="74990" y="5671"/>
                        </a:lnTo>
                        <a:lnTo>
                          <a:pt x="75095" y="5671"/>
                        </a:lnTo>
                        <a:lnTo>
                          <a:pt x="75200" y="5629"/>
                        </a:lnTo>
                        <a:lnTo>
                          <a:pt x="75472" y="5650"/>
                        </a:lnTo>
                        <a:lnTo>
                          <a:pt x="75555" y="5713"/>
                        </a:lnTo>
                        <a:lnTo>
                          <a:pt x="75618" y="5713"/>
                        </a:lnTo>
                        <a:lnTo>
                          <a:pt x="75660" y="5755"/>
                        </a:lnTo>
                        <a:lnTo>
                          <a:pt x="75702" y="5755"/>
                        </a:lnTo>
                        <a:lnTo>
                          <a:pt x="75786" y="5671"/>
                        </a:lnTo>
                        <a:lnTo>
                          <a:pt x="75723" y="5462"/>
                        </a:lnTo>
                        <a:lnTo>
                          <a:pt x="75786" y="5504"/>
                        </a:lnTo>
                        <a:lnTo>
                          <a:pt x="75911" y="5671"/>
                        </a:lnTo>
                        <a:lnTo>
                          <a:pt x="76078" y="5608"/>
                        </a:lnTo>
                        <a:lnTo>
                          <a:pt x="76078" y="5524"/>
                        </a:lnTo>
                        <a:lnTo>
                          <a:pt x="75995" y="5357"/>
                        </a:lnTo>
                        <a:lnTo>
                          <a:pt x="75869" y="5378"/>
                        </a:lnTo>
                        <a:lnTo>
                          <a:pt x="75744" y="5294"/>
                        </a:lnTo>
                        <a:lnTo>
                          <a:pt x="75806" y="5190"/>
                        </a:lnTo>
                        <a:lnTo>
                          <a:pt x="75911" y="5232"/>
                        </a:lnTo>
                        <a:lnTo>
                          <a:pt x="75995" y="5211"/>
                        </a:lnTo>
                        <a:lnTo>
                          <a:pt x="75995" y="5064"/>
                        </a:lnTo>
                        <a:lnTo>
                          <a:pt x="75890" y="5022"/>
                        </a:lnTo>
                        <a:lnTo>
                          <a:pt x="75806" y="4980"/>
                        </a:lnTo>
                        <a:lnTo>
                          <a:pt x="75744" y="5022"/>
                        </a:lnTo>
                        <a:lnTo>
                          <a:pt x="75744" y="5127"/>
                        </a:lnTo>
                        <a:lnTo>
                          <a:pt x="75681" y="5064"/>
                        </a:lnTo>
                        <a:lnTo>
                          <a:pt x="75555" y="5085"/>
                        </a:lnTo>
                        <a:lnTo>
                          <a:pt x="75576" y="4918"/>
                        </a:lnTo>
                        <a:lnTo>
                          <a:pt x="75493" y="4855"/>
                        </a:lnTo>
                        <a:lnTo>
                          <a:pt x="75388" y="4876"/>
                        </a:lnTo>
                        <a:lnTo>
                          <a:pt x="75388" y="4980"/>
                        </a:lnTo>
                        <a:lnTo>
                          <a:pt x="75346" y="4897"/>
                        </a:lnTo>
                        <a:lnTo>
                          <a:pt x="75346" y="4813"/>
                        </a:lnTo>
                        <a:lnTo>
                          <a:pt x="75472" y="4771"/>
                        </a:lnTo>
                        <a:lnTo>
                          <a:pt x="75451" y="4583"/>
                        </a:lnTo>
                        <a:lnTo>
                          <a:pt x="75367" y="4562"/>
                        </a:lnTo>
                        <a:lnTo>
                          <a:pt x="75493" y="4457"/>
                        </a:lnTo>
                        <a:lnTo>
                          <a:pt x="75430" y="4290"/>
                        </a:lnTo>
                        <a:lnTo>
                          <a:pt x="75451" y="4227"/>
                        </a:lnTo>
                        <a:lnTo>
                          <a:pt x="75283" y="4081"/>
                        </a:lnTo>
                        <a:lnTo>
                          <a:pt x="75158" y="4102"/>
                        </a:lnTo>
                        <a:lnTo>
                          <a:pt x="75032" y="4248"/>
                        </a:lnTo>
                        <a:lnTo>
                          <a:pt x="75053" y="4060"/>
                        </a:lnTo>
                        <a:lnTo>
                          <a:pt x="75158" y="4018"/>
                        </a:lnTo>
                        <a:lnTo>
                          <a:pt x="75053" y="3851"/>
                        </a:lnTo>
                        <a:lnTo>
                          <a:pt x="75053" y="3746"/>
                        </a:lnTo>
                        <a:lnTo>
                          <a:pt x="75011" y="3746"/>
                        </a:lnTo>
                        <a:lnTo>
                          <a:pt x="74928" y="3830"/>
                        </a:lnTo>
                        <a:lnTo>
                          <a:pt x="74865" y="3746"/>
                        </a:lnTo>
                        <a:lnTo>
                          <a:pt x="74739" y="3746"/>
                        </a:lnTo>
                        <a:lnTo>
                          <a:pt x="74593" y="3767"/>
                        </a:lnTo>
                        <a:lnTo>
                          <a:pt x="74718" y="3662"/>
                        </a:lnTo>
                        <a:lnTo>
                          <a:pt x="74865" y="3662"/>
                        </a:lnTo>
                        <a:lnTo>
                          <a:pt x="75011" y="3558"/>
                        </a:lnTo>
                        <a:lnTo>
                          <a:pt x="75053" y="3620"/>
                        </a:lnTo>
                        <a:lnTo>
                          <a:pt x="75158" y="3432"/>
                        </a:lnTo>
                        <a:lnTo>
                          <a:pt x="75283" y="3411"/>
                        </a:lnTo>
                        <a:lnTo>
                          <a:pt x="75325" y="3307"/>
                        </a:lnTo>
                        <a:lnTo>
                          <a:pt x="75242" y="3202"/>
                        </a:lnTo>
                        <a:lnTo>
                          <a:pt x="74970" y="3139"/>
                        </a:lnTo>
                        <a:lnTo>
                          <a:pt x="75158" y="3118"/>
                        </a:lnTo>
                        <a:lnTo>
                          <a:pt x="75346" y="3118"/>
                        </a:lnTo>
                        <a:lnTo>
                          <a:pt x="75388" y="3035"/>
                        </a:lnTo>
                        <a:lnTo>
                          <a:pt x="75346" y="2909"/>
                        </a:lnTo>
                        <a:lnTo>
                          <a:pt x="75221" y="2867"/>
                        </a:lnTo>
                        <a:lnTo>
                          <a:pt x="75137" y="2721"/>
                        </a:lnTo>
                        <a:lnTo>
                          <a:pt x="75032" y="2763"/>
                        </a:lnTo>
                        <a:lnTo>
                          <a:pt x="75011" y="2679"/>
                        </a:lnTo>
                        <a:lnTo>
                          <a:pt x="75053" y="2511"/>
                        </a:lnTo>
                        <a:lnTo>
                          <a:pt x="74949" y="2198"/>
                        </a:lnTo>
                        <a:lnTo>
                          <a:pt x="74970" y="2135"/>
                        </a:lnTo>
                        <a:lnTo>
                          <a:pt x="75032" y="2051"/>
                        </a:lnTo>
                        <a:lnTo>
                          <a:pt x="75032" y="1967"/>
                        </a:lnTo>
                        <a:lnTo>
                          <a:pt x="74928" y="1905"/>
                        </a:lnTo>
                        <a:lnTo>
                          <a:pt x="74823" y="2051"/>
                        </a:lnTo>
                        <a:lnTo>
                          <a:pt x="74718" y="2135"/>
                        </a:lnTo>
                        <a:lnTo>
                          <a:pt x="74718" y="1967"/>
                        </a:lnTo>
                        <a:lnTo>
                          <a:pt x="74614" y="1967"/>
                        </a:lnTo>
                        <a:lnTo>
                          <a:pt x="74614" y="2051"/>
                        </a:lnTo>
                        <a:lnTo>
                          <a:pt x="74530" y="2072"/>
                        </a:lnTo>
                        <a:lnTo>
                          <a:pt x="74509" y="2030"/>
                        </a:lnTo>
                        <a:lnTo>
                          <a:pt x="74530" y="1884"/>
                        </a:lnTo>
                        <a:lnTo>
                          <a:pt x="74174" y="1842"/>
                        </a:lnTo>
                        <a:lnTo>
                          <a:pt x="74091" y="1884"/>
                        </a:lnTo>
                        <a:lnTo>
                          <a:pt x="73923" y="1863"/>
                        </a:lnTo>
                        <a:lnTo>
                          <a:pt x="73819" y="1758"/>
                        </a:lnTo>
                        <a:lnTo>
                          <a:pt x="73798" y="1716"/>
                        </a:lnTo>
                        <a:lnTo>
                          <a:pt x="73693" y="1675"/>
                        </a:lnTo>
                        <a:lnTo>
                          <a:pt x="73651" y="1716"/>
                        </a:lnTo>
                        <a:lnTo>
                          <a:pt x="73589" y="1633"/>
                        </a:lnTo>
                        <a:lnTo>
                          <a:pt x="73484" y="1633"/>
                        </a:lnTo>
                        <a:lnTo>
                          <a:pt x="73379" y="1779"/>
                        </a:lnTo>
                        <a:lnTo>
                          <a:pt x="73275" y="1821"/>
                        </a:lnTo>
                        <a:lnTo>
                          <a:pt x="73233" y="1842"/>
                        </a:lnTo>
                        <a:lnTo>
                          <a:pt x="73170" y="1884"/>
                        </a:lnTo>
                        <a:lnTo>
                          <a:pt x="73296" y="1884"/>
                        </a:lnTo>
                        <a:lnTo>
                          <a:pt x="73254" y="1967"/>
                        </a:lnTo>
                        <a:lnTo>
                          <a:pt x="73128" y="2051"/>
                        </a:lnTo>
                        <a:lnTo>
                          <a:pt x="73065" y="2051"/>
                        </a:lnTo>
                        <a:lnTo>
                          <a:pt x="73086" y="2156"/>
                        </a:lnTo>
                        <a:lnTo>
                          <a:pt x="73191" y="2239"/>
                        </a:lnTo>
                        <a:lnTo>
                          <a:pt x="73170" y="2281"/>
                        </a:lnTo>
                        <a:lnTo>
                          <a:pt x="73065" y="2260"/>
                        </a:lnTo>
                        <a:lnTo>
                          <a:pt x="72982" y="2051"/>
                        </a:lnTo>
                        <a:lnTo>
                          <a:pt x="73024" y="1988"/>
                        </a:lnTo>
                        <a:lnTo>
                          <a:pt x="73024" y="1988"/>
                        </a:lnTo>
                        <a:lnTo>
                          <a:pt x="72940" y="2030"/>
                        </a:lnTo>
                        <a:lnTo>
                          <a:pt x="72773" y="2239"/>
                        </a:lnTo>
                        <a:lnTo>
                          <a:pt x="72710" y="2386"/>
                        </a:lnTo>
                        <a:lnTo>
                          <a:pt x="72605" y="2491"/>
                        </a:lnTo>
                        <a:lnTo>
                          <a:pt x="72626" y="2553"/>
                        </a:lnTo>
                        <a:lnTo>
                          <a:pt x="72773" y="2407"/>
                        </a:lnTo>
                        <a:lnTo>
                          <a:pt x="72856" y="2407"/>
                        </a:lnTo>
                        <a:lnTo>
                          <a:pt x="72919" y="2511"/>
                        </a:lnTo>
                        <a:lnTo>
                          <a:pt x="73024" y="2616"/>
                        </a:lnTo>
                        <a:lnTo>
                          <a:pt x="73233" y="2783"/>
                        </a:lnTo>
                        <a:lnTo>
                          <a:pt x="73254" y="2909"/>
                        </a:lnTo>
                        <a:lnTo>
                          <a:pt x="73170" y="2993"/>
                        </a:lnTo>
                        <a:lnTo>
                          <a:pt x="73191" y="3097"/>
                        </a:lnTo>
                        <a:lnTo>
                          <a:pt x="73358" y="3076"/>
                        </a:lnTo>
                        <a:lnTo>
                          <a:pt x="73505" y="2993"/>
                        </a:lnTo>
                        <a:lnTo>
                          <a:pt x="73589" y="3097"/>
                        </a:lnTo>
                        <a:lnTo>
                          <a:pt x="73589" y="3202"/>
                        </a:lnTo>
                        <a:lnTo>
                          <a:pt x="73672" y="3390"/>
                        </a:lnTo>
                        <a:lnTo>
                          <a:pt x="73672" y="3432"/>
                        </a:lnTo>
                        <a:lnTo>
                          <a:pt x="73568" y="3327"/>
                        </a:lnTo>
                        <a:lnTo>
                          <a:pt x="73484" y="3181"/>
                        </a:lnTo>
                        <a:lnTo>
                          <a:pt x="73400" y="3139"/>
                        </a:lnTo>
                        <a:lnTo>
                          <a:pt x="73358" y="3244"/>
                        </a:lnTo>
                        <a:lnTo>
                          <a:pt x="73379" y="3348"/>
                        </a:lnTo>
                        <a:lnTo>
                          <a:pt x="73442" y="3390"/>
                        </a:lnTo>
                        <a:lnTo>
                          <a:pt x="73400" y="3411"/>
                        </a:lnTo>
                        <a:lnTo>
                          <a:pt x="73296" y="3390"/>
                        </a:lnTo>
                        <a:lnTo>
                          <a:pt x="73191" y="3223"/>
                        </a:lnTo>
                        <a:lnTo>
                          <a:pt x="73045" y="3202"/>
                        </a:lnTo>
                        <a:lnTo>
                          <a:pt x="72940" y="3307"/>
                        </a:lnTo>
                        <a:lnTo>
                          <a:pt x="72856" y="3286"/>
                        </a:lnTo>
                        <a:lnTo>
                          <a:pt x="72835" y="3139"/>
                        </a:lnTo>
                        <a:lnTo>
                          <a:pt x="72877" y="3097"/>
                        </a:lnTo>
                        <a:lnTo>
                          <a:pt x="72814" y="2972"/>
                        </a:lnTo>
                        <a:lnTo>
                          <a:pt x="72710" y="2888"/>
                        </a:lnTo>
                        <a:lnTo>
                          <a:pt x="72668" y="2763"/>
                        </a:lnTo>
                        <a:lnTo>
                          <a:pt x="72459" y="2700"/>
                        </a:lnTo>
                        <a:lnTo>
                          <a:pt x="72291" y="2365"/>
                        </a:lnTo>
                        <a:lnTo>
                          <a:pt x="72187" y="2239"/>
                        </a:lnTo>
                        <a:lnTo>
                          <a:pt x="72208" y="2177"/>
                        </a:lnTo>
                        <a:lnTo>
                          <a:pt x="72124" y="2093"/>
                        </a:lnTo>
                        <a:lnTo>
                          <a:pt x="72019" y="2072"/>
                        </a:lnTo>
                        <a:lnTo>
                          <a:pt x="72019" y="2072"/>
                        </a:lnTo>
                        <a:lnTo>
                          <a:pt x="72040" y="2135"/>
                        </a:lnTo>
                        <a:lnTo>
                          <a:pt x="72019" y="2239"/>
                        </a:lnTo>
                        <a:lnTo>
                          <a:pt x="71977" y="2198"/>
                        </a:lnTo>
                        <a:lnTo>
                          <a:pt x="71915" y="2072"/>
                        </a:lnTo>
                        <a:lnTo>
                          <a:pt x="71685" y="1947"/>
                        </a:lnTo>
                        <a:lnTo>
                          <a:pt x="71559" y="1926"/>
                        </a:lnTo>
                        <a:lnTo>
                          <a:pt x="71454" y="1947"/>
                        </a:lnTo>
                        <a:lnTo>
                          <a:pt x="71475" y="2030"/>
                        </a:lnTo>
                        <a:lnTo>
                          <a:pt x="71580" y="2072"/>
                        </a:lnTo>
                        <a:lnTo>
                          <a:pt x="71789" y="2156"/>
                        </a:lnTo>
                        <a:lnTo>
                          <a:pt x="71622" y="2198"/>
                        </a:lnTo>
                        <a:lnTo>
                          <a:pt x="71413" y="2135"/>
                        </a:lnTo>
                        <a:lnTo>
                          <a:pt x="71308" y="2030"/>
                        </a:lnTo>
                        <a:lnTo>
                          <a:pt x="71350" y="1947"/>
                        </a:lnTo>
                        <a:lnTo>
                          <a:pt x="71287" y="1926"/>
                        </a:lnTo>
                        <a:lnTo>
                          <a:pt x="71099" y="1926"/>
                        </a:lnTo>
                        <a:lnTo>
                          <a:pt x="71161" y="1947"/>
                        </a:lnTo>
                        <a:lnTo>
                          <a:pt x="71161" y="1988"/>
                        </a:lnTo>
                        <a:lnTo>
                          <a:pt x="70994" y="2051"/>
                        </a:lnTo>
                        <a:lnTo>
                          <a:pt x="70931" y="1947"/>
                        </a:lnTo>
                        <a:lnTo>
                          <a:pt x="70952" y="1884"/>
                        </a:lnTo>
                        <a:lnTo>
                          <a:pt x="70764" y="1863"/>
                        </a:lnTo>
                        <a:lnTo>
                          <a:pt x="70722" y="1884"/>
                        </a:lnTo>
                        <a:lnTo>
                          <a:pt x="70743" y="1988"/>
                        </a:lnTo>
                        <a:lnTo>
                          <a:pt x="70638" y="1967"/>
                        </a:lnTo>
                        <a:lnTo>
                          <a:pt x="70576" y="1863"/>
                        </a:lnTo>
                        <a:lnTo>
                          <a:pt x="70429" y="1863"/>
                        </a:lnTo>
                        <a:lnTo>
                          <a:pt x="70471" y="1967"/>
                        </a:lnTo>
                        <a:lnTo>
                          <a:pt x="70471" y="1967"/>
                        </a:lnTo>
                        <a:lnTo>
                          <a:pt x="69990" y="1863"/>
                        </a:lnTo>
                        <a:lnTo>
                          <a:pt x="69843" y="1926"/>
                        </a:lnTo>
                        <a:lnTo>
                          <a:pt x="69676" y="1842"/>
                        </a:lnTo>
                        <a:lnTo>
                          <a:pt x="69676" y="1758"/>
                        </a:lnTo>
                        <a:lnTo>
                          <a:pt x="69508" y="1716"/>
                        </a:lnTo>
                        <a:lnTo>
                          <a:pt x="69488" y="1737"/>
                        </a:lnTo>
                        <a:lnTo>
                          <a:pt x="69488" y="1779"/>
                        </a:lnTo>
                        <a:lnTo>
                          <a:pt x="69425" y="1737"/>
                        </a:lnTo>
                        <a:lnTo>
                          <a:pt x="69320" y="1716"/>
                        </a:lnTo>
                        <a:lnTo>
                          <a:pt x="69216" y="1633"/>
                        </a:lnTo>
                        <a:lnTo>
                          <a:pt x="69153" y="1654"/>
                        </a:lnTo>
                        <a:lnTo>
                          <a:pt x="69174" y="1758"/>
                        </a:lnTo>
                        <a:lnTo>
                          <a:pt x="69006" y="1758"/>
                        </a:lnTo>
                        <a:lnTo>
                          <a:pt x="68860" y="1779"/>
                        </a:lnTo>
                        <a:lnTo>
                          <a:pt x="68839" y="1884"/>
                        </a:lnTo>
                        <a:lnTo>
                          <a:pt x="68651" y="1884"/>
                        </a:lnTo>
                        <a:lnTo>
                          <a:pt x="68316" y="1758"/>
                        </a:lnTo>
                        <a:lnTo>
                          <a:pt x="68337" y="1716"/>
                        </a:lnTo>
                        <a:lnTo>
                          <a:pt x="68546" y="1779"/>
                        </a:lnTo>
                        <a:lnTo>
                          <a:pt x="68651" y="1842"/>
                        </a:lnTo>
                        <a:lnTo>
                          <a:pt x="68672" y="1779"/>
                        </a:lnTo>
                        <a:lnTo>
                          <a:pt x="68337" y="1549"/>
                        </a:lnTo>
                        <a:lnTo>
                          <a:pt x="67939" y="1507"/>
                        </a:lnTo>
                        <a:lnTo>
                          <a:pt x="67793" y="1549"/>
                        </a:lnTo>
                        <a:lnTo>
                          <a:pt x="67730" y="1507"/>
                        </a:lnTo>
                        <a:lnTo>
                          <a:pt x="67793" y="1444"/>
                        </a:lnTo>
                        <a:lnTo>
                          <a:pt x="67688" y="1402"/>
                        </a:lnTo>
                        <a:lnTo>
                          <a:pt x="67542" y="1423"/>
                        </a:lnTo>
                        <a:lnTo>
                          <a:pt x="67604" y="1444"/>
                        </a:lnTo>
                        <a:lnTo>
                          <a:pt x="67521" y="1465"/>
                        </a:lnTo>
                        <a:lnTo>
                          <a:pt x="67395" y="1423"/>
                        </a:lnTo>
                        <a:lnTo>
                          <a:pt x="67019" y="1319"/>
                        </a:lnTo>
                        <a:lnTo>
                          <a:pt x="66851" y="1340"/>
                        </a:lnTo>
                        <a:lnTo>
                          <a:pt x="66788" y="1423"/>
                        </a:lnTo>
                        <a:lnTo>
                          <a:pt x="66705" y="1402"/>
                        </a:lnTo>
                        <a:lnTo>
                          <a:pt x="66663" y="1319"/>
                        </a:lnTo>
                        <a:lnTo>
                          <a:pt x="66558" y="1361"/>
                        </a:lnTo>
                        <a:lnTo>
                          <a:pt x="66349" y="1361"/>
                        </a:lnTo>
                        <a:lnTo>
                          <a:pt x="66244" y="1298"/>
                        </a:lnTo>
                        <a:lnTo>
                          <a:pt x="66161" y="1319"/>
                        </a:lnTo>
                        <a:lnTo>
                          <a:pt x="66014" y="1340"/>
                        </a:lnTo>
                        <a:lnTo>
                          <a:pt x="65951" y="1319"/>
                        </a:lnTo>
                        <a:lnTo>
                          <a:pt x="65847" y="1402"/>
                        </a:lnTo>
                        <a:lnTo>
                          <a:pt x="65826" y="1507"/>
                        </a:lnTo>
                        <a:lnTo>
                          <a:pt x="65763" y="1402"/>
                        </a:lnTo>
                        <a:lnTo>
                          <a:pt x="65303" y="1528"/>
                        </a:lnTo>
                        <a:lnTo>
                          <a:pt x="65303" y="1633"/>
                        </a:lnTo>
                        <a:lnTo>
                          <a:pt x="65198" y="1612"/>
                        </a:lnTo>
                        <a:lnTo>
                          <a:pt x="65135" y="1737"/>
                        </a:lnTo>
                        <a:lnTo>
                          <a:pt x="65094" y="1737"/>
                        </a:lnTo>
                        <a:lnTo>
                          <a:pt x="65031" y="1654"/>
                        </a:lnTo>
                        <a:lnTo>
                          <a:pt x="64884" y="1675"/>
                        </a:lnTo>
                        <a:lnTo>
                          <a:pt x="64884" y="1779"/>
                        </a:lnTo>
                        <a:lnTo>
                          <a:pt x="64801" y="1779"/>
                        </a:lnTo>
                        <a:lnTo>
                          <a:pt x="64696" y="1842"/>
                        </a:lnTo>
                        <a:lnTo>
                          <a:pt x="64529" y="1737"/>
                        </a:lnTo>
                        <a:lnTo>
                          <a:pt x="64403" y="1779"/>
                        </a:lnTo>
                        <a:lnTo>
                          <a:pt x="64403" y="1863"/>
                        </a:lnTo>
                        <a:lnTo>
                          <a:pt x="64152" y="1863"/>
                        </a:lnTo>
                        <a:lnTo>
                          <a:pt x="63838" y="1884"/>
                        </a:lnTo>
                        <a:lnTo>
                          <a:pt x="63754" y="1842"/>
                        </a:lnTo>
                        <a:lnTo>
                          <a:pt x="63482" y="1884"/>
                        </a:lnTo>
                        <a:lnTo>
                          <a:pt x="63462" y="1905"/>
                        </a:lnTo>
                        <a:lnTo>
                          <a:pt x="63629" y="2009"/>
                        </a:lnTo>
                        <a:lnTo>
                          <a:pt x="63692" y="2198"/>
                        </a:lnTo>
                        <a:lnTo>
                          <a:pt x="63775" y="2260"/>
                        </a:lnTo>
                        <a:lnTo>
                          <a:pt x="63796" y="2386"/>
                        </a:lnTo>
                        <a:lnTo>
                          <a:pt x="63880" y="2574"/>
                        </a:lnTo>
                        <a:lnTo>
                          <a:pt x="63838" y="2637"/>
                        </a:lnTo>
                        <a:lnTo>
                          <a:pt x="63838" y="2804"/>
                        </a:lnTo>
                        <a:lnTo>
                          <a:pt x="63880" y="2804"/>
                        </a:lnTo>
                        <a:lnTo>
                          <a:pt x="63985" y="2700"/>
                        </a:lnTo>
                        <a:lnTo>
                          <a:pt x="64194" y="2804"/>
                        </a:lnTo>
                        <a:lnTo>
                          <a:pt x="64257" y="2888"/>
                        </a:lnTo>
                        <a:lnTo>
                          <a:pt x="64319" y="2909"/>
                        </a:lnTo>
                        <a:lnTo>
                          <a:pt x="64529" y="3118"/>
                        </a:lnTo>
                        <a:lnTo>
                          <a:pt x="64570" y="3307"/>
                        </a:lnTo>
                        <a:lnTo>
                          <a:pt x="64717" y="3348"/>
                        </a:lnTo>
                        <a:lnTo>
                          <a:pt x="64822" y="3516"/>
                        </a:lnTo>
                        <a:lnTo>
                          <a:pt x="64822" y="3579"/>
                        </a:lnTo>
                        <a:lnTo>
                          <a:pt x="64842" y="3662"/>
                        </a:lnTo>
                        <a:lnTo>
                          <a:pt x="64801" y="3725"/>
                        </a:lnTo>
                        <a:lnTo>
                          <a:pt x="64884" y="3830"/>
                        </a:lnTo>
                        <a:lnTo>
                          <a:pt x="64822" y="3871"/>
                        </a:lnTo>
                        <a:lnTo>
                          <a:pt x="64738" y="3851"/>
                        </a:lnTo>
                        <a:lnTo>
                          <a:pt x="64612" y="3934"/>
                        </a:lnTo>
                        <a:lnTo>
                          <a:pt x="64633" y="4039"/>
                        </a:lnTo>
                        <a:lnTo>
                          <a:pt x="64508" y="4060"/>
                        </a:lnTo>
                        <a:lnTo>
                          <a:pt x="64403" y="4143"/>
                        </a:lnTo>
                        <a:lnTo>
                          <a:pt x="64215" y="4102"/>
                        </a:lnTo>
                        <a:lnTo>
                          <a:pt x="64152" y="4039"/>
                        </a:lnTo>
                        <a:lnTo>
                          <a:pt x="64152" y="3892"/>
                        </a:lnTo>
                        <a:lnTo>
                          <a:pt x="63964" y="3641"/>
                        </a:lnTo>
                        <a:lnTo>
                          <a:pt x="63880" y="3641"/>
                        </a:lnTo>
                        <a:lnTo>
                          <a:pt x="63838" y="3662"/>
                        </a:lnTo>
                        <a:lnTo>
                          <a:pt x="63566" y="3620"/>
                        </a:lnTo>
                        <a:lnTo>
                          <a:pt x="63378" y="3641"/>
                        </a:lnTo>
                        <a:lnTo>
                          <a:pt x="63315" y="3579"/>
                        </a:lnTo>
                        <a:lnTo>
                          <a:pt x="63148" y="3411"/>
                        </a:lnTo>
                        <a:lnTo>
                          <a:pt x="63148" y="3286"/>
                        </a:lnTo>
                        <a:lnTo>
                          <a:pt x="63043" y="3202"/>
                        </a:lnTo>
                        <a:lnTo>
                          <a:pt x="62897" y="3181"/>
                        </a:lnTo>
                        <a:lnTo>
                          <a:pt x="62855" y="3097"/>
                        </a:lnTo>
                        <a:lnTo>
                          <a:pt x="62813" y="2951"/>
                        </a:lnTo>
                        <a:lnTo>
                          <a:pt x="62625" y="2909"/>
                        </a:lnTo>
                        <a:lnTo>
                          <a:pt x="62583" y="2951"/>
                        </a:lnTo>
                        <a:lnTo>
                          <a:pt x="62583" y="3097"/>
                        </a:lnTo>
                        <a:lnTo>
                          <a:pt x="62583" y="3244"/>
                        </a:lnTo>
                        <a:lnTo>
                          <a:pt x="62604" y="3327"/>
                        </a:lnTo>
                        <a:lnTo>
                          <a:pt x="62478" y="3516"/>
                        </a:lnTo>
                        <a:lnTo>
                          <a:pt x="62415" y="3641"/>
                        </a:lnTo>
                        <a:lnTo>
                          <a:pt x="62332" y="3558"/>
                        </a:lnTo>
                        <a:lnTo>
                          <a:pt x="62311" y="3474"/>
                        </a:lnTo>
                        <a:lnTo>
                          <a:pt x="62269" y="3474"/>
                        </a:lnTo>
                        <a:lnTo>
                          <a:pt x="62164" y="3558"/>
                        </a:lnTo>
                        <a:lnTo>
                          <a:pt x="61913" y="3537"/>
                        </a:lnTo>
                        <a:lnTo>
                          <a:pt x="61704" y="3620"/>
                        </a:lnTo>
                        <a:lnTo>
                          <a:pt x="61641" y="3579"/>
                        </a:lnTo>
                        <a:lnTo>
                          <a:pt x="61474" y="3725"/>
                        </a:lnTo>
                        <a:lnTo>
                          <a:pt x="61327" y="3746"/>
                        </a:lnTo>
                        <a:lnTo>
                          <a:pt x="61223" y="3725"/>
                        </a:lnTo>
                        <a:lnTo>
                          <a:pt x="61118" y="3620"/>
                        </a:lnTo>
                        <a:lnTo>
                          <a:pt x="61034" y="3620"/>
                        </a:lnTo>
                        <a:lnTo>
                          <a:pt x="60972" y="3662"/>
                        </a:lnTo>
                        <a:lnTo>
                          <a:pt x="61013" y="3746"/>
                        </a:lnTo>
                        <a:lnTo>
                          <a:pt x="60804" y="3830"/>
                        </a:lnTo>
                        <a:lnTo>
                          <a:pt x="60700" y="3913"/>
                        </a:lnTo>
                        <a:lnTo>
                          <a:pt x="60449" y="3934"/>
                        </a:lnTo>
                        <a:lnTo>
                          <a:pt x="60323" y="4081"/>
                        </a:lnTo>
                        <a:lnTo>
                          <a:pt x="60323" y="4290"/>
                        </a:lnTo>
                        <a:lnTo>
                          <a:pt x="60323" y="4562"/>
                        </a:lnTo>
                        <a:lnTo>
                          <a:pt x="60532" y="4855"/>
                        </a:lnTo>
                        <a:lnTo>
                          <a:pt x="60553" y="5022"/>
                        </a:lnTo>
                        <a:lnTo>
                          <a:pt x="60407" y="4813"/>
                        </a:lnTo>
                        <a:lnTo>
                          <a:pt x="60281" y="4688"/>
                        </a:lnTo>
                        <a:lnTo>
                          <a:pt x="60177" y="4708"/>
                        </a:lnTo>
                        <a:lnTo>
                          <a:pt x="60030" y="4625"/>
                        </a:lnTo>
                        <a:lnTo>
                          <a:pt x="60072" y="4729"/>
                        </a:lnTo>
                        <a:lnTo>
                          <a:pt x="60177" y="4792"/>
                        </a:lnTo>
                        <a:lnTo>
                          <a:pt x="60218" y="4980"/>
                        </a:lnTo>
                        <a:lnTo>
                          <a:pt x="60218" y="5022"/>
                        </a:lnTo>
                        <a:lnTo>
                          <a:pt x="60072" y="4813"/>
                        </a:lnTo>
                        <a:lnTo>
                          <a:pt x="59967" y="4813"/>
                        </a:lnTo>
                        <a:lnTo>
                          <a:pt x="59925" y="4604"/>
                        </a:lnTo>
                        <a:lnTo>
                          <a:pt x="59758" y="4415"/>
                        </a:lnTo>
                        <a:lnTo>
                          <a:pt x="59674" y="4269"/>
                        </a:lnTo>
                        <a:lnTo>
                          <a:pt x="59570" y="4269"/>
                        </a:lnTo>
                        <a:lnTo>
                          <a:pt x="59612" y="4457"/>
                        </a:lnTo>
                        <a:lnTo>
                          <a:pt x="59591" y="4562"/>
                        </a:lnTo>
                        <a:lnTo>
                          <a:pt x="59549" y="4415"/>
                        </a:lnTo>
                        <a:lnTo>
                          <a:pt x="59402" y="4353"/>
                        </a:lnTo>
                        <a:lnTo>
                          <a:pt x="59256" y="4374"/>
                        </a:lnTo>
                        <a:lnTo>
                          <a:pt x="59256" y="4457"/>
                        </a:lnTo>
                        <a:lnTo>
                          <a:pt x="59172" y="4374"/>
                        </a:lnTo>
                        <a:lnTo>
                          <a:pt x="59026" y="4374"/>
                        </a:lnTo>
                        <a:lnTo>
                          <a:pt x="58879" y="4520"/>
                        </a:lnTo>
                        <a:lnTo>
                          <a:pt x="58754" y="4562"/>
                        </a:lnTo>
                        <a:lnTo>
                          <a:pt x="58837" y="4415"/>
                        </a:lnTo>
                        <a:lnTo>
                          <a:pt x="58837" y="4311"/>
                        </a:lnTo>
                        <a:lnTo>
                          <a:pt x="58712" y="4081"/>
                        </a:lnTo>
                        <a:lnTo>
                          <a:pt x="58712" y="3934"/>
                        </a:lnTo>
                        <a:lnTo>
                          <a:pt x="58649" y="3871"/>
                        </a:lnTo>
                        <a:lnTo>
                          <a:pt x="58649" y="3767"/>
                        </a:lnTo>
                        <a:lnTo>
                          <a:pt x="58544" y="3558"/>
                        </a:lnTo>
                        <a:lnTo>
                          <a:pt x="58335" y="3327"/>
                        </a:lnTo>
                        <a:lnTo>
                          <a:pt x="58105" y="3202"/>
                        </a:lnTo>
                        <a:lnTo>
                          <a:pt x="57875" y="2930"/>
                        </a:lnTo>
                        <a:lnTo>
                          <a:pt x="57310" y="2742"/>
                        </a:lnTo>
                        <a:lnTo>
                          <a:pt x="57038" y="2742"/>
                        </a:lnTo>
                        <a:lnTo>
                          <a:pt x="56892" y="2783"/>
                        </a:lnTo>
                        <a:lnTo>
                          <a:pt x="56661" y="2930"/>
                        </a:lnTo>
                        <a:lnTo>
                          <a:pt x="56661" y="2993"/>
                        </a:lnTo>
                        <a:lnTo>
                          <a:pt x="56536" y="2951"/>
                        </a:lnTo>
                        <a:lnTo>
                          <a:pt x="56327" y="3035"/>
                        </a:lnTo>
                        <a:lnTo>
                          <a:pt x="55887" y="3244"/>
                        </a:lnTo>
                        <a:lnTo>
                          <a:pt x="55720" y="3265"/>
                        </a:lnTo>
                        <a:lnTo>
                          <a:pt x="55531" y="3453"/>
                        </a:lnTo>
                        <a:lnTo>
                          <a:pt x="55427" y="3516"/>
                        </a:lnTo>
                        <a:lnTo>
                          <a:pt x="55197" y="3683"/>
                        </a:lnTo>
                        <a:lnTo>
                          <a:pt x="55071" y="3746"/>
                        </a:lnTo>
                        <a:lnTo>
                          <a:pt x="54946" y="3871"/>
                        </a:lnTo>
                        <a:lnTo>
                          <a:pt x="54757" y="3934"/>
                        </a:lnTo>
                        <a:lnTo>
                          <a:pt x="54590" y="3871"/>
                        </a:lnTo>
                        <a:lnTo>
                          <a:pt x="54360" y="3934"/>
                        </a:lnTo>
                        <a:lnTo>
                          <a:pt x="54213" y="3997"/>
                        </a:lnTo>
                        <a:lnTo>
                          <a:pt x="54339" y="3871"/>
                        </a:lnTo>
                        <a:lnTo>
                          <a:pt x="54527" y="3767"/>
                        </a:lnTo>
                        <a:lnTo>
                          <a:pt x="54548" y="3662"/>
                        </a:lnTo>
                        <a:lnTo>
                          <a:pt x="54381" y="3474"/>
                        </a:lnTo>
                        <a:lnTo>
                          <a:pt x="54109" y="3411"/>
                        </a:lnTo>
                        <a:lnTo>
                          <a:pt x="53837" y="3223"/>
                        </a:lnTo>
                        <a:lnTo>
                          <a:pt x="53753" y="3160"/>
                        </a:lnTo>
                        <a:lnTo>
                          <a:pt x="53711" y="3223"/>
                        </a:lnTo>
                        <a:lnTo>
                          <a:pt x="53607" y="3453"/>
                        </a:lnTo>
                        <a:lnTo>
                          <a:pt x="53607" y="3579"/>
                        </a:lnTo>
                        <a:lnTo>
                          <a:pt x="53544" y="3516"/>
                        </a:lnTo>
                        <a:lnTo>
                          <a:pt x="53502" y="3537"/>
                        </a:lnTo>
                        <a:lnTo>
                          <a:pt x="53439" y="3662"/>
                        </a:lnTo>
                        <a:lnTo>
                          <a:pt x="53376" y="3725"/>
                        </a:lnTo>
                        <a:lnTo>
                          <a:pt x="53335" y="3662"/>
                        </a:lnTo>
                        <a:lnTo>
                          <a:pt x="53397" y="3516"/>
                        </a:lnTo>
                        <a:lnTo>
                          <a:pt x="53439" y="3432"/>
                        </a:lnTo>
                        <a:lnTo>
                          <a:pt x="53397" y="3265"/>
                        </a:lnTo>
                        <a:lnTo>
                          <a:pt x="53272" y="3202"/>
                        </a:lnTo>
                        <a:lnTo>
                          <a:pt x="53125" y="3327"/>
                        </a:lnTo>
                        <a:lnTo>
                          <a:pt x="53167" y="3411"/>
                        </a:lnTo>
                        <a:lnTo>
                          <a:pt x="53083" y="3537"/>
                        </a:lnTo>
                        <a:lnTo>
                          <a:pt x="53000" y="3453"/>
                        </a:lnTo>
                        <a:lnTo>
                          <a:pt x="52979" y="3307"/>
                        </a:lnTo>
                        <a:lnTo>
                          <a:pt x="52916" y="3160"/>
                        </a:lnTo>
                        <a:lnTo>
                          <a:pt x="52874" y="3014"/>
                        </a:lnTo>
                        <a:lnTo>
                          <a:pt x="52770" y="3118"/>
                        </a:lnTo>
                        <a:lnTo>
                          <a:pt x="52560" y="3139"/>
                        </a:lnTo>
                        <a:lnTo>
                          <a:pt x="52246" y="3223"/>
                        </a:lnTo>
                        <a:lnTo>
                          <a:pt x="52163" y="3202"/>
                        </a:lnTo>
                        <a:lnTo>
                          <a:pt x="52267" y="3118"/>
                        </a:lnTo>
                        <a:lnTo>
                          <a:pt x="52246" y="3014"/>
                        </a:lnTo>
                        <a:lnTo>
                          <a:pt x="52246" y="2909"/>
                        </a:lnTo>
                        <a:lnTo>
                          <a:pt x="52226" y="2783"/>
                        </a:lnTo>
                        <a:lnTo>
                          <a:pt x="52246" y="2763"/>
                        </a:lnTo>
                        <a:lnTo>
                          <a:pt x="52456" y="2909"/>
                        </a:lnTo>
                        <a:lnTo>
                          <a:pt x="52560" y="2825"/>
                        </a:lnTo>
                        <a:lnTo>
                          <a:pt x="52581" y="2700"/>
                        </a:lnTo>
                        <a:lnTo>
                          <a:pt x="52393" y="2428"/>
                        </a:lnTo>
                        <a:lnTo>
                          <a:pt x="52016" y="2302"/>
                        </a:lnTo>
                        <a:lnTo>
                          <a:pt x="51702" y="2281"/>
                        </a:lnTo>
                        <a:lnTo>
                          <a:pt x="51347" y="2365"/>
                        </a:lnTo>
                        <a:lnTo>
                          <a:pt x="51033" y="2407"/>
                        </a:lnTo>
                        <a:lnTo>
                          <a:pt x="50824" y="2574"/>
                        </a:lnTo>
                        <a:lnTo>
                          <a:pt x="50886" y="3139"/>
                        </a:lnTo>
                        <a:lnTo>
                          <a:pt x="50866" y="3307"/>
                        </a:lnTo>
                        <a:lnTo>
                          <a:pt x="50907" y="3411"/>
                        </a:lnTo>
                        <a:lnTo>
                          <a:pt x="50803" y="3579"/>
                        </a:lnTo>
                        <a:lnTo>
                          <a:pt x="50803" y="3746"/>
                        </a:lnTo>
                        <a:lnTo>
                          <a:pt x="50656" y="3851"/>
                        </a:lnTo>
                        <a:lnTo>
                          <a:pt x="50552" y="3851"/>
                        </a:lnTo>
                        <a:lnTo>
                          <a:pt x="50489" y="3788"/>
                        </a:lnTo>
                        <a:lnTo>
                          <a:pt x="50489" y="3725"/>
                        </a:lnTo>
                        <a:lnTo>
                          <a:pt x="50363" y="3620"/>
                        </a:lnTo>
                        <a:lnTo>
                          <a:pt x="50447" y="3537"/>
                        </a:lnTo>
                        <a:lnTo>
                          <a:pt x="50510" y="3558"/>
                        </a:lnTo>
                        <a:lnTo>
                          <a:pt x="50594" y="3369"/>
                        </a:lnTo>
                        <a:lnTo>
                          <a:pt x="50552" y="3139"/>
                        </a:lnTo>
                        <a:lnTo>
                          <a:pt x="50405" y="3097"/>
                        </a:lnTo>
                        <a:lnTo>
                          <a:pt x="50342" y="2888"/>
                        </a:lnTo>
                        <a:lnTo>
                          <a:pt x="50405" y="2909"/>
                        </a:lnTo>
                        <a:lnTo>
                          <a:pt x="50510" y="2804"/>
                        </a:lnTo>
                        <a:lnTo>
                          <a:pt x="50510" y="2930"/>
                        </a:lnTo>
                        <a:lnTo>
                          <a:pt x="50614" y="3035"/>
                        </a:lnTo>
                        <a:lnTo>
                          <a:pt x="50698" y="3223"/>
                        </a:lnTo>
                        <a:lnTo>
                          <a:pt x="50719" y="3160"/>
                        </a:lnTo>
                        <a:lnTo>
                          <a:pt x="50698" y="2888"/>
                        </a:lnTo>
                        <a:lnTo>
                          <a:pt x="50656" y="2679"/>
                        </a:lnTo>
                        <a:lnTo>
                          <a:pt x="50259" y="2825"/>
                        </a:lnTo>
                        <a:lnTo>
                          <a:pt x="49945" y="3035"/>
                        </a:lnTo>
                        <a:lnTo>
                          <a:pt x="49945" y="3160"/>
                        </a:lnTo>
                        <a:lnTo>
                          <a:pt x="49757" y="3307"/>
                        </a:lnTo>
                        <a:lnTo>
                          <a:pt x="49652" y="3223"/>
                        </a:lnTo>
                        <a:lnTo>
                          <a:pt x="49673" y="3139"/>
                        </a:lnTo>
                        <a:lnTo>
                          <a:pt x="49777" y="3118"/>
                        </a:lnTo>
                        <a:lnTo>
                          <a:pt x="49673" y="2993"/>
                        </a:lnTo>
                        <a:lnTo>
                          <a:pt x="49757" y="2742"/>
                        </a:lnTo>
                        <a:lnTo>
                          <a:pt x="49882" y="2804"/>
                        </a:lnTo>
                        <a:lnTo>
                          <a:pt x="49945" y="2783"/>
                        </a:lnTo>
                        <a:lnTo>
                          <a:pt x="50070" y="2825"/>
                        </a:lnTo>
                        <a:lnTo>
                          <a:pt x="50468" y="2637"/>
                        </a:lnTo>
                        <a:lnTo>
                          <a:pt x="50614" y="2595"/>
                        </a:lnTo>
                        <a:lnTo>
                          <a:pt x="50342" y="2595"/>
                        </a:lnTo>
                        <a:lnTo>
                          <a:pt x="50175" y="2616"/>
                        </a:lnTo>
                        <a:lnTo>
                          <a:pt x="49945" y="2595"/>
                        </a:lnTo>
                        <a:lnTo>
                          <a:pt x="49443" y="2595"/>
                        </a:lnTo>
                        <a:lnTo>
                          <a:pt x="49338" y="2637"/>
                        </a:lnTo>
                        <a:lnTo>
                          <a:pt x="48669" y="2700"/>
                        </a:lnTo>
                        <a:lnTo>
                          <a:pt x="48271" y="2700"/>
                        </a:lnTo>
                        <a:lnTo>
                          <a:pt x="48041" y="2742"/>
                        </a:lnTo>
                        <a:lnTo>
                          <a:pt x="47769" y="2637"/>
                        </a:lnTo>
                        <a:lnTo>
                          <a:pt x="47539" y="2679"/>
                        </a:lnTo>
                        <a:lnTo>
                          <a:pt x="47371" y="2742"/>
                        </a:lnTo>
                        <a:lnTo>
                          <a:pt x="47518" y="2909"/>
                        </a:lnTo>
                        <a:lnTo>
                          <a:pt x="47685" y="2909"/>
                        </a:lnTo>
                        <a:lnTo>
                          <a:pt x="47790" y="2951"/>
                        </a:lnTo>
                        <a:lnTo>
                          <a:pt x="47894" y="2930"/>
                        </a:lnTo>
                        <a:lnTo>
                          <a:pt x="48041" y="3055"/>
                        </a:lnTo>
                        <a:lnTo>
                          <a:pt x="48041" y="3139"/>
                        </a:lnTo>
                        <a:lnTo>
                          <a:pt x="47832" y="3327"/>
                        </a:lnTo>
                        <a:lnTo>
                          <a:pt x="47685" y="3307"/>
                        </a:lnTo>
                        <a:lnTo>
                          <a:pt x="47518" y="3369"/>
                        </a:lnTo>
                        <a:lnTo>
                          <a:pt x="47476" y="3537"/>
                        </a:lnTo>
                        <a:lnTo>
                          <a:pt x="47434" y="3641"/>
                        </a:lnTo>
                        <a:lnTo>
                          <a:pt x="47560" y="3871"/>
                        </a:lnTo>
                        <a:lnTo>
                          <a:pt x="47769" y="3934"/>
                        </a:lnTo>
                        <a:lnTo>
                          <a:pt x="47790" y="3788"/>
                        </a:lnTo>
                        <a:lnTo>
                          <a:pt x="47936" y="3662"/>
                        </a:lnTo>
                        <a:lnTo>
                          <a:pt x="48145" y="3579"/>
                        </a:lnTo>
                        <a:lnTo>
                          <a:pt x="48104" y="3788"/>
                        </a:lnTo>
                        <a:lnTo>
                          <a:pt x="47894" y="3788"/>
                        </a:lnTo>
                        <a:lnTo>
                          <a:pt x="47999" y="3934"/>
                        </a:lnTo>
                        <a:lnTo>
                          <a:pt x="47978" y="3955"/>
                        </a:lnTo>
                        <a:lnTo>
                          <a:pt x="48041" y="4060"/>
                        </a:lnTo>
                        <a:lnTo>
                          <a:pt x="47894" y="4143"/>
                        </a:lnTo>
                        <a:lnTo>
                          <a:pt x="48041" y="4164"/>
                        </a:lnTo>
                        <a:lnTo>
                          <a:pt x="48166" y="4102"/>
                        </a:lnTo>
                        <a:lnTo>
                          <a:pt x="48208" y="4206"/>
                        </a:lnTo>
                        <a:lnTo>
                          <a:pt x="48187" y="4353"/>
                        </a:lnTo>
                        <a:lnTo>
                          <a:pt x="48313" y="4478"/>
                        </a:lnTo>
                        <a:lnTo>
                          <a:pt x="48459" y="4499"/>
                        </a:lnTo>
                        <a:lnTo>
                          <a:pt x="48627" y="4708"/>
                        </a:lnTo>
                        <a:lnTo>
                          <a:pt x="48606" y="4813"/>
                        </a:lnTo>
                        <a:lnTo>
                          <a:pt x="48522" y="4771"/>
                        </a:lnTo>
                        <a:lnTo>
                          <a:pt x="48397" y="4813"/>
                        </a:lnTo>
                        <a:lnTo>
                          <a:pt x="48459" y="4939"/>
                        </a:lnTo>
                        <a:lnTo>
                          <a:pt x="48376" y="5001"/>
                        </a:lnTo>
                        <a:lnTo>
                          <a:pt x="48313" y="4939"/>
                        </a:lnTo>
                        <a:lnTo>
                          <a:pt x="48250" y="4980"/>
                        </a:lnTo>
                        <a:lnTo>
                          <a:pt x="48187" y="4834"/>
                        </a:lnTo>
                        <a:lnTo>
                          <a:pt x="47999" y="4708"/>
                        </a:lnTo>
                        <a:lnTo>
                          <a:pt x="47936" y="4729"/>
                        </a:lnTo>
                        <a:lnTo>
                          <a:pt x="47978" y="4813"/>
                        </a:lnTo>
                        <a:lnTo>
                          <a:pt x="47873" y="4897"/>
                        </a:lnTo>
                        <a:lnTo>
                          <a:pt x="47790" y="4834"/>
                        </a:lnTo>
                        <a:lnTo>
                          <a:pt x="47727" y="4897"/>
                        </a:lnTo>
                        <a:lnTo>
                          <a:pt x="47769" y="5022"/>
                        </a:lnTo>
                        <a:lnTo>
                          <a:pt x="47790" y="5211"/>
                        </a:lnTo>
                        <a:lnTo>
                          <a:pt x="47936" y="5232"/>
                        </a:lnTo>
                        <a:lnTo>
                          <a:pt x="48083" y="5148"/>
                        </a:lnTo>
                        <a:lnTo>
                          <a:pt x="48187" y="5252"/>
                        </a:lnTo>
                        <a:lnTo>
                          <a:pt x="48104" y="5336"/>
                        </a:lnTo>
                        <a:lnTo>
                          <a:pt x="48250" y="5399"/>
                        </a:lnTo>
                        <a:lnTo>
                          <a:pt x="48145" y="5462"/>
                        </a:lnTo>
                        <a:lnTo>
                          <a:pt x="47978" y="5420"/>
                        </a:lnTo>
                        <a:lnTo>
                          <a:pt x="47978" y="5462"/>
                        </a:lnTo>
                        <a:lnTo>
                          <a:pt x="48145" y="5566"/>
                        </a:lnTo>
                        <a:lnTo>
                          <a:pt x="47873" y="5566"/>
                        </a:lnTo>
                        <a:lnTo>
                          <a:pt x="47832" y="5462"/>
                        </a:lnTo>
                        <a:lnTo>
                          <a:pt x="47643" y="5462"/>
                        </a:lnTo>
                        <a:lnTo>
                          <a:pt x="47560" y="5336"/>
                        </a:lnTo>
                        <a:lnTo>
                          <a:pt x="47434" y="5315"/>
                        </a:lnTo>
                        <a:lnTo>
                          <a:pt x="47308" y="5190"/>
                        </a:lnTo>
                        <a:lnTo>
                          <a:pt x="47120" y="5190"/>
                        </a:lnTo>
                        <a:lnTo>
                          <a:pt x="46995" y="5106"/>
                        </a:lnTo>
                        <a:lnTo>
                          <a:pt x="46890" y="5127"/>
                        </a:lnTo>
                        <a:lnTo>
                          <a:pt x="46827" y="5106"/>
                        </a:lnTo>
                        <a:lnTo>
                          <a:pt x="46430" y="5252"/>
                        </a:lnTo>
                        <a:lnTo>
                          <a:pt x="46409" y="5357"/>
                        </a:lnTo>
                        <a:lnTo>
                          <a:pt x="46367" y="5420"/>
                        </a:lnTo>
                        <a:lnTo>
                          <a:pt x="46430" y="5504"/>
                        </a:lnTo>
                        <a:lnTo>
                          <a:pt x="46409" y="5566"/>
                        </a:lnTo>
                        <a:lnTo>
                          <a:pt x="46492" y="5713"/>
                        </a:lnTo>
                        <a:lnTo>
                          <a:pt x="46472" y="5734"/>
                        </a:lnTo>
                        <a:lnTo>
                          <a:pt x="46367" y="5629"/>
                        </a:lnTo>
                        <a:lnTo>
                          <a:pt x="46283" y="5671"/>
                        </a:lnTo>
                        <a:lnTo>
                          <a:pt x="46179" y="5629"/>
                        </a:lnTo>
                        <a:lnTo>
                          <a:pt x="45739" y="5671"/>
                        </a:lnTo>
                        <a:lnTo>
                          <a:pt x="45530" y="5650"/>
                        </a:lnTo>
                        <a:lnTo>
                          <a:pt x="45384" y="5524"/>
                        </a:lnTo>
                        <a:lnTo>
                          <a:pt x="45258" y="5504"/>
                        </a:lnTo>
                        <a:lnTo>
                          <a:pt x="45132" y="5357"/>
                        </a:lnTo>
                        <a:lnTo>
                          <a:pt x="45049" y="5211"/>
                        </a:lnTo>
                        <a:lnTo>
                          <a:pt x="44944" y="5148"/>
                        </a:lnTo>
                        <a:lnTo>
                          <a:pt x="44944" y="5232"/>
                        </a:lnTo>
                        <a:lnTo>
                          <a:pt x="45028" y="5420"/>
                        </a:lnTo>
                        <a:lnTo>
                          <a:pt x="45049" y="5734"/>
                        </a:lnTo>
                        <a:lnTo>
                          <a:pt x="45216" y="6068"/>
                        </a:lnTo>
                        <a:lnTo>
                          <a:pt x="45342" y="6340"/>
                        </a:lnTo>
                        <a:lnTo>
                          <a:pt x="45446" y="6926"/>
                        </a:lnTo>
                        <a:lnTo>
                          <a:pt x="45425" y="7073"/>
                        </a:lnTo>
                        <a:lnTo>
                          <a:pt x="45342" y="7073"/>
                        </a:lnTo>
                        <a:lnTo>
                          <a:pt x="45258" y="6968"/>
                        </a:lnTo>
                        <a:lnTo>
                          <a:pt x="45237" y="6864"/>
                        </a:lnTo>
                        <a:lnTo>
                          <a:pt x="45132" y="6759"/>
                        </a:lnTo>
                        <a:lnTo>
                          <a:pt x="45070" y="6801"/>
                        </a:lnTo>
                        <a:lnTo>
                          <a:pt x="45132" y="6884"/>
                        </a:lnTo>
                        <a:lnTo>
                          <a:pt x="45112" y="6968"/>
                        </a:lnTo>
                        <a:lnTo>
                          <a:pt x="44923" y="6905"/>
                        </a:lnTo>
                        <a:lnTo>
                          <a:pt x="44756" y="6717"/>
                        </a:lnTo>
                        <a:lnTo>
                          <a:pt x="44505" y="6696"/>
                        </a:lnTo>
                        <a:lnTo>
                          <a:pt x="44379" y="6550"/>
                        </a:lnTo>
                        <a:lnTo>
                          <a:pt x="44275" y="6508"/>
                        </a:lnTo>
                        <a:lnTo>
                          <a:pt x="43898" y="6173"/>
                        </a:lnTo>
                        <a:lnTo>
                          <a:pt x="43877" y="6173"/>
                        </a:lnTo>
                        <a:lnTo>
                          <a:pt x="43793" y="6236"/>
                        </a:lnTo>
                        <a:lnTo>
                          <a:pt x="43689" y="6236"/>
                        </a:lnTo>
                        <a:lnTo>
                          <a:pt x="43647" y="6152"/>
                        </a:lnTo>
                        <a:lnTo>
                          <a:pt x="43877" y="5943"/>
                        </a:lnTo>
                        <a:lnTo>
                          <a:pt x="43982" y="5943"/>
                        </a:lnTo>
                        <a:lnTo>
                          <a:pt x="43898" y="5880"/>
                        </a:lnTo>
                        <a:lnTo>
                          <a:pt x="43772" y="5817"/>
                        </a:lnTo>
                        <a:lnTo>
                          <a:pt x="43647" y="5671"/>
                        </a:lnTo>
                        <a:lnTo>
                          <a:pt x="43626" y="5671"/>
                        </a:lnTo>
                        <a:lnTo>
                          <a:pt x="43647" y="5755"/>
                        </a:lnTo>
                        <a:lnTo>
                          <a:pt x="43751" y="5859"/>
                        </a:lnTo>
                        <a:lnTo>
                          <a:pt x="43751" y="5964"/>
                        </a:lnTo>
                        <a:lnTo>
                          <a:pt x="43626" y="6048"/>
                        </a:lnTo>
                        <a:lnTo>
                          <a:pt x="43417" y="5985"/>
                        </a:lnTo>
                        <a:lnTo>
                          <a:pt x="43207" y="5838"/>
                        </a:lnTo>
                        <a:lnTo>
                          <a:pt x="43145" y="5755"/>
                        </a:lnTo>
                        <a:lnTo>
                          <a:pt x="42935" y="5734"/>
                        </a:lnTo>
                        <a:lnTo>
                          <a:pt x="42894" y="5608"/>
                        </a:lnTo>
                        <a:lnTo>
                          <a:pt x="42789" y="5545"/>
                        </a:lnTo>
                        <a:lnTo>
                          <a:pt x="43040" y="5545"/>
                        </a:lnTo>
                        <a:lnTo>
                          <a:pt x="43270" y="5608"/>
                        </a:lnTo>
                        <a:lnTo>
                          <a:pt x="43375" y="5671"/>
                        </a:lnTo>
                        <a:lnTo>
                          <a:pt x="43521" y="5629"/>
                        </a:lnTo>
                        <a:lnTo>
                          <a:pt x="43626" y="5441"/>
                        </a:lnTo>
                        <a:lnTo>
                          <a:pt x="43626" y="5378"/>
                        </a:lnTo>
                        <a:lnTo>
                          <a:pt x="43542" y="5420"/>
                        </a:lnTo>
                        <a:lnTo>
                          <a:pt x="43521" y="5336"/>
                        </a:lnTo>
                        <a:lnTo>
                          <a:pt x="43417" y="5357"/>
                        </a:lnTo>
                        <a:lnTo>
                          <a:pt x="43459" y="5190"/>
                        </a:lnTo>
                        <a:lnTo>
                          <a:pt x="43333" y="5043"/>
                        </a:lnTo>
                        <a:lnTo>
                          <a:pt x="43249" y="5106"/>
                        </a:lnTo>
                        <a:lnTo>
                          <a:pt x="43228" y="5001"/>
                        </a:lnTo>
                        <a:lnTo>
                          <a:pt x="43145" y="4980"/>
                        </a:lnTo>
                        <a:lnTo>
                          <a:pt x="43061" y="5022"/>
                        </a:lnTo>
                        <a:lnTo>
                          <a:pt x="43019" y="5085"/>
                        </a:lnTo>
                        <a:lnTo>
                          <a:pt x="42831" y="5043"/>
                        </a:lnTo>
                        <a:lnTo>
                          <a:pt x="42810" y="4897"/>
                        </a:lnTo>
                        <a:lnTo>
                          <a:pt x="43019" y="4708"/>
                        </a:lnTo>
                        <a:lnTo>
                          <a:pt x="42998" y="4625"/>
                        </a:lnTo>
                        <a:lnTo>
                          <a:pt x="42894" y="4625"/>
                        </a:lnTo>
                        <a:lnTo>
                          <a:pt x="42726" y="4792"/>
                        </a:lnTo>
                        <a:lnTo>
                          <a:pt x="42705" y="4667"/>
                        </a:lnTo>
                        <a:lnTo>
                          <a:pt x="42768" y="4562"/>
                        </a:lnTo>
                        <a:lnTo>
                          <a:pt x="42726" y="4415"/>
                        </a:lnTo>
                        <a:lnTo>
                          <a:pt x="42663" y="4457"/>
                        </a:lnTo>
                        <a:lnTo>
                          <a:pt x="42622" y="4499"/>
                        </a:lnTo>
                        <a:lnTo>
                          <a:pt x="42601" y="4395"/>
                        </a:lnTo>
                        <a:lnTo>
                          <a:pt x="42496" y="4395"/>
                        </a:lnTo>
                        <a:lnTo>
                          <a:pt x="42454" y="4353"/>
                        </a:lnTo>
                        <a:lnTo>
                          <a:pt x="42391" y="4269"/>
                        </a:lnTo>
                        <a:lnTo>
                          <a:pt x="42433" y="4102"/>
                        </a:lnTo>
                        <a:lnTo>
                          <a:pt x="42391" y="4060"/>
                        </a:lnTo>
                        <a:lnTo>
                          <a:pt x="42308" y="4102"/>
                        </a:lnTo>
                        <a:lnTo>
                          <a:pt x="42224" y="4248"/>
                        </a:lnTo>
                        <a:lnTo>
                          <a:pt x="42203" y="4039"/>
                        </a:lnTo>
                        <a:lnTo>
                          <a:pt x="42099" y="3955"/>
                        </a:lnTo>
                        <a:lnTo>
                          <a:pt x="41994" y="4039"/>
                        </a:lnTo>
                        <a:lnTo>
                          <a:pt x="41910" y="4039"/>
                        </a:lnTo>
                        <a:lnTo>
                          <a:pt x="41868" y="3871"/>
                        </a:lnTo>
                        <a:lnTo>
                          <a:pt x="41764" y="3976"/>
                        </a:lnTo>
                        <a:lnTo>
                          <a:pt x="41701" y="3976"/>
                        </a:lnTo>
                        <a:lnTo>
                          <a:pt x="41680" y="4060"/>
                        </a:lnTo>
                        <a:lnTo>
                          <a:pt x="41659" y="3892"/>
                        </a:lnTo>
                        <a:lnTo>
                          <a:pt x="41659" y="3830"/>
                        </a:lnTo>
                        <a:lnTo>
                          <a:pt x="41492" y="3830"/>
                        </a:lnTo>
                        <a:lnTo>
                          <a:pt x="41408" y="3851"/>
                        </a:lnTo>
                        <a:lnTo>
                          <a:pt x="41366" y="3788"/>
                        </a:lnTo>
                        <a:lnTo>
                          <a:pt x="41199" y="3851"/>
                        </a:lnTo>
                        <a:lnTo>
                          <a:pt x="41094" y="3851"/>
                        </a:lnTo>
                        <a:lnTo>
                          <a:pt x="41073" y="3892"/>
                        </a:lnTo>
                        <a:lnTo>
                          <a:pt x="41136" y="3955"/>
                        </a:lnTo>
                        <a:lnTo>
                          <a:pt x="41178" y="4081"/>
                        </a:lnTo>
                        <a:lnTo>
                          <a:pt x="41115" y="4060"/>
                        </a:lnTo>
                        <a:lnTo>
                          <a:pt x="41052" y="4081"/>
                        </a:lnTo>
                        <a:lnTo>
                          <a:pt x="41052" y="4164"/>
                        </a:lnTo>
                        <a:lnTo>
                          <a:pt x="41031" y="4143"/>
                        </a:lnTo>
                        <a:lnTo>
                          <a:pt x="40885" y="4164"/>
                        </a:lnTo>
                        <a:lnTo>
                          <a:pt x="40843" y="4143"/>
                        </a:lnTo>
                        <a:lnTo>
                          <a:pt x="40885" y="4039"/>
                        </a:lnTo>
                        <a:lnTo>
                          <a:pt x="40969" y="3976"/>
                        </a:lnTo>
                        <a:lnTo>
                          <a:pt x="40927" y="3871"/>
                        </a:lnTo>
                        <a:lnTo>
                          <a:pt x="40822" y="3851"/>
                        </a:lnTo>
                        <a:lnTo>
                          <a:pt x="40822" y="3955"/>
                        </a:lnTo>
                        <a:lnTo>
                          <a:pt x="40738" y="3997"/>
                        </a:lnTo>
                        <a:lnTo>
                          <a:pt x="40655" y="3892"/>
                        </a:lnTo>
                        <a:lnTo>
                          <a:pt x="40550" y="3871"/>
                        </a:lnTo>
                        <a:lnTo>
                          <a:pt x="40446" y="3767"/>
                        </a:lnTo>
                        <a:lnTo>
                          <a:pt x="40425" y="3851"/>
                        </a:lnTo>
                        <a:lnTo>
                          <a:pt x="40341" y="3871"/>
                        </a:lnTo>
                        <a:lnTo>
                          <a:pt x="40194" y="3871"/>
                        </a:lnTo>
                        <a:lnTo>
                          <a:pt x="40132" y="3788"/>
                        </a:lnTo>
                        <a:lnTo>
                          <a:pt x="40111" y="3892"/>
                        </a:lnTo>
                        <a:lnTo>
                          <a:pt x="40027" y="3955"/>
                        </a:lnTo>
                        <a:lnTo>
                          <a:pt x="39902" y="3851"/>
                        </a:lnTo>
                        <a:lnTo>
                          <a:pt x="39818" y="3851"/>
                        </a:lnTo>
                        <a:lnTo>
                          <a:pt x="39860" y="3955"/>
                        </a:lnTo>
                        <a:lnTo>
                          <a:pt x="39881" y="3997"/>
                        </a:lnTo>
                        <a:lnTo>
                          <a:pt x="39755" y="4102"/>
                        </a:lnTo>
                        <a:lnTo>
                          <a:pt x="39692" y="4081"/>
                        </a:lnTo>
                        <a:lnTo>
                          <a:pt x="39671" y="3997"/>
                        </a:lnTo>
                        <a:lnTo>
                          <a:pt x="39609" y="4102"/>
                        </a:lnTo>
                        <a:lnTo>
                          <a:pt x="39630" y="4269"/>
                        </a:lnTo>
                        <a:lnTo>
                          <a:pt x="39713" y="4353"/>
                        </a:lnTo>
                        <a:lnTo>
                          <a:pt x="39734" y="4457"/>
                        </a:lnTo>
                        <a:lnTo>
                          <a:pt x="39797" y="4478"/>
                        </a:lnTo>
                        <a:lnTo>
                          <a:pt x="39818" y="4625"/>
                        </a:lnTo>
                        <a:lnTo>
                          <a:pt x="39964" y="4667"/>
                        </a:lnTo>
                        <a:lnTo>
                          <a:pt x="40006" y="4729"/>
                        </a:lnTo>
                        <a:lnTo>
                          <a:pt x="40006" y="4834"/>
                        </a:lnTo>
                        <a:lnTo>
                          <a:pt x="40111" y="4918"/>
                        </a:lnTo>
                        <a:lnTo>
                          <a:pt x="40132" y="5001"/>
                        </a:lnTo>
                        <a:lnTo>
                          <a:pt x="40069" y="5106"/>
                        </a:lnTo>
                        <a:lnTo>
                          <a:pt x="40006" y="5085"/>
                        </a:lnTo>
                        <a:lnTo>
                          <a:pt x="39985" y="5001"/>
                        </a:lnTo>
                        <a:lnTo>
                          <a:pt x="39818" y="5043"/>
                        </a:lnTo>
                        <a:lnTo>
                          <a:pt x="39713" y="5022"/>
                        </a:lnTo>
                        <a:lnTo>
                          <a:pt x="39609" y="5043"/>
                        </a:lnTo>
                        <a:lnTo>
                          <a:pt x="39671" y="5127"/>
                        </a:lnTo>
                        <a:lnTo>
                          <a:pt x="39588" y="5232"/>
                        </a:lnTo>
                        <a:lnTo>
                          <a:pt x="39462" y="5232"/>
                        </a:lnTo>
                        <a:lnTo>
                          <a:pt x="39378" y="5211"/>
                        </a:lnTo>
                        <a:lnTo>
                          <a:pt x="39127" y="5336"/>
                        </a:lnTo>
                        <a:lnTo>
                          <a:pt x="38751" y="5399"/>
                        </a:lnTo>
                        <a:lnTo>
                          <a:pt x="38625" y="5336"/>
                        </a:lnTo>
                        <a:lnTo>
                          <a:pt x="38437" y="5336"/>
                        </a:lnTo>
                        <a:lnTo>
                          <a:pt x="38416" y="5357"/>
                        </a:lnTo>
                        <a:lnTo>
                          <a:pt x="38311" y="5336"/>
                        </a:lnTo>
                        <a:lnTo>
                          <a:pt x="37788" y="5315"/>
                        </a:lnTo>
                        <a:lnTo>
                          <a:pt x="37621" y="5190"/>
                        </a:lnTo>
                        <a:lnTo>
                          <a:pt x="37579" y="4980"/>
                        </a:lnTo>
                        <a:lnTo>
                          <a:pt x="37663" y="4834"/>
                        </a:lnTo>
                        <a:lnTo>
                          <a:pt x="37705" y="4813"/>
                        </a:lnTo>
                        <a:lnTo>
                          <a:pt x="37705" y="4729"/>
                        </a:lnTo>
                        <a:lnTo>
                          <a:pt x="37558" y="4688"/>
                        </a:lnTo>
                        <a:lnTo>
                          <a:pt x="37370" y="4688"/>
                        </a:lnTo>
                        <a:lnTo>
                          <a:pt x="37035" y="4834"/>
                        </a:lnTo>
                        <a:lnTo>
                          <a:pt x="36554" y="4876"/>
                        </a:lnTo>
                        <a:lnTo>
                          <a:pt x="36156" y="4980"/>
                        </a:lnTo>
                        <a:lnTo>
                          <a:pt x="35926" y="5022"/>
                        </a:lnTo>
                        <a:lnTo>
                          <a:pt x="35884" y="5106"/>
                        </a:lnTo>
                        <a:lnTo>
                          <a:pt x="35801" y="5106"/>
                        </a:lnTo>
                        <a:lnTo>
                          <a:pt x="35738" y="5190"/>
                        </a:lnTo>
                        <a:lnTo>
                          <a:pt x="35612" y="5252"/>
                        </a:lnTo>
                        <a:lnTo>
                          <a:pt x="35466" y="5399"/>
                        </a:lnTo>
                        <a:lnTo>
                          <a:pt x="35529" y="5545"/>
                        </a:lnTo>
                        <a:lnTo>
                          <a:pt x="35612" y="5566"/>
                        </a:lnTo>
                        <a:lnTo>
                          <a:pt x="35717" y="5524"/>
                        </a:lnTo>
                        <a:lnTo>
                          <a:pt x="35780" y="5545"/>
                        </a:lnTo>
                        <a:lnTo>
                          <a:pt x="35717" y="5629"/>
                        </a:lnTo>
                        <a:lnTo>
                          <a:pt x="35654" y="5650"/>
                        </a:lnTo>
                        <a:lnTo>
                          <a:pt x="35549" y="5755"/>
                        </a:lnTo>
                        <a:lnTo>
                          <a:pt x="35549" y="5817"/>
                        </a:lnTo>
                        <a:lnTo>
                          <a:pt x="35508" y="5755"/>
                        </a:lnTo>
                        <a:lnTo>
                          <a:pt x="35487" y="5545"/>
                        </a:lnTo>
                        <a:lnTo>
                          <a:pt x="35319" y="5420"/>
                        </a:lnTo>
                        <a:lnTo>
                          <a:pt x="35298" y="5336"/>
                        </a:lnTo>
                        <a:lnTo>
                          <a:pt x="35319" y="5252"/>
                        </a:lnTo>
                        <a:lnTo>
                          <a:pt x="35194" y="5148"/>
                        </a:lnTo>
                        <a:lnTo>
                          <a:pt x="35110" y="5148"/>
                        </a:lnTo>
                        <a:lnTo>
                          <a:pt x="34880" y="4939"/>
                        </a:lnTo>
                        <a:lnTo>
                          <a:pt x="34817" y="4939"/>
                        </a:lnTo>
                        <a:lnTo>
                          <a:pt x="34817" y="5022"/>
                        </a:lnTo>
                        <a:lnTo>
                          <a:pt x="35005" y="5232"/>
                        </a:lnTo>
                        <a:lnTo>
                          <a:pt x="35026" y="5357"/>
                        </a:lnTo>
                        <a:lnTo>
                          <a:pt x="34922" y="5462"/>
                        </a:lnTo>
                        <a:lnTo>
                          <a:pt x="34733" y="5504"/>
                        </a:lnTo>
                        <a:lnTo>
                          <a:pt x="34650" y="5545"/>
                        </a:lnTo>
                        <a:lnTo>
                          <a:pt x="34482" y="5545"/>
                        </a:lnTo>
                        <a:lnTo>
                          <a:pt x="34168" y="5294"/>
                        </a:lnTo>
                        <a:lnTo>
                          <a:pt x="34168" y="5190"/>
                        </a:lnTo>
                        <a:lnTo>
                          <a:pt x="34231" y="5106"/>
                        </a:lnTo>
                        <a:lnTo>
                          <a:pt x="34210" y="5022"/>
                        </a:lnTo>
                        <a:lnTo>
                          <a:pt x="34043" y="5085"/>
                        </a:lnTo>
                        <a:lnTo>
                          <a:pt x="34043" y="5211"/>
                        </a:lnTo>
                        <a:lnTo>
                          <a:pt x="33959" y="5294"/>
                        </a:lnTo>
                        <a:lnTo>
                          <a:pt x="33750" y="5148"/>
                        </a:lnTo>
                        <a:lnTo>
                          <a:pt x="33604" y="5148"/>
                        </a:lnTo>
                        <a:lnTo>
                          <a:pt x="33499" y="5252"/>
                        </a:lnTo>
                        <a:lnTo>
                          <a:pt x="33520" y="5441"/>
                        </a:lnTo>
                        <a:lnTo>
                          <a:pt x="33436" y="5566"/>
                        </a:lnTo>
                        <a:lnTo>
                          <a:pt x="33520" y="5734"/>
                        </a:lnTo>
                        <a:lnTo>
                          <a:pt x="33645" y="5776"/>
                        </a:lnTo>
                        <a:lnTo>
                          <a:pt x="33813" y="5650"/>
                        </a:lnTo>
                        <a:lnTo>
                          <a:pt x="33834" y="5566"/>
                        </a:lnTo>
                        <a:lnTo>
                          <a:pt x="34043" y="5441"/>
                        </a:lnTo>
                        <a:lnTo>
                          <a:pt x="34106" y="5524"/>
                        </a:lnTo>
                        <a:lnTo>
                          <a:pt x="34064" y="5650"/>
                        </a:lnTo>
                        <a:lnTo>
                          <a:pt x="33855" y="5817"/>
                        </a:lnTo>
                        <a:lnTo>
                          <a:pt x="33938" y="5880"/>
                        </a:lnTo>
                        <a:lnTo>
                          <a:pt x="33855" y="6027"/>
                        </a:lnTo>
                        <a:lnTo>
                          <a:pt x="33729" y="6068"/>
                        </a:lnTo>
                        <a:lnTo>
                          <a:pt x="33604" y="5985"/>
                        </a:lnTo>
                        <a:lnTo>
                          <a:pt x="33604" y="6048"/>
                        </a:lnTo>
                        <a:lnTo>
                          <a:pt x="33645" y="6173"/>
                        </a:lnTo>
                        <a:lnTo>
                          <a:pt x="33583" y="6299"/>
                        </a:lnTo>
                        <a:lnTo>
                          <a:pt x="33394" y="6445"/>
                        </a:lnTo>
                        <a:lnTo>
                          <a:pt x="33436" y="6550"/>
                        </a:lnTo>
                        <a:lnTo>
                          <a:pt x="33394" y="6592"/>
                        </a:lnTo>
                        <a:lnTo>
                          <a:pt x="33311" y="6592"/>
                        </a:lnTo>
                        <a:lnTo>
                          <a:pt x="33164" y="6759"/>
                        </a:lnTo>
                        <a:lnTo>
                          <a:pt x="32955" y="6780"/>
                        </a:lnTo>
                        <a:lnTo>
                          <a:pt x="32746" y="6801"/>
                        </a:lnTo>
                        <a:lnTo>
                          <a:pt x="32683" y="6926"/>
                        </a:lnTo>
                        <a:lnTo>
                          <a:pt x="32746" y="7094"/>
                        </a:lnTo>
                        <a:lnTo>
                          <a:pt x="32913" y="7303"/>
                        </a:lnTo>
                        <a:lnTo>
                          <a:pt x="32997" y="7324"/>
                        </a:lnTo>
                        <a:lnTo>
                          <a:pt x="32913" y="7345"/>
                        </a:lnTo>
                        <a:lnTo>
                          <a:pt x="32767" y="7345"/>
                        </a:lnTo>
                        <a:lnTo>
                          <a:pt x="32746" y="7429"/>
                        </a:lnTo>
                        <a:lnTo>
                          <a:pt x="32767" y="7491"/>
                        </a:lnTo>
                        <a:lnTo>
                          <a:pt x="32704" y="7596"/>
                        </a:lnTo>
                        <a:lnTo>
                          <a:pt x="32599" y="7701"/>
                        </a:lnTo>
                        <a:lnTo>
                          <a:pt x="32495" y="7701"/>
                        </a:lnTo>
                        <a:lnTo>
                          <a:pt x="32474" y="7763"/>
                        </a:lnTo>
                        <a:lnTo>
                          <a:pt x="32495" y="7659"/>
                        </a:lnTo>
                        <a:lnTo>
                          <a:pt x="32599" y="7596"/>
                        </a:lnTo>
                        <a:lnTo>
                          <a:pt x="32683" y="7282"/>
                        </a:lnTo>
                        <a:lnTo>
                          <a:pt x="32599" y="7219"/>
                        </a:lnTo>
                        <a:lnTo>
                          <a:pt x="32599" y="7115"/>
                        </a:lnTo>
                        <a:lnTo>
                          <a:pt x="32662" y="7073"/>
                        </a:lnTo>
                        <a:lnTo>
                          <a:pt x="32662" y="6926"/>
                        </a:lnTo>
                        <a:lnTo>
                          <a:pt x="32599" y="6780"/>
                        </a:lnTo>
                        <a:lnTo>
                          <a:pt x="32662" y="6612"/>
                        </a:lnTo>
                        <a:lnTo>
                          <a:pt x="32767" y="6550"/>
                        </a:lnTo>
                        <a:lnTo>
                          <a:pt x="32808" y="6445"/>
                        </a:lnTo>
                        <a:lnTo>
                          <a:pt x="32767" y="6194"/>
                        </a:lnTo>
                        <a:lnTo>
                          <a:pt x="32746" y="6152"/>
                        </a:lnTo>
                        <a:lnTo>
                          <a:pt x="32788" y="6068"/>
                        </a:lnTo>
                        <a:lnTo>
                          <a:pt x="32871" y="6068"/>
                        </a:lnTo>
                        <a:lnTo>
                          <a:pt x="32913" y="6089"/>
                        </a:lnTo>
                        <a:lnTo>
                          <a:pt x="33080" y="6048"/>
                        </a:lnTo>
                        <a:lnTo>
                          <a:pt x="33185" y="5776"/>
                        </a:lnTo>
                        <a:lnTo>
                          <a:pt x="33164" y="5671"/>
                        </a:lnTo>
                        <a:lnTo>
                          <a:pt x="33101" y="5545"/>
                        </a:lnTo>
                        <a:lnTo>
                          <a:pt x="33185" y="5252"/>
                        </a:lnTo>
                        <a:lnTo>
                          <a:pt x="33269" y="5127"/>
                        </a:lnTo>
                        <a:lnTo>
                          <a:pt x="33373" y="4939"/>
                        </a:lnTo>
                        <a:lnTo>
                          <a:pt x="33311" y="4792"/>
                        </a:lnTo>
                        <a:lnTo>
                          <a:pt x="33290" y="4792"/>
                        </a:lnTo>
                        <a:lnTo>
                          <a:pt x="33206" y="4876"/>
                        </a:lnTo>
                        <a:lnTo>
                          <a:pt x="33122" y="4876"/>
                        </a:lnTo>
                        <a:lnTo>
                          <a:pt x="32997" y="4813"/>
                        </a:lnTo>
                        <a:lnTo>
                          <a:pt x="33122" y="4813"/>
                        </a:lnTo>
                        <a:lnTo>
                          <a:pt x="33269" y="4708"/>
                        </a:lnTo>
                        <a:lnTo>
                          <a:pt x="33373" y="4667"/>
                        </a:lnTo>
                        <a:lnTo>
                          <a:pt x="33415" y="4562"/>
                        </a:lnTo>
                        <a:lnTo>
                          <a:pt x="33394" y="4499"/>
                        </a:lnTo>
                        <a:lnTo>
                          <a:pt x="33436" y="4415"/>
                        </a:lnTo>
                        <a:lnTo>
                          <a:pt x="33520" y="4248"/>
                        </a:lnTo>
                        <a:lnTo>
                          <a:pt x="33499" y="4185"/>
                        </a:lnTo>
                        <a:lnTo>
                          <a:pt x="33541" y="4081"/>
                        </a:lnTo>
                        <a:lnTo>
                          <a:pt x="33708" y="3997"/>
                        </a:lnTo>
                        <a:lnTo>
                          <a:pt x="33708" y="3892"/>
                        </a:lnTo>
                        <a:lnTo>
                          <a:pt x="33624" y="3830"/>
                        </a:lnTo>
                        <a:lnTo>
                          <a:pt x="33624" y="3767"/>
                        </a:lnTo>
                        <a:lnTo>
                          <a:pt x="33708" y="3641"/>
                        </a:lnTo>
                        <a:lnTo>
                          <a:pt x="33687" y="3537"/>
                        </a:lnTo>
                        <a:lnTo>
                          <a:pt x="33729" y="3432"/>
                        </a:lnTo>
                        <a:lnTo>
                          <a:pt x="33792" y="3411"/>
                        </a:lnTo>
                        <a:lnTo>
                          <a:pt x="33855" y="3223"/>
                        </a:lnTo>
                        <a:lnTo>
                          <a:pt x="33855" y="3014"/>
                        </a:lnTo>
                        <a:lnTo>
                          <a:pt x="33813" y="2804"/>
                        </a:lnTo>
                        <a:lnTo>
                          <a:pt x="33708" y="2616"/>
                        </a:lnTo>
                        <a:lnTo>
                          <a:pt x="33729" y="2574"/>
                        </a:lnTo>
                        <a:lnTo>
                          <a:pt x="33708" y="2491"/>
                        </a:lnTo>
                        <a:lnTo>
                          <a:pt x="33645" y="2470"/>
                        </a:lnTo>
                        <a:lnTo>
                          <a:pt x="33604" y="2491"/>
                        </a:lnTo>
                        <a:lnTo>
                          <a:pt x="33520" y="2428"/>
                        </a:lnTo>
                        <a:lnTo>
                          <a:pt x="33478" y="2365"/>
                        </a:lnTo>
                        <a:lnTo>
                          <a:pt x="33436" y="2365"/>
                        </a:lnTo>
                        <a:lnTo>
                          <a:pt x="33394" y="2491"/>
                        </a:lnTo>
                        <a:lnTo>
                          <a:pt x="33332" y="2532"/>
                        </a:lnTo>
                        <a:lnTo>
                          <a:pt x="33290" y="2491"/>
                        </a:lnTo>
                        <a:lnTo>
                          <a:pt x="33206" y="2365"/>
                        </a:lnTo>
                        <a:lnTo>
                          <a:pt x="33227" y="2323"/>
                        </a:lnTo>
                        <a:lnTo>
                          <a:pt x="33185" y="2302"/>
                        </a:lnTo>
                        <a:lnTo>
                          <a:pt x="33018" y="2281"/>
                        </a:lnTo>
                        <a:lnTo>
                          <a:pt x="32955" y="2177"/>
                        </a:lnTo>
                        <a:lnTo>
                          <a:pt x="32976" y="2156"/>
                        </a:lnTo>
                        <a:lnTo>
                          <a:pt x="33122" y="2156"/>
                        </a:lnTo>
                        <a:lnTo>
                          <a:pt x="33332" y="2219"/>
                        </a:lnTo>
                        <a:lnTo>
                          <a:pt x="33415" y="2302"/>
                        </a:lnTo>
                        <a:lnTo>
                          <a:pt x="33478" y="2260"/>
                        </a:lnTo>
                        <a:lnTo>
                          <a:pt x="33520" y="2260"/>
                        </a:lnTo>
                        <a:lnTo>
                          <a:pt x="33583" y="2323"/>
                        </a:lnTo>
                        <a:lnTo>
                          <a:pt x="33604" y="2386"/>
                        </a:lnTo>
                        <a:lnTo>
                          <a:pt x="33645" y="2386"/>
                        </a:lnTo>
                        <a:lnTo>
                          <a:pt x="33645" y="2302"/>
                        </a:lnTo>
                        <a:lnTo>
                          <a:pt x="33541" y="2177"/>
                        </a:lnTo>
                        <a:lnTo>
                          <a:pt x="33541" y="2072"/>
                        </a:lnTo>
                        <a:lnTo>
                          <a:pt x="33478" y="1967"/>
                        </a:lnTo>
                        <a:lnTo>
                          <a:pt x="33394" y="1905"/>
                        </a:lnTo>
                        <a:lnTo>
                          <a:pt x="33332" y="1905"/>
                        </a:lnTo>
                        <a:lnTo>
                          <a:pt x="33290" y="1967"/>
                        </a:lnTo>
                        <a:lnTo>
                          <a:pt x="33206" y="1947"/>
                        </a:lnTo>
                        <a:lnTo>
                          <a:pt x="33185" y="1800"/>
                        </a:lnTo>
                        <a:lnTo>
                          <a:pt x="33018" y="1654"/>
                        </a:lnTo>
                        <a:lnTo>
                          <a:pt x="33018" y="1549"/>
                        </a:lnTo>
                        <a:lnTo>
                          <a:pt x="32955" y="1465"/>
                        </a:lnTo>
                        <a:lnTo>
                          <a:pt x="32892" y="1382"/>
                        </a:lnTo>
                        <a:lnTo>
                          <a:pt x="32808" y="1382"/>
                        </a:lnTo>
                        <a:lnTo>
                          <a:pt x="32704" y="1444"/>
                        </a:lnTo>
                        <a:lnTo>
                          <a:pt x="32704" y="1549"/>
                        </a:lnTo>
                        <a:lnTo>
                          <a:pt x="32808" y="1549"/>
                        </a:lnTo>
                        <a:lnTo>
                          <a:pt x="32892" y="1591"/>
                        </a:lnTo>
                        <a:lnTo>
                          <a:pt x="32871" y="1654"/>
                        </a:lnTo>
                        <a:lnTo>
                          <a:pt x="32788" y="1695"/>
                        </a:lnTo>
                        <a:lnTo>
                          <a:pt x="32788" y="1779"/>
                        </a:lnTo>
                        <a:lnTo>
                          <a:pt x="32746" y="1800"/>
                        </a:lnTo>
                        <a:lnTo>
                          <a:pt x="32536" y="1570"/>
                        </a:lnTo>
                        <a:lnTo>
                          <a:pt x="32536" y="1486"/>
                        </a:lnTo>
                        <a:lnTo>
                          <a:pt x="32474" y="1361"/>
                        </a:lnTo>
                        <a:lnTo>
                          <a:pt x="32369" y="1340"/>
                        </a:lnTo>
                        <a:lnTo>
                          <a:pt x="31930" y="1068"/>
                        </a:lnTo>
                        <a:lnTo>
                          <a:pt x="31825" y="1026"/>
                        </a:lnTo>
                        <a:lnTo>
                          <a:pt x="31804" y="1005"/>
                        </a:lnTo>
                        <a:lnTo>
                          <a:pt x="31532" y="1026"/>
                        </a:lnTo>
                        <a:lnTo>
                          <a:pt x="31511" y="921"/>
                        </a:lnTo>
                        <a:lnTo>
                          <a:pt x="31553" y="858"/>
                        </a:lnTo>
                        <a:lnTo>
                          <a:pt x="31532" y="796"/>
                        </a:lnTo>
                        <a:lnTo>
                          <a:pt x="31407" y="817"/>
                        </a:lnTo>
                        <a:lnTo>
                          <a:pt x="31344" y="754"/>
                        </a:lnTo>
                        <a:lnTo>
                          <a:pt x="31218" y="796"/>
                        </a:lnTo>
                        <a:lnTo>
                          <a:pt x="31135" y="858"/>
                        </a:lnTo>
                        <a:lnTo>
                          <a:pt x="31093" y="838"/>
                        </a:lnTo>
                        <a:lnTo>
                          <a:pt x="30988" y="942"/>
                        </a:lnTo>
                        <a:lnTo>
                          <a:pt x="30925" y="1047"/>
                        </a:lnTo>
                        <a:lnTo>
                          <a:pt x="30779" y="1047"/>
                        </a:lnTo>
                        <a:lnTo>
                          <a:pt x="30695" y="1026"/>
                        </a:lnTo>
                        <a:lnTo>
                          <a:pt x="30570" y="1172"/>
                        </a:lnTo>
                        <a:lnTo>
                          <a:pt x="30381" y="1235"/>
                        </a:lnTo>
                        <a:lnTo>
                          <a:pt x="30298" y="1256"/>
                        </a:lnTo>
                        <a:lnTo>
                          <a:pt x="30256" y="1214"/>
                        </a:lnTo>
                        <a:lnTo>
                          <a:pt x="30172" y="1214"/>
                        </a:lnTo>
                        <a:lnTo>
                          <a:pt x="30130" y="1256"/>
                        </a:lnTo>
                        <a:lnTo>
                          <a:pt x="30130" y="1361"/>
                        </a:lnTo>
                        <a:lnTo>
                          <a:pt x="30193" y="1382"/>
                        </a:lnTo>
                        <a:lnTo>
                          <a:pt x="30256" y="1382"/>
                        </a:lnTo>
                        <a:lnTo>
                          <a:pt x="30298" y="1549"/>
                        </a:lnTo>
                        <a:lnTo>
                          <a:pt x="30339" y="1758"/>
                        </a:lnTo>
                        <a:lnTo>
                          <a:pt x="30256" y="1905"/>
                        </a:lnTo>
                        <a:lnTo>
                          <a:pt x="30067" y="1905"/>
                        </a:lnTo>
                        <a:lnTo>
                          <a:pt x="29942" y="2051"/>
                        </a:lnTo>
                        <a:lnTo>
                          <a:pt x="29733" y="2093"/>
                        </a:lnTo>
                        <a:lnTo>
                          <a:pt x="29649" y="2072"/>
                        </a:lnTo>
                        <a:lnTo>
                          <a:pt x="29754" y="1988"/>
                        </a:lnTo>
                        <a:lnTo>
                          <a:pt x="29837" y="1967"/>
                        </a:lnTo>
                        <a:lnTo>
                          <a:pt x="29858" y="1842"/>
                        </a:lnTo>
                        <a:lnTo>
                          <a:pt x="29733" y="1591"/>
                        </a:lnTo>
                        <a:lnTo>
                          <a:pt x="29816" y="1444"/>
                        </a:lnTo>
                        <a:lnTo>
                          <a:pt x="29816" y="1340"/>
                        </a:lnTo>
                        <a:lnTo>
                          <a:pt x="29858" y="1256"/>
                        </a:lnTo>
                        <a:lnTo>
                          <a:pt x="29775" y="1068"/>
                        </a:lnTo>
                        <a:lnTo>
                          <a:pt x="29775" y="963"/>
                        </a:lnTo>
                        <a:lnTo>
                          <a:pt x="29628" y="817"/>
                        </a:lnTo>
                        <a:lnTo>
                          <a:pt x="29523" y="858"/>
                        </a:lnTo>
                        <a:lnTo>
                          <a:pt x="29440" y="817"/>
                        </a:lnTo>
                        <a:lnTo>
                          <a:pt x="29398" y="817"/>
                        </a:lnTo>
                        <a:lnTo>
                          <a:pt x="29356" y="942"/>
                        </a:lnTo>
                        <a:lnTo>
                          <a:pt x="29210" y="963"/>
                        </a:lnTo>
                        <a:lnTo>
                          <a:pt x="29147" y="921"/>
                        </a:lnTo>
                        <a:lnTo>
                          <a:pt x="29042" y="963"/>
                        </a:lnTo>
                        <a:lnTo>
                          <a:pt x="28938" y="1130"/>
                        </a:lnTo>
                        <a:lnTo>
                          <a:pt x="28707" y="1130"/>
                        </a:lnTo>
                        <a:lnTo>
                          <a:pt x="28707" y="1047"/>
                        </a:lnTo>
                        <a:lnTo>
                          <a:pt x="28791" y="921"/>
                        </a:lnTo>
                        <a:lnTo>
                          <a:pt x="28791" y="838"/>
                        </a:lnTo>
                        <a:lnTo>
                          <a:pt x="28707" y="817"/>
                        </a:lnTo>
                        <a:lnTo>
                          <a:pt x="28519" y="1110"/>
                        </a:lnTo>
                        <a:lnTo>
                          <a:pt x="28268" y="1214"/>
                        </a:lnTo>
                        <a:lnTo>
                          <a:pt x="28163" y="1172"/>
                        </a:lnTo>
                        <a:lnTo>
                          <a:pt x="28268" y="1026"/>
                        </a:lnTo>
                        <a:lnTo>
                          <a:pt x="28394" y="1005"/>
                        </a:lnTo>
                        <a:lnTo>
                          <a:pt x="28519" y="817"/>
                        </a:lnTo>
                        <a:lnTo>
                          <a:pt x="28498" y="691"/>
                        </a:lnTo>
                        <a:lnTo>
                          <a:pt x="28561" y="586"/>
                        </a:lnTo>
                        <a:lnTo>
                          <a:pt x="28561" y="524"/>
                        </a:lnTo>
                        <a:lnTo>
                          <a:pt x="28645" y="440"/>
                        </a:lnTo>
                        <a:lnTo>
                          <a:pt x="28645" y="398"/>
                        </a:lnTo>
                        <a:lnTo>
                          <a:pt x="28477" y="335"/>
                        </a:lnTo>
                        <a:lnTo>
                          <a:pt x="28414" y="294"/>
                        </a:lnTo>
                        <a:lnTo>
                          <a:pt x="28414" y="126"/>
                        </a:lnTo>
                        <a:lnTo>
                          <a:pt x="28373" y="105"/>
                        </a:lnTo>
                        <a:lnTo>
                          <a:pt x="28205" y="231"/>
                        </a:lnTo>
                        <a:lnTo>
                          <a:pt x="28059" y="210"/>
                        </a:lnTo>
                        <a:lnTo>
                          <a:pt x="27996" y="63"/>
                        </a:lnTo>
                        <a:lnTo>
                          <a:pt x="27891" y="63"/>
                        </a:lnTo>
                        <a:lnTo>
                          <a:pt x="27787" y="168"/>
                        </a:lnTo>
                        <a:lnTo>
                          <a:pt x="27661" y="1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</a:p>
                </p:txBody>
              </p:sp>
              <p:sp>
                <p:nvSpPr>
                  <p:cNvPr id="2749" name="Google Shape;2749;p59"/>
                  <p:cNvSpPr/>
                  <p:nvPr/>
                </p:nvSpPr>
                <p:spPr>
                  <a:xfrm>
                    <a:off x="5538025" y="2213300"/>
                    <a:ext cx="94175" cy="2087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67" h="8350" extrusionOk="0">
                        <a:moveTo>
                          <a:pt x="251" y="1"/>
                        </a:moveTo>
                        <a:lnTo>
                          <a:pt x="209" y="63"/>
                        </a:lnTo>
                        <a:lnTo>
                          <a:pt x="251" y="105"/>
                        </a:lnTo>
                        <a:lnTo>
                          <a:pt x="251" y="189"/>
                        </a:lnTo>
                        <a:lnTo>
                          <a:pt x="188" y="210"/>
                        </a:lnTo>
                        <a:lnTo>
                          <a:pt x="105" y="168"/>
                        </a:lnTo>
                        <a:lnTo>
                          <a:pt x="0" y="168"/>
                        </a:lnTo>
                        <a:lnTo>
                          <a:pt x="168" y="314"/>
                        </a:lnTo>
                        <a:lnTo>
                          <a:pt x="356" y="461"/>
                        </a:lnTo>
                        <a:lnTo>
                          <a:pt x="419" y="524"/>
                        </a:lnTo>
                        <a:lnTo>
                          <a:pt x="398" y="670"/>
                        </a:lnTo>
                        <a:lnTo>
                          <a:pt x="460" y="607"/>
                        </a:lnTo>
                        <a:lnTo>
                          <a:pt x="502" y="607"/>
                        </a:lnTo>
                        <a:lnTo>
                          <a:pt x="565" y="691"/>
                        </a:lnTo>
                        <a:lnTo>
                          <a:pt x="502" y="733"/>
                        </a:lnTo>
                        <a:lnTo>
                          <a:pt x="419" y="775"/>
                        </a:lnTo>
                        <a:lnTo>
                          <a:pt x="460" y="838"/>
                        </a:lnTo>
                        <a:lnTo>
                          <a:pt x="523" y="838"/>
                        </a:lnTo>
                        <a:lnTo>
                          <a:pt x="565" y="984"/>
                        </a:lnTo>
                        <a:lnTo>
                          <a:pt x="481" y="1026"/>
                        </a:lnTo>
                        <a:lnTo>
                          <a:pt x="377" y="1005"/>
                        </a:lnTo>
                        <a:lnTo>
                          <a:pt x="314" y="900"/>
                        </a:lnTo>
                        <a:lnTo>
                          <a:pt x="251" y="984"/>
                        </a:lnTo>
                        <a:lnTo>
                          <a:pt x="168" y="1130"/>
                        </a:lnTo>
                        <a:lnTo>
                          <a:pt x="272" y="1235"/>
                        </a:lnTo>
                        <a:lnTo>
                          <a:pt x="314" y="1382"/>
                        </a:lnTo>
                        <a:lnTo>
                          <a:pt x="419" y="1528"/>
                        </a:lnTo>
                        <a:lnTo>
                          <a:pt x="523" y="1716"/>
                        </a:lnTo>
                        <a:lnTo>
                          <a:pt x="523" y="1946"/>
                        </a:lnTo>
                        <a:lnTo>
                          <a:pt x="586" y="1988"/>
                        </a:lnTo>
                        <a:lnTo>
                          <a:pt x="607" y="2177"/>
                        </a:lnTo>
                        <a:lnTo>
                          <a:pt x="691" y="2470"/>
                        </a:lnTo>
                        <a:lnTo>
                          <a:pt x="774" y="2658"/>
                        </a:lnTo>
                        <a:lnTo>
                          <a:pt x="900" y="2700"/>
                        </a:lnTo>
                        <a:lnTo>
                          <a:pt x="900" y="2762"/>
                        </a:lnTo>
                        <a:lnTo>
                          <a:pt x="837" y="2804"/>
                        </a:lnTo>
                        <a:lnTo>
                          <a:pt x="1130" y="3097"/>
                        </a:lnTo>
                        <a:lnTo>
                          <a:pt x="1235" y="3118"/>
                        </a:lnTo>
                        <a:lnTo>
                          <a:pt x="1360" y="3307"/>
                        </a:lnTo>
                        <a:lnTo>
                          <a:pt x="1402" y="3516"/>
                        </a:lnTo>
                        <a:lnTo>
                          <a:pt x="1402" y="3641"/>
                        </a:lnTo>
                        <a:lnTo>
                          <a:pt x="1465" y="3809"/>
                        </a:lnTo>
                        <a:lnTo>
                          <a:pt x="1465" y="3934"/>
                        </a:lnTo>
                        <a:lnTo>
                          <a:pt x="1569" y="3976"/>
                        </a:lnTo>
                        <a:lnTo>
                          <a:pt x="1674" y="4123"/>
                        </a:lnTo>
                        <a:lnTo>
                          <a:pt x="1653" y="4143"/>
                        </a:lnTo>
                        <a:lnTo>
                          <a:pt x="1653" y="4227"/>
                        </a:lnTo>
                        <a:lnTo>
                          <a:pt x="1779" y="4436"/>
                        </a:lnTo>
                        <a:lnTo>
                          <a:pt x="1821" y="4562"/>
                        </a:lnTo>
                        <a:lnTo>
                          <a:pt x="1883" y="4708"/>
                        </a:lnTo>
                        <a:lnTo>
                          <a:pt x="1883" y="4918"/>
                        </a:lnTo>
                        <a:lnTo>
                          <a:pt x="1946" y="5001"/>
                        </a:lnTo>
                        <a:lnTo>
                          <a:pt x="1925" y="5106"/>
                        </a:lnTo>
                        <a:lnTo>
                          <a:pt x="1946" y="5315"/>
                        </a:lnTo>
                        <a:lnTo>
                          <a:pt x="2051" y="5524"/>
                        </a:lnTo>
                        <a:lnTo>
                          <a:pt x="2030" y="5608"/>
                        </a:lnTo>
                        <a:lnTo>
                          <a:pt x="2030" y="5755"/>
                        </a:lnTo>
                        <a:lnTo>
                          <a:pt x="2155" y="5859"/>
                        </a:lnTo>
                        <a:lnTo>
                          <a:pt x="2365" y="6131"/>
                        </a:lnTo>
                        <a:lnTo>
                          <a:pt x="2365" y="6257"/>
                        </a:lnTo>
                        <a:lnTo>
                          <a:pt x="2448" y="6424"/>
                        </a:lnTo>
                        <a:lnTo>
                          <a:pt x="2406" y="6654"/>
                        </a:lnTo>
                        <a:lnTo>
                          <a:pt x="2448" y="6843"/>
                        </a:lnTo>
                        <a:lnTo>
                          <a:pt x="2553" y="7010"/>
                        </a:lnTo>
                        <a:lnTo>
                          <a:pt x="2574" y="7156"/>
                        </a:lnTo>
                        <a:lnTo>
                          <a:pt x="2720" y="7324"/>
                        </a:lnTo>
                        <a:lnTo>
                          <a:pt x="2762" y="7408"/>
                        </a:lnTo>
                        <a:lnTo>
                          <a:pt x="2699" y="7596"/>
                        </a:lnTo>
                        <a:lnTo>
                          <a:pt x="2699" y="7847"/>
                        </a:lnTo>
                        <a:lnTo>
                          <a:pt x="2762" y="7993"/>
                        </a:lnTo>
                        <a:lnTo>
                          <a:pt x="2867" y="8098"/>
                        </a:lnTo>
                        <a:lnTo>
                          <a:pt x="2929" y="8244"/>
                        </a:lnTo>
                        <a:lnTo>
                          <a:pt x="3097" y="8349"/>
                        </a:lnTo>
                        <a:lnTo>
                          <a:pt x="3097" y="8349"/>
                        </a:lnTo>
                        <a:lnTo>
                          <a:pt x="3076" y="8224"/>
                        </a:lnTo>
                        <a:lnTo>
                          <a:pt x="3097" y="8098"/>
                        </a:lnTo>
                        <a:lnTo>
                          <a:pt x="3034" y="7993"/>
                        </a:lnTo>
                        <a:lnTo>
                          <a:pt x="3013" y="7847"/>
                        </a:lnTo>
                        <a:lnTo>
                          <a:pt x="3034" y="7680"/>
                        </a:lnTo>
                        <a:lnTo>
                          <a:pt x="3139" y="7575"/>
                        </a:lnTo>
                        <a:lnTo>
                          <a:pt x="3201" y="7596"/>
                        </a:lnTo>
                        <a:lnTo>
                          <a:pt x="3201" y="7680"/>
                        </a:lnTo>
                        <a:lnTo>
                          <a:pt x="3243" y="7721"/>
                        </a:lnTo>
                        <a:lnTo>
                          <a:pt x="3494" y="7700"/>
                        </a:lnTo>
                        <a:lnTo>
                          <a:pt x="3515" y="7638"/>
                        </a:lnTo>
                        <a:lnTo>
                          <a:pt x="3557" y="7638"/>
                        </a:lnTo>
                        <a:lnTo>
                          <a:pt x="3599" y="7700"/>
                        </a:lnTo>
                        <a:lnTo>
                          <a:pt x="3557" y="7721"/>
                        </a:lnTo>
                        <a:lnTo>
                          <a:pt x="3557" y="7826"/>
                        </a:lnTo>
                        <a:lnTo>
                          <a:pt x="3704" y="7952"/>
                        </a:lnTo>
                        <a:lnTo>
                          <a:pt x="3725" y="8056"/>
                        </a:lnTo>
                        <a:lnTo>
                          <a:pt x="3766" y="8119"/>
                        </a:lnTo>
                        <a:lnTo>
                          <a:pt x="3766" y="8035"/>
                        </a:lnTo>
                        <a:lnTo>
                          <a:pt x="3745" y="7993"/>
                        </a:lnTo>
                        <a:lnTo>
                          <a:pt x="3766" y="7847"/>
                        </a:lnTo>
                        <a:lnTo>
                          <a:pt x="3766" y="7721"/>
                        </a:lnTo>
                        <a:lnTo>
                          <a:pt x="3662" y="7638"/>
                        </a:lnTo>
                        <a:lnTo>
                          <a:pt x="3641" y="7491"/>
                        </a:lnTo>
                        <a:lnTo>
                          <a:pt x="3599" y="7387"/>
                        </a:lnTo>
                        <a:lnTo>
                          <a:pt x="3515" y="7428"/>
                        </a:lnTo>
                        <a:lnTo>
                          <a:pt x="3432" y="7428"/>
                        </a:lnTo>
                        <a:lnTo>
                          <a:pt x="3285" y="7324"/>
                        </a:lnTo>
                        <a:lnTo>
                          <a:pt x="3243" y="7156"/>
                        </a:lnTo>
                        <a:lnTo>
                          <a:pt x="3181" y="7010"/>
                        </a:lnTo>
                        <a:lnTo>
                          <a:pt x="3034" y="6905"/>
                        </a:lnTo>
                        <a:lnTo>
                          <a:pt x="2929" y="6884"/>
                        </a:lnTo>
                        <a:lnTo>
                          <a:pt x="2867" y="6780"/>
                        </a:lnTo>
                        <a:lnTo>
                          <a:pt x="2804" y="6571"/>
                        </a:lnTo>
                        <a:lnTo>
                          <a:pt x="2720" y="6424"/>
                        </a:lnTo>
                        <a:lnTo>
                          <a:pt x="2678" y="6278"/>
                        </a:lnTo>
                        <a:lnTo>
                          <a:pt x="2678" y="6089"/>
                        </a:lnTo>
                        <a:lnTo>
                          <a:pt x="2657" y="5859"/>
                        </a:lnTo>
                        <a:lnTo>
                          <a:pt x="2595" y="5755"/>
                        </a:lnTo>
                        <a:lnTo>
                          <a:pt x="2616" y="5545"/>
                        </a:lnTo>
                        <a:lnTo>
                          <a:pt x="2595" y="5441"/>
                        </a:lnTo>
                        <a:lnTo>
                          <a:pt x="2511" y="5294"/>
                        </a:lnTo>
                        <a:lnTo>
                          <a:pt x="2574" y="5211"/>
                        </a:lnTo>
                        <a:lnTo>
                          <a:pt x="2595" y="5127"/>
                        </a:lnTo>
                        <a:lnTo>
                          <a:pt x="2595" y="5085"/>
                        </a:lnTo>
                        <a:lnTo>
                          <a:pt x="2657" y="5043"/>
                        </a:lnTo>
                        <a:lnTo>
                          <a:pt x="2720" y="5085"/>
                        </a:lnTo>
                        <a:lnTo>
                          <a:pt x="2867" y="5043"/>
                        </a:lnTo>
                        <a:lnTo>
                          <a:pt x="2992" y="5043"/>
                        </a:lnTo>
                        <a:lnTo>
                          <a:pt x="3118" y="5127"/>
                        </a:lnTo>
                        <a:lnTo>
                          <a:pt x="3201" y="5315"/>
                        </a:lnTo>
                        <a:lnTo>
                          <a:pt x="3306" y="5336"/>
                        </a:lnTo>
                        <a:lnTo>
                          <a:pt x="3411" y="5420"/>
                        </a:lnTo>
                        <a:lnTo>
                          <a:pt x="3515" y="5566"/>
                        </a:lnTo>
                        <a:lnTo>
                          <a:pt x="3599" y="5608"/>
                        </a:lnTo>
                        <a:lnTo>
                          <a:pt x="3536" y="5483"/>
                        </a:lnTo>
                        <a:lnTo>
                          <a:pt x="3411" y="5315"/>
                        </a:lnTo>
                        <a:lnTo>
                          <a:pt x="3243" y="5211"/>
                        </a:lnTo>
                        <a:lnTo>
                          <a:pt x="3139" y="5022"/>
                        </a:lnTo>
                        <a:lnTo>
                          <a:pt x="3034" y="4897"/>
                        </a:lnTo>
                        <a:lnTo>
                          <a:pt x="3034" y="4813"/>
                        </a:lnTo>
                        <a:lnTo>
                          <a:pt x="2992" y="4771"/>
                        </a:lnTo>
                        <a:lnTo>
                          <a:pt x="2888" y="4562"/>
                        </a:lnTo>
                        <a:lnTo>
                          <a:pt x="2825" y="4436"/>
                        </a:lnTo>
                        <a:lnTo>
                          <a:pt x="2762" y="4395"/>
                        </a:lnTo>
                        <a:lnTo>
                          <a:pt x="2720" y="4269"/>
                        </a:lnTo>
                        <a:lnTo>
                          <a:pt x="2574" y="4060"/>
                        </a:lnTo>
                        <a:lnTo>
                          <a:pt x="2406" y="3809"/>
                        </a:lnTo>
                        <a:lnTo>
                          <a:pt x="2365" y="3641"/>
                        </a:lnTo>
                        <a:lnTo>
                          <a:pt x="2155" y="3390"/>
                        </a:lnTo>
                        <a:lnTo>
                          <a:pt x="2072" y="3181"/>
                        </a:lnTo>
                        <a:lnTo>
                          <a:pt x="1967" y="3118"/>
                        </a:lnTo>
                        <a:lnTo>
                          <a:pt x="1967" y="3014"/>
                        </a:lnTo>
                        <a:lnTo>
                          <a:pt x="1925" y="2888"/>
                        </a:lnTo>
                        <a:lnTo>
                          <a:pt x="1841" y="2867"/>
                        </a:lnTo>
                        <a:lnTo>
                          <a:pt x="1841" y="2909"/>
                        </a:lnTo>
                        <a:lnTo>
                          <a:pt x="1758" y="2909"/>
                        </a:lnTo>
                        <a:lnTo>
                          <a:pt x="1737" y="2867"/>
                        </a:lnTo>
                        <a:lnTo>
                          <a:pt x="1758" y="2762"/>
                        </a:lnTo>
                        <a:lnTo>
                          <a:pt x="1737" y="2679"/>
                        </a:lnTo>
                        <a:lnTo>
                          <a:pt x="1632" y="2616"/>
                        </a:lnTo>
                        <a:lnTo>
                          <a:pt x="1528" y="2490"/>
                        </a:lnTo>
                        <a:lnTo>
                          <a:pt x="1465" y="2344"/>
                        </a:lnTo>
                        <a:lnTo>
                          <a:pt x="1402" y="2260"/>
                        </a:lnTo>
                        <a:lnTo>
                          <a:pt x="1402" y="2135"/>
                        </a:lnTo>
                        <a:lnTo>
                          <a:pt x="1423" y="2030"/>
                        </a:lnTo>
                        <a:lnTo>
                          <a:pt x="1444" y="2051"/>
                        </a:lnTo>
                        <a:lnTo>
                          <a:pt x="1423" y="1884"/>
                        </a:lnTo>
                        <a:lnTo>
                          <a:pt x="1402" y="1716"/>
                        </a:lnTo>
                        <a:lnTo>
                          <a:pt x="1360" y="1570"/>
                        </a:lnTo>
                        <a:lnTo>
                          <a:pt x="1235" y="1528"/>
                        </a:lnTo>
                        <a:lnTo>
                          <a:pt x="1109" y="1382"/>
                        </a:lnTo>
                        <a:lnTo>
                          <a:pt x="1109" y="1319"/>
                        </a:lnTo>
                        <a:lnTo>
                          <a:pt x="1046" y="1256"/>
                        </a:lnTo>
                        <a:lnTo>
                          <a:pt x="1046" y="1193"/>
                        </a:lnTo>
                        <a:lnTo>
                          <a:pt x="1109" y="1193"/>
                        </a:lnTo>
                        <a:lnTo>
                          <a:pt x="1214" y="1298"/>
                        </a:lnTo>
                        <a:lnTo>
                          <a:pt x="1318" y="1444"/>
                        </a:lnTo>
                        <a:lnTo>
                          <a:pt x="1318" y="1444"/>
                        </a:lnTo>
                        <a:lnTo>
                          <a:pt x="1256" y="1298"/>
                        </a:lnTo>
                        <a:lnTo>
                          <a:pt x="1130" y="1110"/>
                        </a:lnTo>
                        <a:lnTo>
                          <a:pt x="1005" y="942"/>
                        </a:lnTo>
                        <a:lnTo>
                          <a:pt x="942" y="942"/>
                        </a:lnTo>
                        <a:lnTo>
                          <a:pt x="921" y="858"/>
                        </a:lnTo>
                        <a:lnTo>
                          <a:pt x="691" y="670"/>
                        </a:lnTo>
                        <a:lnTo>
                          <a:pt x="607" y="566"/>
                        </a:lnTo>
                        <a:lnTo>
                          <a:pt x="607" y="335"/>
                        </a:lnTo>
                        <a:lnTo>
                          <a:pt x="523" y="273"/>
                        </a:lnTo>
                        <a:lnTo>
                          <a:pt x="377" y="210"/>
                        </a:lnTo>
                        <a:lnTo>
                          <a:pt x="293" y="63"/>
                        </a:lnTo>
                        <a:lnTo>
                          <a:pt x="251" y="1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</a:p>
                </p:txBody>
              </p:sp>
            </p:grpSp>
          </p:grpSp>
          <p:grpSp>
            <p:nvGrpSpPr>
              <p:cNvPr id="2750" name="Google Shape;2750;p59"/>
              <p:cNvGrpSpPr/>
              <p:nvPr/>
            </p:nvGrpSpPr>
            <p:grpSpPr>
              <a:xfrm>
                <a:off x="3960625" y="2587825"/>
                <a:ext cx="94050" cy="104125"/>
                <a:chOff x="3960625" y="2587825"/>
                <a:chExt cx="94050" cy="104125"/>
              </a:xfrm>
            </p:grpSpPr>
            <p:sp>
              <p:nvSpPr>
                <p:cNvPr id="2751" name="Google Shape;2751;p59"/>
                <p:cNvSpPr/>
                <p:nvPr/>
              </p:nvSpPr>
              <p:spPr>
                <a:xfrm>
                  <a:off x="3960625" y="2587825"/>
                  <a:ext cx="94050" cy="51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62" h="2048" extrusionOk="0">
                      <a:moveTo>
                        <a:pt x="190" y="2048"/>
                      </a:moveTo>
                      <a:lnTo>
                        <a:pt x="0" y="1762"/>
                      </a:lnTo>
                      <a:lnTo>
                        <a:pt x="309" y="1048"/>
                      </a:lnTo>
                      <a:lnTo>
                        <a:pt x="3762" y="0"/>
                      </a:lnTo>
                      <a:lnTo>
                        <a:pt x="3714" y="1072"/>
                      </a:lnTo>
                      <a:lnTo>
                        <a:pt x="2929" y="1143"/>
                      </a:lnTo>
                      <a:lnTo>
                        <a:pt x="2167" y="100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</p:sp>
            <p:sp>
              <p:nvSpPr>
                <p:cNvPr id="2752" name="Google Shape;2752;p59"/>
                <p:cNvSpPr/>
                <p:nvPr/>
              </p:nvSpPr>
              <p:spPr>
                <a:xfrm>
                  <a:off x="3963000" y="2596725"/>
                  <a:ext cx="86850" cy="9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74" h="3809" extrusionOk="0">
                      <a:moveTo>
                        <a:pt x="1549" y="2009"/>
                      </a:moveTo>
                      <a:lnTo>
                        <a:pt x="1632" y="2030"/>
                      </a:lnTo>
                      <a:lnTo>
                        <a:pt x="1695" y="2093"/>
                      </a:lnTo>
                      <a:lnTo>
                        <a:pt x="1674" y="2135"/>
                      </a:lnTo>
                      <a:lnTo>
                        <a:pt x="1674" y="2189"/>
                      </a:lnTo>
                      <a:lnTo>
                        <a:pt x="1674" y="2189"/>
                      </a:lnTo>
                      <a:cubicBezTo>
                        <a:pt x="1645" y="2167"/>
                        <a:pt x="1613" y="2146"/>
                        <a:pt x="1569" y="2135"/>
                      </a:cubicBezTo>
                      <a:cubicBezTo>
                        <a:pt x="1549" y="2114"/>
                        <a:pt x="1528" y="2114"/>
                        <a:pt x="1486" y="2114"/>
                      </a:cubicBezTo>
                      <a:lnTo>
                        <a:pt x="1549" y="2072"/>
                      </a:lnTo>
                      <a:lnTo>
                        <a:pt x="1549" y="2009"/>
                      </a:lnTo>
                      <a:close/>
                      <a:moveTo>
                        <a:pt x="3327" y="1"/>
                      </a:moveTo>
                      <a:lnTo>
                        <a:pt x="3201" y="105"/>
                      </a:lnTo>
                      <a:lnTo>
                        <a:pt x="3201" y="231"/>
                      </a:lnTo>
                      <a:lnTo>
                        <a:pt x="3243" y="335"/>
                      </a:lnTo>
                      <a:lnTo>
                        <a:pt x="3160" y="377"/>
                      </a:lnTo>
                      <a:lnTo>
                        <a:pt x="2929" y="356"/>
                      </a:lnTo>
                      <a:lnTo>
                        <a:pt x="2825" y="419"/>
                      </a:lnTo>
                      <a:lnTo>
                        <a:pt x="2720" y="356"/>
                      </a:lnTo>
                      <a:lnTo>
                        <a:pt x="2616" y="356"/>
                      </a:lnTo>
                      <a:lnTo>
                        <a:pt x="2532" y="419"/>
                      </a:lnTo>
                      <a:lnTo>
                        <a:pt x="2427" y="419"/>
                      </a:lnTo>
                      <a:lnTo>
                        <a:pt x="2406" y="314"/>
                      </a:lnTo>
                      <a:lnTo>
                        <a:pt x="2260" y="314"/>
                      </a:lnTo>
                      <a:lnTo>
                        <a:pt x="2113" y="273"/>
                      </a:lnTo>
                      <a:lnTo>
                        <a:pt x="2009" y="377"/>
                      </a:lnTo>
                      <a:lnTo>
                        <a:pt x="1862" y="419"/>
                      </a:lnTo>
                      <a:lnTo>
                        <a:pt x="1674" y="419"/>
                      </a:lnTo>
                      <a:lnTo>
                        <a:pt x="1632" y="377"/>
                      </a:lnTo>
                      <a:lnTo>
                        <a:pt x="1549" y="440"/>
                      </a:lnTo>
                      <a:lnTo>
                        <a:pt x="1444" y="440"/>
                      </a:lnTo>
                      <a:lnTo>
                        <a:pt x="1318" y="524"/>
                      </a:lnTo>
                      <a:lnTo>
                        <a:pt x="1025" y="524"/>
                      </a:lnTo>
                      <a:lnTo>
                        <a:pt x="900" y="586"/>
                      </a:lnTo>
                      <a:lnTo>
                        <a:pt x="900" y="649"/>
                      </a:lnTo>
                      <a:lnTo>
                        <a:pt x="732" y="691"/>
                      </a:lnTo>
                      <a:lnTo>
                        <a:pt x="502" y="838"/>
                      </a:lnTo>
                      <a:lnTo>
                        <a:pt x="481" y="984"/>
                      </a:lnTo>
                      <a:lnTo>
                        <a:pt x="398" y="1151"/>
                      </a:lnTo>
                      <a:lnTo>
                        <a:pt x="168" y="1214"/>
                      </a:lnTo>
                      <a:lnTo>
                        <a:pt x="168" y="1361"/>
                      </a:lnTo>
                      <a:lnTo>
                        <a:pt x="84" y="1507"/>
                      </a:lnTo>
                      <a:lnTo>
                        <a:pt x="0" y="1570"/>
                      </a:lnTo>
                      <a:lnTo>
                        <a:pt x="0" y="1716"/>
                      </a:lnTo>
                      <a:lnTo>
                        <a:pt x="209" y="1884"/>
                      </a:lnTo>
                      <a:lnTo>
                        <a:pt x="335" y="2072"/>
                      </a:lnTo>
                      <a:lnTo>
                        <a:pt x="398" y="2093"/>
                      </a:lnTo>
                      <a:lnTo>
                        <a:pt x="398" y="2135"/>
                      </a:lnTo>
                      <a:lnTo>
                        <a:pt x="544" y="2365"/>
                      </a:lnTo>
                      <a:lnTo>
                        <a:pt x="586" y="2532"/>
                      </a:lnTo>
                      <a:lnTo>
                        <a:pt x="649" y="2553"/>
                      </a:lnTo>
                      <a:lnTo>
                        <a:pt x="753" y="2449"/>
                      </a:lnTo>
                      <a:lnTo>
                        <a:pt x="837" y="2553"/>
                      </a:lnTo>
                      <a:lnTo>
                        <a:pt x="963" y="2595"/>
                      </a:lnTo>
                      <a:lnTo>
                        <a:pt x="1025" y="2511"/>
                      </a:lnTo>
                      <a:lnTo>
                        <a:pt x="1130" y="2511"/>
                      </a:lnTo>
                      <a:lnTo>
                        <a:pt x="1277" y="2595"/>
                      </a:lnTo>
                      <a:lnTo>
                        <a:pt x="1360" y="2532"/>
                      </a:lnTo>
                      <a:lnTo>
                        <a:pt x="1381" y="2616"/>
                      </a:lnTo>
                      <a:lnTo>
                        <a:pt x="1465" y="2616"/>
                      </a:lnTo>
                      <a:lnTo>
                        <a:pt x="1528" y="2658"/>
                      </a:lnTo>
                      <a:lnTo>
                        <a:pt x="1653" y="2700"/>
                      </a:lnTo>
                      <a:lnTo>
                        <a:pt x="1569" y="2742"/>
                      </a:lnTo>
                      <a:lnTo>
                        <a:pt x="1486" y="2825"/>
                      </a:lnTo>
                      <a:lnTo>
                        <a:pt x="1423" y="2762"/>
                      </a:lnTo>
                      <a:lnTo>
                        <a:pt x="1318" y="2742"/>
                      </a:lnTo>
                      <a:lnTo>
                        <a:pt x="1067" y="2595"/>
                      </a:lnTo>
                      <a:lnTo>
                        <a:pt x="963" y="2616"/>
                      </a:lnTo>
                      <a:lnTo>
                        <a:pt x="858" y="2658"/>
                      </a:lnTo>
                      <a:lnTo>
                        <a:pt x="753" y="2616"/>
                      </a:lnTo>
                      <a:lnTo>
                        <a:pt x="691" y="2721"/>
                      </a:lnTo>
                      <a:lnTo>
                        <a:pt x="628" y="2742"/>
                      </a:lnTo>
                      <a:lnTo>
                        <a:pt x="607" y="2846"/>
                      </a:lnTo>
                      <a:lnTo>
                        <a:pt x="732" y="2972"/>
                      </a:lnTo>
                      <a:lnTo>
                        <a:pt x="858" y="3035"/>
                      </a:lnTo>
                      <a:lnTo>
                        <a:pt x="1004" y="3139"/>
                      </a:lnTo>
                      <a:lnTo>
                        <a:pt x="1004" y="3223"/>
                      </a:lnTo>
                      <a:lnTo>
                        <a:pt x="942" y="3265"/>
                      </a:lnTo>
                      <a:lnTo>
                        <a:pt x="942" y="3369"/>
                      </a:lnTo>
                      <a:lnTo>
                        <a:pt x="1046" y="3495"/>
                      </a:lnTo>
                      <a:lnTo>
                        <a:pt x="1130" y="3579"/>
                      </a:lnTo>
                      <a:lnTo>
                        <a:pt x="1151" y="3495"/>
                      </a:lnTo>
                      <a:lnTo>
                        <a:pt x="1130" y="3453"/>
                      </a:lnTo>
                      <a:lnTo>
                        <a:pt x="1172" y="3348"/>
                      </a:lnTo>
                      <a:lnTo>
                        <a:pt x="1214" y="3474"/>
                      </a:lnTo>
                      <a:lnTo>
                        <a:pt x="1360" y="3537"/>
                      </a:lnTo>
                      <a:lnTo>
                        <a:pt x="1381" y="3599"/>
                      </a:lnTo>
                      <a:lnTo>
                        <a:pt x="1360" y="3704"/>
                      </a:lnTo>
                      <a:lnTo>
                        <a:pt x="1423" y="3788"/>
                      </a:lnTo>
                      <a:lnTo>
                        <a:pt x="1423" y="3746"/>
                      </a:lnTo>
                      <a:lnTo>
                        <a:pt x="1465" y="3599"/>
                      </a:lnTo>
                      <a:lnTo>
                        <a:pt x="1569" y="3599"/>
                      </a:lnTo>
                      <a:lnTo>
                        <a:pt x="1632" y="3704"/>
                      </a:lnTo>
                      <a:lnTo>
                        <a:pt x="1800" y="3809"/>
                      </a:lnTo>
                      <a:lnTo>
                        <a:pt x="1800" y="3809"/>
                      </a:lnTo>
                      <a:lnTo>
                        <a:pt x="1737" y="3704"/>
                      </a:lnTo>
                      <a:lnTo>
                        <a:pt x="1758" y="3641"/>
                      </a:lnTo>
                      <a:lnTo>
                        <a:pt x="1695" y="3537"/>
                      </a:lnTo>
                      <a:lnTo>
                        <a:pt x="1632" y="3348"/>
                      </a:lnTo>
                      <a:lnTo>
                        <a:pt x="1549" y="3244"/>
                      </a:lnTo>
                      <a:lnTo>
                        <a:pt x="1549" y="3181"/>
                      </a:lnTo>
                      <a:lnTo>
                        <a:pt x="1632" y="3181"/>
                      </a:lnTo>
                      <a:lnTo>
                        <a:pt x="1758" y="3265"/>
                      </a:lnTo>
                      <a:lnTo>
                        <a:pt x="1737" y="3327"/>
                      </a:lnTo>
                      <a:lnTo>
                        <a:pt x="1758" y="3369"/>
                      </a:lnTo>
                      <a:lnTo>
                        <a:pt x="1841" y="3286"/>
                      </a:lnTo>
                      <a:lnTo>
                        <a:pt x="1967" y="3348"/>
                      </a:lnTo>
                      <a:lnTo>
                        <a:pt x="1967" y="3286"/>
                      </a:lnTo>
                      <a:lnTo>
                        <a:pt x="1904" y="3244"/>
                      </a:lnTo>
                      <a:lnTo>
                        <a:pt x="1904" y="3181"/>
                      </a:lnTo>
                      <a:lnTo>
                        <a:pt x="1862" y="3181"/>
                      </a:lnTo>
                      <a:lnTo>
                        <a:pt x="1758" y="3139"/>
                      </a:lnTo>
                      <a:lnTo>
                        <a:pt x="1758" y="3076"/>
                      </a:lnTo>
                      <a:lnTo>
                        <a:pt x="1653" y="3014"/>
                      </a:lnTo>
                      <a:lnTo>
                        <a:pt x="1758" y="2951"/>
                      </a:lnTo>
                      <a:lnTo>
                        <a:pt x="1862" y="2951"/>
                      </a:lnTo>
                      <a:lnTo>
                        <a:pt x="1904" y="2909"/>
                      </a:lnTo>
                      <a:lnTo>
                        <a:pt x="2072" y="3014"/>
                      </a:lnTo>
                      <a:lnTo>
                        <a:pt x="2093" y="3055"/>
                      </a:lnTo>
                      <a:lnTo>
                        <a:pt x="2197" y="3076"/>
                      </a:lnTo>
                      <a:lnTo>
                        <a:pt x="2218" y="3035"/>
                      </a:lnTo>
                      <a:lnTo>
                        <a:pt x="2113" y="2909"/>
                      </a:lnTo>
                      <a:lnTo>
                        <a:pt x="2155" y="2762"/>
                      </a:lnTo>
                      <a:lnTo>
                        <a:pt x="2093" y="2700"/>
                      </a:lnTo>
                      <a:lnTo>
                        <a:pt x="1841" y="2532"/>
                      </a:lnTo>
                      <a:lnTo>
                        <a:pt x="1758" y="2511"/>
                      </a:lnTo>
                      <a:lnTo>
                        <a:pt x="1737" y="2490"/>
                      </a:lnTo>
                      <a:cubicBezTo>
                        <a:pt x="1758" y="2490"/>
                        <a:pt x="1779" y="2449"/>
                        <a:pt x="1800" y="2407"/>
                      </a:cubicBezTo>
                      <a:lnTo>
                        <a:pt x="1862" y="2449"/>
                      </a:lnTo>
                      <a:lnTo>
                        <a:pt x="1946" y="2490"/>
                      </a:lnTo>
                      <a:lnTo>
                        <a:pt x="1988" y="2553"/>
                      </a:lnTo>
                      <a:lnTo>
                        <a:pt x="2093" y="2616"/>
                      </a:lnTo>
                      <a:lnTo>
                        <a:pt x="2176" y="2616"/>
                      </a:lnTo>
                      <a:lnTo>
                        <a:pt x="2197" y="2658"/>
                      </a:lnTo>
                      <a:lnTo>
                        <a:pt x="2281" y="2762"/>
                      </a:lnTo>
                      <a:lnTo>
                        <a:pt x="2323" y="2825"/>
                      </a:lnTo>
                      <a:lnTo>
                        <a:pt x="2323" y="2867"/>
                      </a:lnTo>
                      <a:lnTo>
                        <a:pt x="2365" y="2930"/>
                      </a:lnTo>
                      <a:lnTo>
                        <a:pt x="2427" y="2972"/>
                      </a:lnTo>
                      <a:lnTo>
                        <a:pt x="2490" y="2951"/>
                      </a:lnTo>
                      <a:lnTo>
                        <a:pt x="2532" y="2972"/>
                      </a:lnTo>
                      <a:lnTo>
                        <a:pt x="2595" y="2867"/>
                      </a:lnTo>
                      <a:lnTo>
                        <a:pt x="2490" y="2867"/>
                      </a:lnTo>
                      <a:lnTo>
                        <a:pt x="2469" y="2888"/>
                      </a:lnTo>
                      <a:lnTo>
                        <a:pt x="2385" y="2825"/>
                      </a:lnTo>
                      <a:lnTo>
                        <a:pt x="2385" y="2742"/>
                      </a:lnTo>
                      <a:lnTo>
                        <a:pt x="2365" y="2679"/>
                      </a:lnTo>
                      <a:lnTo>
                        <a:pt x="2365" y="2637"/>
                      </a:lnTo>
                      <a:lnTo>
                        <a:pt x="2302" y="2553"/>
                      </a:lnTo>
                      <a:lnTo>
                        <a:pt x="2176" y="2428"/>
                      </a:lnTo>
                      <a:lnTo>
                        <a:pt x="2176" y="2449"/>
                      </a:lnTo>
                      <a:lnTo>
                        <a:pt x="2093" y="2449"/>
                      </a:lnTo>
                      <a:lnTo>
                        <a:pt x="2093" y="2428"/>
                      </a:lnTo>
                      <a:lnTo>
                        <a:pt x="1988" y="2365"/>
                      </a:lnTo>
                      <a:lnTo>
                        <a:pt x="1883" y="2344"/>
                      </a:lnTo>
                      <a:lnTo>
                        <a:pt x="1800" y="2239"/>
                      </a:lnTo>
                      <a:lnTo>
                        <a:pt x="1758" y="2239"/>
                      </a:lnTo>
                      <a:cubicBezTo>
                        <a:pt x="1730" y="2230"/>
                        <a:pt x="1706" y="2212"/>
                        <a:pt x="1680" y="2193"/>
                      </a:cubicBezTo>
                      <a:lnTo>
                        <a:pt x="1680" y="2193"/>
                      </a:lnTo>
                      <a:lnTo>
                        <a:pt x="1737" y="2156"/>
                      </a:lnTo>
                      <a:lnTo>
                        <a:pt x="1758" y="2030"/>
                      </a:lnTo>
                      <a:lnTo>
                        <a:pt x="1674" y="1946"/>
                      </a:lnTo>
                      <a:lnTo>
                        <a:pt x="1486" y="1737"/>
                      </a:lnTo>
                      <a:lnTo>
                        <a:pt x="1423" y="1695"/>
                      </a:lnTo>
                      <a:lnTo>
                        <a:pt x="1381" y="1612"/>
                      </a:lnTo>
                      <a:lnTo>
                        <a:pt x="1256" y="1507"/>
                      </a:lnTo>
                      <a:lnTo>
                        <a:pt x="1318" y="1465"/>
                      </a:lnTo>
                      <a:lnTo>
                        <a:pt x="1277" y="1235"/>
                      </a:lnTo>
                      <a:lnTo>
                        <a:pt x="1360" y="1130"/>
                      </a:lnTo>
                      <a:lnTo>
                        <a:pt x="1486" y="1089"/>
                      </a:lnTo>
                      <a:lnTo>
                        <a:pt x="1528" y="1193"/>
                      </a:lnTo>
                      <a:lnTo>
                        <a:pt x="1465" y="1193"/>
                      </a:lnTo>
                      <a:lnTo>
                        <a:pt x="1465" y="1256"/>
                      </a:lnTo>
                      <a:lnTo>
                        <a:pt x="1653" y="1319"/>
                      </a:lnTo>
                      <a:lnTo>
                        <a:pt x="1674" y="1465"/>
                      </a:lnTo>
                      <a:lnTo>
                        <a:pt x="1779" y="1570"/>
                      </a:lnTo>
                      <a:lnTo>
                        <a:pt x="1904" y="1570"/>
                      </a:lnTo>
                      <a:lnTo>
                        <a:pt x="1841" y="1507"/>
                      </a:lnTo>
                      <a:lnTo>
                        <a:pt x="1779" y="1423"/>
                      </a:lnTo>
                      <a:lnTo>
                        <a:pt x="1800" y="1361"/>
                      </a:lnTo>
                      <a:lnTo>
                        <a:pt x="1946" y="1402"/>
                      </a:lnTo>
                      <a:lnTo>
                        <a:pt x="2009" y="1528"/>
                      </a:lnTo>
                      <a:lnTo>
                        <a:pt x="2093" y="1570"/>
                      </a:lnTo>
                      <a:lnTo>
                        <a:pt x="2155" y="1486"/>
                      </a:lnTo>
                      <a:lnTo>
                        <a:pt x="2072" y="1423"/>
                      </a:lnTo>
                      <a:lnTo>
                        <a:pt x="1988" y="1402"/>
                      </a:lnTo>
                      <a:lnTo>
                        <a:pt x="1988" y="1361"/>
                      </a:lnTo>
                      <a:lnTo>
                        <a:pt x="2197" y="1361"/>
                      </a:lnTo>
                      <a:lnTo>
                        <a:pt x="2281" y="1423"/>
                      </a:lnTo>
                      <a:lnTo>
                        <a:pt x="2302" y="1402"/>
                      </a:lnTo>
                      <a:lnTo>
                        <a:pt x="2176" y="1298"/>
                      </a:lnTo>
                      <a:lnTo>
                        <a:pt x="2051" y="1277"/>
                      </a:lnTo>
                      <a:lnTo>
                        <a:pt x="1946" y="1151"/>
                      </a:lnTo>
                      <a:lnTo>
                        <a:pt x="1988" y="1068"/>
                      </a:lnTo>
                      <a:lnTo>
                        <a:pt x="2093" y="1089"/>
                      </a:lnTo>
                      <a:lnTo>
                        <a:pt x="2176" y="1047"/>
                      </a:lnTo>
                      <a:lnTo>
                        <a:pt x="2218" y="879"/>
                      </a:lnTo>
                      <a:lnTo>
                        <a:pt x="2302" y="858"/>
                      </a:lnTo>
                      <a:lnTo>
                        <a:pt x="2427" y="963"/>
                      </a:lnTo>
                      <a:lnTo>
                        <a:pt x="2532" y="963"/>
                      </a:lnTo>
                      <a:lnTo>
                        <a:pt x="2637" y="858"/>
                      </a:lnTo>
                      <a:lnTo>
                        <a:pt x="2637" y="796"/>
                      </a:lnTo>
                      <a:lnTo>
                        <a:pt x="2699" y="796"/>
                      </a:lnTo>
                      <a:lnTo>
                        <a:pt x="2783" y="879"/>
                      </a:lnTo>
                      <a:lnTo>
                        <a:pt x="3013" y="879"/>
                      </a:lnTo>
                      <a:lnTo>
                        <a:pt x="3201" y="942"/>
                      </a:lnTo>
                      <a:lnTo>
                        <a:pt x="3327" y="900"/>
                      </a:lnTo>
                      <a:lnTo>
                        <a:pt x="3348" y="566"/>
                      </a:lnTo>
                      <a:lnTo>
                        <a:pt x="3327" y="440"/>
                      </a:lnTo>
                      <a:lnTo>
                        <a:pt x="3473" y="335"/>
                      </a:lnTo>
                      <a:lnTo>
                        <a:pt x="3473" y="210"/>
                      </a:lnTo>
                      <a:lnTo>
                        <a:pt x="3369" y="147"/>
                      </a:lnTo>
                      <a:lnTo>
                        <a:pt x="3411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2753" name="Google Shape;2753;p59"/>
              <p:cNvGrpSpPr/>
              <p:nvPr/>
            </p:nvGrpSpPr>
            <p:grpSpPr>
              <a:xfrm>
                <a:off x="3765350" y="2500900"/>
                <a:ext cx="173600" cy="187925"/>
                <a:chOff x="3765350" y="2500900"/>
                <a:chExt cx="173600" cy="187925"/>
              </a:xfrm>
            </p:grpSpPr>
            <p:sp>
              <p:nvSpPr>
                <p:cNvPr id="2754" name="Google Shape;2754;p59"/>
                <p:cNvSpPr/>
                <p:nvPr/>
              </p:nvSpPr>
              <p:spPr>
                <a:xfrm>
                  <a:off x="3765350" y="2500900"/>
                  <a:ext cx="108950" cy="6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58" h="2572" extrusionOk="0">
                      <a:moveTo>
                        <a:pt x="1286" y="596"/>
                      </a:moveTo>
                      <a:lnTo>
                        <a:pt x="0" y="1072"/>
                      </a:lnTo>
                      <a:lnTo>
                        <a:pt x="429" y="2239"/>
                      </a:lnTo>
                      <a:lnTo>
                        <a:pt x="857" y="2572"/>
                      </a:lnTo>
                      <a:lnTo>
                        <a:pt x="2191" y="1215"/>
                      </a:lnTo>
                      <a:lnTo>
                        <a:pt x="4024" y="1072"/>
                      </a:lnTo>
                      <a:lnTo>
                        <a:pt x="4358" y="429"/>
                      </a:lnTo>
                      <a:lnTo>
                        <a:pt x="3120" y="0"/>
                      </a:lnTo>
                      <a:lnTo>
                        <a:pt x="2477" y="358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</p:sp>
            <p:sp>
              <p:nvSpPr>
                <p:cNvPr id="2755" name="Google Shape;2755;p59"/>
                <p:cNvSpPr/>
                <p:nvPr/>
              </p:nvSpPr>
              <p:spPr>
                <a:xfrm>
                  <a:off x="3797175" y="2609800"/>
                  <a:ext cx="2625" cy="3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" h="148" extrusionOk="0">
                      <a:moveTo>
                        <a:pt x="42" y="1"/>
                      </a:moveTo>
                      <a:lnTo>
                        <a:pt x="21" y="43"/>
                      </a:lnTo>
                      <a:lnTo>
                        <a:pt x="0" y="84"/>
                      </a:lnTo>
                      <a:lnTo>
                        <a:pt x="0" y="147"/>
                      </a:lnTo>
                      <a:lnTo>
                        <a:pt x="21" y="147"/>
                      </a:lnTo>
                      <a:lnTo>
                        <a:pt x="42" y="105"/>
                      </a:lnTo>
                      <a:lnTo>
                        <a:pt x="105" y="22"/>
                      </a:lnTo>
                      <a:lnTo>
                        <a:pt x="42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756" name="Google Shape;2756;p59"/>
                <p:cNvSpPr/>
                <p:nvPr/>
              </p:nvSpPr>
              <p:spPr>
                <a:xfrm>
                  <a:off x="3796125" y="2610325"/>
                  <a:ext cx="22525" cy="41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" h="1675" extrusionOk="0">
                      <a:moveTo>
                        <a:pt x="565" y="1"/>
                      </a:moveTo>
                      <a:lnTo>
                        <a:pt x="461" y="22"/>
                      </a:lnTo>
                      <a:lnTo>
                        <a:pt x="252" y="273"/>
                      </a:lnTo>
                      <a:lnTo>
                        <a:pt x="168" y="273"/>
                      </a:lnTo>
                      <a:lnTo>
                        <a:pt x="42" y="189"/>
                      </a:lnTo>
                      <a:lnTo>
                        <a:pt x="42" y="314"/>
                      </a:lnTo>
                      <a:lnTo>
                        <a:pt x="1" y="398"/>
                      </a:lnTo>
                      <a:lnTo>
                        <a:pt x="105" y="503"/>
                      </a:lnTo>
                      <a:lnTo>
                        <a:pt x="105" y="586"/>
                      </a:lnTo>
                      <a:lnTo>
                        <a:pt x="189" y="649"/>
                      </a:lnTo>
                      <a:lnTo>
                        <a:pt x="189" y="796"/>
                      </a:lnTo>
                      <a:lnTo>
                        <a:pt x="105" y="858"/>
                      </a:lnTo>
                      <a:lnTo>
                        <a:pt x="147" y="942"/>
                      </a:lnTo>
                      <a:lnTo>
                        <a:pt x="273" y="942"/>
                      </a:lnTo>
                      <a:lnTo>
                        <a:pt x="273" y="1005"/>
                      </a:lnTo>
                      <a:lnTo>
                        <a:pt x="189" y="1068"/>
                      </a:lnTo>
                      <a:lnTo>
                        <a:pt x="147" y="1277"/>
                      </a:lnTo>
                      <a:lnTo>
                        <a:pt x="189" y="1361"/>
                      </a:lnTo>
                      <a:lnTo>
                        <a:pt x="252" y="1591"/>
                      </a:lnTo>
                      <a:lnTo>
                        <a:pt x="314" y="1674"/>
                      </a:lnTo>
                      <a:lnTo>
                        <a:pt x="377" y="1654"/>
                      </a:lnTo>
                      <a:lnTo>
                        <a:pt x="419" y="1674"/>
                      </a:lnTo>
                      <a:lnTo>
                        <a:pt x="503" y="1654"/>
                      </a:lnTo>
                      <a:lnTo>
                        <a:pt x="524" y="1528"/>
                      </a:lnTo>
                      <a:lnTo>
                        <a:pt x="565" y="1444"/>
                      </a:lnTo>
                      <a:lnTo>
                        <a:pt x="670" y="1444"/>
                      </a:lnTo>
                      <a:lnTo>
                        <a:pt x="733" y="1528"/>
                      </a:lnTo>
                      <a:lnTo>
                        <a:pt x="796" y="1528"/>
                      </a:lnTo>
                      <a:lnTo>
                        <a:pt x="837" y="1444"/>
                      </a:lnTo>
                      <a:lnTo>
                        <a:pt x="837" y="1214"/>
                      </a:lnTo>
                      <a:lnTo>
                        <a:pt x="879" y="1151"/>
                      </a:lnTo>
                      <a:lnTo>
                        <a:pt x="837" y="921"/>
                      </a:lnTo>
                      <a:lnTo>
                        <a:pt x="900" y="712"/>
                      </a:lnTo>
                      <a:lnTo>
                        <a:pt x="733" y="586"/>
                      </a:lnTo>
                      <a:lnTo>
                        <a:pt x="879" y="503"/>
                      </a:lnTo>
                      <a:lnTo>
                        <a:pt x="879" y="419"/>
                      </a:lnTo>
                      <a:lnTo>
                        <a:pt x="837" y="294"/>
                      </a:lnTo>
                      <a:lnTo>
                        <a:pt x="775" y="189"/>
                      </a:lnTo>
                      <a:lnTo>
                        <a:pt x="691" y="63"/>
                      </a:lnTo>
                      <a:lnTo>
                        <a:pt x="670" y="84"/>
                      </a:lnTo>
                      <a:lnTo>
                        <a:pt x="565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757" name="Google Shape;2757;p59"/>
                <p:cNvSpPr/>
                <p:nvPr/>
              </p:nvSpPr>
              <p:spPr>
                <a:xfrm>
                  <a:off x="3821225" y="2579475"/>
                  <a:ext cx="6300" cy="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2" h="168" extrusionOk="0">
                      <a:moveTo>
                        <a:pt x="189" y="0"/>
                      </a:moveTo>
                      <a:lnTo>
                        <a:pt x="147" y="42"/>
                      </a:lnTo>
                      <a:lnTo>
                        <a:pt x="43" y="84"/>
                      </a:lnTo>
                      <a:lnTo>
                        <a:pt x="1" y="147"/>
                      </a:lnTo>
                      <a:lnTo>
                        <a:pt x="43" y="167"/>
                      </a:lnTo>
                      <a:lnTo>
                        <a:pt x="189" y="147"/>
                      </a:lnTo>
                      <a:lnTo>
                        <a:pt x="252" y="147"/>
                      </a:lnTo>
                      <a:lnTo>
                        <a:pt x="252" y="63"/>
                      </a:lnTo>
                      <a:lnTo>
                        <a:pt x="189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758" name="Google Shape;2758;p59"/>
                <p:cNvSpPr/>
                <p:nvPr/>
              </p:nvSpPr>
              <p:spPr>
                <a:xfrm>
                  <a:off x="3833800" y="2589400"/>
                  <a:ext cx="1575" cy="1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" h="64" extrusionOk="0">
                      <a:moveTo>
                        <a:pt x="42" y="1"/>
                      </a:moveTo>
                      <a:lnTo>
                        <a:pt x="0" y="22"/>
                      </a:lnTo>
                      <a:lnTo>
                        <a:pt x="63" y="63"/>
                      </a:lnTo>
                      <a:lnTo>
                        <a:pt x="42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759" name="Google Shape;2759;p59"/>
                <p:cNvSpPr/>
                <p:nvPr/>
              </p:nvSpPr>
              <p:spPr>
                <a:xfrm>
                  <a:off x="3774675" y="2506225"/>
                  <a:ext cx="164275" cy="182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1" h="7304" extrusionOk="0">
                      <a:moveTo>
                        <a:pt x="2595" y="1"/>
                      </a:moveTo>
                      <a:lnTo>
                        <a:pt x="2302" y="189"/>
                      </a:lnTo>
                      <a:lnTo>
                        <a:pt x="2114" y="105"/>
                      </a:lnTo>
                      <a:lnTo>
                        <a:pt x="2009" y="252"/>
                      </a:lnTo>
                      <a:lnTo>
                        <a:pt x="2072" y="419"/>
                      </a:lnTo>
                      <a:lnTo>
                        <a:pt x="1842" y="482"/>
                      </a:lnTo>
                      <a:lnTo>
                        <a:pt x="1800" y="691"/>
                      </a:lnTo>
                      <a:lnTo>
                        <a:pt x="1695" y="608"/>
                      </a:lnTo>
                      <a:lnTo>
                        <a:pt x="1591" y="608"/>
                      </a:lnTo>
                      <a:lnTo>
                        <a:pt x="1340" y="524"/>
                      </a:lnTo>
                      <a:lnTo>
                        <a:pt x="1340" y="691"/>
                      </a:lnTo>
                      <a:lnTo>
                        <a:pt x="1235" y="901"/>
                      </a:lnTo>
                      <a:lnTo>
                        <a:pt x="1172" y="796"/>
                      </a:lnTo>
                      <a:lnTo>
                        <a:pt x="1005" y="712"/>
                      </a:lnTo>
                      <a:lnTo>
                        <a:pt x="1026" y="587"/>
                      </a:lnTo>
                      <a:lnTo>
                        <a:pt x="900" y="503"/>
                      </a:lnTo>
                      <a:lnTo>
                        <a:pt x="691" y="880"/>
                      </a:lnTo>
                      <a:lnTo>
                        <a:pt x="524" y="796"/>
                      </a:lnTo>
                      <a:lnTo>
                        <a:pt x="294" y="942"/>
                      </a:lnTo>
                      <a:lnTo>
                        <a:pt x="168" y="901"/>
                      </a:lnTo>
                      <a:lnTo>
                        <a:pt x="105" y="942"/>
                      </a:lnTo>
                      <a:lnTo>
                        <a:pt x="126" y="1089"/>
                      </a:lnTo>
                      <a:lnTo>
                        <a:pt x="231" y="1193"/>
                      </a:lnTo>
                      <a:lnTo>
                        <a:pt x="210" y="1361"/>
                      </a:lnTo>
                      <a:lnTo>
                        <a:pt x="84" y="1403"/>
                      </a:lnTo>
                      <a:lnTo>
                        <a:pt x="1" y="1465"/>
                      </a:lnTo>
                      <a:lnTo>
                        <a:pt x="126" y="1633"/>
                      </a:lnTo>
                      <a:lnTo>
                        <a:pt x="168" y="1926"/>
                      </a:lnTo>
                      <a:lnTo>
                        <a:pt x="335" y="2051"/>
                      </a:lnTo>
                      <a:lnTo>
                        <a:pt x="524" y="2051"/>
                      </a:lnTo>
                      <a:lnTo>
                        <a:pt x="440" y="2240"/>
                      </a:lnTo>
                      <a:lnTo>
                        <a:pt x="503" y="2365"/>
                      </a:lnTo>
                      <a:lnTo>
                        <a:pt x="796" y="2302"/>
                      </a:lnTo>
                      <a:lnTo>
                        <a:pt x="900" y="2177"/>
                      </a:lnTo>
                      <a:lnTo>
                        <a:pt x="900" y="2072"/>
                      </a:lnTo>
                      <a:lnTo>
                        <a:pt x="1172" y="1926"/>
                      </a:lnTo>
                      <a:lnTo>
                        <a:pt x="1570" y="2030"/>
                      </a:lnTo>
                      <a:lnTo>
                        <a:pt x="1675" y="2093"/>
                      </a:lnTo>
                      <a:lnTo>
                        <a:pt x="1842" y="2156"/>
                      </a:lnTo>
                      <a:lnTo>
                        <a:pt x="1884" y="2261"/>
                      </a:lnTo>
                      <a:lnTo>
                        <a:pt x="1905" y="2302"/>
                      </a:lnTo>
                      <a:lnTo>
                        <a:pt x="1967" y="2386"/>
                      </a:lnTo>
                      <a:lnTo>
                        <a:pt x="2072" y="2574"/>
                      </a:lnTo>
                      <a:lnTo>
                        <a:pt x="2072" y="2679"/>
                      </a:lnTo>
                      <a:lnTo>
                        <a:pt x="2156" y="2721"/>
                      </a:lnTo>
                      <a:lnTo>
                        <a:pt x="2156" y="2888"/>
                      </a:lnTo>
                      <a:lnTo>
                        <a:pt x="2281" y="2930"/>
                      </a:lnTo>
                      <a:lnTo>
                        <a:pt x="2365" y="3035"/>
                      </a:lnTo>
                      <a:lnTo>
                        <a:pt x="2511" y="3202"/>
                      </a:lnTo>
                      <a:lnTo>
                        <a:pt x="2532" y="3307"/>
                      </a:lnTo>
                      <a:lnTo>
                        <a:pt x="2700" y="3307"/>
                      </a:lnTo>
                      <a:lnTo>
                        <a:pt x="2804" y="3432"/>
                      </a:lnTo>
                      <a:lnTo>
                        <a:pt x="2825" y="3537"/>
                      </a:lnTo>
                      <a:lnTo>
                        <a:pt x="2909" y="3558"/>
                      </a:lnTo>
                      <a:lnTo>
                        <a:pt x="3139" y="3851"/>
                      </a:lnTo>
                      <a:lnTo>
                        <a:pt x="3369" y="4018"/>
                      </a:lnTo>
                      <a:lnTo>
                        <a:pt x="3474" y="4039"/>
                      </a:lnTo>
                      <a:lnTo>
                        <a:pt x="3579" y="4081"/>
                      </a:lnTo>
                      <a:lnTo>
                        <a:pt x="3620" y="4186"/>
                      </a:lnTo>
                      <a:lnTo>
                        <a:pt x="3725" y="4186"/>
                      </a:lnTo>
                      <a:lnTo>
                        <a:pt x="3788" y="4123"/>
                      </a:lnTo>
                      <a:lnTo>
                        <a:pt x="3934" y="4165"/>
                      </a:lnTo>
                      <a:lnTo>
                        <a:pt x="4039" y="4165"/>
                      </a:lnTo>
                      <a:lnTo>
                        <a:pt x="4164" y="4395"/>
                      </a:lnTo>
                      <a:lnTo>
                        <a:pt x="4248" y="4458"/>
                      </a:lnTo>
                      <a:lnTo>
                        <a:pt x="4290" y="4416"/>
                      </a:lnTo>
                      <a:lnTo>
                        <a:pt x="4395" y="4458"/>
                      </a:lnTo>
                      <a:lnTo>
                        <a:pt x="4395" y="4520"/>
                      </a:lnTo>
                      <a:lnTo>
                        <a:pt x="4604" y="4520"/>
                      </a:lnTo>
                      <a:lnTo>
                        <a:pt x="4688" y="4625"/>
                      </a:lnTo>
                      <a:lnTo>
                        <a:pt x="4688" y="4730"/>
                      </a:lnTo>
                      <a:lnTo>
                        <a:pt x="4646" y="4792"/>
                      </a:lnTo>
                      <a:lnTo>
                        <a:pt x="4708" y="4834"/>
                      </a:lnTo>
                      <a:lnTo>
                        <a:pt x="4834" y="4834"/>
                      </a:lnTo>
                      <a:lnTo>
                        <a:pt x="4897" y="4939"/>
                      </a:lnTo>
                      <a:lnTo>
                        <a:pt x="5043" y="4981"/>
                      </a:lnTo>
                      <a:lnTo>
                        <a:pt x="5106" y="4939"/>
                      </a:lnTo>
                      <a:lnTo>
                        <a:pt x="5169" y="5002"/>
                      </a:lnTo>
                      <a:lnTo>
                        <a:pt x="5232" y="5190"/>
                      </a:lnTo>
                      <a:lnTo>
                        <a:pt x="5252" y="5357"/>
                      </a:lnTo>
                      <a:lnTo>
                        <a:pt x="5315" y="5441"/>
                      </a:lnTo>
                      <a:lnTo>
                        <a:pt x="5357" y="5650"/>
                      </a:lnTo>
                      <a:lnTo>
                        <a:pt x="5420" y="5755"/>
                      </a:lnTo>
                      <a:lnTo>
                        <a:pt x="5420" y="5859"/>
                      </a:lnTo>
                      <a:lnTo>
                        <a:pt x="5357" y="5943"/>
                      </a:lnTo>
                      <a:lnTo>
                        <a:pt x="5315" y="5943"/>
                      </a:lnTo>
                      <a:lnTo>
                        <a:pt x="5273" y="5964"/>
                      </a:lnTo>
                      <a:lnTo>
                        <a:pt x="5315" y="6069"/>
                      </a:lnTo>
                      <a:lnTo>
                        <a:pt x="5273" y="6173"/>
                      </a:lnTo>
                      <a:lnTo>
                        <a:pt x="5211" y="6257"/>
                      </a:lnTo>
                      <a:lnTo>
                        <a:pt x="5127" y="6278"/>
                      </a:lnTo>
                      <a:lnTo>
                        <a:pt x="5106" y="6341"/>
                      </a:lnTo>
                      <a:lnTo>
                        <a:pt x="5106" y="6362"/>
                      </a:lnTo>
                      <a:lnTo>
                        <a:pt x="5211" y="6466"/>
                      </a:lnTo>
                      <a:lnTo>
                        <a:pt x="5357" y="6445"/>
                      </a:lnTo>
                      <a:lnTo>
                        <a:pt x="5441" y="6341"/>
                      </a:lnTo>
                      <a:lnTo>
                        <a:pt x="5462" y="6194"/>
                      </a:lnTo>
                      <a:lnTo>
                        <a:pt x="5629" y="6069"/>
                      </a:lnTo>
                      <a:lnTo>
                        <a:pt x="5650" y="5818"/>
                      </a:lnTo>
                      <a:lnTo>
                        <a:pt x="5755" y="5713"/>
                      </a:lnTo>
                      <a:lnTo>
                        <a:pt x="5859" y="5671"/>
                      </a:lnTo>
                      <a:lnTo>
                        <a:pt x="5880" y="5608"/>
                      </a:lnTo>
                      <a:lnTo>
                        <a:pt x="5859" y="5546"/>
                      </a:lnTo>
                      <a:lnTo>
                        <a:pt x="5880" y="5399"/>
                      </a:lnTo>
                      <a:lnTo>
                        <a:pt x="5859" y="5336"/>
                      </a:lnTo>
                      <a:lnTo>
                        <a:pt x="5692" y="5190"/>
                      </a:lnTo>
                      <a:lnTo>
                        <a:pt x="5587" y="5190"/>
                      </a:lnTo>
                      <a:lnTo>
                        <a:pt x="5566" y="5127"/>
                      </a:lnTo>
                      <a:lnTo>
                        <a:pt x="5566" y="5043"/>
                      </a:lnTo>
                      <a:lnTo>
                        <a:pt x="5650" y="5002"/>
                      </a:lnTo>
                      <a:lnTo>
                        <a:pt x="5671" y="4918"/>
                      </a:lnTo>
                      <a:lnTo>
                        <a:pt x="5671" y="4834"/>
                      </a:lnTo>
                      <a:lnTo>
                        <a:pt x="5734" y="4771"/>
                      </a:lnTo>
                      <a:lnTo>
                        <a:pt x="5776" y="4625"/>
                      </a:lnTo>
                      <a:lnTo>
                        <a:pt x="5838" y="4604"/>
                      </a:lnTo>
                      <a:lnTo>
                        <a:pt x="5901" y="4604"/>
                      </a:lnTo>
                      <a:lnTo>
                        <a:pt x="6006" y="4667"/>
                      </a:lnTo>
                      <a:lnTo>
                        <a:pt x="6048" y="4709"/>
                      </a:lnTo>
                      <a:lnTo>
                        <a:pt x="6215" y="4709"/>
                      </a:lnTo>
                      <a:lnTo>
                        <a:pt x="6278" y="4730"/>
                      </a:lnTo>
                      <a:lnTo>
                        <a:pt x="6257" y="4813"/>
                      </a:lnTo>
                      <a:lnTo>
                        <a:pt x="6299" y="4918"/>
                      </a:lnTo>
                      <a:lnTo>
                        <a:pt x="6382" y="5022"/>
                      </a:lnTo>
                      <a:lnTo>
                        <a:pt x="6487" y="5085"/>
                      </a:lnTo>
                      <a:lnTo>
                        <a:pt x="6487" y="5043"/>
                      </a:lnTo>
                      <a:lnTo>
                        <a:pt x="6508" y="5022"/>
                      </a:lnTo>
                      <a:lnTo>
                        <a:pt x="6487" y="5002"/>
                      </a:lnTo>
                      <a:lnTo>
                        <a:pt x="6550" y="4918"/>
                      </a:lnTo>
                      <a:lnTo>
                        <a:pt x="6571" y="4771"/>
                      </a:lnTo>
                      <a:lnTo>
                        <a:pt x="6508" y="4688"/>
                      </a:lnTo>
                      <a:lnTo>
                        <a:pt x="6403" y="4604"/>
                      </a:lnTo>
                      <a:lnTo>
                        <a:pt x="6236" y="4562"/>
                      </a:lnTo>
                      <a:lnTo>
                        <a:pt x="6131" y="4416"/>
                      </a:lnTo>
                      <a:lnTo>
                        <a:pt x="5943" y="4290"/>
                      </a:lnTo>
                      <a:lnTo>
                        <a:pt x="5504" y="4060"/>
                      </a:lnTo>
                      <a:lnTo>
                        <a:pt x="5294" y="4018"/>
                      </a:lnTo>
                      <a:lnTo>
                        <a:pt x="5148" y="4018"/>
                      </a:lnTo>
                      <a:lnTo>
                        <a:pt x="5106" y="3914"/>
                      </a:lnTo>
                      <a:lnTo>
                        <a:pt x="5106" y="3851"/>
                      </a:lnTo>
                      <a:lnTo>
                        <a:pt x="5232" y="3746"/>
                      </a:lnTo>
                      <a:lnTo>
                        <a:pt x="5252" y="3662"/>
                      </a:lnTo>
                      <a:lnTo>
                        <a:pt x="5148" y="3621"/>
                      </a:lnTo>
                      <a:lnTo>
                        <a:pt x="5022" y="3642"/>
                      </a:lnTo>
                      <a:lnTo>
                        <a:pt x="4918" y="3621"/>
                      </a:lnTo>
                      <a:lnTo>
                        <a:pt x="4708" y="3621"/>
                      </a:lnTo>
                      <a:lnTo>
                        <a:pt x="4625" y="3558"/>
                      </a:lnTo>
                      <a:lnTo>
                        <a:pt x="4520" y="3537"/>
                      </a:lnTo>
                      <a:lnTo>
                        <a:pt x="4457" y="3453"/>
                      </a:lnTo>
                      <a:lnTo>
                        <a:pt x="4290" y="3328"/>
                      </a:lnTo>
                      <a:lnTo>
                        <a:pt x="4206" y="3202"/>
                      </a:lnTo>
                      <a:lnTo>
                        <a:pt x="4102" y="3097"/>
                      </a:lnTo>
                      <a:lnTo>
                        <a:pt x="4039" y="2993"/>
                      </a:lnTo>
                      <a:lnTo>
                        <a:pt x="4039" y="2867"/>
                      </a:lnTo>
                      <a:lnTo>
                        <a:pt x="3976" y="2825"/>
                      </a:lnTo>
                      <a:lnTo>
                        <a:pt x="3976" y="2721"/>
                      </a:lnTo>
                      <a:lnTo>
                        <a:pt x="3620" y="2365"/>
                      </a:lnTo>
                      <a:lnTo>
                        <a:pt x="3537" y="2261"/>
                      </a:lnTo>
                      <a:lnTo>
                        <a:pt x="3411" y="2177"/>
                      </a:lnTo>
                      <a:lnTo>
                        <a:pt x="3139" y="2051"/>
                      </a:lnTo>
                      <a:lnTo>
                        <a:pt x="3097" y="1968"/>
                      </a:lnTo>
                      <a:lnTo>
                        <a:pt x="3056" y="1821"/>
                      </a:lnTo>
                      <a:lnTo>
                        <a:pt x="3014" y="1654"/>
                      </a:lnTo>
                      <a:lnTo>
                        <a:pt x="3056" y="1612"/>
                      </a:lnTo>
                      <a:lnTo>
                        <a:pt x="3139" y="1465"/>
                      </a:lnTo>
                      <a:lnTo>
                        <a:pt x="3056" y="1361"/>
                      </a:lnTo>
                      <a:lnTo>
                        <a:pt x="3014" y="1235"/>
                      </a:lnTo>
                      <a:lnTo>
                        <a:pt x="3056" y="1152"/>
                      </a:lnTo>
                      <a:lnTo>
                        <a:pt x="3202" y="1131"/>
                      </a:lnTo>
                      <a:lnTo>
                        <a:pt x="3307" y="1026"/>
                      </a:lnTo>
                      <a:lnTo>
                        <a:pt x="3432" y="1026"/>
                      </a:lnTo>
                      <a:lnTo>
                        <a:pt x="3516" y="942"/>
                      </a:lnTo>
                      <a:lnTo>
                        <a:pt x="3579" y="901"/>
                      </a:lnTo>
                      <a:lnTo>
                        <a:pt x="3725" y="921"/>
                      </a:lnTo>
                      <a:lnTo>
                        <a:pt x="3683" y="712"/>
                      </a:lnTo>
                      <a:lnTo>
                        <a:pt x="3725" y="691"/>
                      </a:lnTo>
                      <a:lnTo>
                        <a:pt x="3662" y="587"/>
                      </a:lnTo>
                      <a:lnTo>
                        <a:pt x="3788" y="398"/>
                      </a:lnTo>
                      <a:lnTo>
                        <a:pt x="3725" y="315"/>
                      </a:lnTo>
                      <a:lnTo>
                        <a:pt x="3537" y="356"/>
                      </a:lnTo>
                      <a:lnTo>
                        <a:pt x="3202" y="273"/>
                      </a:lnTo>
                      <a:lnTo>
                        <a:pt x="2909" y="105"/>
                      </a:lnTo>
                      <a:lnTo>
                        <a:pt x="2930" y="1"/>
                      </a:lnTo>
                      <a:lnTo>
                        <a:pt x="2721" y="43"/>
                      </a:lnTo>
                      <a:lnTo>
                        <a:pt x="2595" y="1"/>
                      </a:lnTo>
                      <a:close/>
                      <a:moveTo>
                        <a:pt x="4960" y="6236"/>
                      </a:moveTo>
                      <a:lnTo>
                        <a:pt x="4813" y="6362"/>
                      </a:lnTo>
                      <a:lnTo>
                        <a:pt x="4750" y="6362"/>
                      </a:lnTo>
                      <a:lnTo>
                        <a:pt x="4625" y="6278"/>
                      </a:lnTo>
                      <a:lnTo>
                        <a:pt x="4499" y="6403"/>
                      </a:lnTo>
                      <a:lnTo>
                        <a:pt x="4227" y="6382"/>
                      </a:lnTo>
                      <a:lnTo>
                        <a:pt x="4018" y="6445"/>
                      </a:lnTo>
                      <a:lnTo>
                        <a:pt x="3872" y="6403"/>
                      </a:lnTo>
                      <a:lnTo>
                        <a:pt x="3767" y="6341"/>
                      </a:lnTo>
                      <a:lnTo>
                        <a:pt x="3641" y="6341"/>
                      </a:lnTo>
                      <a:lnTo>
                        <a:pt x="3558" y="6382"/>
                      </a:lnTo>
                      <a:lnTo>
                        <a:pt x="3495" y="6341"/>
                      </a:lnTo>
                      <a:lnTo>
                        <a:pt x="3369" y="6382"/>
                      </a:lnTo>
                      <a:lnTo>
                        <a:pt x="3348" y="6571"/>
                      </a:lnTo>
                      <a:lnTo>
                        <a:pt x="3474" y="6675"/>
                      </a:lnTo>
                      <a:lnTo>
                        <a:pt x="3600" y="6655"/>
                      </a:lnTo>
                      <a:lnTo>
                        <a:pt x="3809" y="6801"/>
                      </a:lnTo>
                      <a:lnTo>
                        <a:pt x="3955" y="6822"/>
                      </a:lnTo>
                      <a:lnTo>
                        <a:pt x="4060" y="6927"/>
                      </a:lnTo>
                      <a:lnTo>
                        <a:pt x="4311" y="7031"/>
                      </a:lnTo>
                      <a:lnTo>
                        <a:pt x="4374" y="7010"/>
                      </a:lnTo>
                      <a:lnTo>
                        <a:pt x="4478" y="7094"/>
                      </a:lnTo>
                      <a:lnTo>
                        <a:pt x="4499" y="7199"/>
                      </a:lnTo>
                      <a:lnTo>
                        <a:pt x="4750" y="7303"/>
                      </a:lnTo>
                      <a:lnTo>
                        <a:pt x="4855" y="7282"/>
                      </a:lnTo>
                      <a:lnTo>
                        <a:pt x="4855" y="7136"/>
                      </a:lnTo>
                      <a:lnTo>
                        <a:pt x="4918" y="7073"/>
                      </a:lnTo>
                      <a:lnTo>
                        <a:pt x="4918" y="6927"/>
                      </a:lnTo>
                      <a:lnTo>
                        <a:pt x="4813" y="6801"/>
                      </a:lnTo>
                      <a:lnTo>
                        <a:pt x="4918" y="6508"/>
                      </a:lnTo>
                      <a:lnTo>
                        <a:pt x="5022" y="6403"/>
                      </a:lnTo>
                      <a:lnTo>
                        <a:pt x="5022" y="6362"/>
                      </a:lnTo>
                      <a:lnTo>
                        <a:pt x="5043" y="6362"/>
                      </a:lnTo>
                      <a:lnTo>
                        <a:pt x="5043" y="6341"/>
                      </a:lnTo>
                      <a:lnTo>
                        <a:pt x="4960" y="6236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2760" name="Google Shape;2760;p59"/>
              <p:cNvGrpSpPr/>
              <p:nvPr/>
            </p:nvGrpSpPr>
            <p:grpSpPr>
              <a:xfrm>
                <a:off x="3750475" y="2481850"/>
                <a:ext cx="85125" cy="51800"/>
                <a:chOff x="3750475" y="2481850"/>
                <a:chExt cx="85125" cy="51800"/>
              </a:xfrm>
            </p:grpSpPr>
            <p:sp>
              <p:nvSpPr>
                <p:cNvPr id="2761" name="Google Shape;2761;p59"/>
                <p:cNvSpPr/>
                <p:nvPr/>
              </p:nvSpPr>
              <p:spPr>
                <a:xfrm>
                  <a:off x="3762125" y="2492625"/>
                  <a:ext cx="64900" cy="3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6" h="1466" extrusionOk="0">
                      <a:moveTo>
                        <a:pt x="1507" y="1"/>
                      </a:moveTo>
                      <a:lnTo>
                        <a:pt x="1361" y="64"/>
                      </a:lnTo>
                      <a:lnTo>
                        <a:pt x="1402" y="105"/>
                      </a:lnTo>
                      <a:lnTo>
                        <a:pt x="1340" y="189"/>
                      </a:lnTo>
                      <a:lnTo>
                        <a:pt x="1214" y="126"/>
                      </a:lnTo>
                      <a:lnTo>
                        <a:pt x="1109" y="189"/>
                      </a:lnTo>
                      <a:lnTo>
                        <a:pt x="1005" y="168"/>
                      </a:lnTo>
                      <a:lnTo>
                        <a:pt x="817" y="210"/>
                      </a:lnTo>
                      <a:lnTo>
                        <a:pt x="712" y="210"/>
                      </a:lnTo>
                      <a:lnTo>
                        <a:pt x="691" y="126"/>
                      </a:lnTo>
                      <a:lnTo>
                        <a:pt x="565" y="126"/>
                      </a:lnTo>
                      <a:lnTo>
                        <a:pt x="482" y="231"/>
                      </a:lnTo>
                      <a:lnTo>
                        <a:pt x="607" y="294"/>
                      </a:lnTo>
                      <a:lnTo>
                        <a:pt x="607" y="398"/>
                      </a:lnTo>
                      <a:lnTo>
                        <a:pt x="503" y="440"/>
                      </a:lnTo>
                      <a:lnTo>
                        <a:pt x="398" y="608"/>
                      </a:lnTo>
                      <a:lnTo>
                        <a:pt x="314" y="628"/>
                      </a:lnTo>
                      <a:lnTo>
                        <a:pt x="168" y="859"/>
                      </a:lnTo>
                      <a:lnTo>
                        <a:pt x="147" y="1047"/>
                      </a:lnTo>
                      <a:lnTo>
                        <a:pt x="147" y="1152"/>
                      </a:lnTo>
                      <a:lnTo>
                        <a:pt x="84" y="1152"/>
                      </a:lnTo>
                      <a:lnTo>
                        <a:pt x="0" y="1173"/>
                      </a:lnTo>
                      <a:lnTo>
                        <a:pt x="42" y="1277"/>
                      </a:lnTo>
                      <a:lnTo>
                        <a:pt x="147" y="1277"/>
                      </a:lnTo>
                      <a:lnTo>
                        <a:pt x="293" y="1235"/>
                      </a:lnTo>
                      <a:lnTo>
                        <a:pt x="252" y="1068"/>
                      </a:lnTo>
                      <a:lnTo>
                        <a:pt x="314" y="1026"/>
                      </a:lnTo>
                      <a:lnTo>
                        <a:pt x="482" y="1026"/>
                      </a:lnTo>
                      <a:lnTo>
                        <a:pt x="524" y="1131"/>
                      </a:lnTo>
                      <a:lnTo>
                        <a:pt x="586" y="1277"/>
                      </a:lnTo>
                      <a:lnTo>
                        <a:pt x="670" y="1340"/>
                      </a:lnTo>
                      <a:lnTo>
                        <a:pt x="670" y="1424"/>
                      </a:lnTo>
                      <a:lnTo>
                        <a:pt x="796" y="1465"/>
                      </a:lnTo>
                      <a:lnTo>
                        <a:pt x="1026" y="1319"/>
                      </a:lnTo>
                      <a:lnTo>
                        <a:pt x="1151" y="1361"/>
                      </a:lnTo>
                      <a:lnTo>
                        <a:pt x="1361" y="1026"/>
                      </a:lnTo>
                      <a:lnTo>
                        <a:pt x="1507" y="1110"/>
                      </a:lnTo>
                      <a:lnTo>
                        <a:pt x="1507" y="1235"/>
                      </a:lnTo>
                      <a:lnTo>
                        <a:pt x="1674" y="1319"/>
                      </a:lnTo>
                      <a:lnTo>
                        <a:pt x="1737" y="1445"/>
                      </a:lnTo>
                      <a:lnTo>
                        <a:pt x="1842" y="1235"/>
                      </a:lnTo>
                      <a:lnTo>
                        <a:pt x="1842" y="1068"/>
                      </a:lnTo>
                      <a:lnTo>
                        <a:pt x="2093" y="1131"/>
                      </a:lnTo>
                      <a:lnTo>
                        <a:pt x="2197" y="1131"/>
                      </a:lnTo>
                      <a:lnTo>
                        <a:pt x="2302" y="1214"/>
                      </a:lnTo>
                      <a:lnTo>
                        <a:pt x="2302" y="1005"/>
                      </a:lnTo>
                      <a:lnTo>
                        <a:pt x="2553" y="942"/>
                      </a:lnTo>
                      <a:lnTo>
                        <a:pt x="2490" y="754"/>
                      </a:lnTo>
                      <a:lnTo>
                        <a:pt x="2595" y="628"/>
                      </a:lnTo>
                      <a:lnTo>
                        <a:pt x="2553" y="524"/>
                      </a:lnTo>
                      <a:lnTo>
                        <a:pt x="2469" y="524"/>
                      </a:lnTo>
                      <a:lnTo>
                        <a:pt x="2365" y="628"/>
                      </a:lnTo>
                      <a:lnTo>
                        <a:pt x="2260" y="503"/>
                      </a:lnTo>
                      <a:lnTo>
                        <a:pt x="2177" y="524"/>
                      </a:lnTo>
                      <a:lnTo>
                        <a:pt x="2030" y="524"/>
                      </a:lnTo>
                      <a:lnTo>
                        <a:pt x="1988" y="440"/>
                      </a:lnTo>
                      <a:lnTo>
                        <a:pt x="2030" y="398"/>
                      </a:lnTo>
                      <a:lnTo>
                        <a:pt x="2030" y="294"/>
                      </a:lnTo>
                      <a:lnTo>
                        <a:pt x="1884" y="210"/>
                      </a:lnTo>
                      <a:lnTo>
                        <a:pt x="1737" y="84"/>
                      </a:lnTo>
                      <a:lnTo>
                        <a:pt x="1653" y="84"/>
                      </a:lnTo>
                      <a:lnTo>
                        <a:pt x="1612" y="126"/>
                      </a:lnTo>
                      <a:lnTo>
                        <a:pt x="1528" y="105"/>
                      </a:lnTo>
                      <a:lnTo>
                        <a:pt x="1507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762" name="Google Shape;2762;p59"/>
                <p:cNvSpPr/>
                <p:nvPr/>
              </p:nvSpPr>
              <p:spPr>
                <a:xfrm>
                  <a:off x="3750475" y="2481850"/>
                  <a:ext cx="85125" cy="5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5" h="2072" extrusionOk="0">
                      <a:moveTo>
                        <a:pt x="1095" y="286"/>
                      </a:moveTo>
                      <a:lnTo>
                        <a:pt x="0" y="1667"/>
                      </a:lnTo>
                      <a:lnTo>
                        <a:pt x="547" y="2072"/>
                      </a:lnTo>
                      <a:lnTo>
                        <a:pt x="1214" y="1858"/>
                      </a:lnTo>
                      <a:lnTo>
                        <a:pt x="1881" y="1262"/>
                      </a:lnTo>
                      <a:lnTo>
                        <a:pt x="2976" y="1286"/>
                      </a:lnTo>
                      <a:lnTo>
                        <a:pt x="3405" y="786"/>
                      </a:lnTo>
                      <a:lnTo>
                        <a:pt x="2167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</p:sp>
          </p:grpSp>
          <p:grpSp>
            <p:nvGrpSpPr>
              <p:cNvPr id="2763" name="Google Shape;2763;p59"/>
              <p:cNvGrpSpPr/>
              <p:nvPr/>
            </p:nvGrpSpPr>
            <p:grpSpPr>
              <a:xfrm>
                <a:off x="3627175" y="2432450"/>
                <a:ext cx="172100" cy="169075"/>
                <a:chOff x="3627175" y="2432450"/>
                <a:chExt cx="172100" cy="169075"/>
              </a:xfrm>
            </p:grpSpPr>
            <p:sp>
              <p:nvSpPr>
                <p:cNvPr id="2764" name="Google Shape;2764;p59"/>
                <p:cNvSpPr/>
                <p:nvPr/>
              </p:nvSpPr>
              <p:spPr>
                <a:xfrm>
                  <a:off x="3627175" y="2433000"/>
                  <a:ext cx="164800" cy="156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92" h="6278" extrusionOk="0">
                      <a:moveTo>
                        <a:pt x="3829" y="0"/>
                      </a:moveTo>
                      <a:lnTo>
                        <a:pt x="3808" y="42"/>
                      </a:lnTo>
                      <a:lnTo>
                        <a:pt x="3599" y="105"/>
                      </a:lnTo>
                      <a:lnTo>
                        <a:pt x="3578" y="63"/>
                      </a:lnTo>
                      <a:lnTo>
                        <a:pt x="3390" y="168"/>
                      </a:lnTo>
                      <a:lnTo>
                        <a:pt x="3369" y="272"/>
                      </a:lnTo>
                      <a:lnTo>
                        <a:pt x="3390" y="398"/>
                      </a:lnTo>
                      <a:lnTo>
                        <a:pt x="3348" y="607"/>
                      </a:lnTo>
                      <a:lnTo>
                        <a:pt x="3181" y="796"/>
                      </a:lnTo>
                      <a:lnTo>
                        <a:pt x="3181" y="837"/>
                      </a:lnTo>
                      <a:lnTo>
                        <a:pt x="2992" y="900"/>
                      </a:lnTo>
                      <a:lnTo>
                        <a:pt x="2888" y="900"/>
                      </a:lnTo>
                      <a:lnTo>
                        <a:pt x="2783" y="879"/>
                      </a:lnTo>
                      <a:lnTo>
                        <a:pt x="2574" y="1005"/>
                      </a:lnTo>
                      <a:lnTo>
                        <a:pt x="2532" y="1089"/>
                      </a:lnTo>
                      <a:lnTo>
                        <a:pt x="2574" y="1151"/>
                      </a:lnTo>
                      <a:lnTo>
                        <a:pt x="2658" y="1193"/>
                      </a:lnTo>
                      <a:lnTo>
                        <a:pt x="2532" y="1298"/>
                      </a:lnTo>
                      <a:lnTo>
                        <a:pt x="2365" y="1319"/>
                      </a:lnTo>
                      <a:lnTo>
                        <a:pt x="2134" y="1298"/>
                      </a:lnTo>
                      <a:lnTo>
                        <a:pt x="2030" y="1235"/>
                      </a:lnTo>
                      <a:lnTo>
                        <a:pt x="1946" y="1298"/>
                      </a:lnTo>
                      <a:lnTo>
                        <a:pt x="1925" y="1214"/>
                      </a:lnTo>
                      <a:lnTo>
                        <a:pt x="1841" y="1151"/>
                      </a:lnTo>
                      <a:lnTo>
                        <a:pt x="1883" y="1047"/>
                      </a:lnTo>
                      <a:lnTo>
                        <a:pt x="1800" y="1026"/>
                      </a:lnTo>
                      <a:lnTo>
                        <a:pt x="1695" y="1047"/>
                      </a:lnTo>
                      <a:lnTo>
                        <a:pt x="1569" y="1047"/>
                      </a:lnTo>
                      <a:lnTo>
                        <a:pt x="1507" y="1026"/>
                      </a:lnTo>
                      <a:lnTo>
                        <a:pt x="1528" y="1151"/>
                      </a:lnTo>
                      <a:lnTo>
                        <a:pt x="1507" y="1214"/>
                      </a:lnTo>
                      <a:lnTo>
                        <a:pt x="1716" y="1402"/>
                      </a:lnTo>
                      <a:lnTo>
                        <a:pt x="1674" y="1444"/>
                      </a:lnTo>
                      <a:lnTo>
                        <a:pt x="1695" y="1528"/>
                      </a:lnTo>
                      <a:lnTo>
                        <a:pt x="1695" y="1633"/>
                      </a:lnTo>
                      <a:lnTo>
                        <a:pt x="1737" y="1716"/>
                      </a:lnTo>
                      <a:lnTo>
                        <a:pt x="1737" y="1821"/>
                      </a:lnTo>
                      <a:lnTo>
                        <a:pt x="1569" y="1779"/>
                      </a:lnTo>
                      <a:lnTo>
                        <a:pt x="1465" y="1821"/>
                      </a:lnTo>
                      <a:lnTo>
                        <a:pt x="1381" y="1779"/>
                      </a:lnTo>
                      <a:lnTo>
                        <a:pt x="1277" y="1821"/>
                      </a:lnTo>
                      <a:lnTo>
                        <a:pt x="1256" y="1758"/>
                      </a:lnTo>
                      <a:lnTo>
                        <a:pt x="1109" y="1863"/>
                      </a:lnTo>
                      <a:lnTo>
                        <a:pt x="963" y="1653"/>
                      </a:lnTo>
                      <a:lnTo>
                        <a:pt x="858" y="1633"/>
                      </a:lnTo>
                      <a:lnTo>
                        <a:pt x="733" y="1653"/>
                      </a:lnTo>
                      <a:lnTo>
                        <a:pt x="628" y="1758"/>
                      </a:lnTo>
                      <a:lnTo>
                        <a:pt x="565" y="1737"/>
                      </a:lnTo>
                      <a:lnTo>
                        <a:pt x="481" y="1779"/>
                      </a:lnTo>
                      <a:lnTo>
                        <a:pt x="440" y="1758"/>
                      </a:lnTo>
                      <a:lnTo>
                        <a:pt x="335" y="1758"/>
                      </a:lnTo>
                      <a:lnTo>
                        <a:pt x="251" y="1842"/>
                      </a:lnTo>
                      <a:lnTo>
                        <a:pt x="63" y="1863"/>
                      </a:lnTo>
                      <a:lnTo>
                        <a:pt x="0" y="1946"/>
                      </a:lnTo>
                      <a:lnTo>
                        <a:pt x="42" y="2030"/>
                      </a:lnTo>
                      <a:lnTo>
                        <a:pt x="147" y="1988"/>
                      </a:lnTo>
                      <a:lnTo>
                        <a:pt x="251" y="2030"/>
                      </a:lnTo>
                      <a:lnTo>
                        <a:pt x="272" y="2051"/>
                      </a:lnTo>
                      <a:lnTo>
                        <a:pt x="272" y="2051"/>
                      </a:lnTo>
                      <a:lnTo>
                        <a:pt x="147" y="2030"/>
                      </a:lnTo>
                      <a:lnTo>
                        <a:pt x="105" y="2051"/>
                      </a:lnTo>
                      <a:lnTo>
                        <a:pt x="126" y="2156"/>
                      </a:lnTo>
                      <a:lnTo>
                        <a:pt x="168" y="2072"/>
                      </a:lnTo>
                      <a:lnTo>
                        <a:pt x="230" y="2093"/>
                      </a:lnTo>
                      <a:lnTo>
                        <a:pt x="251" y="2177"/>
                      </a:lnTo>
                      <a:lnTo>
                        <a:pt x="209" y="2197"/>
                      </a:lnTo>
                      <a:lnTo>
                        <a:pt x="105" y="2239"/>
                      </a:lnTo>
                      <a:lnTo>
                        <a:pt x="105" y="2260"/>
                      </a:lnTo>
                      <a:lnTo>
                        <a:pt x="209" y="2260"/>
                      </a:lnTo>
                      <a:lnTo>
                        <a:pt x="230" y="2386"/>
                      </a:lnTo>
                      <a:lnTo>
                        <a:pt x="230" y="2469"/>
                      </a:lnTo>
                      <a:lnTo>
                        <a:pt x="335" y="2386"/>
                      </a:lnTo>
                      <a:lnTo>
                        <a:pt x="481" y="2386"/>
                      </a:lnTo>
                      <a:lnTo>
                        <a:pt x="670" y="2469"/>
                      </a:lnTo>
                      <a:lnTo>
                        <a:pt x="733" y="2511"/>
                      </a:lnTo>
                      <a:lnTo>
                        <a:pt x="774" y="2511"/>
                      </a:lnTo>
                      <a:lnTo>
                        <a:pt x="900" y="2595"/>
                      </a:lnTo>
                      <a:lnTo>
                        <a:pt x="1005" y="2511"/>
                      </a:lnTo>
                      <a:lnTo>
                        <a:pt x="1067" y="2553"/>
                      </a:lnTo>
                      <a:lnTo>
                        <a:pt x="1046" y="2595"/>
                      </a:lnTo>
                      <a:lnTo>
                        <a:pt x="1067" y="2658"/>
                      </a:lnTo>
                      <a:lnTo>
                        <a:pt x="1172" y="2595"/>
                      </a:lnTo>
                      <a:lnTo>
                        <a:pt x="1214" y="2658"/>
                      </a:lnTo>
                      <a:lnTo>
                        <a:pt x="1172" y="2762"/>
                      </a:lnTo>
                      <a:lnTo>
                        <a:pt x="1214" y="2825"/>
                      </a:lnTo>
                      <a:lnTo>
                        <a:pt x="1297" y="2825"/>
                      </a:lnTo>
                      <a:lnTo>
                        <a:pt x="1402" y="2783"/>
                      </a:lnTo>
                      <a:lnTo>
                        <a:pt x="1528" y="2783"/>
                      </a:lnTo>
                      <a:lnTo>
                        <a:pt x="1611" y="2888"/>
                      </a:lnTo>
                      <a:lnTo>
                        <a:pt x="1507" y="2825"/>
                      </a:lnTo>
                      <a:lnTo>
                        <a:pt x="1402" y="2825"/>
                      </a:lnTo>
                      <a:lnTo>
                        <a:pt x="1360" y="2930"/>
                      </a:lnTo>
                      <a:lnTo>
                        <a:pt x="1402" y="2972"/>
                      </a:lnTo>
                      <a:lnTo>
                        <a:pt x="1423" y="3076"/>
                      </a:lnTo>
                      <a:lnTo>
                        <a:pt x="1381" y="3181"/>
                      </a:lnTo>
                      <a:lnTo>
                        <a:pt x="1402" y="3244"/>
                      </a:lnTo>
                      <a:lnTo>
                        <a:pt x="1486" y="3244"/>
                      </a:lnTo>
                      <a:lnTo>
                        <a:pt x="1632" y="3432"/>
                      </a:lnTo>
                      <a:lnTo>
                        <a:pt x="1779" y="3453"/>
                      </a:lnTo>
                      <a:lnTo>
                        <a:pt x="1904" y="3537"/>
                      </a:lnTo>
                      <a:lnTo>
                        <a:pt x="1904" y="3641"/>
                      </a:lnTo>
                      <a:lnTo>
                        <a:pt x="1946" y="3725"/>
                      </a:lnTo>
                      <a:lnTo>
                        <a:pt x="1904" y="3830"/>
                      </a:lnTo>
                      <a:lnTo>
                        <a:pt x="1883" y="3850"/>
                      </a:lnTo>
                      <a:lnTo>
                        <a:pt x="1841" y="3934"/>
                      </a:lnTo>
                      <a:lnTo>
                        <a:pt x="1946" y="3955"/>
                      </a:lnTo>
                      <a:lnTo>
                        <a:pt x="2134" y="4081"/>
                      </a:lnTo>
                      <a:lnTo>
                        <a:pt x="2260" y="4436"/>
                      </a:lnTo>
                      <a:lnTo>
                        <a:pt x="2260" y="4436"/>
                      </a:lnTo>
                      <a:lnTo>
                        <a:pt x="2113" y="4269"/>
                      </a:lnTo>
                      <a:lnTo>
                        <a:pt x="2093" y="4143"/>
                      </a:lnTo>
                      <a:lnTo>
                        <a:pt x="1946" y="4081"/>
                      </a:lnTo>
                      <a:lnTo>
                        <a:pt x="1904" y="4122"/>
                      </a:lnTo>
                      <a:lnTo>
                        <a:pt x="1841" y="4394"/>
                      </a:lnTo>
                      <a:lnTo>
                        <a:pt x="1841" y="4604"/>
                      </a:lnTo>
                      <a:lnTo>
                        <a:pt x="1946" y="4687"/>
                      </a:lnTo>
                      <a:lnTo>
                        <a:pt x="1883" y="4750"/>
                      </a:lnTo>
                      <a:lnTo>
                        <a:pt x="1841" y="5127"/>
                      </a:lnTo>
                      <a:lnTo>
                        <a:pt x="1737" y="5482"/>
                      </a:lnTo>
                      <a:lnTo>
                        <a:pt x="1590" y="5545"/>
                      </a:lnTo>
                      <a:lnTo>
                        <a:pt x="1695" y="5608"/>
                      </a:lnTo>
                      <a:lnTo>
                        <a:pt x="1716" y="5629"/>
                      </a:lnTo>
                      <a:lnTo>
                        <a:pt x="1779" y="5629"/>
                      </a:lnTo>
                      <a:lnTo>
                        <a:pt x="1800" y="5754"/>
                      </a:lnTo>
                      <a:lnTo>
                        <a:pt x="1800" y="5859"/>
                      </a:lnTo>
                      <a:lnTo>
                        <a:pt x="1946" y="5838"/>
                      </a:lnTo>
                      <a:lnTo>
                        <a:pt x="2197" y="5922"/>
                      </a:lnTo>
                      <a:lnTo>
                        <a:pt x="2302" y="6047"/>
                      </a:lnTo>
                      <a:lnTo>
                        <a:pt x="2406" y="6006"/>
                      </a:lnTo>
                      <a:lnTo>
                        <a:pt x="2532" y="6131"/>
                      </a:lnTo>
                      <a:lnTo>
                        <a:pt x="2678" y="6131"/>
                      </a:lnTo>
                      <a:lnTo>
                        <a:pt x="2762" y="6152"/>
                      </a:lnTo>
                      <a:lnTo>
                        <a:pt x="2867" y="6047"/>
                      </a:lnTo>
                      <a:lnTo>
                        <a:pt x="3139" y="6047"/>
                      </a:lnTo>
                      <a:lnTo>
                        <a:pt x="3243" y="6110"/>
                      </a:lnTo>
                      <a:lnTo>
                        <a:pt x="3390" y="6068"/>
                      </a:lnTo>
                      <a:lnTo>
                        <a:pt x="3557" y="6173"/>
                      </a:lnTo>
                      <a:lnTo>
                        <a:pt x="3829" y="6152"/>
                      </a:lnTo>
                      <a:lnTo>
                        <a:pt x="4018" y="6257"/>
                      </a:lnTo>
                      <a:lnTo>
                        <a:pt x="4101" y="6278"/>
                      </a:lnTo>
                      <a:lnTo>
                        <a:pt x="4101" y="6236"/>
                      </a:lnTo>
                      <a:lnTo>
                        <a:pt x="4038" y="6068"/>
                      </a:lnTo>
                      <a:lnTo>
                        <a:pt x="4101" y="5859"/>
                      </a:lnTo>
                      <a:lnTo>
                        <a:pt x="4101" y="5796"/>
                      </a:lnTo>
                      <a:lnTo>
                        <a:pt x="4227" y="5650"/>
                      </a:lnTo>
                      <a:lnTo>
                        <a:pt x="4436" y="5441"/>
                      </a:lnTo>
                      <a:lnTo>
                        <a:pt x="4499" y="5441"/>
                      </a:lnTo>
                      <a:lnTo>
                        <a:pt x="4562" y="5503"/>
                      </a:lnTo>
                      <a:lnTo>
                        <a:pt x="4708" y="5503"/>
                      </a:lnTo>
                      <a:lnTo>
                        <a:pt x="4834" y="5587"/>
                      </a:lnTo>
                      <a:lnTo>
                        <a:pt x="4938" y="5587"/>
                      </a:lnTo>
                      <a:lnTo>
                        <a:pt x="5022" y="5524"/>
                      </a:lnTo>
                      <a:lnTo>
                        <a:pt x="5085" y="5503"/>
                      </a:lnTo>
                      <a:lnTo>
                        <a:pt x="5461" y="5734"/>
                      </a:lnTo>
                      <a:lnTo>
                        <a:pt x="5545" y="5817"/>
                      </a:lnTo>
                      <a:lnTo>
                        <a:pt x="5796" y="5817"/>
                      </a:lnTo>
                      <a:lnTo>
                        <a:pt x="5901" y="5734"/>
                      </a:lnTo>
                      <a:lnTo>
                        <a:pt x="5880" y="5692"/>
                      </a:lnTo>
                      <a:lnTo>
                        <a:pt x="5984" y="5545"/>
                      </a:lnTo>
                      <a:lnTo>
                        <a:pt x="6340" y="5294"/>
                      </a:lnTo>
                      <a:lnTo>
                        <a:pt x="6382" y="5273"/>
                      </a:lnTo>
                      <a:lnTo>
                        <a:pt x="6319" y="5169"/>
                      </a:lnTo>
                      <a:lnTo>
                        <a:pt x="6403" y="4980"/>
                      </a:lnTo>
                      <a:lnTo>
                        <a:pt x="6235" y="4980"/>
                      </a:lnTo>
                      <a:lnTo>
                        <a:pt x="6068" y="4855"/>
                      </a:lnTo>
                      <a:lnTo>
                        <a:pt x="6026" y="4562"/>
                      </a:lnTo>
                      <a:lnTo>
                        <a:pt x="5880" y="4394"/>
                      </a:lnTo>
                      <a:lnTo>
                        <a:pt x="5963" y="4332"/>
                      </a:lnTo>
                      <a:lnTo>
                        <a:pt x="6089" y="4290"/>
                      </a:lnTo>
                      <a:lnTo>
                        <a:pt x="6131" y="4122"/>
                      </a:lnTo>
                      <a:lnTo>
                        <a:pt x="6026" y="4018"/>
                      </a:lnTo>
                      <a:lnTo>
                        <a:pt x="6005" y="3850"/>
                      </a:lnTo>
                      <a:lnTo>
                        <a:pt x="6068" y="3809"/>
                      </a:lnTo>
                      <a:lnTo>
                        <a:pt x="6068" y="3725"/>
                      </a:lnTo>
                      <a:lnTo>
                        <a:pt x="5984" y="3662"/>
                      </a:lnTo>
                      <a:lnTo>
                        <a:pt x="5922" y="3516"/>
                      </a:lnTo>
                      <a:lnTo>
                        <a:pt x="5880" y="3411"/>
                      </a:lnTo>
                      <a:lnTo>
                        <a:pt x="5712" y="3411"/>
                      </a:lnTo>
                      <a:lnTo>
                        <a:pt x="5650" y="3453"/>
                      </a:lnTo>
                      <a:lnTo>
                        <a:pt x="5691" y="3620"/>
                      </a:lnTo>
                      <a:lnTo>
                        <a:pt x="5545" y="3662"/>
                      </a:lnTo>
                      <a:lnTo>
                        <a:pt x="5440" y="3662"/>
                      </a:lnTo>
                      <a:lnTo>
                        <a:pt x="5398" y="3558"/>
                      </a:lnTo>
                      <a:lnTo>
                        <a:pt x="5482" y="3537"/>
                      </a:lnTo>
                      <a:lnTo>
                        <a:pt x="5545" y="3537"/>
                      </a:lnTo>
                      <a:lnTo>
                        <a:pt x="5545" y="3432"/>
                      </a:lnTo>
                      <a:lnTo>
                        <a:pt x="5566" y="3244"/>
                      </a:lnTo>
                      <a:lnTo>
                        <a:pt x="5712" y="3013"/>
                      </a:lnTo>
                      <a:lnTo>
                        <a:pt x="5796" y="2993"/>
                      </a:lnTo>
                      <a:lnTo>
                        <a:pt x="5901" y="2825"/>
                      </a:lnTo>
                      <a:lnTo>
                        <a:pt x="6005" y="2783"/>
                      </a:lnTo>
                      <a:lnTo>
                        <a:pt x="6005" y="2679"/>
                      </a:lnTo>
                      <a:lnTo>
                        <a:pt x="5880" y="2616"/>
                      </a:lnTo>
                      <a:lnTo>
                        <a:pt x="5963" y="2511"/>
                      </a:lnTo>
                      <a:lnTo>
                        <a:pt x="6089" y="2511"/>
                      </a:lnTo>
                      <a:lnTo>
                        <a:pt x="6110" y="2595"/>
                      </a:lnTo>
                      <a:lnTo>
                        <a:pt x="6215" y="2595"/>
                      </a:lnTo>
                      <a:lnTo>
                        <a:pt x="6403" y="2553"/>
                      </a:lnTo>
                      <a:lnTo>
                        <a:pt x="6340" y="2449"/>
                      </a:lnTo>
                      <a:lnTo>
                        <a:pt x="6235" y="2365"/>
                      </a:lnTo>
                      <a:lnTo>
                        <a:pt x="6235" y="2197"/>
                      </a:lnTo>
                      <a:lnTo>
                        <a:pt x="6298" y="2030"/>
                      </a:lnTo>
                      <a:lnTo>
                        <a:pt x="6382" y="1946"/>
                      </a:lnTo>
                      <a:lnTo>
                        <a:pt x="6382" y="1842"/>
                      </a:lnTo>
                      <a:lnTo>
                        <a:pt x="6445" y="1674"/>
                      </a:lnTo>
                      <a:lnTo>
                        <a:pt x="6591" y="1549"/>
                      </a:lnTo>
                      <a:lnTo>
                        <a:pt x="6445" y="1465"/>
                      </a:lnTo>
                      <a:lnTo>
                        <a:pt x="6340" y="1465"/>
                      </a:lnTo>
                      <a:lnTo>
                        <a:pt x="6215" y="1402"/>
                      </a:lnTo>
                      <a:lnTo>
                        <a:pt x="6110" y="1444"/>
                      </a:lnTo>
                      <a:lnTo>
                        <a:pt x="6026" y="1402"/>
                      </a:lnTo>
                      <a:lnTo>
                        <a:pt x="5922" y="1402"/>
                      </a:lnTo>
                      <a:lnTo>
                        <a:pt x="5859" y="1444"/>
                      </a:lnTo>
                      <a:lnTo>
                        <a:pt x="5754" y="1361"/>
                      </a:lnTo>
                      <a:lnTo>
                        <a:pt x="5754" y="1298"/>
                      </a:lnTo>
                      <a:lnTo>
                        <a:pt x="5650" y="1214"/>
                      </a:lnTo>
                      <a:lnTo>
                        <a:pt x="5566" y="1235"/>
                      </a:lnTo>
                      <a:lnTo>
                        <a:pt x="5398" y="1193"/>
                      </a:lnTo>
                      <a:lnTo>
                        <a:pt x="5357" y="1089"/>
                      </a:lnTo>
                      <a:lnTo>
                        <a:pt x="5252" y="1089"/>
                      </a:lnTo>
                      <a:lnTo>
                        <a:pt x="5189" y="1130"/>
                      </a:lnTo>
                      <a:lnTo>
                        <a:pt x="5085" y="1047"/>
                      </a:lnTo>
                      <a:lnTo>
                        <a:pt x="4980" y="1026"/>
                      </a:lnTo>
                      <a:lnTo>
                        <a:pt x="4854" y="879"/>
                      </a:lnTo>
                      <a:lnTo>
                        <a:pt x="4771" y="837"/>
                      </a:lnTo>
                      <a:lnTo>
                        <a:pt x="4729" y="796"/>
                      </a:lnTo>
                      <a:lnTo>
                        <a:pt x="4645" y="796"/>
                      </a:lnTo>
                      <a:lnTo>
                        <a:pt x="4603" y="837"/>
                      </a:lnTo>
                      <a:lnTo>
                        <a:pt x="4457" y="775"/>
                      </a:lnTo>
                      <a:lnTo>
                        <a:pt x="4457" y="607"/>
                      </a:lnTo>
                      <a:lnTo>
                        <a:pt x="4394" y="586"/>
                      </a:lnTo>
                      <a:lnTo>
                        <a:pt x="4310" y="524"/>
                      </a:lnTo>
                      <a:lnTo>
                        <a:pt x="4227" y="524"/>
                      </a:lnTo>
                      <a:lnTo>
                        <a:pt x="4080" y="398"/>
                      </a:lnTo>
                      <a:lnTo>
                        <a:pt x="4038" y="293"/>
                      </a:lnTo>
                      <a:lnTo>
                        <a:pt x="3913" y="252"/>
                      </a:lnTo>
                      <a:lnTo>
                        <a:pt x="3892" y="63"/>
                      </a:lnTo>
                      <a:lnTo>
                        <a:pt x="3829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765" name="Google Shape;2765;p59"/>
                <p:cNvSpPr/>
                <p:nvPr/>
              </p:nvSpPr>
              <p:spPr>
                <a:xfrm>
                  <a:off x="3658200" y="2557475"/>
                  <a:ext cx="70850" cy="44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34" h="1762" extrusionOk="0">
                      <a:moveTo>
                        <a:pt x="571" y="595"/>
                      </a:moveTo>
                      <a:lnTo>
                        <a:pt x="0" y="1119"/>
                      </a:lnTo>
                      <a:lnTo>
                        <a:pt x="1833" y="1762"/>
                      </a:lnTo>
                      <a:lnTo>
                        <a:pt x="2714" y="1476"/>
                      </a:lnTo>
                      <a:lnTo>
                        <a:pt x="2834" y="1071"/>
                      </a:lnTo>
                      <a:lnTo>
                        <a:pt x="1833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</p:sp>
            <p:sp>
              <p:nvSpPr>
                <p:cNvPr id="2766" name="Google Shape;2766;p59"/>
                <p:cNvSpPr/>
                <p:nvPr/>
              </p:nvSpPr>
              <p:spPr>
                <a:xfrm>
                  <a:off x="3719525" y="2432450"/>
                  <a:ext cx="79750" cy="8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90" h="3596" extrusionOk="0">
                      <a:moveTo>
                        <a:pt x="0" y="167"/>
                      </a:moveTo>
                      <a:lnTo>
                        <a:pt x="261" y="0"/>
                      </a:lnTo>
                      <a:lnTo>
                        <a:pt x="1619" y="1095"/>
                      </a:lnTo>
                      <a:lnTo>
                        <a:pt x="2381" y="1286"/>
                      </a:lnTo>
                      <a:lnTo>
                        <a:pt x="3190" y="1429"/>
                      </a:lnTo>
                      <a:lnTo>
                        <a:pt x="2809" y="2595"/>
                      </a:lnTo>
                      <a:lnTo>
                        <a:pt x="2071" y="2429"/>
                      </a:lnTo>
                      <a:lnTo>
                        <a:pt x="1524" y="3596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</p:sp>
          </p:grpSp>
          <p:grpSp>
            <p:nvGrpSpPr>
              <p:cNvPr id="2767" name="Google Shape;2767;p59"/>
              <p:cNvGrpSpPr/>
              <p:nvPr/>
            </p:nvGrpSpPr>
            <p:grpSpPr>
              <a:xfrm>
                <a:off x="3561536" y="2585450"/>
                <a:ext cx="61539" cy="99045"/>
                <a:chOff x="3561536" y="2585450"/>
                <a:chExt cx="61539" cy="99045"/>
              </a:xfrm>
            </p:grpSpPr>
            <p:sp>
              <p:nvSpPr>
                <p:cNvPr id="2768" name="Google Shape;2768;p59"/>
                <p:cNvSpPr/>
                <p:nvPr/>
              </p:nvSpPr>
              <p:spPr>
                <a:xfrm rot="192277">
                  <a:off x="3564002" y="2593849"/>
                  <a:ext cx="44498" cy="894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0" h="3579" extrusionOk="0">
                      <a:moveTo>
                        <a:pt x="628" y="1"/>
                      </a:moveTo>
                      <a:lnTo>
                        <a:pt x="356" y="22"/>
                      </a:lnTo>
                      <a:lnTo>
                        <a:pt x="377" y="147"/>
                      </a:lnTo>
                      <a:lnTo>
                        <a:pt x="461" y="357"/>
                      </a:lnTo>
                      <a:lnTo>
                        <a:pt x="440" y="712"/>
                      </a:lnTo>
                      <a:lnTo>
                        <a:pt x="440" y="775"/>
                      </a:lnTo>
                      <a:lnTo>
                        <a:pt x="419" y="943"/>
                      </a:lnTo>
                      <a:lnTo>
                        <a:pt x="482" y="1026"/>
                      </a:lnTo>
                      <a:lnTo>
                        <a:pt x="440" y="1131"/>
                      </a:lnTo>
                      <a:lnTo>
                        <a:pt x="356" y="1256"/>
                      </a:lnTo>
                      <a:lnTo>
                        <a:pt x="356" y="1445"/>
                      </a:lnTo>
                      <a:lnTo>
                        <a:pt x="231" y="1654"/>
                      </a:lnTo>
                      <a:lnTo>
                        <a:pt x="231" y="1759"/>
                      </a:lnTo>
                      <a:lnTo>
                        <a:pt x="64" y="1968"/>
                      </a:lnTo>
                      <a:lnTo>
                        <a:pt x="1" y="2303"/>
                      </a:lnTo>
                      <a:lnTo>
                        <a:pt x="1" y="2386"/>
                      </a:lnTo>
                      <a:lnTo>
                        <a:pt x="105" y="2386"/>
                      </a:lnTo>
                      <a:lnTo>
                        <a:pt x="168" y="2303"/>
                      </a:lnTo>
                      <a:lnTo>
                        <a:pt x="273" y="2219"/>
                      </a:lnTo>
                      <a:lnTo>
                        <a:pt x="252" y="2303"/>
                      </a:lnTo>
                      <a:lnTo>
                        <a:pt x="315" y="2344"/>
                      </a:lnTo>
                      <a:lnTo>
                        <a:pt x="126" y="2428"/>
                      </a:lnTo>
                      <a:lnTo>
                        <a:pt x="126" y="2554"/>
                      </a:lnTo>
                      <a:lnTo>
                        <a:pt x="168" y="2616"/>
                      </a:lnTo>
                      <a:lnTo>
                        <a:pt x="252" y="2533"/>
                      </a:lnTo>
                      <a:lnTo>
                        <a:pt x="419" y="2533"/>
                      </a:lnTo>
                      <a:lnTo>
                        <a:pt x="336" y="2616"/>
                      </a:lnTo>
                      <a:lnTo>
                        <a:pt x="377" y="2763"/>
                      </a:lnTo>
                      <a:lnTo>
                        <a:pt x="336" y="2909"/>
                      </a:lnTo>
                      <a:lnTo>
                        <a:pt x="336" y="3223"/>
                      </a:lnTo>
                      <a:lnTo>
                        <a:pt x="273" y="3432"/>
                      </a:lnTo>
                      <a:lnTo>
                        <a:pt x="231" y="3495"/>
                      </a:lnTo>
                      <a:lnTo>
                        <a:pt x="273" y="3537"/>
                      </a:lnTo>
                      <a:lnTo>
                        <a:pt x="440" y="3432"/>
                      </a:lnTo>
                      <a:lnTo>
                        <a:pt x="691" y="3495"/>
                      </a:lnTo>
                      <a:lnTo>
                        <a:pt x="796" y="3579"/>
                      </a:lnTo>
                      <a:lnTo>
                        <a:pt x="963" y="3474"/>
                      </a:lnTo>
                      <a:lnTo>
                        <a:pt x="1110" y="3474"/>
                      </a:lnTo>
                      <a:lnTo>
                        <a:pt x="1152" y="3432"/>
                      </a:lnTo>
                      <a:lnTo>
                        <a:pt x="1152" y="3286"/>
                      </a:lnTo>
                      <a:lnTo>
                        <a:pt x="1068" y="3160"/>
                      </a:lnTo>
                      <a:lnTo>
                        <a:pt x="1193" y="2909"/>
                      </a:lnTo>
                      <a:lnTo>
                        <a:pt x="1319" y="2805"/>
                      </a:lnTo>
                      <a:lnTo>
                        <a:pt x="1361" y="2658"/>
                      </a:lnTo>
                      <a:lnTo>
                        <a:pt x="1214" y="2658"/>
                      </a:lnTo>
                      <a:lnTo>
                        <a:pt x="1152" y="2512"/>
                      </a:lnTo>
                      <a:lnTo>
                        <a:pt x="1319" y="2323"/>
                      </a:lnTo>
                      <a:lnTo>
                        <a:pt x="1319" y="2093"/>
                      </a:lnTo>
                      <a:lnTo>
                        <a:pt x="1193" y="2010"/>
                      </a:lnTo>
                      <a:lnTo>
                        <a:pt x="1047" y="1717"/>
                      </a:lnTo>
                      <a:lnTo>
                        <a:pt x="1172" y="1696"/>
                      </a:lnTo>
                      <a:lnTo>
                        <a:pt x="1277" y="1696"/>
                      </a:lnTo>
                      <a:lnTo>
                        <a:pt x="1424" y="1487"/>
                      </a:lnTo>
                      <a:lnTo>
                        <a:pt x="1319" y="1382"/>
                      </a:lnTo>
                      <a:lnTo>
                        <a:pt x="1465" y="1277"/>
                      </a:lnTo>
                      <a:lnTo>
                        <a:pt x="1465" y="922"/>
                      </a:lnTo>
                      <a:lnTo>
                        <a:pt x="1424" y="754"/>
                      </a:lnTo>
                      <a:lnTo>
                        <a:pt x="1675" y="545"/>
                      </a:lnTo>
                      <a:lnTo>
                        <a:pt x="1737" y="545"/>
                      </a:lnTo>
                      <a:lnTo>
                        <a:pt x="1779" y="440"/>
                      </a:lnTo>
                      <a:lnTo>
                        <a:pt x="1675" y="252"/>
                      </a:lnTo>
                      <a:lnTo>
                        <a:pt x="1633" y="127"/>
                      </a:lnTo>
                      <a:lnTo>
                        <a:pt x="1382" y="85"/>
                      </a:lnTo>
                      <a:lnTo>
                        <a:pt x="1277" y="210"/>
                      </a:lnTo>
                      <a:lnTo>
                        <a:pt x="942" y="127"/>
                      </a:lnTo>
                      <a:lnTo>
                        <a:pt x="754" y="231"/>
                      </a:lnTo>
                      <a:lnTo>
                        <a:pt x="691" y="147"/>
                      </a:lnTo>
                      <a:lnTo>
                        <a:pt x="733" y="22"/>
                      </a:lnTo>
                      <a:lnTo>
                        <a:pt x="628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769" name="Google Shape;2769;p59"/>
                <p:cNvSpPr/>
                <p:nvPr/>
              </p:nvSpPr>
              <p:spPr>
                <a:xfrm>
                  <a:off x="3580800" y="2585450"/>
                  <a:ext cx="42275" cy="9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1" h="3738" extrusionOk="0">
                      <a:moveTo>
                        <a:pt x="453" y="0"/>
                      </a:moveTo>
                      <a:lnTo>
                        <a:pt x="0" y="547"/>
                      </a:lnTo>
                      <a:lnTo>
                        <a:pt x="0" y="3429"/>
                      </a:lnTo>
                      <a:lnTo>
                        <a:pt x="429" y="3738"/>
                      </a:lnTo>
                      <a:lnTo>
                        <a:pt x="1691" y="2714"/>
                      </a:lnTo>
                      <a:lnTo>
                        <a:pt x="1691" y="50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</p:sp>
          </p:grpSp>
          <p:grpSp>
            <p:nvGrpSpPr>
              <p:cNvPr id="2770" name="Google Shape;2770;p59"/>
              <p:cNvGrpSpPr/>
              <p:nvPr/>
            </p:nvGrpSpPr>
            <p:grpSpPr>
              <a:xfrm>
                <a:off x="3906325" y="1984500"/>
                <a:ext cx="156075" cy="262825"/>
                <a:chOff x="3906325" y="1984500"/>
                <a:chExt cx="156075" cy="262825"/>
              </a:xfrm>
            </p:grpSpPr>
            <p:sp>
              <p:nvSpPr>
                <p:cNvPr id="2771" name="Google Shape;2771;p59"/>
                <p:cNvSpPr/>
                <p:nvPr/>
              </p:nvSpPr>
              <p:spPr>
                <a:xfrm>
                  <a:off x="3906325" y="1984500"/>
                  <a:ext cx="100825" cy="12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33" h="4968" extrusionOk="0">
                      <a:moveTo>
                        <a:pt x="2901" y="4968"/>
                      </a:moveTo>
                      <a:lnTo>
                        <a:pt x="1524" y="4673"/>
                      </a:lnTo>
                      <a:lnTo>
                        <a:pt x="0" y="1771"/>
                      </a:lnTo>
                      <a:lnTo>
                        <a:pt x="737" y="886"/>
                      </a:lnTo>
                      <a:lnTo>
                        <a:pt x="2508" y="1181"/>
                      </a:lnTo>
                      <a:lnTo>
                        <a:pt x="2655" y="345"/>
                      </a:lnTo>
                      <a:lnTo>
                        <a:pt x="3442" y="0"/>
                      </a:lnTo>
                      <a:lnTo>
                        <a:pt x="4033" y="443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</p:sp>
            <p:sp>
              <p:nvSpPr>
                <p:cNvPr id="2772" name="Google Shape;2772;p59"/>
                <p:cNvSpPr/>
                <p:nvPr/>
              </p:nvSpPr>
              <p:spPr>
                <a:xfrm>
                  <a:off x="3919575" y="1989950"/>
                  <a:ext cx="142825" cy="257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3" h="10295" extrusionOk="0">
                      <a:moveTo>
                        <a:pt x="2867" y="0"/>
                      </a:moveTo>
                      <a:lnTo>
                        <a:pt x="2762" y="105"/>
                      </a:lnTo>
                      <a:lnTo>
                        <a:pt x="2762" y="147"/>
                      </a:lnTo>
                      <a:lnTo>
                        <a:pt x="2679" y="189"/>
                      </a:lnTo>
                      <a:lnTo>
                        <a:pt x="2532" y="147"/>
                      </a:lnTo>
                      <a:lnTo>
                        <a:pt x="2386" y="209"/>
                      </a:lnTo>
                      <a:lnTo>
                        <a:pt x="2386" y="293"/>
                      </a:lnTo>
                      <a:lnTo>
                        <a:pt x="2323" y="419"/>
                      </a:lnTo>
                      <a:lnTo>
                        <a:pt x="2239" y="461"/>
                      </a:lnTo>
                      <a:lnTo>
                        <a:pt x="2281" y="544"/>
                      </a:lnTo>
                      <a:lnTo>
                        <a:pt x="2260" y="628"/>
                      </a:lnTo>
                      <a:lnTo>
                        <a:pt x="2239" y="921"/>
                      </a:lnTo>
                      <a:lnTo>
                        <a:pt x="2281" y="1088"/>
                      </a:lnTo>
                      <a:lnTo>
                        <a:pt x="2344" y="1193"/>
                      </a:lnTo>
                      <a:lnTo>
                        <a:pt x="2281" y="1277"/>
                      </a:lnTo>
                      <a:lnTo>
                        <a:pt x="2177" y="1360"/>
                      </a:lnTo>
                      <a:lnTo>
                        <a:pt x="2072" y="1360"/>
                      </a:lnTo>
                      <a:lnTo>
                        <a:pt x="1967" y="1444"/>
                      </a:lnTo>
                      <a:lnTo>
                        <a:pt x="1905" y="1486"/>
                      </a:lnTo>
                      <a:lnTo>
                        <a:pt x="1821" y="1611"/>
                      </a:lnTo>
                      <a:lnTo>
                        <a:pt x="1674" y="1590"/>
                      </a:lnTo>
                      <a:lnTo>
                        <a:pt x="1507" y="1465"/>
                      </a:lnTo>
                      <a:lnTo>
                        <a:pt x="1381" y="1465"/>
                      </a:lnTo>
                      <a:lnTo>
                        <a:pt x="1298" y="1549"/>
                      </a:lnTo>
                      <a:lnTo>
                        <a:pt x="1151" y="1674"/>
                      </a:lnTo>
                      <a:lnTo>
                        <a:pt x="900" y="1674"/>
                      </a:lnTo>
                      <a:lnTo>
                        <a:pt x="733" y="1590"/>
                      </a:lnTo>
                      <a:lnTo>
                        <a:pt x="670" y="1465"/>
                      </a:lnTo>
                      <a:lnTo>
                        <a:pt x="607" y="1339"/>
                      </a:lnTo>
                      <a:lnTo>
                        <a:pt x="377" y="1130"/>
                      </a:lnTo>
                      <a:lnTo>
                        <a:pt x="293" y="984"/>
                      </a:lnTo>
                      <a:lnTo>
                        <a:pt x="189" y="963"/>
                      </a:lnTo>
                      <a:lnTo>
                        <a:pt x="105" y="1046"/>
                      </a:lnTo>
                      <a:lnTo>
                        <a:pt x="84" y="1151"/>
                      </a:lnTo>
                      <a:lnTo>
                        <a:pt x="105" y="1214"/>
                      </a:lnTo>
                      <a:lnTo>
                        <a:pt x="84" y="1256"/>
                      </a:lnTo>
                      <a:lnTo>
                        <a:pt x="42" y="1214"/>
                      </a:lnTo>
                      <a:lnTo>
                        <a:pt x="1" y="1256"/>
                      </a:lnTo>
                      <a:lnTo>
                        <a:pt x="105" y="1360"/>
                      </a:lnTo>
                      <a:lnTo>
                        <a:pt x="273" y="1423"/>
                      </a:lnTo>
                      <a:lnTo>
                        <a:pt x="482" y="1674"/>
                      </a:lnTo>
                      <a:lnTo>
                        <a:pt x="628" y="1779"/>
                      </a:lnTo>
                      <a:lnTo>
                        <a:pt x="879" y="1800"/>
                      </a:lnTo>
                      <a:lnTo>
                        <a:pt x="942" y="1841"/>
                      </a:lnTo>
                      <a:lnTo>
                        <a:pt x="1026" y="1883"/>
                      </a:lnTo>
                      <a:lnTo>
                        <a:pt x="1130" y="2009"/>
                      </a:lnTo>
                      <a:lnTo>
                        <a:pt x="1193" y="2113"/>
                      </a:lnTo>
                      <a:lnTo>
                        <a:pt x="1298" y="2113"/>
                      </a:lnTo>
                      <a:lnTo>
                        <a:pt x="1402" y="2239"/>
                      </a:lnTo>
                      <a:lnTo>
                        <a:pt x="1465" y="2239"/>
                      </a:lnTo>
                      <a:lnTo>
                        <a:pt x="1528" y="2323"/>
                      </a:lnTo>
                      <a:lnTo>
                        <a:pt x="1465" y="2427"/>
                      </a:lnTo>
                      <a:lnTo>
                        <a:pt x="1507" y="2574"/>
                      </a:lnTo>
                      <a:lnTo>
                        <a:pt x="1444" y="2720"/>
                      </a:lnTo>
                      <a:lnTo>
                        <a:pt x="1444" y="2825"/>
                      </a:lnTo>
                      <a:lnTo>
                        <a:pt x="1612" y="2825"/>
                      </a:lnTo>
                      <a:lnTo>
                        <a:pt x="1633" y="2950"/>
                      </a:lnTo>
                      <a:lnTo>
                        <a:pt x="1591" y="3034"/>
                      </a:lnTo>
                      <a:lnTo>
                        <a:pt x="1612" y="3181"/>
                      </a:lnTo>
                      <a:lnTo>
                        <a:pt x="1653" y="3285"/>
                      </a:lnTo>
                      <a:lnTo>
                        <a:pt x="1695" y="3494"/>
                      </a:lnTo>
                      <a:lnTo>
                        <a:pt x="1653" y="3599"/>
                      </a:lnTo>
                      <a:lnTo>
                        <a:pt x="1695" y="3683"/>
                      </a:lnTo>
                      <a:lnTo>
                        <a:pt x="1695" y="3913"/>
                      </a:lnTo>
                      <a:lnTo>
                        <a:pt x="1653" y="3997"/>
                      </a:lnTo>
                      <a:lnTo>
                        <a:pt x="1716" y="4143"/>
                      </a:lnTo>
                      <a:lnTo>
                        <a:pt x="1821" y="4185"/>
                      </a:lnTo>
                      <a:lnTo>
                        <a:pt x="1925" y="4394"/>
                      </a:lnTo>
                      <a:lnTo>
                        <a:pt x="1967" y="4478"/>
                      </a:lnTo>
                      <a:lnTo>
                        <a:pt x="1967" y="4603"/>
                      </a:lnTo>
                      <a:lnTo>
                        <a:pt x="1988" y="4645"/>
                      </a:lnTo>
                      <a:lnTo>
                        <a:pt x="2093" y="4645"/>
                      </a:lnTo>
                      <a:lnTo>
                        <a:pt x="2197" y="4750"/>
                      </a:lnTo>
                      <a:lnTo>
                        <a:pt x="2407" y="4750"/>
                      </a:lnTo>
                      <a:lnTo>
                        <a:pt x="2574" y="4875"/>
                      </a:lnTo>
                      <a:lnTo>
                        <a:pt x="2490" y="4938"/>
                      </a:lnTo>
                      <a:lnTo>
                        <a:pt x="2553" y="5022"/>
                      </a:lnTo>
                      <a:lnTo>
                        <a:pt x="2553" y="5189"/>
                      </a:lnTo>
                      <a:lnTo>
                        <a:pt x="2490" y="5231"/>
                      </a:lnTo>
                      <a:lnTo>
                        <a:pt x="2679" y="5378"/>
                      </a:lnTo>
                      <a:lnTo>
                        <a:pt x="2553" y="5357"/>
                      </a:lnTo>
                      <a:lnTo>
                        <a:pt x="2490" y="5378"/>
                      </a:lnTo>
                      <a:lnTo>
                        <a:pt x="2658" y="5524"/>
                      </a:lnTo>
                      <a:lnTo>
                        <a:pt x="2658" y="5587"/>
                      </a:lnTo>
                      <a:lnTo>
                        <a:pt x="2469" y="5482"/>
                      </a:lnTo>
                      <a:lnTo>
                        <a:pt x="2302" y="5482"/>
                      </a:lnTo>
                      <a:lnTo>
                        <a:pt x="2156" y="5587"/>
                      </a:lnTo>
                      <a:lnTo>
                        <a:pt x="2156" y="5691"/>
                      </a:lnTo>
                      <a:lnTo>
                        <a:pt x="2051" y="5796"/>
                      </a:lnTo>
                      <a:lnTo>
                        <a:pt x="2051" y="5880"/>
                      </a:lnTo>
                      <a:lnTo>
                        <a:pt x="1988" y="5901"/>
                      </a:lnTo>
                      <a:lnTo>
                        <a:pt x="1821" y="6089"/>
                      </a:lnTo>
                      <a:lnTo>
                        <a:pt x="1779" y="6277"/>
                      </a:lnTo>
                      <a:lnTo>
                        <a:pt x="1737" y="6298"/>
                      </a:lnTo>
                      <a:lnTo>
                        <a:pt x="1716" y="6256"/>
                      </a:lnTo>
                      <a:lnTo>
                        <a:pt x="1653" y="6256"/>
                      </a:lnTo>
                      <a:lnTo>
                        <a:pt x="1716" y="6361"/>
                      </a:lnTo>
                      <a:lnTo>
                        <a:pt x="1674" y="6445"/>
                      </a:lnTo>
                      <a:lnTo>
                        <a:pt x="1549" y="6445"/>
                      </a:lnTo>
                      <a:lnTo>
                        <a:pt x="1465" y="6549"/>
                      </a:lnTo>
                      <a:lnTo>
                        <a:pt x="1507" y="6717"/>
                      </a:lnTo>
                      <a:lnTo>
                        <a:pt x="1570" y="6759"/>
                      </a:lnTo>
                      <a:lnTo>
                        <a:pt x="1444" y="6717"/>
                      </a:lnTo>
                      <a:lnTo>
                        <a:pt x="1402" y="6654"/>
                      </a:lnTo>
                      <a:lnTo>
                        <a:pt x="1319" y="6696"/>
                      </a:lnTo>
                      <a:lnTo>
                        <a:pt x="1256" y="6821"/>
                      </a:lnTo>
                      <a:lnTo>
                        <a:pt x="1298" y="6884"/>
                      </a:lnTo>
                      <a:lnTo>
                        <a:pt x="1214" y="6842"/>
                      </a:lnTo>
                      <a:lnTo>
                        <a:pt x="1193" y="6905"/>
                      </a:lnTo>
                      <a:lnTo>
                        <a:pt x="1256" y="6968"/>
                      </a:lnTo>
                      <a:lnTo>
                        <a:pt x="1256" y="7031"/>
                      </a:lnTo>
                      <a:lnTo>
                        <a:pt x="1193" y="7114"/>
                      </a:lnTo>
                      <a:lnTo>
                        <a:pt x="1151" y="7156"/>
                      </a:lnTo>
                      <a:lnTo>
                        <a:pt x="1047" y="7219"/>
                      </a:lnTo>
                      <a:lnTo>
                        <a:pt x="1005" y="7177"/>
                      </a:lnTo>
                      <a:lnTo>
                        <a:pt x="984" y="7135"/>
                      </a:lnTo>
                      <a:lnTo>
                        <a:pt x="900" y="7114"/>
                      </a:lnTo>
                      <a:lnTo>
                        <a:pt x="817" y="7135"/>
                      </a:lnTo>
                      <a:lnTo>
                        <a:pt x="837" y="7240"/>
                      </a:lnTo>
                      <a:lnTo>
                        <a:pt x="796" y="7282"/>
                      </a:lnTo>
                      <a:lnTo>
                        <a:pt x="837" y="7386"/>
                      </a:lnTo>
                      <a:lnTo>
                        <a:pt x="796" y="7491"/>
                      </a:lnTo>
                      <a:lnTo>
                        <a:pt x="733" y="7533"/>
                      </a:lnTo>
                      <a:lnTo>
                        <a:pt x="691" y="7637"/>
                      </a:lnTo>
                      <a:lnTo>
                        <a:pt x="733" y="7742"/>
                      </a:lnTo>
                      <a:lnTo>
                        <a:pt x="775" y="7763"/>
                      </a:lnTo>
                      <a:lnTo>
                        <a:pt x="733" y="7867"/>
                      </a:lnTo>
                      <a:lnTo>
                        <a:pt x="775" y="7951"/>
                      </a:lnTo>
                      <a:lnTo>
                        <a:pt x="858" y="7909"/>
                      </a:lnTo>
                      <a:lnTo>
                        <a:pt x="900" y="7972"/>
                      </a:lnTo>
                      <a:lnTo>
                        <a:pt x="879" y="8098"/>
                      </a:lnTo>
                      <a:lnTo>
                        <a:pt x="837" y="8160"/>
                      </a:lnTo>
                      <a:lnTo>
                        <a:pt x="879" y="8265"/>
                      </a:lnTo>
                      <a:lnTo>
                        <a:pt x="837" y="8307"/>
                      </a:lnTo>
                      <a:lnTo>
                        <a:pt x="942" y="8495"/>
                      </a:lnTo>
                      <a:lnTo>
                        <a:pt x="1005" y="8537"/>
                      </a:lnTo>
                      <a:lnTo>
                        <a:pt x="942" y="8621"/>
                      </a:lnTo>
                      <a:lnTo>
                        <a:pt x="1026" y="8746"/>
                      </a:lnTo>
                      <a:lnTo>
                        <a:pt x="942" y="8788"/>
                      </a:lnTo>
                      <a:lnTo>
                        <a:pt x="984" y="8955"/>
                      </a:lnTo>
                      <a:lnTo>
                        <a:pt x="942" y="9039"/>
                      </a:lnTo>
                      <a:lnTo>
                        <a:pt x="942" y="9269"/>
                      </a:lnTo>
                      <a:lnTo>
                        <a:pt x="1005" y="9353"/>
                      </a:lnTo>
                      <a:lnTo>
                        <a:pt x="942" y="9479"/>
                      </a:lnTo>
                      <a:lnTo>
                        <a:pt x="942" y="9562"/>
                      </a:lnTo>
                      <a:lnTo>
                        <a:pt x="1005" y="9625"/>
                      </a:lnTo>
                      <a:lnTo>
                        <a:pt x="1151" y="9541"/>
                      </a:lnTo>
                      <a:lnTo>
                        <a:pt x="1214" y="9583"/>
                      </a:lnTo>
                      <a:lnTo>
                        <a:pt x="1235" y="9520"/>
                      </a:lnTo>
                      <a:lnTo>
                        <a:pt x="1361" y="9646"/>
                      </a:lnTo>
                      <a:lnTo>
                        <a:pt x="1444" y="9625"/>
                      </a:lnTo>
                      <a:lnTo>
                        <a:pt x="1528" y="9688"/>
                      </a:lnTo>
                      <a:lnTo>
                        <a:pt x="1674" y="9667"/>
                      </a:lnTo>
                      <a:lnTo>
                        <a:pt x="1737" y="9688"/>
                      </a:lnTo>
                      <a:lnTo>
                        <a:pt x="1674" y="9772"/>
                      </a:lnTo>
                      <a:lnTo>
                        <a:pt x="1737" y="9772"/>
                      </a:lnTo>
                      <a:lnTo>
                        <a:pt x="1863" y="9667"/>
                      </a:lnTo>
                      <a:lnTo>
                        <a:pt x="1863" y="9751"/>
                      </a:lnTo>
                      <a:lnTo>
                        <a:pt x="1779" y="9855"/>
                      </a:lnTo>
                      <a:lnTo>
                        <a:pt x="1946" y="10064"/>
                      </a:lnTo>
                      <a:lnTo>
                        <a:pt x="1967" y="10148"/>
                      </a:lnTo>
                      <a:lnTo>
                        <a:pt x="1946" y="10274"/>
                      </a:lnTo>
                      <a:lnTo>
                        <a:pt x="1967" y="10295"/>
                      </a:lnTo>
                      <a:lnTo>
                        <a:pt x="2030" y="10148"/>
                      </a:lnTo>
                      <a:lnTo>
                        <a:pt x="2114" y="10106"/>
                      </a:lnTo>
                      <a:lnTo>
                        <a:pt x="2135" y="10190"/>
                      </a:lnTo>
                      <a:lnTo>
                        <a:pt x="2239" y="10148"/>
                      </a:lnTo>
                      <a:lnTo>
                        <a:pt x="2323" y="10148"/>
                      </a:lnTo>
                      <a:lnTo>
                        <a:pt x="2490" y="10002"/>
                      </a:lnTo>
                      <a:lnTo>
                        <a:pt x="2595" y="10002"/>
                      </a:lnTo>
                      <a:lnTo>
                        <a:pt x="2825" y="9855"/>
                      </a:lnTo>
                      <a:lnTo>
                        <a:pt x="2867" y="9792"/>
                      </a:lnTo>
                      <a:lnTo>
                        <a:pt x="3014" y="9855"/>
                      </a:lnTo>
                      <a:lnTo>
                        <a:pt x="3118" y="9834"/>
                      </a:lnTo>
                      <a:lnTo>
                        <a:pt x="3223" y="9688"/>
                      </a:lnTo>
                      <a:lnTo>
                        <a:pt x="3244" y="9751"/>
                      </a:lnTo>
                      <a:lnTo>
                        <a:pt x="3202" y="9855"/>
                      </a:lnTo>
                      <a:lnTo>
                        <a:pt x="3244" y="9876"/>
                      </a:lnTo>
                      <a:lnTo>
                        <a:pt x="3306" y="9751"/>
                      </a:lnTo>
                      <a:lnTo>
                        <a:pt x="3348" y="9772"/>
                      </a:lnTo>
                      <a:lnTo>
                        <a:pt x="3306" y="9646"/>
                      </a:lnTo>
                      <a:lnTo>
                        <a:pt x="3348" y="9583"/>
                      </a:lnTo>
                      <a:lnTo>
                        <a:pt x="3411" y="9688"/>
                      </a:lnTo>
                      <a:lnTo>
                        <a:pt x="3453" y="9688"/>
                      </a:lnTo>
                      <a:lnTo>
                        <a:pt x="3495" y="9625"/>
                      </a:lnTo>
                      <a:lnTo>
                        <a:pt x="3537" y="9751"/>
                      </a:lnTo>
                      <a:lnTo>
                        <a:pt x="3620" y="9730"/>
                      </a:lnTo>
                      <a:lnTo>
                        <a:pt x="3620" y="9646"/>
                      </a:lnTo>
                      <a:lnTo>
                        <a:pt x="3662" y="9667"/>
                      </a:lnTo>
                      <a:lnTo>
                        <a:pt x="3704" y="9730"/>
                      </a:lnTo>
                      <a:lnTo>
                        <a:pt x="3767" y="9646"/>
                      </a:lnTo>
                      <a:lnTo>
                        <a:pt x="3934" y="9625"/>
                      </a:lnTo>
                      <a:lnTo>
                        <a:pt x="4018" y="9688"/>
                      </a:lnTo>
                      <a:lnTo>
                        <a:pt x="4206" y="9667"/>
                      </a:lnTo>
                      <a:lnTo>
                        <a:pt x="4206" y="9625"/>
                      </a:lnTo>
                      <a:lnTo>
                        <a:pt x="4143" y="9562"/>
                      </a:lnTo>
                      <a:lnTo>
                        <a:pt x="4206" y="9541"/>
                      </a:lnTo>
                      <a:lnTo>
                        <a:pt x="4269" y="9562"/>
                      </a:lnTo>
                      <a:lnTo>
                        <a:pt x="4311" y="9646"/>
                      </a:lnTo>
                      <a:lnTo>
                        <a:pt x="4415" y="9667"/>
                      </a:lnTo>
                      <a:lnTo>
                        <a:pt x="4457" y="9562"/>
                      </a:lnTo>
                      <a:lnTo>
                        <a:pt x="4436" y="9416"/>
                      </a:lnTo>
                      <a:lnTo>
                        <a:pt x="4687" y="9144"/>
                      </a:lnTo>
                      <a:lnTo>
                        <a:pt x="4876" y="9123"/>
                      </a:lnTo>
                      <a:lnTo>
                        <a:pt x="5043" y="8872"/>
                      </a:lnTo>
                      <a:lnTo>
                        <a:pt x="5190" y="8621"/>
                      </a:lnTo>
                      <a:lnTo>
                        <a:pt x="5315" y="8349"/>
                      </a:lnTo>
                      <a:lnTo>
                        <a:pt x="5566" y="7951"/>
                      </a:lnTo>
                      <a:lnTo>
                        <a:pt x="5713" y="7533"/>
                      </a:lnTo>
                      <a:lnTo>
                        <a:pt x="5692" y="7344"/>
                      </a:lnTo>
                      <a:lnTo>
                        <a:pt x="5420" y="7051"/>
                      </a:lnTo>
                      <a:lnTo>
                        <a:pt x="5273" y="7010"/>
                      </a:lnTo>
                      <a:lnTo>
                        <a:pt x="5001" y="6633"/>
                      </a:lnTo>
                      <a:lnTo>
                        <a:pt x="5064" y="6466"/>
                      </a:lnTo>
                      <a:lnTo>
                        <a:pt x="5169" y="6298"/>
                      </a:lnTo>
                      <a:lnTo>
                        <a:pt x="5169" y="6110"/>
                      </a:lnTo>
                      <a:lnTo>
                        <a:pt x="4980" y="5984"/>
                      </a:lnTo>
                      <a:lnTo>
                        <a:pt x="4938" y="5859"/>
                      </a:lnTo>
                      <a:lnTo>
                        <a:pt x="4938" y="5650"/>
                      </a:lnTo>
                      <a:lnTo>
                        <a:pt x="4980" y="5587"/>
                      </a:lnTo>
                      <a:lnTo>
                        <a:pt x="4938" y="5482"/>
                      </a:lnTo>
                      <a:lnTo>
                        <a:pt x="4792" y="5461"/>
                      </a:lnTo>
                      <a:lnTo>
                        <a:pt x="4729" y="5357"/>
                      </a:lnTo>
                      <a:lnTo>
                        <a:pt x="4729" y="5168"/>
                      </a:lnTo>
                      <a:lnTo>
                        <a:pt x="4792" y="5064"/>
                      </a:lnTo>
                      <a:lnTo>
                        <a:pt x="4687" y="5043"/>
                      </a:lnTo>
                      <a:lnTo>
                        <a:pt x="4687" y="4938"/>
                      </a:lnTo>
                      <a:lnTo>
                        <a:pt x="4729" y="4582"/>
                      </a:lnTo>
                      <a:lnTo>
                        <a:pt x="4834" y="4541"/>
                      </a:lnTo>
                      <a:lnTo>
                        <a:pt x="4562" y="3955"/>
                      </a:lnTo>
                      <a:lnTo>
                        <a:pt x="4332" y="3494"/>
                      </a:lnTo>
                      <a:lnTo>
                        <a:pt x="4269" y="3348"/>
                      </a:lnTo>
                      <a:lnTo>
                        <a:pt x="4143" y="3181"/>
                      </a:lnTo>
                      <a:lnTo>
                        <a:pt x="4248" y="2929"/>
                      </a:lnTo>
                      <a:lnTo>
                        <a:pt x="4353" y="2741"/>
                      </a:lnTo>
                      <a:lnTo>
                        <a:pt x="4415" y="2553"/>
                      </a:lnTo>
                      <a:lnTo>
                        <a:pt x="4332" y="2490"/>
                      </a:lnTo>
                      <a:lnTo>
                        <a:pt x="4060" y="2323"/>
                      </a:lnTo>
                      <a:lnTo>
                        <a:pt x="4018" y="2218"/>
                      </a:lnTo>
                      <a:lnTo>
                        <a:pt x="3934" y="2093"/>
                      </a:lnTo>
                      <a:lnTo>
                        <a:pt x="3767" y="2009"/>
                      </a:lnTo>
                      <a:lnTo>
                        <a:pt x="3704" y="2009"/>
                      </a:lnTo>
                      <a:lnTo>
                        <a:pt x="3599" y="1758"/>
                      </a:lnTo>
                      <a:lnTo>
                        <a:pt x="3516" y="1653"/>
                      </a:lnTo>
                      <a:lnTo>
                        <a:pt x="3558" y="1465"/>
                      </a:lnTo>
                      <a:lnTo>
                        <a:pt x="3599" y="1297"/>
                      </a:lnTo>
                      <a:lnTo>
                        <a:pt x="3495" y="1277"/>
                      </a:lnTo>
                      <a:lnTo>
                        <a:pt x="3599" y="1235"/>
                      </a:lnTo>
                      <a:lnTo>
                        <a:pt x="3746" y="1172"/>
                      </a:lnTo>
                      <a:lnTo>
                        <a:pt x="3725" y="942"/>
                      </a:lnTo>
                      <a:lnTo>
                        <a:pt x="3830" y="774"/>
                      </a:lnTo>
                      <a:lnTo>
                        <a:pt x="3850" y="649"/>
                      </a:lnTo>
                      <a:lnTo>
                        <a:pt x="3746" y="523"/>
                      </a:lnTo>
                      <a:lnTo>
                        <a:pt x="3725" y="419"/>
                      </a:lnTo>
                      <a:lnTo>
                        <a:pt x="3537" y="398"/>
                      </a:lnTo>
                      <a:lnTo>
                        <a:pt x="3411" y="335"/>
                      </a:lnTo>
                      <a:lnTo>
                        <a:pt x="3327" y="251"/>
                      </a:lnTo>
                      <a:lnTo>
                        <a:pt x="3202" y="84"/>
                      </a:lnTo>
                      <a:lnTo>
                        <a:pt x="3097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2773" name="Google Shape;2773;p59"/>
              <p:cNvGrpSpPr/>
              <p:nvPr/>
            </p:nvGrpSpPr>
            <p:grpSpPr>
              <a:xfrm>
                <a:off x="1397225" y="1637375"/>
                <a:ext cx="1401575" cy="1228250"/>
                <a:chOff x="1397225" y="1637375"/>
                <a:chExt cx="1401575" cy="1228250"/>
              </a:xfrm>
            </p:grpSpPr>
            <p:sp>
              <p:nvSpPr>
                <p:cNvPr id="2774" name="Google Shape;2774;p59"/>
                <p:cNvSpPr/>
                <p:nvPr/>
              </p:nvSpPr>
              <p:spPr>
                <a:xfrm>
                  <a:off x="2050925" y="2362200"/>
                  <a:ext cx="747875" cy="497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15" h="19889" extrusionOk="0">
                      <a:moveTo>
                        <a:pt x="107" y="1186"/>
                      </a:moveTo>
                      <a:lnTo>
                        <a:pt x="0" y="0"/>
                      </a:lnTo>
                      <a:lnTo>
                        <a:pt x="15577" y="1563"/>
                      </a:lnTo>
                      <a:lnTo>
                        <a:pt x="26519" y="5336"/>
                      </a:lnTo>
                      <a:lnTo>
                        <a:pt x="27435" y="5444"/>
                      </a:lnTo>
                      <a:lnTo>
                        <a:pt x="28783" y="4420"/>
                      </a:lnTo>
                      <a:lnTo>
                        <a:pt x="29753" y="4527"/>
                      </a:lnTo>
                      <a:lnTo>
                        <a:pt x="29915" y="6198"/>
                      </a:lnTo>
                      <a:lnTo>
                        <a:pt x="26465" y="6899"/>
                      </a:lnTo>
                      <a:lnTo>
                        <a:pt x="11157" y="16062"/>
                      </a:lnTo>
                      <a:lnTo>
                        <a:pt x="10295" y="18649"/>
                      </a:lnTo>
                      <a:lnTo>
                        <a:pt x="10295" y="19889"/>
                      </a:lnTo>
                      <a:lnTo>
                        <a:pt x="2803" y="15846"/>
                      </a:lnTo>
                      <a:lnTo>
                        <a:pt x="1347" y="14876"/>
                      </a:lnTo>
                      <a:lnTo>
                        <a:pt x="0" y="14607"/>
                      </a:lnTo>
                      <a:lnTo>
                        <a:pt x="916" y="11642"/>
                      </a:lnTo>
                      <a:lnTo>
                        <a:pt x="1725" y="388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</p:sp>
            <p:grpSp>
              <p:nvGrpSpPr>
                <p:cNvPr id="2775" name="Google Shape;2775;p59"/>
                <p:cNvGrpSpPr/>
                <p:nvPr/>
              </p:nvGrpSpPr>
              <p:grpSpPr>
                <a:xfrm>
                  <a:off x="1397225" y="1637375"/>
                  <a:ext cx="1398775" cy="1228250"/>
                  <a:chOff x="1397225" y="1637375"/>
                  <a:chExt cx="1398775" cy="1228250"/>
                </a:xfrm>
              </p:grpSpPr>
              <p:sp>
                <p:nvSpPr>
                  <p:cNvPr id="2776" name="Google Shape;2776;p59"/>
                  <p:cNvSpPr/>
                  <p:nvPr/>
                </p:nvSpPr>
                <p:spPr>
                  <a:xfrm>
                    <a:off x="1397225" y="1637375"/>
                    <a:ext cx="692600" cy="5942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704" h="23770" extrusionOk="0">
                        <a:moveTo>
                          <a:pt x="14864" y="15547"/>
                        </a:moveTo>
                        <a:lnTo>
                          <a:pt x="14836" y="15589"/>
                        </a:lnTo>
                        <a:lnTo>
                          <a:pt x="14836" y="15568"/>
                        </a:lnTo>
                        <a:lnTo>
                          <a:pt x="14864" y="15547"/>
                        </a:lnTo>
                        <a:close/>
                        <a:moveTo>
                          <a:pt x="19460" y="16760"/>
                        </a:moveTo>
                        <a:lnTo>
                          <a:pt x="19523" y="16823"/>
                        </a:lnTo>
                        <a:lnTo>
                          <a:pt x="19460" y="16844"/>
                        </a:lnTo>
                        <a:lnTo>
                          <a:pt x="19460" y="16760"/>
                        </a:lnTo>
                        <a:close/>
                        <a:moveTo>
                          <a:pt x="23686" y="18497"/>
                        </a:moveTo>
                        <a:lnTo>
                          <a:pt x="23624" y="18644"/>
                        </a:lnTo>
                        <a:lnTo>
                          <a:pt x="23561" y="18853"/>
                        </a:lnTo>
                        <a:lnTo>
                          <a:pt x="23582" y="19020"/>
                        </a:lnTo>
                        <a:lnTo>
                          <a:pt x="23477" y="19229"/>
                        </a:lnTo>
                        <a:lnTo>
                          <a:pt x="23477" y="19355"/>
                        </a:lnTo>
                        <a:lnTo>
                          <a:pt x="23519" y="19439"/>
                        </a:lnTo>
                        <a:lnTo>
                          <a:pt x="23393" y="19355"/>
                        </a:lnTo>
                        <a:lnTo>
                          <a:pt x="23393" y="19543"/>
                        </a:lnTo>
                        <a:lnTo>
                          <a:pt x="23393" y="19564"/>
                        </a:lnTo>
                        <a:cubicBezTo>
                          <a:pt x="23352" y="19648"/>
                          <a:pt x="23310" y="19753"/>
                          <a:pt x="23310" y="19836"/>
                        </a:cubicBezTo>
                        <a:lnTo>
                          <a:pt x="23310" y="19962"/>
                        </a:lnTo>
                        <a:lnTo>
                          <a:pt x="23289" y="19941"/>
                        </a:lnTo>
                        <a:lnTo>
                          <a:pt x="23289" y="19836"/>
                        </a:lnTo>
                        <a:lnTo>
                          <a:pt x="23258" y="19791"/>
                        </a:lnTo>
                        <a:lnTo>
                          <a:pt x="23268" y="19773"/>
                        </a:lnTo>
                        <a:lnTo>
                          <a:pt x="23268" y="19627"/>
                        </a:lnTo>
                        <a:lnTo>
                          <a:pt x="23331" y="19543"/>
                        </a:lnTo>
                        <a:lnTo>
                          <a:pt x="23352" y="19250"/>
                        </a:lnTo>
                        <a:lnTo>
                          <a:pt x="23435" y="19020"/>
                        </a:lnTo>
                        <a:lnTo>
                          <a:pt x="23435" y="18790"/>
                        </a:lnTo>
                        <a:lnTo>
                          <a:pt x="23414" y="18623"/>
                        </a:lnTo>
                        <a:lnTo>
                          <a:pt x="23352" y="18539"/>
                        </a:lnTo>
                        <a:lnTo>
                          <a:pt x="23352" y="18518"/>
                        </a:lnTo>
                        <a:lnTo>
                          <a:pt x="23414" y="18539"/>
                        </a:lnTo>
                        <a:lnTo>
                          <a:pt x="23456" y="18685"/>
                        </a:lnTo>
                        <a:lnTo>
                          <a:pt x="23519" y="18706"/>
                        </a:lnTo>
                        <a:lnTo>
                          <a:pt x="23561" y="18581"/>
                        </a:lnTo>
                        <a:lnTo>
                          <a:pt x="23686" y="18497"/>
                        </a:lnTo>
                        <a:close/>
                        <a:moveTo>
                          <a:pt x="23204" y="19889"/>
                        </a:moveTo>
                        <a:lnTo>
                          <a:pt x="23184" y="19941"/>
                        </a:lnTo>
                        <a:lnTo>
                          <a:pt x="23142" y="20297"/>
                        </a:lnTo>
                        <a:lnTo>
                          <a:pt x="23038" y="20464"/>
                        </a:lnTo>
                        <a:lnTo>
                          <a:pt x="23017" y="20631"/>
                        </a:lnTo>
                        <a:lnTo>
                          <a:pt x="23121" y="20694"/>
                        </a:lnTo>
                        <a:lnTo>
                          <a:pt x="23080" y="20778"/>
                        </a:lnTo>
                        <a:lnTo>
                          <a:pt x="23121" y="20841"/>
                        </a:lnTo>
                        <a:lnTo>
                          <a:pt x="22996" y="20841"/>
                        </a:lnTo>
                        <a:lnTo>
                          <a:pt x="22912" y="20924"/>
                        </a:lnTo>
                        <a:lnTo>
                          <a:pt x="22912" y="21050"/>
                        </a:lnTo>
                        <a:cubicBezTo>
                          <a:pt x="22891" y="21050"/>
                          <a:pt x="22870" y="21092"/>
                          <a:pt x="22870" y="21134"/>
                        </a:cubicBezTo>
                        <a:lnTo>
                          <a:pt x="22870" y="21154"/>
                        </a:lnTo>
                        <a:lnTo>
                          <a:pt x="22847" y="21178"/>
                        </a:lnTo>
                        <a:lnTo>
                          <a:pt x="22847" y="21178"/>
                        </a:lnTo>
                        <a:lnTo>
                          <a:pt x="22849" y="21154"/>
                        </a:lnTo>
                        <a:lnTo>
                          <a:pt x="22849" y="20945"/>
                        </a:lnTo>
                        <a:lnTo>
                          <a:pt x="22828" y="20882"/>
                        </a:lnTo>
                        <a:cubicBezTo>
                          <a:pt x="22828" y="20820"/>
                          <a:pt x="22849" y="20778"/>
                          <a:pt x="22849" y="20736"/>
                        </a:cubicBezTo>
                        <a:lnTo>
                          <a:pt x="22891" y="20778"/>
                        </a:lnTo>
                        <a:lnTo>
                          <a:pt x="22954" y="20778"/>
                        </a:lnTo>
                        <a:lnTo>
                          <a:pt x="22954" y="20610"/>
                        </a:lnTo>
                        <a:lnTo>
                          <a:pt x="23017" y="20569"/>
                        </a:lnTo>
                        <a:lnTo>
                          <a:pt x="22954" y="20485"/>
                        </a:lnTo>
                        <a:lnTo>
                          <a:pt x="22828" y="20464"/>
                        </a:lnTo>
                        <a:lnTo>
                          <a:pt x="22828" y="20380"/>
                        </a:lnTo>
                        <a:lnTo>
                          <a:pt x="22703" y="20150"/>
                        </a:lnTo>
                        <a:lnTo>
                          <a:pt x="22703" y="20108"/>
                        </a:lnTo>
                        <a:lnTo>
                          <a:pt x="22828" y="20255"/>
                        </a:lnTo>
                        <a:lnTo>
                          <a:pt x="22912" y="20380"/>
                        </a:lnTo>
                        <a:lnTo>
                          <a:pt x="22996" y="20401"/>
                        </a:lnTo>
                        <a:lnTo>
                          <a:pt x="23038" y="20359"/>
                        </a:lnTo>
                        <a:lnTo>
                          <a:pt x="23017" y="20276"/>
                        </a:lnTo>
                        <a:lnTo>
                          <a:pt x="23121" y="20255"/>
                        </a:lnTo>
                        <a:lnTo>
                          <a:pt x="23121" y="20171"/>
                        </a:lnTo>
                        <a:lnTo>
                          <a:pt x="23059" y="20108"/>
                        </a:lnTo>
                        <a:cubicBezTo>
                          <a:pt x="23101" y="20066"/>
                          <a:pt x="23121" y="19983"/>
                          <a:pt x="23142" y="19941"/>
                        </a:cubicBezTo>
                        <a:lnTo>
                          <a:pt x="23163" y="19962"/>
                        </a:lnTo>
                        <a:lnTo>
                          <a:pt x="23204" y="19889"/>
                        </a:lnTo>
                        <a:close/>
                        <a:moveTo>
                          <a:pt x="23519" y="19836"/>
                        </a:moveTo>
                        <a:lnTo>
                          <a:pt x="23540" y="19962"/>
                        </a:lnTo>
                        <a:lnTo>
                          <a:pt x="23582" y="19962"/>
                        </a:lnTo>
                        <a:lnTo>
                          <a:pt x="23582" y="20087"/>
                        </a:lnTo>
                        <a:lnTo>
                          <a:pt x="23665" y="20171"/>
                        </a:lnTo>
                        <a:lnTo>
                          <a:pt x="23728" y="20108"/>
                        </a:lnTo>
                        <a:lnTo>
                          <a:pt x="23770" y="20150"/>
                        </a:lnTo>
                        <a:lnTo>
                          <a:pt x="23875" y="20087"/>
                        </a:lnTo>
                        <a:lnTo>
                          <a:pt x="24021" y="20087"/>
                        </a:lnTo>
                        <a:lnTo>
                          <a:pt x="24021" y="20108"/>
                        </a:lnTo>
                        <a:lnTo>
                          <a:pt x="23854" y="20213"/>
                        </a:lnTo>
                        <a:lnTo>
                          <a:pt x="23812" y="20255"/>
                        </a:lnTo>
                        <a:lnTo>
                          <a:pt x="23812" y="20297"/>
                        </a:lnTo>
                        <a:lnTo>
                          <a:pt x="23875" y="20359"/>
                        </a:lnTo>
                        <a:lnTo>
                          <a:pt x="23854" y="20401"/>
                        </a:lnTo>
                        <a:lnTo>
                          <a:pt x="23770" y="20401"/>
                        </a:lnTo>
                        <a:lnTo>
                          <a:pt x="23770" y="20464"/>
                        </a:lnTo>
                        <a:lnTo>
                          <a:pt x="23854" y="20590"/>
                        </a:lnTo>
                        <a:lnTo>
                          <a:pt x="23854" y="20694"/>
                        </a:lnTo>
                        <a:lnTo>
                          <a:pt x="23812" y="20715"/>
                        </a:lnTo>
                        <a:lnTo>
                          <a:pt x="23728" y="20631"/>
                        </a:lnTo>
                        <a:lnTo>
                          <a:pt x="23665" y="20548"/>
                        </a:lnTo>
                        <a:lnTo>
                          <a:pt x="23645" y="20610"/>
                        </a:lnTo>
                        <a:lnTo>
                          <a:pt x="23665" y="20694"/>
                        </a:lnTo>
                        <a:lnTo>
                          <a:pt x="23624" y="20757"/>
                        </a:lnTo>
                        <a:lnTo>
                          <a:pt x="23624" y="20903"/>
                        </a:lnTo>
                        <a:lnTo>
                          <a:pt x="23645" y="20924"/>
                        </a:lnTo>
                        <a:cubicBezTo>
                          <a:pt x="23629" y="20919"/>
                          <a:pt x="23614" y="20916"/>
                          <a:pt x="23601" y="20916"/>
                        </a:cubicBezTo>
                        <a:cubicBezTo>
                          <a:pt x="23562" y="20916"/>
                          <a:pt x="23535" y="20940"/>
                          <a:pt x="23519" y="20987"/>
                        </a:cubicBezTo>
                        <a:cubicBezTo>
                          <a:pt x="23456" y="21071"/>
                          <a:pt x="23414" y="21154"/>
                          <a:pt x="23373" y="21259"/>
                        </a:cubicBezTo>
                        <a:lnTo>
                          <a:pt x="23268" y="21154"/>
                        </a:lnTo>
                        <a:lnTo>
                          <a:pt x="23121" y="21154"/>
                        </a:lnTo>
                        <a:lnTo>
                          <a:pt x="23121" y="21238"/>
                        </a:lnTo>
                        <a:lnTo>
                          <a:pt x="23163" y="21322"/>
                        </a:lnTo>
                        <a:lnTo>
                          <a:pt x="23142" y="21426"/>
                        </a:lnTo>
                        <a:lnTo>
                          <a:pt x="23247" y="21468"/>
                        </a:lnTo>
                        <a:lnTo>
                          <a:pt x="23205" y="21552"/>
                        </a:lnTo>
                        <a:lnTo>
                          <a:pt x="23121" y="21552"/>
                        </a:lnTo>
                        <a:lnTo>
                          <a:pt x="23101" y="21531"/>
                        </a:lnTo>
                        <a:lnTo>
                          <a:pt x="23038" y="21615"/>
                        </a:lnTo>
                        <a:lnTo>
                          <a:pt x="23038" y="21531"/>
                        </a:lnTo>
                        <a:lnTo>
                          <a:pt x="23101" y="21447"/>
                        </a:lnTo>
                        <a:lnTo>
                          <a:pt x="22996" y="21322"/>
                        </a:lnTo>
                        <a:cubicBezTo>
                          <a:pt x="22996" y="21259"/>
                          <a:pt x="22996" y="21196"/>
                          <a:pt x="23017" y="21134"/>
                        </a:cubicBezTo>
                        <a:lnTo>
                          <a:pt x="23163" y="21050"/>
                        </a:lnTo>
                        <a:lnTo>
                          <a:pt x="23205" y="20882"/>
                        </a:lnTo>
                        <a:lnTo>
                          <a:pt x="23268" y="20903"/>
                        </a:lnTo>
                        <a:lnTo>
                          <a:pt x="23331" y="20841"/>
                        </a:lnTo>
                        <a:lnTo>
                          <a:pt x="23331" y="20736"/>
                        </a:lnTo>
                        <a:lnTo>
                          <a:pt x="23352" y="20673"/>
                        </a:lnTo>
                        <a:lnTo>
                          <a:pt x="23352" y="20276"/>
                        </a:lnTo>
                        <a:lnTo>
                          <a:pt x="23373" y="20171"/>
                        </a:lnTo>
                        <a:lnTo>
                          <a:pt x="23435" y="20401"/>
                        </a:lnTo>
                        <a:lnTo>
                          <a:pt x="23414" y="20673"/>
                        </a:lnTo>
                        <a:lnTo>
                          <a:pt x="23456" y="20694"/>
                        </a:lnTo>
                        <a:lnTo>
                          <a:pt x="23540" y="20527"/>
                        </a:lnTo>
                        <a:lnTo>
                          <a:pt x="23519" y="20108"/>
                        </a:lnTo>
                        <a:lnTo>
                          <a:pt x="23435" y="20004"/>
                        </a:lnTo>
                        <a:cubicBezTo>
                          <a:pt x="23456" y="19983"/>
                          <a:pt x="23456" y="19941"/>
                          <a:pt x="23498" y="19899"/>
                        </a:cubicBezTo>
                        <a:cubicBezTo>
                          <a:pt x="23519" y="19878"/>
                          <a:pt x="23519" y="19857"/>
                          <a:pt x="23519" y="19836"/>
                        </a:cubicBezTo>
                        <a:close/>
                        <a:moveTo>
                          <a:pt x="22808" y="1"/>
                        </a:moveTo>
                        <a:lnTo>
                          <a:pt x="22598" y="105"/>
                        </a:lnTo>
                        <a:lnTo>
                          <a:pt x="22556" y="168"/>
                        </a:lnTo>
                        <a:lnTo>
                          <a:pt x="22389" y="168"/>
                        </a:lnTo>
                        <a:lnTo>
                          <a:pt x="22264" y="231"/>
                        </a:lnTo>
                        <a:lnTo>
                          <a:pt x="22033" y="440"/>
                        </a:lnTo>
                        <a:lnTo>
                          <a:pt x="21866" y="503"/>
                        </a:lnTo>
                        <a:lnTo>
                          <a:pt x="21615" y="503"/>
                        </a:lnTo>
                        <a:lnTo>
                          <a:pt x="21448" y="398"/>
                        </a:lnTo>
                        <a:lnTo>
                          <a:pt x="21406" y="335"/>
                        </a:lnTo>
                        <a:lnTo>
                          <a:pt x="21406" y="398"/>
                        </a:lnTo>
                        <a:lnTo>
                          <a:pt x="21322" y="398"/>
                        </a:lnTo>
                        <a:lnTo>
                          <a:pt x="21217" y="294"/>
                        </a:lnTo>
                        <a:lnTo>
                          <a:pt x="21113" y="335"/>
                        </a:lnTo>
                        <a:lnTo>
                          <a:pt x="21092" y="419"/>
                        </a:lnTo>
                        <a:lnTo>
                          <a:pt x="21029" y="419"/>
                        </a:lnTo>
                        <a:lnTo>
                          <a:pt x="21008" y="335"/>
                        </a:lnTo>
                        <a:lnTo>
                          <a:pt x="21029" y="273"/>
                        </a:lnTo>
                        <a:lnTo>
                          <a:pt x="21134" y="210"/>
                        </a:lnTo>
                        <a:lnTo>
                          <a:pt x="21092" y="168"/>
                        </a:lnTo>
                        <a:lnTo>
                          <a:pt x="20945" y="210"/>
                        </a:lnTo>
                        <a:lnTo>
                          <a:pt x="20736" y="315"/>
                        </a:lnTo>
                        <a:lnTo>
                          <a:pt x="20590" y="398"/>
                        </a:lnTo>
                        <a:lnTo>
                          <a:pt x="20527" y="524"/>
                        </a:lnTo>
                        <a:lnTo>
                          <a:pt x="20569" y="628"/>
                        </a:lnTo>
                        <a:lnTo>
                          <a:pt x="20694" y="649"/>
                        </a:lnTo>
                        <a:lnTo>
                          <a:pt x="20611" y="733"/>
                        </a:lnTo>
                        <a:lnTo>
                          <a:pt x="20255" y="733"/>
                        </a:lnTo>
                        <a:lnTo>
                          <a:pt x="20088" y="859"/>
                        </a:lnTo>
                        <a:lnTo>
                          <a:pt x="19983" y="1131"/>
                        </a:lnTo>
                        <a:lnTo>
                          <a:pt x="19941" y="1319"/>
                        </a:lnTo>
                        <a:lnTo>
                          <a:pt x="19878" y="1319"/>
                        </a:lnTo>
                        <a:lnTo>
                          <a:pt x="19857" y="1256"/>
                        </a:lnTo>
                        <a:lnTo>
                          <a:pt x="19878" y="1068"/>
                        </a:lnTo>
                        <a:lnTo>
                          <a:pt x="20025" y="817"/>
                        </a:lnTo>
                        <a:lnTo>
                          <a:pt x="20025" y="733"/>
                        </a:lnTo>
                        <a:lnTo>
                          <a:pt x="19983" y="733"/>
                        </a:lnTo>
                        <a:lnTo>
                          <a:pt x="19732" y="1047"/>
                        </a:lnTo>
                        <a:lnTo>
                          <a:pt x="19585" y="1047"/>
                        </a:lnTo>
                        <a:lnTo>
                          <a:pt x="19523" y="1026"/>
                        </a:lnTo>
                        <a:lnTo>
                          <a:pt x="19439" y="921"/>
                        </a:lnTo>
                        <a:lnTo>
                          <a:pt x="19313" y="900"/>
                        </a:lnTo>
                        <a:lnTo>
                          <a:pt x="19230" y="900"/>
                        </a:lnTo>
                        <a:lnTo>
                          <a:pt x="19230" y="942"/>
                        </a:lnTo>
                        <a:lnTo>
                          <a:pt x="19418" y="1026"/>
                        </a:lnTo>
                        <a:lnTo>
                          <a:pt x="19460" y="1110"/>
                        </a:lnTo>
                        <a:lnTo>
                          <a:pt x="19418" y="1131"/>
                        </a:lnTo>
                        <a:lnTo>
                          <a:pt x="19251" y="1068"/>
                        </a:lnTo>
                        <a:lnTo>
                          <a:pt x="19062" y="1047"/>
                        </a:lnTo>
                        <a:lnTo>
                          <a:pt x="18832" y="1151"/>
                        </a:lnTo>
                        <a:lnTo>
                          <a:pt x="18539" y="1423"/>
                        </a:lnTo>
                        <a:lnTo>
                          <a:pt x="18204" y="1570"/>
                        </a:lnTo>
                        <a:lnTo>
                          <a:pt x="17974" y="1758"/>
                        </a:lnTo>
                        <a:lnTo>
                          <a:pt x="17744" y="1967"/>
                        </a:lnTo>
                        <a:lnTo>
                          <a:pt x="17451" y="2219"/>
                        </a:lnTo>
                        <a:lnTo>
                          <a:pt x="17263" y="2302"/>
                        </a:lnTo>
                        <a:lnTo>
                          <a:pt x="17158" y="2323"/>
                        </a:lnTo>
                        <a:lnTo>
                          <a:pt x="17012" y="2428"/>
                        </a:lnTo>
                        <a:lnTo>
                          <a:pt x="16865" y="2428"/>
                        </a:lnTo>
                        <a:lnTo>
                          <a:pt x="16698" y="2574"/>
                        </a:lnTo>
                        <a:lnTo>
                          <a:pt x="16510" y="2574"/>
                        </a:lnTo>
                        <a:lnTo>
                          <a:pt x="16426" y="2491"/>
                        </a:lnTo>
                        <a:lnTo>
                          <a:pt x="16238" y="2470"/>
                        </a:lnTo>
                        <a:lnTo>
                          <a:pt x="16091" y="2365"/>
                        </a:lnTo>
                        <a:lnTo>
                          <a:pt x="15986" y="2302"/>
                        </a:lnTo>
                        <a:lnTo>
                          <a:pt x="15798" y="2219"/>
                        </a:lnTo>
                        <a:lnTo>
                          <a:pt x="15714" y="2260"/>
                        </a:lnTo>
                        <a:lnTo>
                          <a:pt x="15589" y="2386"/>
                        </a:lnTo>
                        <a:lnTo>
                          <a:pt x="15380" y="2595"/>
                        </a:lnTo>
                        <a:lnTo>
                          <a:pt x="15338" y="2721"/>
                        </a:lnTo>
                        <a:lnTo>
                          <a:pt x="15233" y="2825"/>
                        </a:lnTo>
                        <a:lnTo>
                          <a:pt x="15170" y="2951"/>
                        </a:lnTo>
                        <a:lnTo>
                          <a:pt x="15087" y="2951"/>
                        </a:lnTo>
                        <a:lnTo>
                          <a:pt x="15024" y="2909"/>
                        </a:lnTo>
                        <a:lnTo>
                          <a:pt x="14940" y="2951"/>
                        </a:lnTo>
                        <a:lnTo>
                          <a:pt x="15045" y="3202"/>
                        </a:lnTo>
                        <a:lnTo>
                          <a:pt x="15170" y="3683"/>
                        </a:lnTo>
                        <a:lnTo>
                          <a:pt x="15296" y="4081"/>
                        </a:lnTo>
                        <a:lnTo>
                          <a:pt x="15359" y="4416"/>
                        </a:lnTo>
                        <a:lnTo>
                          <a:pt x="15338" y="4729"/>
                        </a:lnTo>
                        <a:lnTo>
                          <a:pt x="15191" y="4980"/>
                        </a:lnTo>
                        <a:lnTo>
                          <a:pt x="15087" y="5127"/>
                        </a:lnTo>
                        <a:lnTo>
                          <a:pt x="15087" y="5190"/>
                        </a:lnTo>
                        <a:lnTo>
                          <a:pt x="15296" y="5441"/>
                        </a:lnTo>
                        <a:lnTo>
                          <a:pt x="15442" y="5504"/>
                        </a:lnTo>
                        <a:lnTo>
                          <a:pt x="15442" y="5357"/>
                        </a:lnTo>
                        <a:lnTo>
                          <a:pt x="15484" y="5420"/>
                        </a:lnTo>
                        <a:lnTo>
                          <a:pt x="15589" y="5357"/>
                        </a:lnTo>
                        <a:lnTo>
                          <a:pt x="15673" y="5357"/>
                        </a:lnTo>
                        <a:lnTo>
                          <a:pt x="15589" y="5441"/>
                        </a:lnTo>
                        <a:lnTo>
                          <a:pt x="15589" y="5525"/>
                        </a:lnTo>
                        <a:lnTo>
                          <a:pt x="15882" y="5755"/>
                        </a:lnTo>
                        <a:lnTo>
                          <a:pt x="15798" y="5817"/>
                        </a:lnTo>
                        <a:lnTo>
                          <a:pt x="15673" y="5776"/>
                        </a:lnTo>
                        <a:lnTo>
                          <a:pt x="15652" y="5859"/>
                        </a:lnTo>
                        <a:lnTo>
                          <a:pt x="15610" y="6152"/>
                        </a:lnTo>
                        <a:lnTo>
                          <a:pt x="15610" y="6278"/>
                        </a:lnTo>
                        <a:lnTo>
                          <a:pt x="15673" y="6341"/>
                        </a:lnTo>
                        <a:lnTo>
                          <a:pt x="15756" y="6257"/>
                        </a:lnTo>
                        <a:lnTo>
                          <a:pt x="15882" y="6236"/>
                        </a:lnTo>
                        <a:lnTo>
                          <a:pt x="15986" y="6278"/>
                        </a:lnTo>
                        <a:lnTo>
                          <a:pt x="16028" y="6361"/>
                        </a:lnTo>
                        <a:lnTo>
                          <a:pt x="16196" y="6299"/>
                        </a:lnTo>
                        <a:lnTo>
                          <a:pt x="16384" y="6361"/>
                        </a:lnTo>
                        <a:lnTo>
                          <a:pt x="16530" y="6445"/>
                        </a:lnTo>
                        <a:lnTo>
                          <a:pt x="16384" y="6508"/>
                        </a:lnTo>
                        <a:lnTo>
                          <a:pt x="16405" y="6654"/>
                        </a:lnTo>
                        <a:lnTo>
                          <a:pt x="16384" y="6759"/>
                        </a:lnTo>
                        <a:lnTo>
                          <a:pt x="16196" y="6780"/>
                        </a:lnTo>
                        <a:lnTo>
                          <a:pt x="16217" y="6696"/>
                        </a:lnTo>
                        <a:lnTo>
                          <a:pt x="16112" y="6613"/>
                        </a:lnTo>
                        <a:lnTo>
                          <a:pt x="16028" y="6675"/>
                        </a:lnTo>
                        <a:lnTo>
                          <a:pt x="15882" y="6654"/>
                        </a:lnTo>
                        <a:lnTo>
                          <a:pt x="15819" y="6592"/>
                        </a:lnTo>
                        <a:lnTo>
                          <a:pt x="15777" y="6445"/>
                        </a:lnTo>
                        <a:lnTo>
                          <a:pt x="15673" y="6403"/>
                        </a:lnTo>
                        <a:lnTo>
                          <a:pt x="15610" y="6403"/>
                        </a:lnTo>
                        <a:lnTo>
                          <a:pt x="15484" y="6299"/>
                        </a:lnTo>
                        <a:lnTo>
                          <a:pt x="15505" y="6131"/>
                        </a:lnTo>
                        <a:lnTo>
                          <a:pt x="15652" y="5776"/>
                        </a:lnTo>
                        <a:lnTo>
                          <a:pt x="15610" y="5671"/>
                        </a:lnTo>
                        <a:lnTo>
                          <a:pt x="15568" y="5671"/>
                        </a:lnTo>
                        <a:lnTo>
                          <a:pt x="15463" y="5776"/>
                        </a:lnTo>
                        <a:lnTo>
                          <a:pt x="15463" y="6131"/>
                        </a:lnTo>
                        <a:lnTo>
                          <a:pt x="15401" y="6341"/>
                        </a:lnTo>
                        <a:lnTo>
                          <a:pt x="15296" y="6445"/>
                        </a:lnTo>
                        <a:lnTo>
                          <a:pt x="15296" y="6508"/>
                        </a:lnTo>
                        <a:lnTo>
                          <a:pt x="15380" y="6382"/>
                        </a:lnTo>
                        <a:lnTo>
                          <a:pt x="15463" y="6382"/>
                        </a:lnTo>
                        <a:lnTo>
                          <a:pt x="15505" y="6445"/>
                        </a:lnTo>
                        <a:lnTo>
                          <a:pt x="15652" y="6445"/>
                        </a:lnTo>
                        <a:lnTo>
                          <a:pt x="15694" y="6571"/>
                        </a:lnTo>
                        <a:lnTo>
                          <a:pt x="15694" y="6780"/>
                        </a:lnTo>
                        <a:lnTo>
                          <a:pt x="15589" y="6905"/>
                        </a:lnTo>
                        <a:lnTo>
                          <a:pt x="15442" y="6968"/>
                        </a:lnTo>
                        <a:lnTo>
                          <a:pt x="15442" y="6968"/>
                        </a:lnTo>
                        <a:lnTo>
                          <a:pt x="15589" y="6780"/>
                        </a:lnTo>
                        <a:lnTo>
                          <a:pt x="15589" y="6696"/>
                        </a:lnTo>
                        <a:lnTo>
                          <a:pt x="15505" y="6675"/>
                        </a:lnTo>
                        <a:lnTo>
                          <a:pt x="15463" y="6613"/>
                        </a:lnTo>
                        <a:lnTo>
                          <a:pt x="15380" y="6675"/>
                        </a:lnTo>
                        <a:lnTo>
                          <a:pt x="15191" y="6801"/>
                        </a:lnTo>
                        <a:lnTo>
                          <a:pt x="15191" y="6905"/>
                        </a:lnTo>
                        <a:lnTo>
                          <a:pt x="15087" y="6926"/>
                        </a:lnTo>
                        <a:lnTo>
                          <a:pt x="14982" y="6989"/>
                        </a:lnTo>
                        <a:lnTo>
                          <a:pt x="14961" y="6885"/>
                        </a:lnTo>
                        <a:lnTo>
                          <a:pt x="14898" y="6864"/>
                        </a:lnTo>
                        <a:lnTo>
                          <a:pt x="14752" y="6864"/>
                        </a:lnTo>
                        <a:lnTo>
                          <a:pt x="14668" y="6822"/>
                        </a:lnTo>
                        <a:lnTo>
                          <a:pt x="14647" y="6696"/>
                        </a:lnTo>
                        <a:lnTo>
                          <a:pt x="14564" y="6675"/>
                        </a:lnTo>
                        <a:lnTo>
                          <a:pt x="14522" y="6696"/>
                        </a:lnTo>
                        <a:lnTo>
                          <a:pt x="14417" y="6696"/>
                        </a:lnTo>
                        <a:lnTo>
                          <a:pt x="14417" y="6613"/>
                        </a:lnTo>
                        <a:lnTo>
                          <a:pt x="14334" y="6571"/>
                        </a:lnTo>
                        <a:lnTo>
                          <a:pt x="14250" y="6613"/>
                        </a:lnTo>
                        <a:lnTo>
                          <a:pt x="14208" y="6613"/>
                        </a:lnTo>
                        <a:lnTo>
                          <a:pt x="14208" y="6487"/>
                        </a:lnTo>
                        <a:lnTo>
                          <a:pt x="14145" y="6403"/>
                        </a:lnTo>
                        <a:lnTo>
                          <a:pt x="14145" y="6341"/>
                        </a:lnTo>
                        <a:lnTo>
                          <a:pt x="14250" y="6299"/>
                        </a:lnTo>
                        <a:lnTo>
                          <a:pt x="14396" y="6131"/>
                        </a:lnTo>
                        <a:lnTo>
                          <a:pt x="14459" y="6131"/>
                        </a:lnTo>
                        <a:lnTo>
                          <a:pt x="14543" y="6048"/>
                        </a:lnTo>
                        <a:lnTo>
                          <a:pt x="14543" y="5964"/>
                        </a:lnTo>
                        <a:lnTo>
                          <a:pt x="14396" y="5817"/>
                        </a:lnTo>
                        <a:lnTo>
                          <a:pt x="14313" y="5755"/>
                        </a:lnTo>
                        <a:lnTo>
                          <a:pt x="14208" y="5755"/>
                        </a:lnTo>
                        <a:lnTo>
                          <a:pt x="14020" y="5859"/>
                        </a:lnTo>
                        <a:lnTo>
                          <a:pt x="13915" y="5859"/>
                        </a:lnTo>
                        <a:lnTo>
                          <a:pt x="13810" y="5776"/>
                        </a:lnTo>
                        <a:lnTo>
                          <a:pt x="13706" y="5776"/>
                        </a:lnTo>
                        <a:lnTo>
                          <a:pt x="13371" y="5922"/>
                        </a:lnTo>
                        <a:lnTo>
                          <a:pt x="13329" y="5964"/>
                        </a:lnTo>
                        <a:lnTo>
                          <a:pt x="13392" y="6027"/>
                        </a:lnTo>
                        <a:lnTo>
                          <a:pt x="13517" y="6131"/>
                        </a:lnTo>
                        <a:lnTo>
                          <a:pt x="13497" y="6152"/>
                        </a:lnTo>
                        <a:lnTo>
                          <a:pt x="13392" y="6131"/>
                        </a:lnTo>
                        <a:lnTo>
                          <a:pt x="13287" y="6131"/>
                        </a:lnTo>
                        <a:lnTo>
                          <a:pt x="13225" y="6069"/>
                        </a:lnTo>
                        <a:lnTo>
                          <a:pt x="13120" y="6048"/>
                        </a:lnTo>
                        <a:lnTo>
                          <a:pt x="12911" y="6027"/>
                        </a:lnTo>
                        <a:lnTo>
                          <a:pt x="12701" y="6048"/>
                        </a:lnTo>
                        <a:lnTo>
                          <a:pt x="12639" y="6089"/>
                        </a:lnTo>
                        <a:lnTo>
                          <a:pt x="12639" y="6152"/>
                        </a:lnTo>
                        <a:lnTo>
                          <a:pt x="12534" y="6152"/>
                        </a:lnTo>
                        <a:lnTo>
                          <a:pt x="12492" y="6131"/>
                        </a:lnTo>
                        <a:lnTo>
                          <a:pt x="12429" y="6131"/>
                        </a:lnTo>
                        <a:lnTo>
                          <a:pt x="12262" y="6236"/>
                        </a:lnTo>
                        <a:lnTo>
                          <a:pt x="12262" y="6278"/>
                        </a:lnTo>
                        <a:lnTo>
                          <a:pt x="12178" y="6299"/>
                        </a:lnTo>
                        <a:lnTo>
                          <a:pt x="12011" y="6382"/>
                        </a:lnTo>
                        <a:lnTo>
                          <a:pt x="11865" y="6466"/>
                        </a:lnTo>
                        <a:lnTo>
                          <a:pt x="11802" y="6466"/>
                        </a:lnTo>
                        <a:lnTo>
                          <a:pt x="11823" y="6403"/>
                        </a:lnTo>
                        <a:lnTo>
                          <a:pt x="11844" y="6341"/>
                        </a:lnTo>
                        <a:lnTo>
                          <a:pt x="11739" y="6382"/>
                        </a:lnTo>
                        <a:lnTo>
                          <a:pt x="11634" y="6508"/>
                        </a:lnTo>
                        <a:lnTo>
                          <a:pt x="11634" y="6571"/>
                        </a:lnTo>
                        <a:lnTo>
                          <a:pt x="11802" y="6759"/>
                        </a:lnTo>
                        <a:lnTo>
                          <a:pt x="11948" y="6989"/>
                        </a:lnTo>
                        <a:lnTo>
                          <a:pt x="12116" y="7031"/>
                        </a:lnTo>
                        <a:lnTo>
                          <a:pt x="12241" y="7198"/>
                        </a:lnTo>
                        <a:lnTo>
                          <a:pt x="12367" y="7282"/>
                        </a:lnTo>
                        <a:lnTo>
                          <a:pt x="12429" y="7408"/>
                        </a:lnTo>
                        <a:lnTo>
                          <a:pt x="12534" y="7429"/>
                        </a:lnTo>
                        <a:lnTo>
                          <a:pt x="12660" y="7512"/>
                        </a:lnTo>
                        <a:lnTo>
                          <a:pt x="12597" y="7533"/>
                        </a:lnTo>
                        <a:lnTo>
                          <a:pt x="12429" y="7533"/>
                        </a:lnTo>
                        <a:lnTo>
                          <a:pt x="12388" y="7429"/>
                        </a:lnTo>
                        <a:lnTo>
                          <a:pt x="12262" y="7324"/>
                        </a:lnTo>
                        <a:lnTo>
                          <a:pt x="12178" y="7282"/>
                        </a:lnTo>
                        <a:lnTo>
                          <a:pt x="12137" y="7282"/>
                        </a:lnTo>
                        <a:lnTo>
                          <a:pt x="12011" y="7408"/>
                        </a:lnTo>
                        <a:lnTo>
                          <a:pt x="11885" y="7408"/>
                        </a:lnTo>
                        <a:lnTo>
                          <a:pt x="11802" y="7303"/>
                        </a:lnTo>
                        <a:lnTo>
                          <a:pt x="11906" y="7198"/>
                        </a:lnTo>
                        <a:lnTo>
                          <a:pt x="11906" y="7136"/>
                        </a:lnTo>
                        <a:lnTo>
                          <a:pt x="11823" y="7136"/>
                        </a:lnTo>
                        <a:lnTo>
                          <a:pt x="11739" y="7282"/>
                        </a:lnTo>
                        <a:lnTo>
                          <a:pt x="11781" y="7512"/>
                        </a:lnTo>
                        <a:lnTo>
                          <a:pt x="11802" y="7554"/>
                        </a:lnTo>
                        <a:lnTo>
                          <a:pt x="11802" y="7638"/>
                        </a:lnTo>
                        <a:lnTo>
                          <a:pt x="11676" y="7742"/>
                        </a:lnTo>
                        <a:lnTo>
                          <a:pt x="11593" y="7910"/>
                        </a:lnTo>
                        <a:lnTo>
                          <a:pt x="11572" y="8056"/>
                        </a:lnTo>
                        <a:lnTo>
                          <a:pt x="11593" y="8224"/>
                        </a:lnTo>
                        <a:lnTo>
                          <a:pt x="11802" y="8454"/>
                        </a:lnTo>
                        <a:lnTo>
                          <a:pt x="11990" y="8538"/>
                        </a:lnTo>
                        <a:lnTo>
                          <a:pt x="12116" y="8663"/>
                        </a:lnTo>
                        <a:lnTo>
                          <a:pt x="12199" y="8663"/>
                        </a:lnTo>
                        <a:lnTo>
                          <a:pt x="12346" y="8558"/>
                        </a:lnTo>
                        <a:lnTo>
                          <a:pt x="12492" y="8496"/>
                        </a:lnTo>
                        <a:lnTo>
                          <a:pt x="12639" y="8579"/>
                        </a:lnTo>
                        <a:lnTo>
                          <a:pt x="12890" y="8600"/>
                        </a:lnTo>
                        <a:lnTo>
                          <a:pt x="12994" y="8684"/>
                        </a:lnTo>
                        <a:lnTo>
                          <a:pt x="13015" y="8810"/>
                        </a:lnTo>
                        <a:lnTo>
                          <a:pt x="13078" y="8851"/>
                        </a:lnTo>
                        <a:lnTo>
                          <a:pt x="13141" y="8789"/>
                        </a:lnTo>
                        <a:lnTo>
                          <a:pt x="13141" y="8642"/>
                        </a:lnTo>
                        <a:lnTo>
                          <a:pt x="13162" y="8579"/>
                        </a:lnTo>
                        <a:lnTo>
                          <a:pt x="13266" y="8642"/>
                        </a:lnTo>
                        <a:lnTo>
                          <a:pt x="13266" y="8705"/>
                        </a:lnTo>
                        <a:lnTo>
                          <a:pt x="13162" y="8851"/>
                        </a:lnTo>
                        <a:lnTo>
                          <a:pt x="13162" y="8956"/>
                        </a:lnTo>
                        <a:lnTo>
                          <a:pt x="13204" y="8956"/>
                        </a:lnTo>
                        <a:lnTo>
                          <a:pt x="13371" y="8810"/>
                        </a:lnTo>
                        <a:lnTo>
                          <a:pt x="13413" y="8747"/>
                        </a:lnTo>
                        <a:lnTo>
                          <a:pt x="13601" y="8684"/>
                        </a:lnTo>
                        <a:lnTo>
                          <a:pt x="13831" y="8538"/>
                        </a:lnTo>
                        <a:lnTo>
                          <a:pt x="13999" y="8496"/>
                        </a:lnTo>
                        <a:lnTo>
                          <a:pt x="14082" y="8391"/>
                        </a:lnTo>
                        <a:lnTo>
                          <a:pt x="14124" y="8391"/>
                        </a:lnTo>
                        <a:lnTo>
                          <a:pt x="14145" y="8475"/>
                        </a:lnTo>
                        <a:lnTo>
                          <a:pt x="14208" y="8496"/>
                        </a:lnTo>
                        <a:lnTo>
                          <a:pt x="14396" y="8370"/>
                        </a:lnTo>
                        <a:lnTo>
                          <a:pt x="14543" y="8370"/>
                        </a:lnTo>
                        <a:lnTo>
                          <a:pt x="14606" y="8328"/>
                        </a:lnTo>
                        <a:lnTo>
                          <a:pt x="14543" y="8391"/>
                        </a:lnTo>
                        <a:lnTo>
                          <a:pt x="14417" y="8475"/>
                        </a:lnTo>
                        <a:lnTo>
                          <a:pt x="14417" y="8538"/>
                        </a:lnTo>
                        <a:lnTo>
                          <a:pt x="14459" y="8558"/>
                        </a:lnTo>
                        <a:lnTo>
                          <a:pt x="14354" y="8747"/>
                        </a:lnTo>
                        <a:lnTo>
                          <a:pt x="14208" y="8768"/>
                        </a:lnTo>
                        <a:lnTo>
                          <a:pt x="14145" y="8705"/>
                        </a:lnTo>
                        <a:lnTo>
                          <a:pt x="14082" y="8705"/>
                        </a:lnTo>
                        <a:lnTo>
                          <a:pt x="13915" y="8851"/>
                        </a:lnTo>
                        <a:lnTo>
                          <a:pt x="13915" y="8872"/>
                        </a:lnTo>
                        <a:lnTo>
                          <a:pt x="14041" y="8893"/>
                        </a:lnTo>
                        <a:lnTo>
                          <a:pt x="14124" y="8977"/>
                        </a:lnTo>
                        <a:lnTo>
                          <a:pt x="14124" y="9123"/>
                        </a:lnTo>
                        <a:lnTo>
                          <a:pt x="13936" y="9333"/>
                        </a:lnTo>
                        <a:lnTo>
                          <a:pt x="13915" y="9479"/>
                        </a:lnTo>
                        <a:lnTo>
                          <a:pt x="13873" y="9542"/>
                        </a:lnTo>
                        <a:lnTo>
                          <a:pt x="13831" y="9626"/>
                        </a:lnTo>
                        <a:lnTo>
                          <a:pt x="13873" y="9688"/>
                        </a:lnTo>
                        <a:lnTo>
                          <a:pt x="13894" y="9751"/>
                        </a:lnTo>
                        <a:lnTo>
                          <a:pt x="13873" y="9856"/>
                        </a:lnTo>
                        <a:lnTo>
                          <a:pt x="13748" y="10002"/>
                        </a:lnTo>
                        <a:lnTo>
                          <a:pt x="13643" y="10065"/>
                        </a:lnTo>
                        <a:lnTo>
                          <a:pt x="13538" y="10065"/>
                        </a:lnTo>
                        <a:lnTo>
                          <a:pt x="13476" y="10128"/>
                        </a:lnTo>
                        <a:lnTo>
                          <a:pt x="13371" y="10232"/>
                        </a:lnTo>
                        <a:lnTo>
                          <a:pt x="13287" y="10253"/>
                        </a:lnTo>
                        <a:lnTo>
                          <a:pt x="13162" y="10232"/>
                        </a:lnTo>
                        <a:lnTo>
                          <a:pt x="12994" y="10128"/>
                        </a:lnTo>
                        <a:lnTo>
                          <a:pt x="12953" y="10149"/>
                        </a:lnTo>
                        <a:lnTo>
                          <a:pt x="12890" y="10107"/>
                        </a:lnTo>
                        <a:lnTo>
                          <a:pt x="12806" y="10002"/>
                        </a:lnTo>
                        <a:lnTo>
                          <a:pt x="12785" y="10023"/>
                        </a:lnTo>
                        <a:lnTo>
                          <a:pt x="12681" y="10170"/>
                        </a:lnTo>
                        <a:lnTo>
                          <a:pt x="12555" y="10253"/>
                        </a:lnTo>
                        <a:lnTo>
                          <a:pt x="12471" y="10358"/>
                        </a:lnTo>
                        <a:lnTo>
                          <a:pt x="12241" y="10442"/>
                        </a:lnTo>
                        <a:lnTo>
                          <a:pt x="12157" y="10483"/>
                        </a:lnTo>
                        <a:lnTo>
                          <a:pt x="12053" y="10483"/>
                        </a:lnTo>
                        <a:lnTo>
                          <a:pt x="11948" y="10462"/>
                        </a:lnTo>
                        <a:lnTo>
                          <a:pt x="11760" y="10462"/>
                        </a:lnTo>
                        <a:lnTo>
                          <a:pt x="11634" y="10567"/>
                        </a:lnTo>
                        <a:lnTo>
                          <a:pt x="11509" y="10567"/>
                        </a:lnTo>
                        <a:lnTo>
                          <a:pt x="11425" y="10630"/>
                        </a:lnTo>
                        <a:lnTo>
                          <a:pt x="11425" y="10755"/>
                        </a:lnTo>
                        <a:lnTo>
                          <a:pt x="11341" y="10965"/>
                        </a:lnTo>
                        <a:lnTo>
                          <a:pt x="11279" y="11048"/>
                        </a:lnTo>
                        <a:lnTo>
                          <a:pt x="11279" y="10965"/>
                        </a:lnTo>
                        <a:lnTo>
                          <a:pt x="11132" y="10839"/>
                        </a:lnTo>
                        <a:lnTo>
                          <a:pt x="10986" y="10839"/>
                        </a:lnTo>
                        <a:lnTo>
                          <a:pt x="10902" y="10860"/>
                        </a:lnTo>
                        <a:lnTo>
                          <a:pt x="10923" y="10944"/>
                        </a:lnTo>
                        <a:lnTo>
                          <a:pt x="11007" y="10986"/>
                        </a:lnTo>
                        <a:lnTo>
                          <a:pt x="10965" y="11090"/>
                        </a:lnTo>
                        <a:lnTo>
                          <a:pt x="10902" y="11090"/>
                        </a:lnTo>
                        <a:lnTo>
                          <a:pt x="10860" y="10986"/>
                        </a:lnTo>
                        <a:lnTo>
                          <a:pt x="10756" y="10881"/>
                        </a:lnTo>
                        <a:lnTo>
                          <a:pt x="10693" y="10881"/>
                        </a:lnTo>
                        <a:lnTo>
                          <a:pt x="10546" y="11048"/>
                        </a:lnTo>
                        <a:lnTo>
                          <a:pt x="10484" y="11174"/>
                        </a:lnTo>
                        <a:lnTo>
                          <a:pt x="10400" y="11195"/>
                        </a:lnTo>
                        <a:lnTo>
                          <a:pt x="10337" y="11195"/>
                        </a:lnTo>
                        <a:lnTo>
                          <a:pt x="10065" y="11425"/>
                        </a:lnTo>
                        <a:lnTo>
                          <a:pt x="10023" y="11613"/>
                        </a:lnTo>
                        <a:lnTo>
                          <a:pt x="9960" y="11634"/>
                        </a:lnTo>
                        <a:lnTo>
                          <a:pt x="9835" y="11676"/>
                        </a:lnTo>
                        <a:lnTo>
                          <a:pt x="9730" y="11613"/>
                        </a:lnTo>
                        <a:lnTo>
                          <a:pt x="9709" y="11634"/>
                        </a:lnTo>
                        <a:lnTo>
                          <a:pt x="9814" y="11781"/>
                        </a:lnTo>
                        <a:lnTo>
                          <a:pt x="9772" y="11843"/>
                        </a:lnTo>
                        <a:lnTo>
                          <a:pt x="9709" y="11843"/>
                        </a:lnTo>
                        <a:lnTo>
                          <a:pt x="9647" y="11739"/>
                        </a:lnTo>
                        <a:lnTo>
                          <a:pt x="9605" y="11739"/>
                        </a:lnTo>
                        <a:lnTo>
                          <a:pt x="9542" y="11843"/>
                        </a:lnTo>
                        <a:lnTo>
                          <a:pt x="9416" y="12011"/>
                        </a:lnTo>
                        <a:lnTo>
                          <a:pt x="9416" y="12095"/>
                        </a:lnTo>
                        <a:lnTo>
                          <a:pt x="9521" y="12241"/>
                        </a:lnTo>
                        <a:lnTo>
                          <a:pt x="9542" y="12367"/>
                        </a:lnTo>
                        <a:lnTo>
                          <a:pt x="9521" y="12471"/>
                        </a:lnTo>
                        <a:lnTo>
                          <a:pt x="9458" y="12576"/>
                        </a:lnTo>
                        <a:lnTo>
                          <a:pt x="9500" y="12680"/>
                        </a:lnTo>
                        <a:lnTo>
                          <a:pt x="9563" y="12659"/>
                        </a:lnTo>
                        <a:lnTo>
                          <a:pt x="9647" y="12576"/>
                        </a:lnTo>
                        <a:lnTo>
                          <a:pt x="9668" y="12639"/>
                        </a:lnTo>
                        <a:lnTo>
                          <a:pt x="9709" y="12785"/>
                        </a:lnTo>
                        <a:lnTo>
                          <a:pt x="9647" y="12827"/>
                        </a:lnTo>
                        <a:lnTo>
                          <a:pt x="9605" y="12869"/>
                        </a:lnTo>
                        <a:lnTo>
                          <a:pt x="9626" y="12931"/>
                        </a:lnTo>
                        <a:lnTo>
                          <a:pt x="9709" y="12931"/>
                        </a:lnTo>
                        <a:lnTo>
                          <a:pt x="9751" y="12869"/>
                        </a:lnTo>
                        <a:lnTo>
                          <a:pt x="9835" y="12869"/>
                        </a:lnTo>
                        <a:lnTo>
                          <a:pt x="9856" y="12931"/>
                        </a:lnTo>
                        <a:lnTo>
                          <a:pt x="9856" y="12973"/>
                        </a:lnTo>
                        <a:lnTo>
                          <a:pt x="9981" y="12994"/>
                        </a:lnTo>
                        <a:lnTo>
                          <a:pt x="10086" y="13057"/>
                        </a:lnTo>
                        <a:lnTo>
                          <a:pt x="10232" y="13057"/>
                        </a:lnTo>
                        <a:lnTo>
                          <a:pt x="10337" y="12973"/>
                        </a:lnTo>
                        <a:lnTo>
                          <a:pt x="10379" y="12764"/>
                        </a:lnTo>
                        <a:lnTo>
                          <a:pt x="10463" y="12680"/>
                        </a:lnTo>
                        <a:lnTo>
                          <a:pt x="10672" y="12680"/>
                        </a:lnTo>
                        <a:lnTo>
                          <a:pt x="10756" y="12639"/>
                        </a:lnTo>
                        <a:lnTo>
                          <a:pt x="10651" y="12764"/>
                        </a:lnTo>
                        <a:lnTo>
                          <a:pt x="10546" y="12764"/>
                        </a:lnTo>
                        <a:lnTo>
                          <a:pt x="10358" y="12952"/>
                        </a:lnTo>
                        <a:lnTo>
                          <a:pt x="10337" y="13057"/>
                        </a:lnTo>
                        <a:lnTo>
                          <a:pt x="10253" y="13141"/>
                        </a:lnTo>
                        <a:lnTo>
                          <a:pt x="10358" y="13266"/>
                        </a:lnTo>
                        <a:lnTo>
                          <a:pt x="10358" y="13350"/>
                        </a:lnTo>
                        <a:lnTo>
                          <a:pt x="10191" y="13392"/>
                        </a:lnTo>
                        <a:lnTo>
                          <a:pt x="10149" y="13350"/>
                        </a:lnTo>
                        <a:lnTo>
                          <a:pt x="10149" y="13266"/>
                        </a:lnTo>
                        <a:lnTo>
                          <a:pt x="10086" y="13203"/>
                        </a:lnTo>
                        <a:lnTo>
                          <a:pt x="9981" y="13203"/>
                        </a:lnTo>
                        <a:lnTo>
                          <a:pt x="9940" y="13099"/>
                        </a:lnTo>
                        <a:lnTo>
                          <a:pt x="9772" y="13078"/>
                        </a:lnTo>
                        <a:lnTo>
                          <a:pt x="9730" y="12994"/>
                        </a:lnTo>
                        <a:lnTo>
                          <a:pt x="9647" y="13078"/>
                        </a:lnTo>
                        <a:lnTo>
                          <a:pt x="9542" y="13099"/>
                        </a:lnTo>
                        <a:lnTo>
                          <a:pt x="9521" y="13203"/>
                        </a:lnTo>
                        <a:lnTo>
                          <a:pt x="9437" y="13266"/>
                        </a:lnTo>
                        <a:lnTo>
                          <a:pt x="9312" y="13245"/>
                        </a:lnTo>
                        <a:lnTo>
                          <a:pt x="9291" y="13308"/>
                        </a:lnTo>
                        <a:lnTo>
                          <a:pt x="9333" y="13413"/>
                        </a:lnTo>
                        <a:lnTo>
                          <a:pt x="9396" y="13413"/>
                        </a:lnTo>
                        <a:lnTo>
                          <a:pt x="9312" y="13496"/>
                        </a:lnTo>
                        <a:lnTo>
                          <a:pt x="9291" y="13664"/>
                        </a:lnTo>
                        <a:lnTo>
                          <a:pt x="9312" y="13768"/>
                        </a:lnTo>
                        <a:lnTo>
                          <a:pt x="9396" y="13768"/>
                        </a:lnTo>
                        <a:lnTo>
                          <a:pt x="9396" y="13936"/>
                        </a:lnTo>
                        <a:lnTo>
                          <a:pt x="9416" y="13999"/>
                        </a:lnTo>
                        <a:lnTo>
                          <a:pt x="9416" y="14082"/>
                        </a:lnTo>
                        <a:lnTo>
                          <a:pt x="9521" y="14187"/>
                        </a:lnTo>
                        <a:lnTo>
                          <a:pt x="9521" y="14229"/>
                        </a:lnTo>
                        <a:lnTo>
                          <a:pt x="9396" y="14250"/>
                        </a:lnTo>
                        <a:lnTo>
                          <a:pt x="9354" y="14312"/>
                        </a:lnTo>
                        <a:lnTo>
                          <a:pt x="9730" y="14501"/>
                        </a:lnTo>
                        <a:lnTo>
                          <a:pt x="9877" y="14501"/>
                        </a:lnTo>
                        <a:lnTo>
                          <a:pt x="10065" y="14417"/>
                        </a:lnTo>
                        <a:lnTo>
                          <a:pt x="10170" y="14396"/>
                        </a:lnTo>
                        <a:lnTo>
                          <a:pt x="10232" y="14438"/>
                        </a:lnTo>
                        <a:lnTo>
                          <a:pt x="10295" y="14438"/>
                        </a:lnTo>
                        <a:lnTo>
                          <a:pt x="10463" y="14229"/>
                        </a:lnTo>
                        <a:lnTo>
                          <a:pt x="10463" y="14124"/>
                        </a:lnTo>
                        <a:lnTo>
                          <a:pt x="10400" y="14040"/>
                        </a:lnTo>
                        <a:lnTo>
                          <a:pt x="10400" y="13999"/>
                        </a:lnTo>
                        <a:lnTo>
                          <a:pt x="10567" y="13915"/>
                        </a:lnTo>
                        <a:lnTo>
                          <a:pt x="10714" y="13789"/>
                        </a:lnTo>
                        <a:lnTo>
                          <a:pt x="10986" y="13622"/>
                        </a:lnTo>
                        <a:lnTo>
                          <a:pt x="11090" y="13664"/>
                        </a:lnTo>
                        <a:lnTo>
                          <a:pt x="10986" y="13664"/>
                        </a:lnTo>
                        <a:lnTo>
                          <a:pt x="10756" y="13894"/>
                        </a:lnTo>
                        <a:lnTo>
                          <a:pt x="10588" y="13978"/>
                        </a:lnTo>
                        <a:lnTo>
                          <a:pt x="10588" y="14019"/>
                        </a:lnTo>
                        <a:lnTo>
                          <a:pt x="10693" y="14103"/>
                        </a:lnTo>
                        <a:lnTo>
                          <a:pt x="10693" y="14187"/>
                        </a:lnTo>
                        <a:lnTo>
                          <a:pt x="10588" y="14333"/>
                        </a:lnTo>
                        <a:lnTo>
                          <a:pt x="10463" y="14417"/>
                        </a:lnTo>
                        <a:lnTo>
                          <a:pt x="10442" y="14543"/>
                        </a:lnTo>
                        <a:lnTo>
                          <a:pt x="10463" y="14710"/>
                        </a:lnTo>
                        <a:lnTo>
                          <a:pt x="10442" y="14815"/>
                        </a:lnTo>
                        <a:lnTo>
                          <a:pt x="10442" y="14856"/>
                        </a:lnTo>
                        <a:lnTo>
                          <a:pt x="10442" y="14961"/>
                        </a:lnTo>
                        <a:lnTo>
                          <a:pt x="10463" y="15087"/>
                        </a:lnTo>
                        <a:lnTo>
                          <a:pt x="10295" y="15149"/>
                        </a:lnTo>
                        <a:lnTo>
                          <a:pt x="10232" y="15191"/>
                        </a:lnTo>
                        <a:lnTo>
                          <a:pt x="10191" y="15275"/>
                        </a:lnTo>
                        <a:lnTo>
                          <a:pt x="10044" y="15442"/>
                        </a:lnTo>
                        <a:lnTo>
                          <a:pt x="10002" y="15463"/>
                        </a:lnTo>
                        <a:lnTo>
                          <a:pt x="10044" y="15568"/>
                        </a:lnTo>
                        <a:lnTo>
                          <a:pt x="10044" y="15672"/>
                        </a:lnTo>
                        <a:lnTo>
                          <a:pt x="10107" y="15693"/>
                        </a:lnTo>
                        <a:lnTo>
                          <a:pt x="10212" y="15672"/>
                        </a:lnTo>
                        <a:lnTo>
                          <a:pt x="10274" y="15672"/>
                        </a:lnTo>
                        <a:lnTo>
                          <a:pt x="10316" y="15714"/>
                        </a:lnTo>
                        <a:lnTo>
                          <a:pt x="10253" y="15798"/>
                        </a:lnTo>
                        <a:lnTo>
                          <a:pt x="10128" y="15798"/>
                        </a:lnTo>
                        <a:lnTo>
                          <a:pt x="10065" y="15840"/>
                        </a:lnTo>
                        <a:lnTo>
                          <a:pt x="10086" y="15903"/>
                        </a:lnTo>
                        <a:lnTo>
                          <a:pt x="10065" y="15944"/>
                        </a:lnTo>
                        <a:lnTo>
                          <a:pt x="10086" y="16028"/>
                        </a:lnTo>
                        <a:lnTo>
                          <a:pt x="10023" y="16091"/>
                        </a:lnTo>
                        <a:lnTo>
                          <a:pt x="9940" y="16112"/>
                        </a:lnTo>
                        <a:lnTo>
                          <a:pt x="9835" y="16154"/>
                        </a:lnTo>
                        <a:lnTo>
                          <a:pt x="9751" y="16133"/>
                        </a:lnTo>
                        <a:lnTo>
                          <a:pt x="9709" y="16154"/>
                        </a:lnTo>
                        <a:lnTo>
                          <a:pt x="9772" y="16216"/>
                        </a:lnTo>
                        <a:lnTo>
                          <a:pt x="9877" y="16237"/>
                        </a:lnTo>
                        <a:lnTo>
                          <a:pt x="9960" y="16300"/>
                        </a:lnTo>
                        <a:lnTo>
                          <a:pt x="10086" y="16154"/>
                        </a:lnTo>
                        <a:lnTo>
                          <a:pt x="10337" y="16007"/>
                        </a:lnTo>
                        <a:lnTo>
                          <a:pt x="10379" y="16007"/>
                        </a:lnTo>
                        <a:lnTo>
                          <a:pt x="10463" y="16028"/>
                        </a:lnTo>
                        <a:lnTo>
                          <a:pt x="10546" y="15944"/>
                        </a:lnTo>
                        <a:lnTo>
                          <a:pt x="10714" y="15882"/>
                        </a:lnTo>
                        <a:lnTo>
                          <a:pt x="10693" y="15944"/>
                        </a:lnTo>
                        <a:lnTo>
                          <a:pt x="10630" y="16007"/>
                        </a:lnTo>
                        <a:lnTo>
                          <a:pt x="10630" y="16049"/>
                        </a:lnTo>
                        <a:lnTo>
                          <a:pt x="10693" y="16091"/>
                        </a:lnTo>
                        <a:lnTo>
                          <a:pt x="10714" y="16196"/>
                        </a:lnTo>
                        <a:lnTo>
                          <a:pt x="10693" y="16237"/>
                        </a:lnTo>
                        <a:lnTo>
                          <a:pt x="10776" y="16300"/>
                        </a:lnTo>
                        <a:lnTo>
                          <a:pt x="10881" y="16216"/>
                        </a:lnTo>
                        <a:lnTo>
                          <a:pt x="10944" y="16133"/>
                        </a:lnTo>
                        <a:lnTo>
                          <a:pt x="10986" y="16196"/>
                        </a:lnTo>
                        <a:lnTo>
                          <a:pt x="10965" y="16237"/>
                        </a:lnTo>
                        <a:lnTo>
                          <a:pt x="11049" y="16363"/>
                        </a:lnTo>
                        <a:lnTo>
                          <a:pt x="11069" y="16551"/>
                        </a:lnTo>
                        <a:lnTo>
                          <a:pt x="11049" y="16656"/>
                        </a:lnTo>
                        <a:lnTo>
                          <a:pt x="11090" y="16823"/>
                        </a:lnTo>
                        <a:lnTo>
                          <a:pt x="11153" y="16823"/>
                        </a:lnTo>
                        <a:lnTo>
                          <a:pt x="11195" y="16677"/>
                        </a:lnTo>
                        <a:lnTo>
                          <a:pt x="11195" y="16572"/>
                        </a:lnTo>
                        <a:lnTo>
                          <a:pt x="11300" y="16426"/>
                        </a:lnTo>
                        <a:lnTo>
                          <a:pt x="11321" y="16321"/>
                        </a:lnTo>
                        <a:lnTo>
                          <a:pt x="11467" y="16216"/>
                        </a:lnTo>
                        <a:lnTo>
                          <a:pt x="11488" y="16216"/>
                        </a:lnTo>
                        <a:lnTo>
                          <a:pt x="11593" y="16133"/>
                        </a:lnTo>
                        <a:lnTo>
                          <a:pt x="11739" y="16133"/>
                        </a:lnTo>
                        <a:lnTo>
                          <a:pt x="11593" y="16216"/>
                        </a:lnTo>
                        <a:lnTo>
                          <a:pt x="11425" y="16405"/>
                        </a:lnTo>
                        <a:lnTo>
                          <a:pt x="11425" y="16447"/>
                        </a:lnTo>
                        <a:lnTo>
                          <a:pt x="11572" y="16614"/>
                        </a:lnTo>
                        <a:lnTo>
                          <a:pt x="11634" y="16635"/>
                        </a:lnTo>
                        <a:lnTo>
                          <a:pt x="11802" y="16551"/>
                        </a:lnTo>
                        <a:lnTo>
                          <a:pt x="12032" y="16530"/>
                        </a:lnTo>
                        <a:lnTo>
                          <a:pt x="12137" y="16447"/>
                        </a:lnTo>
                        <a:lnTo>
                          <a:pt x="12220" y="16447"/>
                        </a:lnTo>
                        <a:lnTo>
                          <a:pt x="12429" y="16342"/>
                        </a:lnTo>
                        <a:lnTo>
                          <a:pt x="12513" y="16342"/>
                        </a:lnTo>
                        <a:lnTo>
                          <a:pt x="12429" y="16363"/>
                        </a:lnTo>
                        <a:lnTo>
                          <a:pt x="12304" y="16530"/>
                        </a:lnTo>
                        <a:lnTo>
                          <a:pt x="12304" y="16572"/>
                        </a:lnTo>
                        <a:lnTo>
                          <a:pt x="12220" y="16656"/>
                        </a:lnTo>
                        <a:lnTo>
                          <a:pt x="11906" y="16844"/>
                        </a:lnTo>
                        <a:lnTo>
                          <a:pt x="11781" y="16970"/>
                        </a:lnTo>
                        <a:lnTo>
                          <a:pt x="11676" y="17158"/>
                        </a:lnTo>
                        <a:lnTo>
                          <a:pt x="11634" y="17263"/>
                        </a:lnTo>
                        <a:lnTo>
                          <a:pt x="11697" y="17367"/>
                        </a:lnTo>
                        <a:lnTo>
                          <a:pt x="11802" y="17451"/>
                        </a:lnTo>
                        <a:lnTo>
                          <a:pt x="11613" y="17409"/>
                        </a:lnTo>
                        <a:lnTo>
                          <a:pt x="11530" y="17451"/>
                        </a:lnTo>
                        <a:lnTo>
                          <a:pt x="11425" y="17577"/>
                        </a:lnTo>
                        <a:lnTo>
                          <a:pt x="11383" y="17702"/>
                        </a:lnTo>
                        <a:lnTo>
                          <a:pt x="11216" y="17869"/>
                        </a:lnTo>
                        <a:lnTo>
                          <a:pt x="11153" y="17974"/>
                        </a:lnTo>
                        <a:lnTo>
                          <a:pt x="11174" y="18016"/>
                        </a:lnTo>
                        <a:lnTo>
                          <a:pt x="11216" y="18079"/>
                        </a:lnTo>
                        <a:lnTo>
                          <a:pt x="11195" y="18141"/>
                        </a:lnTo>
                        <a:lnTo>
                          <a:pt x="11111" y="18121"/>
                        </a:lnTo>
                        <a:lnTo>
                          <a:pt x="11090" y="18037"/>
                        </a:lnTo>
                        <a:lnTo>
                          <a:pt x="11007" y="18016"/>
                        </a:lnTo>
                        <a:lnTo>
                          <a:pt x="10944" y="18121"/>
                        </a:lnTo>
                        <a:lnTo>
                          <a:pt x="10776" y="18204"/>
                        </a:lnTo>
                        <a:lnTo>
                          <a:pt x="10839" y="18288"/>
                        </a:lnTo>
                        <a:lnTo>
                          <a:pt x="10776" y="18351"/>
                        </a:lnTo>
                        <a:lnTo>
                          <a:pt x="10693" y="18330"/>
                        </a:lnTo>
                        <a:lnTo>
                          <a:pt x="10672" y="18288"/>
                        </a:lnTo>
                        <a:lnTo>
                          <a:pt x="10630" y="18330"/>
                        </a:lnTo>
                        <a:lnTo>
                          <a:pt x="10358" y="18539"/>
                        </a:lnTo>
                        <a:lnTo>
                          <a:pt x="10274" y="18644"/>
                        </a:lnTo>
                        <a:lnTo>
                          <a:pt x="10316" y="18727"/>
                        </a:lnTo>
                        <a:lnTo>
                          <a:pt x="10253" y="18769"/>
                        </a:lnTo>
                        <a:lnTo>
                          <a:pt x="10170" y="18748"/>
                        </a:lnTo>
                        <a:lnTo>
                          <a:pt x="10170" y="18644"/>
                        </a:lnTo>
                        <a:lnTo>
                          <a:pt x="10023" y="18727"/>
                        </a:lnTo>
                        <a:lnTo>
                          <a:pt x="9898" y="18811"/>
                        </a:lnTo>
                        <a:lnTo>
                          <a:pt x="9793" y="18853"/>
                        </a:lnTo>
                        <a:lnTo>
                          <a:pt x="9751" y="18937"/>
                        </a:lnTo>
                        <a:lnTo>
                          <a:pt x="9647" y="18978"/>
                        </a:lnTo>
                        <a:lnTo>
                          <a:pt x="9500" y="18978"/>
                        </a:lnTo>
                        <a:lnTo>
                          <a:pt x="9333" y="19146"/>
                        </a:lnTo>
                        <a:lnTo>
                          <a:pt x="9082" y="19250"/>
                        </a:lnTo>
                        <a:lnTo>
                          <a:pt x="8893" y="19397"/>
                        </a:lnTo>
                        <a:lnTo>
                          <a:pt x="8810" y="19564"/>
                        </a:lnTo>
                        <a:lnTo>
                          <a:pt x="8810" y="19606"/>
                        </a:lnTo>
                        <a:lnTo>
                          <a:pt x="8872" y="19711"/>
                        </a:lnTo>
                        <a:lnTo>
                          <a:pt x="8872" y="19794"/>
                        </a:lnTo>
                        <a:lnTo>
                          <a:pt x="8852" y="19815"/>
                        </a:lnTo>
                        <a:lnTo>
                          <a:pt x="8768" y="19711"/>
                        </a:lnTo>
                        <a:lnTo>
                          <a:pt x="8747" y="19711"/>
                        </a:lnTo>
                        <a:lnTo>
                          <a:pt x="8705" y="19773"/>
                        </a:lnTo>
                        <a:lnTo>
                          <a:pt x="8747" y="19857"/>
                        </a:lnTo>
                        <a:lnTo>
                          <a:pt x="8684" y="19878"/>
                        </a:lnTo>
                        <a:lnTo>
                          <a:pt x="8621" y="19794"/>
                        </a:lnTo>
                        <a:lnTo>
                          <a:pt x="8705" y="19711"/>
                        </a:lnTo>
                        <a:cubicBezTo>
                          <a:pt x="8761" y="19673"/>
                          <a:pt x="8717" y="19603"/>
                          <a:pt x="8677" y="19603"/>
                        </a:cubicBezTo>
                        <a:cubicBezTo>
                          <a:pt x="8673" y="19603"/>
                          <a:pt x="8668" y="19604"/>
                          <a:pt x="8663" y="19606"/>
                        </a:cubicBezTo>
                        <a:lnTo>
                          <a:pt x="8600" y="19585"/>
                        </a:lnTo>
                        <a:lnTo>
                          <a:pt x="8496" y="19585"/>
                        </a:lnTo>
                        <a:lnTo>
                          <a:pt x="8454" y="19564"/>
                        </a:lnTo>
                        <a:lnTo>
                          <a:pt x="8349" y="19585"/>
                        </a:lnTo>
                        <a:lnTo>
                          <a:pt x="8161" y="19606"/>
                        </a:lnTo>
                        <a:lnTo>
                          <a:pt x="8056" y="19669"/>
                        </a:lnTo>
                        <a:lnTo>
                          <a:pt x="7973" y="19773"/>
                        </a:lnTo>
                        <a:lnTo>
                          <a:pt x="7826" y="19815"/>
                        </a:lnTo>
                        <a:lnTo>
                          <a:pt x="7680" y="19899"/>
                        </a:lnTo>
                        <a:lnTo>
                          <a:pt x="7554" y="20066"/>
                        </a:lnTo>
                        <a:lnTo>
                          <a:pt x="7575" y="20108"/>
                        </a:lnTo>
                        <a:lnTo>
                          <a:pt x="7533" y="20171"/>
                        </a:lnTo>
                        <a:lnTo>
                          <a:pt x="7471" y="20171"/>
                        </a:lnTo>
                        <a:lnTo>
                          <a:pt x="7345" y="20213"/>
                        </a:lnTo>
                        <a:lnTo>
                          <a:pt x="7261" y="20276"/>
                        </a:lnTo>
                        <a:lnTo>
                          <a:pt x="7261" y="20338"/>
                        </a:lnTo>
                        <a:lnTo>
                          <a:pt x="7219" y="20338"/>
                        </a:lnTo>
                        <a:lnTo>
                          <a:pt x="7115" y="20318"/>
                        </a:lnTo>
                        <a:lnTo>
                          <a:pt x="7010" y="20338"/>
                        </a:lnTo>
                        <a:lnTo>
                          <a:pt x="6989" y="20422"/>
                        </a:lnTo>
                        <a:lnTo>
                          <a:pt x="6947" y="20548"/>
                        </a:lnTo>
                        <a:lnTo>
                          <a:pt x="6947" y="20590"/>
                        </a:lnTo>
                        <a:cubicBezTo>
                          <a:pt x="6927" y="20590"/>
                          <a:pt x="6906" y="20610"/>
                          <a:pt x="6885" y="20610"/>
                        </a:cubicBezTo>
                        <a:lnTo>
                          <a:pt x="6843" y="20590"/>
                        </a:lnTo>
                        <a:lnTo>
                          <a:pt x="6906" y="20485"/>
                        </a:lnTo>
                        <a:lnTo>
                          <a:pt x="6822" y="20380"/>
                        </a:lnTo>
                        <a:lnTo>
                          <a:pt x="6675" y="20380"/>
                        </a:lnTo>
                        <a:lnTo>
                          <a:pt x="6634" y="20422"/>
                        </a:lnTo>
                        <a:lnTo>
                          <a:pt x="6571" y="20485"/>
                        </a:lnTo>
                        <a:lnTo>
                          <a:pt x="6466" y="20485"/>
                        </a:lnTo>
                        <a:lnTo>
                          <a:pt x="6403" y="20527"/>
                        </a:lnTo>
                        <a:lnTo>
                          <a:pt x="6299" y="20422"/>
                        </a:lnTo>
                        <a:lnTo>
                          <a:pt x="6257" y="20422"/>
                        </a:lnTo>
                        <a:lnTo>
                          <a:pt x="6152" y="20610"/>
                        </a:lnTo>
                        <a:lnTo>
                          <a:pt x="6090" y="20631"/>
                        </a:lnTo>
                        <a:lnTo>
                          <a:pt x="5985" y="20715"/>
                        </a:lnTo>
                        <a:lnTo>
                          <a:pt x="5943" y="20694"/>
                        </a:lnTo>
                        <a:lnTo>
                          <a:pt x="5880" y="20736"/>
                        </a:lnTo>
                        <a:lnTo>
                          <a:pt x="5859" y="20841"/>
                        </a:lnTo>
                        <a:lnTo>
                          <a:pt x="5880" y="20945"/>
                        </a:lnTo>
                        <a:lnTo>
                          <a:pt x="5943" y="20966"/>
                        </a:lnTo>
                        <a:cubicBezTo>
                          <a:pt x="5776" y="21029"/>
                          <a:pt x="5629" y="21071"/>
                          <a:pt x="5462" y="21154"/>
                        </a:cubicBezTo>
                        <a:lnTo>
                          <a:pt x="5441" y="21071"/>
                        </a:lnTo>
                        <a:lnTo>
                          <a:pt x="5378" y="21050"/>
                        </a:lnTo>
                        <a:lnTo>
                          <a:pt x="5378" y="21154"/>
                        </a:lnTo>
                        <a:lnTo>
                          <a:pt x="5378" y="21217"/>
                        </a:lnTo>
                        <a:cubicBezTo>
                          <a:pt x="5357" y="21217"/>
                          <a:pt x="5336" y="21238"/>
                          <a:pt x="5274" y="21238"/>
                        </a:cubicBezTo>
                        <a:lnTo>
                          <a:pt x="5232" y="21217"/>
                        </a:lnTo>
                        <a:lnTo>
                          <a:pt x="5169" y="21134"/>
                        </a:lnTo>
                        <a:lnTo>
                          <a:pt x="5064" y="21154"/>
                        </a:lnTo>
                        <a:lnTo>
                          <a:pt x="5064" y="21238"/>
                        </a:lnTo>
                        <a:lnTo>
                          <a:pt x="5127" y="21280"/>
                        </a:lnTo>
                        <a:cubicBezTo>
                          <a:pt x="5106" y="21322"/>
                          <a:pt x="5043" y="21322"/>
                          <a:pt x="5022" y="21343"/>
                        </a:cubicBezTo>
                        <a:lnTo>
                          <a:pt x="4960" y="21280"/>
                        </a:lnTo>
                        <a:lnTo>
                          <a:pt x="4960" y="21364"/>
                        </a:lnTo>
                        <a:cubicBezTo>
                          <a:pt x="4939" y="21385"/>
                          <a:pt x="4918" y="21385"/>
                          <a:pt x="4897" y="21385"/>
                        </a:cubicBezTo>
                        <a:lnTo>
                          <a:pt x="4855" y="21343"/>
                        </a:lnTo>
                        <a:lnTo>
                          <a:pt x="4730" y="21322"/>
                        </a:lnTo>
                        <a:lnTo>
                          <a:pt x="4688" y="21238"/>
                        </a:lnTo>
                        <a:lnTo>
                          <a:pt x="4583" y="21238"/>
                        </a:lnTo>
                        <a:lnTo>
                          <a:pt x="4478" y="21343"/>
                        </a:lnTo>
                        <a:lnTo>
                          <a:pt x="4478" y="21426"/>
                        </a:lnTo>
                        <a:lnTo>
                          <a:pt x="4541" y="21489"/>
                        </a:lnTo>
                        <a:cubicBezTo>
                          <a:pt x="4520" y="21489"/>
                          <a:pt x="4499" y="21531"/>
                          <a:pt x="4499" y="21531"/>
                        </a:cubicBezTo>
                        <a:lnTo>
                          <a:pt x="4395" y="21468"/>
                        </a:lnTo>
                        <a:lnTo>
                          <a:pt x="4290" y="21552"/>
                        </a:lnTo>
                        <a:lnTo>
                          <a:pt x="4290" y="21594"/>
                        </a:lnTo>
                        <a:cubicBezTo>
                          <a:pt x="4081" y="21678"/>
                          <a:pt x="3893" y="21761"/>
                          <a:pt x="3683" y="21845"/>
                        </a:cubicBezTo>
                        <a:lnTo>
                          <a:pt x="3704" y="21782"/>
                        </a:lnTo>
                        <a:lnTo>
                          <a:pt x="3809" y="21740"/>
                        </a:lnTo>
                        <a:lnTo>
                          <a:pt x="3746" y="21698"/>
                        </a:lnTo>
                        <a:lnTo>
                          <a:pt x="3704" y="21573"/>
                        </a:lnTo>
                        <a:lnTo>
                          <a:pt x="3600" y="21636"/>
                        </a:lnTo>
                        <a:lnTo>
                          <a:pt x="3432" y="21636"/>
                        </a:lnTo>
                        <a:lnTo>
                          <a:pt x="3453" y="21698"/>
                        </a:lnTo>
                        <a:lnTo>
                          <a:pt x="3390" y="21803"/>
                        </a:lnTo>
                        <a:lnTo>
                          <a:pt x="3286" y="21845"/>
                        </a:lnTo>
                        <a:lnTo>
                          <a:pt x="3160" y="21970"/>
                        </a:lnTo>
                        <a:lnTo>
                          <a:pt x="3160" y="22012"/>
                        </a:lnTo>
                        <a:cubicBezTo>
                          <a:pt x="2951" y="22096"/>
                          <a:pt x="2742" y="22159"/>
                          <a:pt x="2533" y="22201"/>
                        </a:cubicBezTo>
                        <a:lnTo>
                          <a:pt x="2512" y="22180"/>
                        </a:lnTo>
                        <a:lnTo>
                          <a:pt x="2386" y="22222"/>
                        </a:lnTo>
                        <a:lnTo>
                          <a:pt x="2407" y="22263"/>
                        </a:lnTo>
                        <a:cubicBezTo>
                          <a:pt x="2344" y="22263"/>
                          <a:pt x="2302" y="22284"/>
                          <a:pt x="2240" y="22284"/>
                        </a:cubicBezTo>
                        <a:cubicBezTo>
                          <a:pt x="2177" y="22305"/>
                          <a:pt x="2093" y="22305"/>
                          <a:pt x="2009" y="22326"/>
                        </a:cubicBezTo>
                        <a:lnTo>
                          <a:pt x="1926" y="22263"/>
                        </a:lnTo>
                        <a:lnTo>
                          <a:pt x="1821" y="22368"/>
                        </a:lnTo>
                        <a:lnTo>
                          <a:pt x="1821" y="22389"/>
                        </a:lnTo>
                        <a:cubicBezTo>
                          <a:pt x="1758" y="22410"/>
                          <a:pt x="1654" y="22410"/>
                          <a:pt x="1570" y="22431"/>
                        </a:cubicBezTo>
                        <a:cubicBezTo>
                          <a:pt x="1264" y="22480"/>
                          <a:pt x="957" y="22500"/>
                          <a:pt x="651" y="22500"/>
                        </a:cubicBezTo>
                        <a:cubicBezTo>
                          <a:pt x="434" y="22500"/>
                          <a:pt x="218" y="22490"/>
                          <a:pt x="1" y="22473"/>
                        </a:cubicBezTo>
                        <a:lnTo>
                          <a:pt x="1" y="22473"/>
                        </a:lnTo>
                        <a:cubicBezTo>
                          <a:pt x="332" y="22512"/>
                          <a:pt x="664" y="22527"/>
                          <a:pt x="990" y="22527"/>
                        </a:cubicBezTo>
                        <a:cubicBezTo>
                          <a:pt x="1179" y="22527"/>
                          <a:pt x="1365" y="22522"/>
                          <a:pt x="1549" y="22514"/>
                        </a:cubicBezTo>
                        <a:lnTo>
                          <a:pt x="1549" y="22535"/>
                        </a:lnTo>
                        <a:lnTo>
                          <a:pt x="1654" y="22577"/>
                        </a:lnTo>
                        <a:lnTo>
                          <a:pt x="1612" y="22514"/>
                        </a:lnTo>
                        <a:cubicBezTo>
                          <a:pt x="2093" y="22473"/>
                          <a:pt x="2533" y="22389"/>
                          <a:pt x="2972" y="22263"/>
                        </a:cubicBezTo>
                        <a:lnTo>
                          <a:pt x="2972" y="22263"/>
                        </a:lnTo>
                        <a:lnTo>
                          <a:pt x="2867" y="22368"/>
                        </a:lnTo>
                        <a:lnTo>
                          <a:pt x="3077" y="22368"/>
                        </a:lnTo>
                        <a:lnTo>
                          <a:pt x="3223" y="22222"/>
                        </a:lnTo>
                        <a:lnTo>
                          <a:pt x="3370" y="22222"/>
                        </a:lnTo>
                        <a:lnTo>
                          <a:pt x="3453" y="22159"/>
                        </a:lnTo>
                        <a:cubicBezTo>
                          <a:pt x="3579" y="22096"/>
                          <a:pt x="3746" y="22075"/>
                          <a:pt x="3872" y="22012"/>
                        </a:cubicBezTo>
                        <a:lnTo>
                          <a:pt x="3893" y="22054"/>
                        </a:lnTo>
                        <a:lnTo>
                          <a:pt x="4081" y="22054"/>
                        </a:lnTo>
                        <a:lnTo>
                          <a:pt x="4227" y="21991"/>
                        </a:lnTo>
                        <a:lnTo>
                          <a:pt x="4290" y="21719"/>
                        </a:lnTo>
                        <a:lnTo>
                          <a:pt x="4311" y="21803"/>
                        </a:lnTo>
                        <a:lnTo>
                          <a:pt x="4374" y="21845"/>
                        </a:lnTo>
                        <a:lnTo>
                          <a:pt x="4416" y="21740"/>
                        </a:lnTo>
                        <a:lnTo>
                          <a:pt x="4458" y="21657"/>
                        </a:lnTo>
                        <a:lnTo>
                          <a:pt x="4520" y="21678"/>
                        </a:lnTo>
                        <a:lnTo>
                          <a:pt x="4562" y="21740"/>
                        </a:lnTo>
                        <a:lnTo>
                          <a:pt x="4604" y="21719"/>
                        </a:lnTo>
                        <a:lnTo>
                          <a:pt x="4688" y="21615"/>
                        </a:lnTo>
                        <a:lnTo>
                          <a:pt x="4834" y="21531"/>
                        </a:lnTo>
                        <a:lnTo>
                          <a:pt x="4834" y="21468"/>
                        </a:lnTo>
                        <a:cubicBezTo>
                          <a:pt x="5043" y="21406"/>
                          <a:pt x="5253" y="21301"/>
                          <a:pt x="5462" y="21217"/>
                        </a:cubicBezTo>
                        <a:lnTo>
                          <a:pt x="5462" y="21217"/>
                        </a:lnTo>
                        <a:lnTo>
                          <a:pt x="5420" y="21238"/>
                        </a:lnTo>
                        <a:lnTo>
                          <a:pt x="5546" y="21238"/>
                        </a:lnTo>
                        <a:lnTo>
                          <a:pt x="5504" y="21196"/>
                        </a:lnTo>
                        <a:cubicBezTo>
                          <a:pt x="5839" y="21050"/>
                          <a:pt x="6173" y="20903"/>
                          <a:pt x="6508" y="20778"/>
                        </a:cubicBezTo>
                        <a:lnTo>
                          <a:pt x="6571" y="20799"/>
                        </a:lnTo>
                        <a:lnTo>
                          <a:pt x="6759" y="20778"/>
                        </a:lnTo>
                        <a:lnTo>
                          <a:pt x="6822" y="20694"/>
                        </a:lnTo>
                        <a:lnTo>
                          <a:pt x="6989" y="20715"/>
                        </a:lnTo>
                        <a:lnTo>
                          <a:pt x="6989" y="20673"/>
                        </a:lnTo>
                        <a:lnTo>
                          <a:pt x="6927" y="20610"/>
                        </a:lnTo>
                        <a:cubicBezTo>
                          <a:pt x="7031" y="20569"/>
                          <a:pt x="7136" y="20527"/>
                          <a:pt x="7240" y="20485"/>
                        </a:cubicBezTo>
                        <a:lnTo>
                          <a:pt x="7282" y="20485"/>
                        </a:lnTo>
                        <a:cubicBezTo>
                          <a:pt x="7324" y="20464"/>
                          <a:pt x="7387" y="20422"/>
                          <a:pt x="7429" y="20422"/>
                        </a:cubicBezTo>
                        <a:lnTo>
                          <a:pt x="7450" y="20485"/>
                        </a:lnTo>
                        <a:lnTo>
                          <a:pt x="7554" y="20485"/>
                        </a:lnTo>
                        <a:lnTo>
                          <a:pt x="7617" y="20380"/>
                        </a:lnTo>
                        <a:lnTo>
                          <a:pt x="7638" y="20464"/>
                        </a:lnTo>
                        <a:lnTo>
                          <a:pt x="7659" y="20464"/>
                        </a:lnTo>
                        <a:lnTo>
                          <a:pt x="7701" y="20380"/>
                        </a:lnTo>
                        <a:lnTo>
                          <a:pt x="7763" y="20318"/>
                        </a:lnTo>
                        <a:lnTo>
                          <a:pt x="7868" y="20318"/>
                        </a:lnTo>
                        <a:lnTo>
                          <a:pt x="7973" y="20255"/>
                        </a:lnTo>
                        <a:lnTo>
                          <a:pt x="8015" y="20171"/>
                        </a:lnTo>
                        <a:cubicBezTo>
                          <a:pt x="8077" y="20150"/>
                          <a:pt x="8161" y="20087"/>
                          <a:pt x="8224" y="20066"/>
                        </a:cubicBezTo>
                        <a:lnTo>
                          <a:pt x="8224" y="20066"/>
                        </a:lnTo>
                        <a:lnTo>
                          <a:pt x="8182" y="20108"/>
                        </a:lnTo>
                        <a:lnTo>
                          <a:pt x="8182" y="20213"/>
                        </a:lnTo>
                        <a:lnTo>
                          <a:pt x="8224" y="20255"/>
                        </a:lnTo>
                        <a:lnTo>
                          <a:pt x="8370" y="20150"/>
                        </a:lnTo>
                        <a:lnTo>
                          <a:pt x="8391" y="20066"/>
                        </a:lnTo>
                        <a:lnTo>
                          <a:pt x="8475" y="20045"/>
                        </a:lnTo>
                        <a:lnTo>
                          <a:pt x="8496" y="20087"/>
                        </a:lnTo>
                        <a:lnTo>
                          <a:pt x="8538" y="20045"/>
                        </a:lnTo>
                        <a:lnTo>
                          <a:pt x="8580" y="20045"/>
                        </a:lnTo>
                        <a:lnTo>
                          <a:pt x="8600" y="20108"/>
                        </a:lnTo>
                        <a:lnTo>
                          <a:pt x="8580" y="20192"/>
                        </a:lnTo>
                        <a:lnTo>
                          <a:pt x="8642" y="20192"/>
                        </a:lnTo>
                        <a:lnTo>
                          <a:pt x="8705" y="20087"/>
                        </a:lnTo>
                        <a:lnTo>
                          <a:pt x="8789" y="20087"/>
                        </a:lnTo>
                        <a:lnTo>
                          <a:pt x="8872" y="20004"/>
                        </a:lnTo>
                        <a:lnTo>
                          <a:pt x="8977" y="20004"/>
                        </a:lnTo>
                        <a:lnTo>
                          <a:pt x="9082" y="19857"/>
                        </a:lnTo>
                        <a:lnTo>
                          <a:pt x="9186" y="19794"/>
                        </a:lnTo>
                        <a:lnTo>
                          <a:pt x="9270" y="19836"/>
                        </a:lnTo>
                        <a:lnTo>
                          <a:pt x="9270" y="19899"/>
                        </a:lnTo>
                        <a:lnTo>
                          <a:pt x="9186" y="20004"/>
                        </a:lnTo>
                        <a:lnTo>
                          <a:pt x="9103" y="20150"/>
                        </a:lnTo>
                        <a:lnTo>
                          <a:pt x="9103" y="20192"/>
                        </a:lnTo>
                        <a:lnTo>
                          <a:pt x="9165" y="20192"/>
                        </a:lnTo>
                        <a:lnTo>
                          <a:pt x="9312" y="20045"/>
                        </a:lnTo>
                        <a:lnTo>
                          <a:pt x="9312" y="19857"/>
                        </a:lnTo>
                        <a:lnTo>
                          <a:pt x="9333" y="19836"/>
                        </a:lnTo>
                        <a:lnTo>
                          <a:pt x="9396" y="19899"/>
                        </a:lnTo>
                        <a:lnTo>
                          <a:pt x="9479" y="19857"/>
                        </a:lnTo>
                        <a:lnTo>
                          <a:pt x="9542" y="19878"/>
                        </a:lnTo>
                        <a:lnTo>
                          <a:pt x="9647" y="19878"/>
                        </a:lnTo>
                        <a:lnTo>
                          <a:pt x="9751" y="19753"/>
                        </a:lnTo>
                        <a:lnTo>
                          <a:pt x="9793" y="19753"/>
                        </a:lnTo>
                        <a:lnTo>
                          <a:pt x="9814" y="19773"/>
                        </a:lnTo>
                        <a:lnTo>
                          <a:pt x="9856" y="19648"/>
                        </a:lnTo>
                        <a:lnTo>
                          <a:pt x="9919" y="19585"/>
                        </a:lnTo>
                        <a:lnTo>
                          <a:pt x="9940" y="19627"/>
                        </a:lnTo>
                        <a:lnTo>
                          <a:pt x="9919" y="19690"/>
                        </a:lnTo>
                        <a:lnTo>
                          <a:pt x="9919" y="19794"/>
                        </a:lnTo>
                        <a:lnTo>
                          <a:pt x="9960" y="19773"/>
                        </a:lnTo>
                        <a:lnTo>
                          <a:pt x="10044" y="19669"/>
                        </a:lnTo>
                        <a:lnTo>
                          <a:pt x="10002" y="19648"/>
                        </a:lnTo>
                        <a:lnTo>
                          <a:pt x="10065" y="19564"/>
                        </a:lnTo>
                        <a:lnTo>
                          <a:pt x="10065" y="19522"/>
                        </a:lnTo>
                        <a:lnTo>
                          <a:pt x="9898" y="19522"/>
                        </a:lnTo>
                        <a:lnTo>
                          <a:pt x="9856" y="19481"/>
                        </a:lnTo>
                        <a:lnTo>
                          <a:pt x="10023" y="19439"/>
                        </a:lnTo>
                        <a:lnTo>
                          <a:pt x="10212" y="19334"/>
                        </a:lnTo>
                        <a:lnTo>
                          <a:pt x="10442" y="19334"/>
                        </a:lnTo>
                        <a:lnTo>
                          <a:pt x="10484" y="19271"/>
                        </a:lnTo>
                        <a:lnTo>
                          <a:pt x="10484" y="19209"/>
                        </a:lnTo>
                        <a:lnTo>
                          <a:pt x="10442" y="19209"/>
                        </a:lnTo>
                        <a:lnTo>
                          <a:pt x="10484" y="19167"/>
                        </a:lnTo>
                        <a:lnTo>
                          <a:pt x="10567" y="19146"/>
                        </a:lnTo>
                        <a:lnTo>
                          <a:pt x="10651" y="19104"/>
                        </a:lnTo>
                        <a:lnTo>
                          <a:pt x="10693" y="19104"/>
                        </a:lnTo>
                        <a:lnTo>
                          <a:pt x="10735" y="19209"/>
                        </a:lnTo>
                        <a:lnTo>
                          <a:pt x="10839" y="19209"/>
                        </a:lnTo>
                        <a:lnTo>
                          <a:pt x="10881" y="19125"/>
                        </a:lnTo>
                        <a:lnTo>
                          <a:pt x="10860" y="19104"/>
                        </a:lnTo>
                        <a:lnTo>
                          <a:pt x="10944" y="19020"/>
                        </a:lnTo>
                        <a:lnTo>
                          <a:pt x="10944" y="18916"/>
                        </a:lnTo>
                        <a:lnTo>
                          <a:pt x="10986" y="18853"/>
                        </a:lnTo>
                        <a:lnTo>
                          <a:pt x="11049" y="18916"/>
                        </a:lnTo>
                        <a:lnTo>
                          <a:pt x="11049" y="18999"/>
                        </a:lnTo>
                        <a:lnTo>
                          <a:pt x="11090" y="19041"/>
                        </a:lnTo>
                        <a:lnTo>
                          <a:pt x="11216" y="18957"/>
                        </a:lnTo>
                        <a:lnTo>
                          <a:pt x="11279" y="18895"/>
                        </a:lnTo>
                        <a:lnTo>
                          <a:pt x="11362" y="18895"/>
                        </a:lnTo>
                        <a:lnTo>
                          <a:pt x="11404" y="18790"/>
                        </a:lnTo>
                        <a:lnTo>
                          <a:pt x="11425" y="18748"/>
                        </a:lnTo>
                        <a:lnTo>
                          <a:pt x="11488" y="18811"/>
                        </a:lnTo>
                        <a:lnTo>
                          <a:pt x="11593" y="18790"/>
                        </a:lnTo>
                        <a:lnTo>
                          <a:pt x="11718" y="18623"/>
                        </a:lnTo>
                        <a:lnTo>
                          <a:pt x="11718" y="18539"/>
                        </a:lnTo>
                        <a:lnTo>
                          <a:pt x="11613" y="18539"/>
                        </a:lnTo>
                        <a:lnTo>
                          <a:pt x="11593" y="18518"/>
                        </a:lnTo>
                        <a:lnTo>
                          <a:pt x="11739" y="18413"/>
                        </a:lnTo>
                        <a:lnTo>
                          <a:pt x="11844" y="18393"/>
                        </a:lnTo>
                        <a:lnTo>
                          <a:pt x="11927" y="18288"/>
                        </a:lnTo>
                        <a:lnTo>
                          <a:pt x="11990" y="18288"/>
                        </a:lnTo>
                        <a:lnTo>
                          <a:pt x="12011" y="18330"/>
                        </a:lnTo>
                        <a:lnTo>
                          <a:pt x="12137" y="18204"/>
                        </a:lnTo>
                        <a:lnTo>
                          <a:pt x="12241" y="18141"/>
                        </a:lnTo>
                        <a:lnTo>
                          <a:pt x="12262" y="18079"/>
                        </a:lnTo>
                        <a:lnTo>
                          <a:pt x="12346" y="18037"/>
                        </a:lnTo>
                        <a:lnTo>
                          <a:pt x="12367" y="17995"/>
                        </a:lnTo>
                        <a:lnTo>
                          <a:pt x="12450" y="17995"/>
                        </a:lnTo>
                        <a:lnTo>
                          <a:pt x="12471" y="18079"/>
                        </a:lnTo>
                        <a:lnTo>
                          <a:pt x="12534" y="18100"/>
                        </a:lnTo>
                        <a:lnTo>
                          <a:pt x="12555" y="18016"/>
                        </a:lnTo>
                        <a:lnTo>
                          <a:pt x="12660" y="18016"/>
                        </a:lnTo>
                        <a:lnTo>
                          <a:pt x="12722" y="17995"/>
                        </a:lnTo>
                        <a:lnTo>
                          <a:pt x="12722" y="17911"/>
                        </a:lnTo>
                        <a:lnTo>
                          <a:pt x="12827" y="17890"/>
                        </a:lnTo>
                        <a:lnTo>
                          <a:pt x="12848" y="17828"/>
                        </a:lnTo>
                        <a:lnTo>
                          <a:pt x="12869" y="17869"/>
                        </a:lnTo>
                        <a:lnTo>
                          <a:pt x="13036" y="17890"/>
                        </a:lnTo>
                        <a:lnTo>
                          <a:pt x="13057" y="17786"/>
                        </a:lnTo>
                        <a:lnTo>
                          <a:pt x="13099" y="17786"/>
                        </a:lnTo>
                        <a:lnTo>
                          <a:pt x="13099" y="17849"/>
                        </a:lnTo>
                        <a:lnTo>
                          <a:pt x="13162" y="17849"/>
                        </a:lnTo>
                        <a:lnTo>
                          <a:pt x="13204" y="17786"/>
                        </a:lnTo>
                        <a:lnTo>
                          <a:pt x="13266" y="17849"/>
                        </a:lnTo>
                        <a:lnTo>
                          <a:pt x="13308" y="17807"/>
                        </a:lnTo>
                        <a:lnTo>
                          <a:pt x="13371" y="17660"/>
                        </a:lnTo>
                        <a:lnTo>
                          <a:pt x="13308" y="17660"/>
                        </a:lnTo>
                        <a:lnTo>
                          <a:pt x="13266" y="17681"/>
                        </a:lnTo>
                        <a:lnTo>
                          <a:pt x="13287" y="17597"/>
                        </a:lnTo>
                        <a:lnTo>
                          <a:pt x="13350" y="17556"/>
                        </a:lnTo>
                        <a:cubicBezTo>
                          <a:pt x="13371" y="17618"/>
                          <a:pt x="13392" y="17702"/>
                          <a:pt x="13455" y="17765"/>
                        </a:cubicBezTo>
                        <a:cubicBezTo>
                          <a:pt x="13517" y="17849"/>
                          <a:pt x="13392" y="17995"/>
                          <a:pt x="13308" y="18079"/>
                        </a:cubicBezTo>
                        <a:lnTo>
                          <a:pt x="13245" y="18183"/>
                        </a:lnTo>
                        <a:lnTo>
                          <a:pt x="13266" y="18225"/>
                        </a:lnTo>
                        <a:lnTo>
                          <a:pt x="13371" y="18309"/>
                        </a:lnTo>
                        <a:lnTo>
                          <a:pt x="13350" y="18413"/>
                        </a:lnTo>
                        <a:lnTo>
                          <a:pt x="13266" y="18351"/>
                        </a:lnTo>
                        <a:lnTo>
                          <a:pt x="13245" y="18393"/>
                        </a:lnTo>
                        <a:lnTo>
                          <a:pt x="13266" y="18497"/>
                        </a:lnTo>
                        <a:lnTo>
                          <a:pt x="13162" y="18623"/>
                        </a:lnTo>
                        <a:lnTo>
                          <a:pt x="13099" y="18602"/>
                        </a:lnTo>
                        <a:lnTo>
                          <a:pt x="13099" y="18351"/>
                        </a:lnTo>
                        <a:lnTo>
                          <a:pt x="13057" y="18330"/>
                        </a:lnTo>
                        <a:lnTo>
                          <a:pt x="12890" y="18351"/>
                        </a:lnTo>
                        <a:lnTo>
                          <a:pt x="12639" y="18497"/>
                        </a:lnTo>
                        <a:lnTo>
                          <a:pt x="12471" y="18602"/>
                        </a:lnTo>
                        <a:lnTo>
                          <a:pt x="12450" y="18665"/>
                        </a:lnTo>
                        <a:lnTo>
                          <a:pt x="12471" y="18727"/>
                        </a:lnTo>
                        <a:lnTo>
                          <a:pt x="12471" y="18853"/>
                        </a:lnTo>
                        <a:lnTo>
                          <a:pt x="12450" y="18957"/>
                        </a:lnTo>
                        <a:lnTo>
                          <a:pt x="12409" y="19041"/>
                        </a:lnTo>
                        <a:lnTo>
                          <a:pt x="12409" y="19146"/>
                        </a:lnTo>
                        <a:lnTo>
                          <a:pt x="12471" y="19188"/>
                        </a:lnTo>
                        <a:lnTo>
                          <a:pt x="12555" y="19167"/>
                        </a:lnTo>
                        <a:lnTo>
                          <a:pt x="12576" y="19125"/>
                        </a:lnTo>
                        <a:lnTo>
                          <a:pt x="12555" y="19083"/>
                        </a:lnTo>
                        <a:lnTo>
                          <a:pt x="12513" y="19062"/>
                        </a:lnTo>
                        <a:lnTo>
                          <a:pt x="12555" y="19020"/>
                        </a:lnTo>
                        <a:lnTo>
                          <a:pt x="12681" y="19020"/>
                        </a:lnTo>
                        <a:lnTo>
                          <a:pt x="12660" y="19062"/>
                        </a:lnTo>
                        <a:lnTo>
                          <a:pt x="12722" y="19125"/>
                        </a:lnTo>
                        <a:lnTo>
                          <a:pt x="12785" y="19041"/>
                        </a:lnTo>
                        <a:lnTo>
                          <a:pt x="12848" y="19041"/>
                        </a:lnTo>
                        <a:lnTo>
                          <a:pt x="12764" y="19146"/>
                        </a:lnTo>
                        <a:lnTo>
                          <a:pt x="12764" y="19188"/>
                        </a:lnTo>
                        <a:lnTo>
                          <a:pt x="12555" y="19355"/>
                        </a:lnTo>
                        <a:lnTo>
                          <a:pt x="12534" y="19397"/>
                        </a:lnTo>
                        <a:lnTo>
                          <a:pt x="12639" y="19439"/>
                        </a:lnTo>
                        <a:lnTo>
                          <a:pt x="12681" y="19355"/>
                        </a:lnTo>
                        <a:lnTo>
                          <a:pt x="12764" y="19292"/>
                        </a:lnTo>
                        <a:lnTo>
                          <a:pt x="12764" y="19229"/>
                        </a:lnTo>
                        <a:lnTo>
                          <a:pt x="12890" y="19146"/>
                        </a:lnTo>
                        <a:lnTo>
                          <a:pt x="12869" y="19083"/>
                        </a:lnTo>
                        <a:lnTo>
                          <a:pt x="12932" y="19041"/>
                        </a:lnTo>
                        <a:lnTo>
                          <a:pt x="12973" y="19041"/>
                        </a:lnTo>
                        <a:lnTo>
                          <a:pt x="13036" y="18916"/>
                        </a:lnTo>
                        <a:lnTo>
                          <a:pt x="13078" y="18937"/>
                        </a:lnTo>
                        <a:lnTo>
                          <a:pt x="13183" y="18916"/>
                        </a:lnTo>
                        <a:lnTo>
                          <a:pt x="13287" y="18937"/>
                        </a:lnTo>
                        <a:lnTo>
                          <a:pt x="13455" y="18832"/>
                        </a:lnTo>
                        <a:lnTo>
                          <a:pt x="13413" y="18748"/>
                        </a:lnTo>
                        <a:lnTo>
                          <a:pt x="13287" y="18706"/>
                        </a:lnTo>
                        <a:lnTo>
                          <a:pt x="13371" y="18665"/>
                        </a:lnTo>
                        <a:lnTo>
                          <a:pt x="13497" y="18665"/>
                        </a:lnTo>
                        <a:lnTo>
                          <a:pt x="13580" y="18769"/>
                        </a:lnTo>
                        <a:lnTo>
                          <a:pt x="13664" y="18769"/>
                        </a:lnTo>
                        <a:lnTo>
                          <a:pt x="13727" y="18665"/>
                        </a:lnTo>
                        <a:lnTo>
                          <a:pt x="13685" y="18539"/>
                        </a:lnTo>
                        <a:lnTo>
                          <a:pt x="13580" y="18518"/>
                        </a:lnTo>
                        <a:lnTo>
                          <a:pt x="13622" y="18455"/>
                        </a:lnTo>
                        <a:lnTo>
                          <a:pt x="13706" y="18455"/>
                        </a:lnTo>
                        <a:lnTo>
                          <a:pt x="13789" y="18497"/>
                        </a:lnTo>
                        <a:lnTo>
                          <a:pt x="13852" y="18455"/>
                        </a:lnTo>
                        <a:lnTo>
                          <a:pt x="13894" y="18518"/>
                        </a:lnTo>
                        <a:lnTo>
                          <a:pt x="13957" y="18539"/>
                        </a:lnTo>
                        <a:lnTo>
                          <a:pt x="14041" y="18413"/>
                        </a:lnTo>
                        <a:lnTo>
                          <a:pt x="14020" y="18330"/>
                        </a:lnTo>
                        <a:lnTo>
                          <a:pt x="13957" y="18309"/>
                        </a:lnTo>
                        <a:lnTo>
                          <a:pt x="13957" y="18225"/>
                        </a:lnTo>
                        <a:lnTo>
                          <a:pt x="14062" y="18225"/>
                        </a:lnTo>
                        <a:lnTo>
                          <a:pt x="14166" y="18204"/>
                        </a:lnTo>
                        <a:lnTo>
                          <a:pt x="14124" y="18079"/>
                        </a:lnTo>
                        <a:lnTo>
                          <a:pt x="14041" y="18037"/>
                        </a:lnTo>
                        <a:lnTo>
                          <a:pt x="13957" y="18079"/>
                        </a:lnTo>
                        <a:lnTo>
                          <a:pt x="14041" y="17995"/>
                        </a:lnTo>
                        <a:cubicBezTo>
                          <a:pt x="14062" y="17974"/>
                          <a:pt x="14041" y="17932"/>
                          <a:pt x="14041" y="17932"/>
                        </a:cubicBezTo>
                        <a:lnTo>
                          <a:pt x="14145" y="17828"/>
                        </a:lnTo>
                        <a:lnTo>
                          <a:pt x="14166" y="17911"/>
                        </a:lnTo>
                        <a:lnTo>
                          <a:pt x="14229" y="17911"/>
                        </a:lnTo>
                        <a:lnTo>
                          <a:pt x="14313" y="17807"/>
                        </a:lnTo>
                        <a:lnTo>
                          <a:pt x="14354" y="17869"/>
                        </a:lnTo>
                        <a:lnTo>
                          <a:pt x="14438" y="17828"/>
                        </a:lnTo>
                        <a:lnTo>
                          <a:pt x="14417" y="17765"/>
                        </a:lnTo>
                        <a:lnTo>
                          <a:pt x="14334" y="17723"/>
                        </a:lnTo>
                        <a:lnTo>
                          <a:pt x="14396" y="17660"/>
                        </a:lnTo>
                        <a:lnTo>
                          <a:pt x="14438" y="17597"/>
                        </a:lnTo>
                        <a:lnTo>
                          <a:pt x="14396" y="17514"/>
                        </a:lnTo>
                        <a:lnTo>
                          <a:pt x="14313" y="17556"/>
                        </a:lnTo>
                        <a:lnTo>
                          <a:pt x="14292" y="17597"/>
                        </a:lnTo>
                        <a:lnTo>
                          <a:pt x="14229" y="17597"/>
                        </a:lnTo>
                        <a:lnTo>
                          <a:pt x="14250" y="17493"/>
                        </a:lnTo>
                        <a:lnTo>
                          <a:pt x="14208" y="17472"/>
                        </a:lnTo>
                        <a:lnTo>
                          <a:pt x="14103" y="17493"/>
                        </a:lnTo>
                        <a:lnTo>
                          <a:pt x="14041" y="17577"/>
                        </a:lnTo>
                        <a:lnTo>
                          <a:pt x="14103" y="17618"/>
                        </a:lnTo>
                        <a:lnTo>
                          <a:pt x="14041" y="17723"/>
                        </a:lnTo>
                        <a:lnTo>
                          <a:pt x="13999" y="17702"/>
                        </a:lnTo>
                        <a:lnTo>
                          <a:pt x="13978" y="17786"/>
                        </a:lnTo>
                        <a:lnTo>
                          <a:pt x="13894" y="17765"/>
                        </a:lnTo>
                        <a:lnTo>
                          <a:pt x="13831" y="17807"/>
                        </a:lnTo>
                        <a:lnTo>
                          <a:pt x="13873" y="17869"/>
                        </a:lnTo>
                        <a:lnTo>
                          <a:pt x="13999" y="17995"/>
                        </a:lnTo>
                        <a:lnTo>
                          <a:pt x="13831" y="18141"/>
                        </a:lnTo>
                        <a:lnTo>
                          <a:pt x="13831" y="18079"/>
                        </a:lnTo>
                        <a:lnTo>
                          <a:pt x="13727" y="17995"/>
                        </a:lnTo>
                        <a:lnTo>
                          <a:pt x="13685" y="18037"/>
                        </a:lnTo>
                        <a:lnTo>
                          <a:pt x="13706" y="18121"/>
                        </a:lnTo>
                        <a:lnTo>
                          <a:pt x="13685" y="18225"/>
                        </a:lnTo>
                        <a:lnTo>
                          <a:pt x="13622" y="18204"/>
                        </a:lnTo>
                        <a:lnTo>
                          <a:pt x="13580" y="18225"/>
                        </a:lnTo>
                        <a:lnTo>
                          <a:pt x="13517" y="18330"/>
                        </a:lnTo>
                        <a:lnTo>
                          <a:pt x="13434" y="18351"/>
                        </a:lnTo>
                        <a:lnTo>
                          <a:pt x="13434" y="18288"/>
                        </a:lnTo>
                        <a:lnTo>
                          <a:pt x="13497" y="18225"/>
                        </a:lnTo>
                        <a:lnTo>
                          <a:pt x="13497" y="18121"/>
                        </a:lnTo>
                        <a:lnTo>
                          <a:pt x="13413" y="18079"/>
                        </a:lnTo>
                        <a:lnTo>
                          <a:pt x="13371" y="18079"/>
                        </a:lnTo>
                        <a:cubicBezTo>
                          <a:pt x="13413" y="17995"/>
                          <a:pt x="13476" y="17911"/>
                          <a:pt x="13559" y="17849"/>
                        </a:cubicBezTo>
                        <a:lnTo>
                          <a:pt x="13559" y="17807"/>
                        </a:lnTo>
                        <a:cubicBezTo>
                          <a:pt x="13497" y="17702"/>
                          <a:pt x="13476" y="17597"/>
                          <a:pt x="13434" y="17493"/>
                        </a:cubicBezTo>
                        <a:lnTo>
                          <a:pt x="13476" y="17493"/>
                        </a:lnTo>
                        <a:lnTo>
                          <a:pt x="13517" y="17535"/>
                        </a:lnTo>
                        <a:lnTo>
                          <a:pt x="13538" y="17493"/>
                        </a:lnTo>
                        <a:lnTo>
                          <a:pt x="13497" y="17409"/>
                        </a:lnTo>
                        <a:lnTo>
                          <a:pt x="13413" y="17388"/>
                        </a:lnTo>
                        <a:lnTo>
                          <a:pt x="13476" y="17367"/>
                        </a:lnTo>
                        <a:lnTo>
                          <a:pt x="13580" y="17388"/>
                        </a:lnTo>
                        <a:lnTo>
                          <a:pt x="13706" y="17263"/>
                        </a:lnTo>
                        <a:lnTo>
                          <a:pt x="13831" y="17263"/>
                        </a:lnTo>
                        <a:lnTo>
                          <a:pt x="13936" y="17158"/>
                        </a:lnTo>
                        <a:lnTo>
                          <a:pt x="14020" y="17137"/>
                        </a:lnTo>
                        <a:lnTo>
                          <a:pt x="14145" y="16991"/>
                        </a:lnTo>
                        <a:lnTo>
                          <a:pt x="14145" y="16844"/>
                        </a:lnTo>
                        <a:lnTo>
                          <a:pt x="14103" y="16781"/>
                        </a:lnTo>
                        <a:lnTo>
                          <a:pt x="14082" y="16781"/>
                        </a:lnTo>
                        <a:lnTo>
                          <a:pt x="14020" y="16656"/>
                        </a:lnTo>
                        <a:lnTo>
                          <a:pt x="13957" y="16635"/>
                        </a:lnTo>
                        <a:lnTo>
                          <a:pt x="13810" y="16635"/>
                        </a:lnTo>
                        <a:lnTo>
                          <a:pt x="13831" y="16530"/>
                        </a:lnTo>
                        <a:lnTo>
                          <a:pt x="13831" y="16426"/>
                        </a:lnTo>
                        <a:lnTo>
                          <a:pt x="13999" y="16363"/>
                        </a:lnTo>
                        <a:lnTo>
                          <a:pt x="14020" y="16321"/>
                        </a:lnTo>
                        <a:lnTo>
                          <a:pt x="14103" y="16300"/>
                        </a:lnTo>
                        <a:lnTo>
                          <a:pt x="14124" y="16216"/>
                        </a:lnTo>
                        <a:lnTo>
                          <a:pt x="14103" y="16216"/>
                        </a:lnTo>
                        <a:lnTo>
                          <a:pt x="14145" y="16154"/>
                        </a:lnTo>
                        <a:lnTo>
                          <a:pt x="14250" y="16196"/>
                        </a:lnTo>
                        <a:lnTo>
                          <a:pt x="14417" y="16091"/>
                        </a:lnTo>
                        <a:lnTo>
                          <a:pt x="14522" y="16175"/>
                        </a:lnTo>
                        <a:lnTo>
                          <a:pt x="14647" y="16091"/>
                        </a:lnTo>
                        <a:lnTo>
                          <a:pt x="14626" y="16175"/>
                        </a:lnTo>
                        <a:lnTo>
                          <a:pt x="14647" y="16216"/>
                        </a:lnTo>
                        <a:lnTo>
                          <a:pt x="14731" y="16216"/>
                        </a:lnTo>
                        <a:lnTo>
                          <a:pt x="14857" y="16091"/>
                        </a:lnTo>
                        <a:lnTo>
                          <a:pt x="14836" y="16028"/>
                        </a:lnTo>
                        <a:lnTo>
                          <a:pt x="14773" y="16007"/>
                        </a:lnTo>
                        <a:lnTo>
                          <a:pt x="14752" y="15965"/>
                        </a:lnTo>
                        <a:lnTo>
                          <a:pt x="14794" y="15924"/>
                        </a:lnTo>
                        <a:lnTo>
                          <a:pt x="14919" y="15986"/>
                        </a:lnTo>
                        <a:lnTo>
                          <a:pt x="15129" y="15924"/>
                        </a:lnTo>
                        <a:lnTo>
                          <a:pt x="15170" y="15777"/>
                        </a:lnTo>
                        <a:lnTo>
                          <a:pt x="15129" y="15631"/>
                        </a:lnTo>
                        <a:lnTo>
                          <a:pt x="14961" y="15526"/>
                        </a:lnTo>
                        <a:lnTo>
                          <a:pt x="14891" y="15526"/>
                        </a:lnTo>
                        <a:lnTo>
                          <a:pt x="14919" y="15505"/>
                        </a:lnTo>
                        <a:lnTo>
                          <a:pt x="15066" y="15505"/>
                        </a:lnTo>
                        <a:lnTo>
                          <a:pt x="15150" y="15589"/>
                        </a:lnTo>
                        <a:lnTo>
                          <a:pt x="15296" y="15589"/>
                        </a:lnTo>
                        <a:lnTo>
                          <a:pt x="15401" y="15484"/>
                        </a:lnTo>
                        <a:lnTo>
                          <a:pt x="15401" y="15400"/>
                        </a:lnTo>
                        <a:lnTo>
                          <a:pt x="15673" y="15275"/>
                        </a:lnTo>
                        <a:lnTo>
                          <a:pt x="15798" y="15149"/>
                        </a:lnTo>
                        <a:lnTo>
                          <a:pt x="15924" y="15149"/>
                        </a:lnTo>
                        <a:lnTo>
                          <a:pt x="15986" y="15087"/>
                        </a:lnTo>
                        <a:lnTo>
                          <a:pt x="15986" y="15003"/>
                        </a:lnTo>
                        <a:lnTo>
                          <a:pt x="16217" y="14836"/>
                        </a:lnTo>
                        <a:lnTo>
                          <a:pt x="16426" y="14794"/>
                        </a:lnTo>
                        <a:lnTo>
                          <a:pt x="16656" y="14584"/>
                        </a:lnTo>
                        <a:lnTo>
                          <a:pt x="16844" y="14564"/>
                        </a:lnTo>
                        <a:lnTo>
                          <a:pt x="17033" y="14333"/>
                        </a:lnTo>
                        <a:lnTo>
                          <a:pt x="16949" y="14480"/>
                        </a:lnTo>
                        <a:lnTo>
                          <a:pt x="16949" y="14626"/>
                        </a:lnTo>
                        <a:lnTo>
                          <a:pt x="17012" y="14647"/>
                        </a:lnTo>
                        <a:lnTo>
                          <a:pt x="17075" y="14668"/>
                        </a:lnTo>
                        <a:lnTo>
                          <a:pt x="17116" y="14731"/>
                        </a:lnTo>
                        <a:lnTo>
                          <a:pt x="17263" y="14564"/>
                        </a:lnTo>
                        <a:lnTo>
                          <a:pt x="17367" y="14522"/>
                        </a:lnTo>
                        <a:lnTo>
                          <a:pt x="17598" y="14438"/>
                        </a:lnTo>
                        <a:lnTo>
                          <a:pt x="17681" y="14354"/>
                        </a:lnTo>
                        <a:lnTo>
                          <a:pt x="17681" y="14354"/>
                        </a:lnTo>
                        <a:lnTo>
                          <a:pt x="17639" y="14480"/>
                        </a:lnTo>
                        <a:lnTo>
                          <a:pt x="17451" y="14584"/>
                        </a:lnTo>
                        <a:lnTo>
                          <a:pt x="17326" y="14584"/>
                        </a:lnTo>
                        <a:lnTo>
                          <a:pt x="17054" y="14856"/>
                        </a:lnTo>
                        <a:lnTo>
                          <a:pt x="17033" y="14961"/>
                        </a:lnTo>
                        <a:lnTo>
                          <a:pt x="17158" y="15149"/>
                        </a:lnTo>
                        <a:lnTo>
                          <a:pt x="17179" y="15275"/>
                        </a:lnTo>
                        <a:lnTo>
                          <a:pt x="17054" y="15191"/>
                        </a:lnTo>
                        <a:lnTo>
                          <a:pt x="16949" y="15191"/>
                        </a:lnTo>
                        <a:lnTo>
                          <a:pt x="16886" y="15212"/>
                        </a:lnTo>
                        <a:lnTo>
                          <a:pt x="16823" y="15212"/>
                        </a:lnTo>
                        <a:lnTo>
                          <a:pt x="16719" y="15149"/>
                        </a:lnTo>
                        <a:lnTo>
                          <a:pt x="16698" y="14982"/>
                        </a:lnTo>
                        <a:lnTo>
                          <a:pt x="16510" y="15066"/>
                        </a:lnTo>
                        <a:lnTo>
                          <a:pt x="16405" y="15066"/>
                        </a:lnTo>
                        <a:lnTo>
                          <a:pt x="16238" y="15170"/>
                        </a:lnTo>
                        <a:lnTo>
                          <a:pt x="16091" y="15170"/>
                        </a:lnTo>
                        <a:lnTo>
                          <a:pt x="15986" y="15275"/>
                        </a:lnTo>
                        <a:lnTo>
                          <a:pt x="15986" y="15380"/>
                        </a:lnTo>
                        <a:lnTo>
                          <a:pt x="16007" y="15421"/>
                        </a:lnTo>
                        <a:lnTo>
                          <a:pt x="15903" y="15610"/>
                        </a:lnTo>
                        <a:lnTo>
                          <a:pt x="15777" y="15693"/>
                        </a:lnTo>
                        <a:lnTo>
                          <a:pt x="15714" y="15840"/>
                        </a:lnTo>
                        <a:lnTo>
                          <a:pt x="15380" y="16133"/>
                        </a:lnTo>
                        <a:lnTo>
                          <a:pt x="15296" y="16237"/>
                        </a:lnTo>
                        <a:lnTo>
                          <a:pt x="15296" y="16321"/>
                        </a:lnTo>
                        <a:lnTo>
                          <a:pt x="15401" y="16468"/>
                        </a:lnTo>
                        <a:lnTo>
                          <a:pt x="15463" y="16405"/>
                        </a:lnTo>
                        <a:lnTo>
                          <a:pt x="15505" y="16405"/>
                        </a:lnTo>
                        <a:lnTo>
                          <a:pt x="15610" y="16321"/>
                        </a:lnTo>
                        <a:lnTo>
                          <a:pt x="15694" y="16342"/>
                        </a:lnTo>
                        <a:lnTo>
                          <a:pt x="15694" y="16405"/>
                        </a:lnTo>
                        <a:lnTo>
                          <a:pt x="15484" y="16551"/>
                        </a:lnTo>
                        <a:lnTo>
                          <a:pt x="15401" y="16551"/>
                        </a:lnTo>
                        <a:lnTo>
                          <a:pt x="15359" y="16656"/>
                        </a:lnTo>
                        <a:lnTo>
                          <a:pt x="15254" y="16614"/>
                        </a:lnTo>
                        <a:lnTo>
                          <a:pt x="15170" y="16614"/>
                        </a:lnTo>
                        <a:lnTo>
                          <a:pt x="15087" y="16635"/>
                        </a:lnTo>
                        <a:lnTo>
                          <a:pt x="15087" y="16740"/>
                        </a:lnTo>
                        <a:lnTo>
                          <a:pt x="15024" y="16719"/>
                        </a:lnTo>
                        <a:lnTo>
                          <a:pt x="14919" y="16740"/>
                        </a:lnTo>
                        <a:lnTo>
                          <a:pt x="14919" y="16865"/>
                        </a:lnTo>
                        <a:lnTo>
                          <a:pt x="15066" y="17053"/>
                        </a:lnTo>
                        <a:lnTo>
                          <a:pt x="15129" y="17032"/>
                        </a:lnTo>
                        <a:lnTo>
                          <a:pt x="15170" y="16949"/>
                        </a:lnTo>
                        <a:lnTo>
                          <a:pt x="15233" y="17032"/>
                        </a:lnTo>
                        <a:lnTo>
                          <a:pt x="15275" y="16886"/>
                        </a:lnTo>
                        <a:lnTo>
                          <a:pt x="15359" y="16886"/>
                        </a:lnTo>
                        <a:lnTo>
                          <a:pt x="15359" y="16991"/>
                        </a:lnTo>
                        <a:lnTo>
                          <a:pt x="15442" y="16949"/>
                        </a:lnTo>
                        <a:lnTo>
                          <a:pt x="15463" y="16865"/>
                        </a:lnTo>
                        <a:lnTo>
                          <a:pt x="15526" y="16823"/>
                        </a:lnTo>
                        <a:lnTo>
                          <a:pt x="15652" y="16740"/>
                        </a:lnTo>
                        <a:lnTo>
                          <a:pt x="15652" y="16614"/>
                        </a:lnTo>
                        <a:lnTo>
                          <a:pt x="15714" y="16530"/>
                        </a:lnTo>
                        <a:lnTo>
                          <a:pt x="15714" y="16572"/>
                        </a:lnTo>
                        <a:lnTo>
                          <a:pt x="15673" y="16635"/>
                        </a:lnTo>
                        <a:lnTo>
                          <a:pt x="15714" y="16719"/>
                        </a:lnTo>
                        <a:lnTo>
                          <a:pt x="15840" y="16719"/>
                        </a:lnTo>
                        <a:lnTo>
                          <a:pt x="16028" y="16572"/>
                        </a:lnTo>
                        <a:lnTo>
                          <a:pt x="16175" y="16572"/>
                        </a:lnTo>
                        <a:lnTo>
                          <a:pt x="16196" y="16656"/>
                        </a:lnTo>
                        <a:lnTo>
                          <a:pt x="16258" y="16614"/>
                        </a:lnTo>
                        <a:lnTo>
                          <a:pt x="16321" y="16405"/>
                        </a:lnTo>
                        <a:lnTo>
                          <a:pt x="16447" y="16321"/>
                        </a:lnTo>
                        <a:lnTo>
                          <a:pt x="16510" y="16321"/>
                        </a:lnTo>
                        <a:lnTo>
                          <a:pt x="16363" y="16468"/>
                        </a:lnTo>
                        <a:lnTo>
                          <a:pt x="16363" y="16551"/>
                        </a:lnTo>
                        <a:lnTo>
                          <a:pt x="16447" y="16509"/>
                        </a:lnTo>
                        <a:lnTo>
                          <a:pt x="16572" y="16342"/>
                        </a:lnTo>
                        <a:lnTo>
                          <a:pt x="16656" y="16154"/>
                        </a:lnTo>
                        <a:lnTo>
                          <a:pt x="16740" y="16112"/>
                        </a:lnTo>
                        <a:lnTo>
                          <a:pt x="16740" y="16196"/>
                        </a:lnTo>
                        <a:lnTo>
                          <a:pt x="16656" y="16321"/>
                        </a:lnTo>
                        <a:lnTo>
                          <a:pt x="16656" y="16363"/>
                        </a:lnTo>
                        <a:lnTo>
                          <a:pt x="16782" y="16237"/>
                        </a:lnTo>
                        <a:lnTo>
                          <a:pt x="16844" y="16321"/>
                        </a:lnTo>
                        <a:lnTo>
                          <a:pt x="16844" y="16405"/>
                        </a:lnTo>
                        <a:lnTo>
                          <a:pt x="16970" y="16426"/>
                        </a:lnTo>
                        <a:lnTo>
                          <a:pt x="17033" y="16468"/>
                        </a:lnTo>
                        <a:lnTo>
                          <a:pt x="17095" y="16405"/>
                        </a:lnTo>
                        <a:lnTo>
                          <a:pt x="17158" y="16258"/>
                        </a:lnTo>
                        <a:lnTo>
                          <a:pt x="17305" y="16237"/>
                        </a:lnTo>
                        <a:lnTo>
                          <a:pt x="17409" y="16154"/>
                        </a:lnTo>
                        <a:lnTo>
                          <a:pt x="17347" y="16133"/>
                        </a:lnTo>
                        <a:lnTo>
                          <a:pt x="17367" y="16007"/>
                        </a:lnTo>
                        <a:lnTo>
                          <a:pt x="17577" y="15924"/>
                        </a:lnTo>
                        <a:lnTo>
                          <a:pt x="17598" y="15840"/>
                        </a:lnTo>
                        <a:lnTo>
                          <a:pt x="17598" y="15735"/>
                        </a:lnTo>
                        <a:lnTo>
                          <a:pt x="17493" y="15777"/>
                        </a:lnTo>
                        <a:lnTo>
                          <a:pt x="17409" y="15714"/>
                        </a:lnTo>
                        <a:lnTo>
                          <a:pt x="17284" y="15693"/>
                        </a:lnTo>
                        <a:lnTo>
                          <a:pt x="17347" y="15610"/>
                        </a:lnTo>
                        <a:lnTo>
                          <a:pt x="17451" y="15610"/>
                        </a:lnTo>
                        <a:lnTo>
                          <a:pt x="17514" y="15631"/>
                        </a:lnTo>
                        <a:lnTo>
                          <a:pt x="17577" y="15568"/>
                        </a:lnTo>
                        <a:lnTo>
                          <a:pt x="17577" y="15463"/>
                        </a:lnTo>
                        <a:lnTo>
                          <a:pt x="17472" y="15505"/>
                        </a:lnTo>
                        <a:lnTo>
                          <a:pt x="17367" y="15400"/>
                        </a:lnTo>
                        <a:lnTo>
                          <a:pt x="17367" y="15317"/>
                        </a:lnTo>
                        <a:lnTo>
                          <a:pt x="17514" y="15296"/>
                        </a:lnTo>
                        <a:lnTo>
                          <a:pt x="17598" y="15275"/>
                        </a:lnTo>
                        <a:lnTo>
                          <a:pt x="17660" y="15296"/>
                        </a:lnTo>
                        <a:lnTo>
                          <a:pt x="17681" y="15254"/>
                        </a:lnTo>
                        <a:lnTo>
                          <a:pt x="17619" y="15108"/>
                        </a:lnTo>
                        <a:lnTo>
                          <a:pt x="17807" y="15045"/>
                        </a:lnTo>
                        <a:lnTo>
                          <a:pt x="17911" y="15108"/>
                        </a:lnTo>
                        <a:lnTo>
                          <a:pt x="17995" y="15087"/>
                        </a:lnTo>
                        <a:lnTo>
                          <a:pt x="18121" y="15087"/>
                        </a:lnTo>
                        <a:lnTo>
                          <a:pt x="17911" y="15254"/>
                        </a:lnTo>
                        <a:lnTo>
                          <a:pt x="17911" y="15359"/>
                        </a:lnTo>
                        <a:lnTo>
                          <a:pt x="17932" y="15526"/>
                        </a:lnTo>
                        <a:lnTo>
                          <a:pt x="17995" y="15526"/>
                        </a:lnTo>
                        <a:lnTo>
                          <a:pt x="18079" y="15317"/>
                        </a:lnTo>
                        <a:lnTo>
                          <a:pt x="18142" y="15275"/>
                        </a:lnTo>
                        <a:lnTo>
                          <a:pt x="18204" y="15275"/>
                        </a:lnTo>
                        <a:lnTo>
                          <a:pt x="18183" y="15359"/>
                        </a:lnTo>
                        <a:lnTo>
                          <a:pt x="18121" y="15421"/>
                        </a:lnTo>
                        <a:lnTo>
                          <a:pt x="18142" y="15505"/>
                        </a:lnTo>
                        <a:lnTo>
                          <a:pt x="18288" y="15400"/>
                        </a:lnTo>
                        <a:lnTo>
                          <a:pt x="18309" y="15317"/>
                        </a:lnTo>
                        <a:lnTo>
                          <a:pt x="18393" y="15400"/>
                        </a:lnTo>
                        <a:lnTo>
                          <a:pt x="18497" y="15317"/>
                        </a:lnTo>
                        <a:lnTo>
                          <a:pt x="18539" y="15317"/>
                        </a:lnTo>
                        <a:lnTo>
                          <a:pt x="18644" y="15254"/>
                        </a:lnTo>
                        <a:lnTo>
                          <a:pt x="18769" y="15212"/>
                        </a:lnTo>
                        <a:lnTo>
                          <a:pt x="18874" y="15254"/>
                        </a:lnTo>
                        <a:lnTo>
                          <a:pt x="18853" y="15296"/>
                        </a:lnTo>
                        <a:lnTo>
                          <a:pt x="18727" y="15296"/>
                        </a:lnTo>
                        <a:lnTo>
                          <a:pt x="18602" y="15421"/>
                        </a:lnTo>
                        <a:lnTo>
                          <a:pt x="18686" y="15421"/>
                        </a:lnTo>
                        <a:lnTo>
                          <a:pt x="18623" y="15505"/>
                        </a:lnTo>
                        <a:lnTo>
                          <a:pt x="18686" y="15568"/>
                        </a:lnTo>
                        <a:lnTo>
                          <a:pt x="18895" y="15610"/>
                        </a:lnTo>
                        <a:lnTo>
                          <a:pt x="18958" y="15693"/>
                        </a:lnTo>
                        <a:lnTo>
                          <a:pt x="18958" y="15735"/>
                        </a:lnTo>
                        <a:lnTo>
                          <a:pt x="18832" y="15631"/>
                        </a:lnTo>
                        <a:lnTo>
                          <a:pt x="18686" y="15610"/>
                        </a:lnTo>
                        <a:lnTo>
                          <a:pt x="18581" y="15672"/>
                        </a:lnTo>
                        <a:lnTo>
                          <a:pt x="18581" y="15777"/>
                        </a:lnTo>
                        <a:lnTo>
                          <a:pt x="18644" y="15798"/>
                        </a:lnTo>
                        <a:lnTo>
                          <a:pt x="18748" y="15735"/>
                        </a:lnTo>
                        <a:lnTo>
                          <a:pt x="18832" y="15819"/>
                        </a:lnTo>
                        <a:lnTo>
                          <a:pt x="18790" y="15840"/>
                        </a:lnTo>
                        <a:lnTo>
                          <a:pt x="18644" y="15840"/>
                        </a:lnTo>
                        <a:lnTo>
                          <a:pt x="18644" y="15924"/>
                        </a:lnTo>
                        <a:lnTo>
                          <a:pt x="18811" y="15986"/>
                        </a:lnTo>
                        <a:lnTo>
                          <a:pt x="18853" y="16049"/>
                        </a:lnTo>
                        <a:lnTo>
                          <a:pt x="18790" y="16091"/>
                        </a:lnTo>
                        <a:lnTo>
                          <a:pt x="18707" y="16112"/>
                        </a:lnTo>
                        <a:lnTo>
                          <a:pt x="18707" y="16154"/>
                        </a:lnTo>
                        <a:lnTo>
                          <a:pt x="18811" y="16154"/>
                        </a:lnTo>
                        <a:lnTo>
                          <a:pt x="18916" y="16112"/>
                        </a:lnTo>
                        <a:lnTo>
                          <a:pt x="19020" y="16196"/>
                        </a:lnTo>
                        <a:lnTo>
                          <a:pt x="19125" y="16237"/>
                        </a:lnTo>
                        <a:lnTo>
                          <a:pt x="19271" y="16196"/>
                        </a:lnTo>
                        <a:lnTo>
                          <a:pt x="19334" y="16258"/>
                        </a:lnTo>
                        <a:lnTo>
                          <a:pt x="19334" y="16321"/>
                        </a:lnTo>
                        <a:lnTo>
                          <a:pt x="19251" y="16363"/>
                        </a:lnTo>
                        <a:lnTo>
                          <a:pt x="19271" y="16447"/>
                        </a:lnTo>
                        <a:lnTo>
                          <a:pt x="19334" y="16468"/>
                        </a:lnTo>
                        <a:lnTo>
                          <a:pt x="19355" y="16551"/>
                        </a:lnTo>
                        <a:lnTo>
                          <a:pt x="19439" y="16572"/>
                        </a:lnTo>
                        <a:lnTo>
                          <a:pt x="19523" y="16488"/>
                        </a:lnTo>
                        <a:lnTo>
                          <a:pt x="19481" y="16426"/>
                        </a:lnTo>
                        <a:lnTo>
                          <a:pt x="19523" y="16384"/>
                        </a:lnTo>
                        <a:lnTo>
                          <a:pt x="19648" y="16384"/>
                        </a:lnTo>
                        <a:lnTo>
                          <a:pt x="19564" y="16488"/>
                        </a:lnTo>
                        <a:lnTo>
                          <a:pt x="19564" y="16551"/>
                        </a:lnTo>
                        <a:lnTo>
                          <a:pt x="19418" y="16719"/>
                        </a:lnTo>
                        <a:lnTo>
                          <a:pt x="19443" y="16744"/>
                        </a:lnTo>
                        <a:lnTo>
                          <a:pt x="19376" y="16760"/>
                        </a:lnTo>
                        <a:lnTo>
                          <a:pt x="19418" y="16844"/>
                        </a:lnTo>
                        <a:lnTo>
                          <a:pt x="19690" y="16907"/>
                        </a:lnTo>
                        <a:lnTo>
                          <a:pt x="19774" y="16865"/>
                        </a:lnTo>
                        <a:lnTo>
                          <a:pt x="19857" y="16907"/>
                        </a:lnTo>
                        <a:lnTo>
                          <a:pt x="20108" y="16907"/>
                        </a:lnTo>
                        <a:lnTo>
                          <a:pt x="20234" y="16865"/>
                        </a:lnTo>
                        <a:lnTo>
                          <a:pt x="20297" y="16907"/>
                        </a:lnTo>
                        <a:lnTo>
                          <a:pt x="20297" y="16970"/>
                        </a:lnTo>
                        <a:lnTo>
                          <a:pt x="20380" y="16970"/>
                        </a:lnTo>
                        <a:lnTo>
                          <a:pt x="20443" y="17053"/>
                        </a:lnTo>
                        <a:lnTo>
                          <a:pt x="20527" y="17116"/>
                        </a:lnTo>
                        <a:lnTo>
                          <a:pt x="20548" y="17179"/>
                        </a:lnTo>
                        <a:lnTo>
                          <a:pt x="20652" y="17179"/>
                        </a:lnTo>
                        <a:lnTo>
                          <a:pt x="20820" y="17116"/>
                        </a:lnTo>
                        <a:lnTo>
                          <a:pt x="20841" y="17074"/>
                        </a:lnTo>
                        <a:lnTo>
                          <a:pt x="20904" y="17116"/>
                        </a:lnTo>
                        <a:lnTo>
                          <a:pt x="20904" y="17179"/>
                        </a:lnTo>
                        <a:lnTo>
                          <a:pt x="20820" y="17263"/>
                        </a:lnTo>
                        <a:lnTo>
                          <a:pt x="20715" y="17284"/>
                        </a:lnTo>
                        <a:lnTo>
                          <a:pt x="20736" y="17346"/>
                        </a:lnTo>
                        <a:lnTo>
                          <a:pt x="20904" y="17388"/>
                        </a:lnTo>
                        <a:lnTo>
                          <a:pt x="20924" y="17493"/>
                        </a:lnTo>
                        <a:lnTo>
                          <a:pt x="21008" y="17577"/>
                        </a:lnTo>
                        <a:lnTo>
                          <a:pt x="21176" y="17639"/>
                        </a:lnTo>
                        <a:lnTo>
                          <a:pt x="21385" y="17577"/>
                        </a:lnTo>
                        <a:lnTo>
                          <a:pt x="21468" y="17556"/>
                        </a:lnTo>
                        <a:lnTo>
                          <a:pt x="21489" y="17597"/>
                        </a:lnTo>
                        <a:lnTo>
                          <a:pt x="21573" y="17535"/>
                        </a:lnTo>
                        <a:lnTo>
                          <a:pt x="21740" y="17430"/>
                        </a:lnTo>
                        <a:lnTo>
                          <a:pt x="21782" y="17430"/>
                        </a:lnTo>
                        <a:lnTo>
                          <a:pt x="21740" y="17493"/>
                        </a:lnTo>
                        <a:lnTo>
                          <a:pt x="21636" y="17577"/>
                        </a:lnTo>
                        <a:lnTo>
                          <a:pt x="21594" y="17786"/>
                        </a:lnTo>
                        <a:lnTo>
                          <a:pt x="21552" y="17911"/>
                        </a:lnTo>
                        <a:lnTo>
                          <a:pt x="21468" y="17911"/>
                        </a:lnTo>
                        <a:lnTo>
                          <a:pt x="21343" y="17849"/>
                        </a:lnTo>
                        <a:lnTo>
                          <a:pt x="21280" y="17869"/>
                        </a:lnTo>
                        <a:lnTo>
                          <a:pt x="21364" y="17995"/>
                        </a:lnTo>
                        <a:lnTo>
                          <a:pt x="21385" y="18100"/>
                        </a:lnTo>
                        <a:lnTo>
                          <a:pt x="21468" y="18162"/>
                        </a:lnTo>
                        <a:lnTo>
                          <a:pt x="21573" y="18121"/>
                        </a:lnTo>
                        <a:lnTo>
                          <a:pt x="21657" y="18162"/>
                        </a:lnTo>
                        <a:lnTo>
                          <a:pt x="21636" y="18225"/>
                        </a:lnTo>
                        <a:lnTo>
                          <a:pt x="21552" y="18225"/>
                        </a:lnTo>
                        <a:lnTo>
                          <a:pt x="21552" y="18288"/>
                        </a:lnTo>
                        <a:lnTo>
                          <a:pt x="21720" y="18434"/>
                        </a:lnTo>
                        <a:lnTo>
                          <a:pt x="21761" y="18413"/>
                        </a:lnTo>
                        <a:lnTo>
                          <a:pt x="21887" y="18434"/>
                        </a:lnTo>
                        <a:lnTo>
                          <a:pt x="21950" y="18330"/>
                        </a:lnTo>
                        <a:lnTo>
                          <a:pt x="22075" y="18100"/>
                        </a:lnTo>
                        <a:lnTo>
                          <a:pt x="22033" y="18288"/>
                        </a:lnTo>
                        <a:lnTo>
                          <a:pt x="22033" y="18413"/>
                        </a:lnTo>
                        <a:lnTo>
                          <a:pt x="21992" y="18497"/>
                        </a:lnTo>
                        <a:lnTo>
                          <a:pt x="21950" y="18518"/>
                        </a:lnTo>
                        <a:lnTo>
                          <a:pt x="21866" y="18623"/>
                        </a:lnTo>
                        <a:lnTo>
                          <a:pt x="21887" y="18706"/>
                        </a:lnTo>
                        <a:lnTo>
                          <a:pt x="21971" y="18748"/>
                        </a:lnTo>
                        <a:lnTo>
                          <a:pt x="21929" y="18811"/>
                        </a:lnTo>
                        <a:lnTo>
                          <a:pt x="21929" y="19062"/>
                        </a:lnTo>
                        <a:lnTo>
                          <a:pt x="21971" y="19125"/>
                        </a:lnTo>
                        <a:lnTo>
                          <a:pt x="22054" y="19125"/>
                        </a:lnTo>
                        <a:lnTo>
                          <a:pt x="22033" y="19229"/>
                        </a:lnTo>
                        <a:lnTo>
                          <a:pt x="22054" y="19334"/>
                        </a:lnTo>
                        <a:lnTo>
                          <a:pt x="22243" y="19522"/>
                        </a:lnTo>
                        <a:lnTo>
                          <a:pt x="22284" y="19543"/>
                        </a:lnTo>
                        <a:lnTo>
                          <a:pt x="22284" y="19585"/>
                        </a:lnTo>
                        <a:lnTo>
                          <a:pt x="22347" y="19543"/>
                        </a:lnTo>
                        <a:lnTo>
                          <a:pt x="22389" y="19627"/>
                        </a:lnTo>
                        <a:lnTo>
                          <a:pt x="22473" y="19585"/>
                        </a:lnTo>
                        <a:lnTo>
                          <a:pt x="22452" y="19543"/>
                        </a:lnTo>
                        <a:lnTo>
                          <a:pt x="22473" y="19481"/>
                        </a:lnTo>
                        <a:lnTo>
                          <a:pt x="22515" y="19543"/>
                        </a:lnTo>
                        <a:lnTo>
                          <a:pt x="22598" y="19564"/>
                        </a:lnTo>
                        <a:lnTo>
                          <a:pt x="22661" y="19481"/>
                        </a:lnTo>
                        <a:lnTo>
                          <a:pt x="22577" y="19334"/>
                        </a:lnTo>
                        <a:lnTo>
                          <a:pt x="22515" y="19334"/>
                        </a:lnTo>
                        <a:lnTo>
                          <a:pt x="22473" y="19355"/>
                        </a:lnTo>
                        <a:lnTo>
                          <a:pt x="22452" y="19334"/>
                        </a:lnTo>
                        <a:lnTo>
                          <a:pt x="22515" y="19229"/>
                        </a:lnTo>
                        <a:lnTo>
                          <a:pt x="22515" y="19146"/>
                        </a:lnTo>
                        <a:lnTo>
                          <a:pt x="22494" y="19062"/>
                        </a:lnTo>
                        <a:lnTo>
                          <a:pt x="22410" y="19041"/>
                        </a:lnTo>
                        <a:lnTo>
                          <a:pt x="22410" y="18999"/>
                        </a:lnTo>
                        <a:lnTo>
                          <a:pt x="22473" y="18937"/>
                        </a:lnTo>
                        <a:lnTo>
                          <a:pt x="22494" y="18811"/>
                        </a:lnTo>
                        <a:lnTo>
                          <a:pt x="22577" y="18811"/>
                        </a:lnTo>
                        <a:lnTo>
                          <a:pt x="22577" y="18916"/>
                        </a:lnTo>
                        <a:lnTo>
                          <a:pt x="22598" y="18999"/>
                        </a:lnTo>
                        <a:lnTo>
                          <a:pt x="22682" y="18895"/>
                        </a:lnTo>
                        <a:lnTo>
                          <a:pt x="22703" y="18957"/>
                        </a:lnTo>
                        <a:lnTo>
                          <a:pt x="22766" y="19041"/>
                        </a:lnTo>
                        <a:lnTo>
                          <a:pt x="22703" y="19146"/>
                        </a:lnTo>
                        <a:lnTo>
                          <a:pt x="22724" y="19229"/>
                        </a:lnTo>
                        <a:lnTo>
                          <a:pt x="22787" y="19250"/>
                        </a:lnTo>
                        <a:lnTo>
                          <a:pt x="22891" y="19146"/>
                        </a:lnTo>
                        <a:lnTo>
                          <a:pt x="22933" y="19146"/>
                        </a:lnTo>
                        <a:lnTo>
                          <a:pt x="22912" y="19229"/>
                        </a:lnTo>
                        <a:lnTo>
                          <a:pt x="22828" y="19313"/>
                        </a:lnTo>
                        <a:lnTo>
                          <a:pt x="22828" y="19376"/>
                        </a:lnTo>
                        <a:lnTo>
                          <a:pt x="22870" y="19481"/>
                        </a:lnTo>
                        <a:lnTo>
                          <a:pt x="22808" y="19627"/>
                        </a:lnTo>
                        <a:lnTo>
                          <a:pt x="22828" y="19669"/>
                        </a:lnTo>
                        <a:lnTo>
                          <a:pt x="22891" y="19669"/>
                        </a:lnTo>
                        <a:lnTo>
                          <a:pt x="22891" y="19857"/>
                        </a:lnTo>
                        <a:cubicBezTo>
                          <a:pt x="22891" y="19899"/>
                          <a:pt x="22870" y="19983"/>
                          <a:pt x="22870" y="20045"/>
                        </a:cubicBezTo>
                        <a:lnTo>
                          <a:pt x="22828" y="20087"/>
                        </a:lnTo>
                        <a:lnTo>
                          <a:pt x="22808" y="20004"/>
                        </a:lnTo>
                        <a:lnTo>
                          <a:pt x="22870" y="19941"/>
                        </a:lnTo>
                        <a:lnTo>
                          <a:pt x="22870" y="19857"/>
                        </a:lnTo>
                        <a:lnTo>
                          <a:pt x="22766" y="19794"/>
                        </a:lnTo>
                        <a:lnTo>
                          <a:pt x="22598" y="19836"/>
                        </a:lnTo>
                        <a:lnTo>
                          <a:pt x="22577" y="19878"/>
                        </a:lnTo>
                        <a:lnTo>
                          <a:pt x="22515" y="19899"/>
                        </a:lnTo>
                        <a:lnTo>
                          <a:pt x="22473" y="19794"/>
                        </a:lnTo>
                        <a:lnTo>
                          <a:pt x="22410" y="19941"/>
                        </a:lnTo>
                        <a:lnTo>
                          <a:pt x="22452" y="20066"/>
                        </a:lnTo>
                        <a:lnTo>
                          <a:pt x="22515" y="20108"/>
                        </a:lnTo>
                        <a:lnTo>
                          <a:pt x="22473" y="20192"/>
                        </a:lnTo>
                        <a:lnTo>
                          <a:pt x="22410" y="20150"/>
                        </a:lnTo>
                        <a:lnTo>
                          <a:pt x="22368" y="20255"/>
                        </a:lnTo>
                        <a:lnTo>
                          <a:pt x="22452" y="20401"/>
                        </a:lnTo>
                        <a:lnTo>
                          <a:pt x="22410" y="20506"/>
                        </a:lnTo>
                        <a:lnTo>
                          <a:pt x="22494" y="20569"/>
                        </a:lnTo>
                        <a:lnTo>
                          <a:pt x="22410" y="20631"/>
                        </a:lnTo>
                        <a:lnTo>
                          <a:pt x="22515" y="20778"/>
                        </a:lnTo>
                        <a:lnTo>
                          <a:pt x="22619" y="20778"/>
                        </a:lnTo>
                        <a:lnTo>
                          <a:pt x="22703" y="20694"/>
                        </a:lnTo>
                        <a:lnTo>
                          <a:pt x="22703" y="20569"/>
                        </a:lnTo>
                        <a:lnTo>
                          <a:pt x="22619" y="20401"/>
                        </a:lnTo>
                        <a:lnTo>
                          <a:pt x="22661" y="20297"/>
                        </a:lnTo>
                        <a:lnTo>
                          <a:pt x="22787" y="20527"/>
                        </a:lnTo>
                        <a:lnTo>
                          <a:pt x="22787" y="20631"/>
                        </a:lnTo>
                        <a:lnTo>
                          <a:pt x="22787" y="20694"/>
                        </a:lnTo>
                        <a:cubicBezTo>
                          <a:pt x="22766" y="20694"/>
                          <a:pt x="22724" y="20694"/>
                          <a:pt x="22724" y="20715"/>
                        </a:cubicBezTo>
                        <a:lnTo>
                          <a:pt x="22724" y="20736"/>
                        </a:lnTo>
                        <a:lnTo>
                          <a:pt x="22682" y="20799"/>
                        </a:lnTo>
                        <a:lnTo>
                          <a:pt x="22577" y="20841"/>
                        </a:lnTo>
                        <a:lnTo>
                          <a:pt x="22598" y="20924"/>
                        </a:lnTo>
                        <a:lnTo>
                          <a:pt x="22682" y="21008"/>
                        </a:lnTo>
                        <a:lnTo>
                          <a:pt x="22598" y="21092"/>
                        </a:lnTo>
                        <a:lnTo>
                          <a:pt x="22598" y="21196"/>
                        </a:lnTo>
                        <a:lnTo>
                          <a:pt x="22536" y="21259"/>
                        </a:lnTo>
                        <a:lnTo>
                          <a:pt x="22431" y="21301"/>
                        </a:lnTo>
                        <a:lnTo>
                          <a:pt x="22431" y="21343"/>
                        </a:lnTo>
                        <a:lnTo>
                          <a:pt x="22577" y="21364"/>
                        </a:lnTo>
                        <a:lnTo>
                          <a:pt x="22536" y="21426"/>
                        </a:lnTo>
                        <a:lnTo>
                          <a:pt x="22494" y="21447"/>
                        </a:lnTo>
                        <a:lnTo>
                          <a:pt x="22494" y="21531"/>
                        </a:lnTo>
                        <a:lnTo>
                          <a:pt x="22536" y="21531"/>
                        </a:lnTo>
                        <a:lnTo>
                          <a:pt x="22619" y="21510"/>
                        </a:lnTo>
                        <a:lnTo>
                          <a:pt x="22640" y="21552"/>
                        </a:lnTo>
                        <a:lnTo>
                          <a:pt x="22598" y="21615"/>
                        </a:lnTo>
                        <a:lnTo>
                          <a:pt x="22515" y="21636"/>
                        </a:lnTo>
                        <a:lnTo>
                          <a:pt x="22473" y="21719"/>
                        </a:lnTo>
                        <a:lnTo>
                          <a:pt x="22494" y="21866"/>
                        </a:lnTo>
                        <a:lnTo>
                          <a:pt x="22536" y="21929"/>
                        </a:lnTo>
                        <a:lnTo>
                          <a:pt x="22515" y="21991"/>
                        </a:lnTo>
                        <a:lnTo>
                          <a:pt x="22536" y="22075"/>
                        </a:lnTo>
                        <a:lnTo>
                          <a:pt x="22598" y="22054"/>
                        </a:lnTo>
                        <a:lnTo>
                          <a:pt x="22619" y="21970"/>
                        </a:lnTo>
                        <a:lnTo>
                          <a:pt x="22640" y="21845"/>
                        </a:lnTo>
                        <a:lnTo>
                          <a:pt x="22703" y="21678"/>
                        </a:lnTo>
                        <a:lnTo>
                          <a:pt x="22745" y="21615"/>
                        </a:lnTo>
                        <a:lnTo>
                          <a:pt x="22787" y="21406"/>
                        </a:lnTo>
                        <a:lnTo>
                          <a:pt x="22828" y="21343"/>
                        </a:lnTo>
                        <a:lnTo>
                          <a:pt x="22844" y="21204"/>
                        </a:lnTo>
                        <a:lnTo>
                          <a:pt x="22870" y="21217"/>
                        </a:lnTo>
                        <a:cubicBezTo>
                          <a:pt x="22870" y="21301"/>
                          <a:pt x="22870" y="21364"/>
                          <a:pt x="22891" y="21447"/>
                        </a:cubicBezTo>
                        <a:lnTo>
                          <a:pt x="22870" y="21426"/>
                        </a:lnTo>
                        <a:lnTo>
                          <a:pt x="22808" y="21510"/>
                        </a:lnTo>
                        <a:lnTo>
                          <a:pt x="22808" y="21636"/>
                        </a:lnTo>
                        <a:lnTo>
                          <a:pt x="22870" y="21678"/>
                        </a:lnTo>
                        <a:lnTo>
                          <a:pt x="22787" y="21782"/>
                        </a:lnTo>
                        <a:lnTo>
                          <a:pt x="22891" y="21845"/>
                        </a:lnTo>
                        <a:lnTo>
                          <a:pt x="22891" y="21929"/>
                        </a:lnTo>
                        <a:lnTo>
                          <a:pt x="22828" y="21970"/>
                        </a:lnTo>
                        <a:lnTo>
                          <a:pt x="22766" y="21929"/>
                        </a:lnTo>
                        <a:lnTo>
                          <a:pt x="22703" y="21991"/>
                        </a:lnTo>
                        <a:lnTo>
                          <a:pt x="22703" y="22054"/>
                        </a:lnTo>
                        <a:lnTo>
                          <a:pt x="22661" y="22138"/>
                        </a:lnTo>
                        <a:lnTo>
                          <a:pt x="22619" y="22201"/>
                        </a:lnTo>
                        <a:lnTo>
                          <a:pt x="22682" y="22263"/>
                        </a:lnTo>
                        <a:lnTo>
                          <a:pt x="22766" y="22054"/>
                        </a:lnTo>
                        <a:lnTo>
                          <a:pt x="22787" y="22096"/>
                        </a:lnTo>
                        <a:lnTo>
                          <a:pt x="22724" y="22201"/>
                        </a:lnTo>
                        <a:lnTo>
                          <a:pt x="22828" y="22180"/>
                        </a:lnTo>
                        <a:lnTo>
                          <a:pt x="22891" y="22096"/>
                        </a:lnTo>
                        <a:lnTo>
                          <a:pt x="22891" y="21991"/>
                        </a:lnTo>
                        <a:lnTo>
                          <a:pt x="23017" y="21845"/>
                        </a:lnTo>
                        <a:cubicBezTo>
                          <a:pt x="23017" y="21929"/>
                          <a:pt x="23017" y="21991"/>
                          <a:pt x="23038" y="22075"/>
                        </a:cubicBezTo>
                        <a:lnTo>
                          <a:pt x="23017" y="22096"/>
                        </a:lnTo>
                        <a:lnTo>
                          <a:pt x="23080" y="22159"/>
                        </a:lnTo>
                        <a:cubicBezTo>
                          <a:pt x="23101" y="22201"/>
                          <a:pt x="23101" y="22284"/>
                          <a:pt x="23121" y="22326"/>
                        </a:cubicBezTo>
                        <a:lnTo>
                          <a:pt x="23080" y="22473"/>
                        </a:lnTo>
                        <a:lnTo>
                          <a:pt x="23080" y="22556"/>
                        </a:lnTo>
                        <a:lnTo>
                          <a:pt x="23038" y="22640"/>
                        </a:lnTo>
                        <a:lnTo>
                          <a:pt x="22933" y="22682"/>
                        </a:lnTo>
                        <a:lnTo>
                          <a:pt x="22912" y="22724"/>
                        </a:lnTo>
                        <a:lnTo>
                          <a:pt x="22933" y="22786"/>
                        </a:lnTo>
                        <a:lnTo>
                          <a:pt x="23017" y="22745"/>
                        </a:lnTo>
                        <a:lnTo>
                          <a:pt x="23101" y="22786"/>
                        </a:lnTo>
                        <a:lnTo>
                          <a:pt x="23101" y="22828"/>
                        </a:lnTo>
                        <a:lnTo>
                          <a:pt x="22996" y="22912"/>
                        </a:lnTo>
                        <a:lnTo>
                          <a:pt x="22996" y="22954"/>
                        </a:lnTo>
                        <a:lnTo>
                          <a:pt x="22975" y="23038"/>
                        </a:lnTo>
                        <a:lnTo>
                          <a:pt x="22912" y="23038"/>
                        </a:lnTo>
                        <a:lnTo>
                          <a:pt x="22870" y="23100"/>
                        </a:lnTo>
                        <a:lnTo>
                          <a:pt x="22891" y="23142"/>
                        </a:lnTo>
                        <a:lnTo>
                          <a:pt x="22975" y="23142"/>
                        </a:lnTo>
                        <a:lnTo>
                          <a:pt x="23017" y="23205"/>
                        </a:lnTo>
                        <a:lnTo>
                          <a:pt x="23038" y="23142"/>
                        </a:lnTo>
                        <a:lnTo>
                          <a:pt x="23121" y="23121"/>
                        </a:lnTo>
                        <a:lnTo>
                          <a:pt x="23184" y="23163"/>
                        </a:lnTo>
                        <a:lnTo>
                          <a:pt x="23101" y="23226"/>
                        </a:lnTo>
                        <a:lnTo>
                          <a:pt x="23080" y="23268"/>
                        </a:lnTo>
                        <a:lnTo>
                          <a:pt x="23121" y="23351"/>
                        </a:lnTo>
                        <a:lnTo>
                          <a:pt x="23038" y="23435"/>
                        </a:lnTo>
                        <a:lnTo>
                          <a:pt x="23017" y="23519"/>
                        </a:lnTo>
                        <a:lnTo>
                          <a:pt x="23121" y="23582"/>
                        </a:lnTo>
                        <a:lnTo>
                          <a:pt x="23101" y="23686"/>
                        </a:lnTo>
                        <a:lnTo>
                          <a:pt x="23142" y="23749"/>
                        </a:lnTo>
                        <a:lnTo>
                          <a:pt x="23247" y="23749"/>
                        </a:lnTo>
                        <a:lnTo>
                          <a:pt x="23310" y="23686"/>
                        </a:lnTo>
                        <a:lnTo>
                          <a:pt x="23247" y="23623"/>
                        </a:lnTo>
                        <a:lnTo>
                          <a:pt x="23310" y="23561"/>
                        </a:lnTo>
                        <a:lnTo>
                          <a:pt x="23247" y="23519"/>
                        </a:lnTo>
                        <a:lnTo>
                          <a:pt x="23205" y="23519"/>
                        </a:lnTo>
                        <a:lnTo>
                          <a:pt x="23247" y="23435"/>
                        </a:lnTo>
                        <a:lnTo>
                          <a:pt x="23331" y="23414"/>
                        </a:lnTo>
                        <a:lnTo>
                          <a:pt x="23435" y="23331"/>
                        </a:lnTo>
                        <a:lnTo>
                          <a:pt x="23435" y="23247"/>
                        </a:lnTo>
                        <a:lnTo>
                          <a:pt x="23393" y="23226"/>
                        </a:lnTo>
                        <a:lnTo>
                          <a:pt x="23310" y="23226"/>
                        </a:lnTo>
                        <a:lnTo>
                          <a:pt x="23310" y="23205"/>
                        </a:lnTo>
                        <a:lnTo>
                          <a:pt x="23414" y="23121"/>
                        </a:lnTo>
                        <a:lnTo>
                          <a:pt x="23393" y="23017"/>
                        </a:lnTo>
                        <a:lnTo>
                          <a:pt x="23247" y="22912"/>
                        </a:lnTo>
                        <a:lnTo>
                          <a:pt x="23310" y="22807"/>
                        </a:lnTo>
                        <a:lnTo>
                          <a:pt x="23331" y="22828"/>
                        </a:lnTo>
                        <a:lnTo>
                          <a:pt x="23414" y="22828"/>
                        </a:lnTo>
                        <a:lnTo>
                          <a:pt x="23414" y="22766"/>
                        </a:lnTo>
                        <a:lnTo>
                          <a:pt x="23310" y="22661"/>
                        </a:lnTo>
                        <a:lnTo>
                          <a:pt x="23373" y="22661"/>
                        </a:lnTo>
                        <a:lnTo>
                          <a:pt x="23373" y="22473"/>
                        </a:lnTo>
                        <a:lnTo>
                          <a:pt x="23247" y="22389"/>
                        </a:lnTo>
                        <a:lnTo>
                          <a:pt x="23226" y="22410"/>
                        </a:lnTo>
                        <a:lnTo>
                          <a:pt x="23142" y="22347"/>
                        </a:lnTo>
                        <a:lnTo>
                          <a:pt x="23163" y="22305"/>
                        </a:lnTo>
                        <a:lnTo>
                          <a:pt x="23163" y="22284"/>
                        </a:lnTo>
                        <a:lnTo>
                          <a:pt x="23247" y="22180"/>
                        </a:lnTo>
                        <a:lnTo>
                          <a:pt x="23205" y="22096"/>
                        </a:lnTo>
                        <a:cubicBezTo>
                          <a:pt x="23205" y="22054"/>
                          <a:pt x="23226" y="21991"/>
                          <a:pt x="23226" y="21950"/>
                        </a:cubicBezTo>
                        <a:lnTo>
                          <a:pt x="23226" y="21887"/>
                        </a:lnTo>
                        <a:lnTo>
                          <a:pt x="23268" y="21929"/>
                        </a:lnTo>
                        <a:lnTo>
                          <a:pt x="23352" y="21866"/>
                        </a:lnTo>
                        <a:lnTo>
                          <a:pt x="23310" y="21761"/>
                        </a:lnTo>
                        <a:lnTo>
                          <a:pt x="23352" y="21719"/>
                        </a:lnTo>
                        <a:lnTo>
                          <a:pt x="23352" y="21573"/>
                        </a:lnTo>
                        <a:lnTo>
                          <a:pt x="23414" y="21552"/>
                        </a:lnTo>
                        <a:lnTo>
                          <a:pt x="23435" y="21719"/>
                        </a:lnTo>
                        <a:lnTo>
                          <a:pt x="23477" y="21678"/>
                        </a:lnTo>
                        <a:lnTo>
                          <a:pt x="23519" y="21657"/>
                        </a:lnTo>
                        <a:lnTo>
                          <a:pt x="23519" y="21678"/>
                        </a:lnTo>
                        <a:lnTo>
                          <a:pt x="23519" y="21719"/>
                        </a:lnTo>
                        <a:lnTo>
                          <a:pt x="23477" y="21761"/>
                        </a:lnTo>
                        <a:lnTo>
                          <a:pt x="23477" y="21845"/>
                        </a:lnTo>
                        <a:lnTo>
                          <a:pt x="23540" y="21887"/>
                        </a:lnTo>
                        <a:lnTo>
                          <a:pt x="23665" y="21866"/>
                        </a:lnTo>
                        <a:lnTo>
                          <a:pt x="23749" y="21761"/>
                        </a:lnTo>
                        <a:lnTo>
                          <a:pt x="23728" y="21719"/>
                        </a:lnTo>
                        <a:cubicBezTo>
                          <a:pt x="23749" y="21657"/>
                          <a:pt x="23770" y="21573"/>
                          <a:pt x="23791" y="21510"/>
                        </a:cubicBezTo>
                        <a:lnTo>
                          <a:pt x="23833" y="21531"/>
                        </a:lnTo>
                        <a:lnTo>
                          <a:pt x="23854" y="21636"/>
                        </a:lnTo>
                        <a:lnTo>
                          <a:pt x="23958" y="21719"/>
                        </a:lnTo>
                        <a:lnTo>
                          <a:pt x="24000" y="21719"/>
                        </a:lnTo>
                        <a:lnTo>
                          <a:pt x="23937" y="21740"/>
                        </a:lnTo>
                        <a:lnTo>
                          <a:pt x="23854" y="21740"/>
                        </a:lnTo>
                        <a:lnTo>
                          <a:pt x="23833" y="21782"/>
                        </a:lnTo>
                        <a:cubicBezTo>
                          <a:pt x="23749" y="21824"/>
                          <a:pt x="23665" y="21866"/>
                          <a:pt x="23665" y="21970"/>
                        </a:cubicBezTo>
                        <a:cubicBezTo>
                          <a:pt x="23665" y="22054"/>
                          <a:pt x="23665" y="22096"/>
                          <a:pt x="23686" y="22180"/>
                        </a:cubicBezTo>
                        <a:lnTo>
                          <a:pt x="23665" y="22159"/>
                        </a:lnTo>
                        <a:lnTo>
                          <a:pt x="23665" y="22138"/>
                        </a:lnTo>
                        <a:lnTo>
                          <a:pt x="23645" y="22159"/>
                        </a:lnTo>
                        <a:cubicBezTo>
                          <a:pt x="23624" y="22159"/>
                          <a:pt x="23603" y="22138"/>
                          <a:pt x="23561" y="22138"/>
                        </a:cubicBezTo>
                        <a:lnTo>
                          <a:pt x="23624" y="22075"/>
                        </a:lnTo>
                        <a:lnTo>
                          <a:pt x="23645" y="21991"/>
                        </a:lnTo>
                        <a:lnTo>
                          <a:pt x="23456" y="21970"/>
                        </a:lnTo>
                        <a:lnTo>
                          <a:pt x="23352" y="22075"/>
                        </a:lnTo>
                        <a:lnTo>
                          <a:pt x="23414" y="22180"/>
                        </a:lnTo>
                        <a:lnTo>
                          <a:pt x="23435" y="22180"/>
                        </a:lnTo>
                        <a:cubicBezTo>
                          <a:pt x="23414" y="22201"/>
                          <a:pt x="23414" y="22222"/>
                          <a:pt x="23414" y="22263"/>
                        </a:cubicBezTo>
                        <a:cubicBezTo>
                          <a:pt x="23435" y="22284"/>
                          <a:pt x="23435" y="22326"/>
                          <a:pt x="23456" y="22368"/>
                        </a:cubicBezTo>
                        <a:cubicBezTo>
                          <a:pt x="23498" y="22389"/>
                          <a:pt x="23519" y="22431"/>
                          <a:pt x="23540" y="22494"/>
                        </a:cubicBezTo>
                        <a:lnTo>
                          <a:pt x="23561" y="22494"/>
                        </a:lnTo>
                        <a:cubicBezTo>
                          <a:pt x="23561" y="22494"/>
                          <a:pt x="23561" y="22514"/>
                          <a:pt x="23582" y="22514"/>
                        </a:cubicBezTo>
                        <a:cubicBezTo>
                          <a:pt x="23624" y="22577"/>
                          <a:pt x="23665" y="22577"/>
                          <a:pt x="23686" y="22598"/>
                        </a:cubicBezTo>
                        <a:lnTo>
                          <a:pt x="23665" y="22619"/>
                        </a:lnTo>
                        <a:lnTo>
                          <a:pt x="23540" y="22724"/>
                        </a:lnTo>
                        <a:lnTo>
                          <a:pt x="23540" y="22828"/>
                        </a:lnTo>
                        <a:lnTo>
                          <a:pt x="23603" y="22933"/>
                        </a:lnTo>
                        <a:lnTo>
                          <a:pt x="23728" y="22828"/>
                        </a:lnTo>
                        <a:lnTo>
                          <a:pt x="23812" y="22682"/>
                        </a:lnTo>
                        <a:lnTo>
                          <a:pt x="23812" y="22619"/>
                        </a:lnTo>
                        <a:lnTo>
                          <a:pt x="23875" y="22598"/>
                        </a:lnTo>
                        <a:lnTo>
                          <a:pt x="24021" y="22473"/>
                        </a:lnTo>
                        <a:lnTo>
                          <a:pt x="24042" y="22514"/>
                        </a:lnTo>
                        <a:lnTo>
                          <a:pt x="24251" y="22514"/>
                        </a:lnTo>
                        <a:lnTo>
                          <a:pt x="24168" y="22619"/>
                        </a:lnTo>
                        <a:lnTo>
                          <a:pt x="24189" y="22640"/>
                        </a:lnTo>
                        <a:lnTo>
                          <a:pt x="24314" y="22640"/>
                        </a:lnTo>
                        <a:lnTo>
                          <a:pt x="24314" y="22703"/>
                        </a:lnTo>
                        <a:lnTo>
                          <a:pt x="24209" y="22807"/>
                        </a:lnTo>
                        <a:cubicBezTo>
                          <a:pt x="24189" y="22807"/>
                          <a:pt x="24168" y="22828"/>
                          <a:pt x="24147" y="22828"/>
                        </a:cubicBezTo>
                        <a:lnTo>
                          <a:pt x="24168" y="22724"/>
                        </a:lnTo>
                        <a:lnTo>
                          <a:pt x="24105" y="22598"/>
                        </a:lnTo>
                        <a:lnTo>
                          <a:pt x="23979" y="22598"/>
                        </a:lnTo>
                        <a:lnTo>
                          <a:pt x="23979" y="22640"/>
                        </a:lnTo>
                        <a:lnTo>
                          <a:pt x="23875" y="22703"/>
                        </a:lnTo>
                        <a:lnTo>
                          <a:pt x="23833" y="22849"/>
                        </a:lnTo>
                        <a:lnTo>
                          <a:pt x="23833" y="22912"/>
                        </a:lnTo>
                        <a:lnTo>
                          <a:pt x="23728" y="23017"/>
                        </a:lnTo>
                        <a:lnTo>
                          <a:pt x="23749" y="23100"/>
                        </a:lnTo>
                        <a:lnTo>
                          <a:pt x="23937" y="23017"/>
                        </a:lnTo>
                        <a:cubicBezTo>
                          <a:pt x="23937" y="23038"/>
                          <a:pt x="23958" y="23038"/>
                          <a:pt x="23958" y="23038"/>
                        </a:cubicBezTo>
                        <a:lnTo>
                          <a:pt x="23854" y="23121"/>
                        </a:lnTo>
                        <a:lnTo>
                          <a:pt x="23770" y="23247"/>
                        </a:lnTo>
                        <a:lnTo>
                          <a:pt x="23833" y="23310"/>
                        </a:lnTo>
                        <a:lnTo>
                          <a:pt x="24000" y="23163"/>
                        </a:lnTo>
                        <a:lnTo>
                          <a:pt x="24063" y="23100"/>
                        </a:lnTo>
                        <a:cubicBezTo>
                          <a:pt x="24084" y="23121"/>
                          <a:pt x="24105" y="23121"/>
                          <a:pt x="24147" y="23142"/>
                        </a:cubicBezTo>
                        <a:lnTo>
                          <a:pt x="24147" y="23163"/>
                        </a:lnTo>
                        <a:lnTo>
                          <a:pt x="24168" y="23226"/>
                        </a:lnTo>
                        <a:lnTo>
                          <a:pt x="24189" y="23268"/>
                        </a:lnTo>
                        <a:lnTo>
                          <a:pt x="24000" y="23268"/>
                        </a:lnTo>
                        <a:lnTo>
                          <a:pt x="23937" y="23351"/>
                        </a:lnTo>
                        <a:lnTo>
                          <a:pt x="23937" y="23414"/>
                        </a:lnTo>
                        <a:lnTo>
                          <a:pt x="24000" y="23414"/>
                        </a:lnTo>
                        <a:lnTo>
                          <a:pt x="24063" y="23372"/>
                        </a:lnTo>
                        <a:lnTo>
                          <a:pt x="24168" y="23372"/>
                        </a:lnTo>
                        <a:lnTo>
                          <a:pt x="24168" y="23414"/>
                        </a:lnTo>
                        <a:lnTo>
                          <a:pt x="24063" y="23477"/>
                        </a:lnTo>
                        <a:lnTo>
                          <a:pt x="23937" y="23477"/>
                        </a:lnTo>
                        <a:lnTo>
                          <a:pt x="23875" y="23540"/>
                        </a:lnTo>
                        <a:lnTo>
                          <a:pt x="23854" y="23665"/>
                        </a:lnTo>
                        <a:lnTo>
                          <a:pt x="23896" y="23770"/>
                        </a:lnTo>
                        <a:lnTo>
                          <a:pt x="23979" y="23728"/>
                        </a:lnTo>
                        <a:lnTo>
                          <a:pt x="24000" y="23644"/>
                        </a:lnTo>
                        <a:lnTo>
                          <a:pt x="24084" y="23644"/>
                        </a:lnTo>
                        <a:lnTo>
                          <a:pt x="24189" y="23582"/>
                        </a:lnTo>
                        <a:lnTo>
                          <a:pt x="24314" y="23435"/>
                        </a:lnTo>
                        <a:lnTo>
                          <a:pt x="24461" y="23247"/>
                        </a:lnTo>
                        <a:lnTo>
                          <a:pt x="24502" y="23017"/>
                        </a:lnTo>
                        <a:lnTo>
                          <a:pt x="24628" y="22745"/>
                        </a:lnTo>
                        <a:lnTo>
                          <a:pt x="24691" y="22724"/>
                        </a:lnTo>
                        <a:lnTo>
                          <a:pt x="24691" y="22703"/>
                        </a:lnTo>
                        <a:lnTo>
                          <a:pt x="24691" y="22661"/>
                        </a:lnTo>
                        <a:lnTo>
                          <a:pt x="24670" y="22661"/>
                        </a:lnTo>
                        <a:lnTo>
                          <a:pt x="24712" y="22619"/>
                        </a:lnTo>
                        <a:lnTo>
                          <a:pt x="24712" y="22577"/>
                        </a:lnTo>
                        <a:lnTo>
                          <a:pt x="24753" y="22514"/>
                        </a:lnTo>
                        <a:lnTo>
                          <a:pt x="24712" y="22473"/>
                        </a:lnTo>
                        <a:lnTo>
                          <a:pt x="24670" y="22452"/>
                        </a:lnTo>
                        <a:lnTo>
                          <a:pt x="24670" y="22347"/>
                        </a:lnTo>
                        <a:lnTo>
                          <a:pt x="24607" y="22242"/>
                        </a:lnTo>
                        <a:lnTo>
                          <a:pt x="24481" y="22159"/>
                        </a:lnTo>
                        <a:lnTo>
                          <a:pt x="24398" y="22096"/>
                        </a:lnTo>
                        <a:lnTo>
                          <a:pt x="24377" y="22033"/>
                        </a:lnTo>
                        <a:lnTo>
                          <a:pt x="24272" y="21866"/>
                        </a:lnTo>
                        <a:lnTo>
                          <a:pt x="24189" y="21845"/>
                        </a:lnTo>
                        <a:lnTo>
                          <a:pt x="24084" y="21845"/>
                        </a:lnTo>
                        <a:lnTo>
                          <a:pt x="24084" y="21782"/>
                        </a:lnTo>
                        <a:lnTo>
                          <a:pt x="24126" y="21740"/>
                        </a:lnTo>
                        <a:lnTo>
                          <a:pt x="24084" y="21657"/>
                        </a:lnTo>
                        <a:lnTo>
                          <a:pt x="24042" y="21615"/>
                        </a:lnTo>
                        <a:lnTo>
                          <a:pt x="24021" y="21531"/>
                        </a:lnTo>
                        <a:lnTo>
                          <a:pt x="24063" y="21468"/>
                        </a:lnTo>
                        <a:lnTo>
                          <a:pt x="24126" y="21447"/>
                        </a:lnTo>
                        <a:lnTo>
                          <a:pt x="24084" y="21406"/>
                        </a:lnTo>
                        <a:lnTo>
                          <a:pt x="24021" y="21343"/>
                        </a:lnTo>
                        <a:lnTo>
                          <a:pt x="23958" y="21343"/>
                        </a:lnTo>
                        <a:lnTo>
                          <a:pt x="23958" y="21259"/>
                        </a:lnTo>
                        <a:lnTo>
                          <a:pt x="24063" y="21217"/>
                        </a:lnTo>
                        <a:lnTo>
                          <a:pt x="24042" y="20799"/>
                        </a:lnTo>
                        <a:lnTo>
                          <a:pt x="24042" y="20380"/>
                        </a:lnTo>
                        <a:lnTo>
                          <a:pt x="24084" y="20025"/>
                        </a:lnTo>
                        <a:lnTo>
                          <a:pt x="24063" y="19941"/>
                        </a:lnTo>
                        <a:lnTo>
                          <a:pt x="24063" y="19836"/>
                        </a:lnTo>
                        <a:lnTo>
                          <a:pt x="24126" y="19732"/>
                        </a:lnTo>
                        <a:lnTo>
                          <a:pt x="24084" y="19627"/>
                        </a:lnTo>
                        <a:lnTo>
                          <a:pt x="24042" y="19543"/>
                        </a:lnTo>
                        <a:lnTo>
                          <a:pt x="24021" y="19334"/>
                        </a:lnTo>
                        <a:lnTo>
                          <a:pt x="23875" y="19167"/>
                        </a:lnTo>
                        <a:lnTo>
                          <a:pt x="23833" y="18957"/>
                        </a:lnTo>
                        <a:lnTo>
                          <a:pt x="23854" y="18853"/>
                        </a:lnTo>
                        <a:lnTo>
                          <a:pt x="23728" y="18518"/>
                        </a:lnTo>
                        <a:lnTo>
                          <a:pt x="23749" y="18434"/>
                        </a:lnTo>
                        <a:lnTo>
                          <a:pt x="23833" y="18288"/>
                        </a:lnTo>
                        <a:lnTo>
                          <a:pt x="23812" y="18204"/>
                        </a:lnTo>
                        <a:lnTo>
                          <a:pt x="23812" y="18100"/>
                        </a:lnTo>
                        <a:lnTo>
                          <a:pt x="23665" y="17995"/>
                        </a:lnTo>
                        <a:lnTo>
                          <a:pt x="23498" y="17995"/>
                        </a:lnTo>
                        <a:lnTo>
                          <a:pt x="23289" y="18058"/>
                        </a:lnTo>
                        <a:lnTo>
                          <a:pt x="23226" y="18079"/>
                        </a:lnTo>
                        <a:lnTo>
                          <a:pt x="23017" y="18162"/>
                        </a:lnTo>
                        <a:lnTo>
                          <a:pt x="22891" y="18288"/>
                        </a:lnTo>
                        <a:lnTo>
                          <a:pt x="22724" y="18518"/>
                        </a:lnTo>
                        <a:lnTo>
                          <a:pt x="22598" y="18602"/>
                        </a:lnTo>
                        <a:lnTo>
                          <a:pt x="22410" y="18623"/>
                        </a:lnTo>
                        <a:lnTo>
                          <a:pt x="22201" y="18644"/>
                        </a:lnTo>
                        <a:lnTo>
                          <a:pt x="22159" y="18644"/>
                        </a:lnTo>
                        <a:lnTo>
                          <a:pt x="22159" y="18581"/>
                        </a:lnTo>
                        <a:lnTo>
                          <a:pt x="22264" y="18413"/>
                        </a:lnTo>
                        <a:lnTo>
                          <a:pt x="22201" y="18267"/>
                        </a:lnTo>
                        <a:lnTo>
                          <a:pt x="22054" y="17597"/>
                        </a:lnTo>
                        <a:lnTo>
                          <a:pt x="21950" y="17325"/>
                        </a:lnTo>
                        <a:lnTo>
                          <a:pt x="21887" y="17179"/>
                        </a:lnTo>
                        <a:lnTo>
                          <a:pt x="22033" y="16928"/>
                        </a:lnTo>
                        <a:lnTo>
                          <a:pt x="21740" y="16886"/>
                        </a:lnTo>
                        <a:lnTo>
                          <a:pt x="21531" y="17032"/>
                        </a:lnTo>
                        <a:lnTo>
                          <a:pt x="21406" y="16970"/>
                        </a:lnTo>
                        <a:lnTo>
                          <a:pt x="21029" y="16970"/>
                        </a:lnTo>
                        <a:lnTo>
                          <a:pt x="27704" y="4792"/>
                        </a:lnTo>
                        <a:lnTo>
                          <a:pt x="27683" y="4729"/>
                        </a:lnTo>
                        <a:lnTo>
                          <a:pt x="27536" y="4708"/>
                        </a:lnTo>
                        <a:lnTo>
                          <a:pt x="27474" y="4729"/>
                        </a:lnTo>
                        <a:lnTo>
                          <a:pt x="27411" y="4667"/>
                        </a:lnTo>
                        <a:lnTo>
                          <a:pt x="27369" y="4416"/>
                        </a:lnTo>
                        <a:lnTo>
                          <a:pt x="27306" y="4290"/>
                        </a:lnTo>
                        <a:lnTo>
                          <a:pt x="27222" y="4248"/>
                        </a:lnTo>
                        <a:lnTo>
                          <a:pt x="27202" y="4102"/>
                        </a:lnTo>
                        <a:lnTo>
                          <a:pt x="27118" y="3955"/>
                        </a:lnTo>
                        <a:lnTo>
                          <a:pt x="27076" y="3892"/>
                        </a:lnTo>
                        <a:lnTo>
                          <a:pt x="26867" y="3892"/>
                        </a:lnTo>
                        <a:lnTo>
                          <a:pt x="26846" y="3934"/>
                        </a:lnTo>
                        <a:lnTo>
                          <a:pt x="26678" y="3892"/>
                        </a:lnTo>
                        <a:lnTo>
                          <a:pt x="26532" y="3934"/>
                        </a:lnTo>
                        <a:lnTo>
                          <a:pt x="26448" y="3872"/>
                        </a:lnTo>
                        <a:lnTo>
                          <a:pt x="26386" y="3892"/>
                        </a:lnTo>
                        <a:lnTo>
                          <a:pt x="26344" y="3872"/>
                        </a:lnTo>
                        <a:lnTo>
                          <a:pt x="26323" y="3892"/>
                        </a:lnTo>
                        <a:lnTo>
                          <a:pt x="26239" y="3892"/>
                        </a:lnTo>
                        <a:lnTo>
                          <a:pt x="26239" y="3872"/>
                        </a:lnTo>
                        <a:lnTo>
                          <a:pt x="26281" y="3872"/>
                        </a:lnTo>
                        <a:lnTo>
                          <a:pt x="26281" y="3830"/>
                        </a:lnTo>
                        <a:lnTo>
                          <a:pt x="26176" y="3746"/>
                        </a:lnTo>
                        <a:lnTo>
                          <a:pt x="26114" y="3767"/>
                        </a:lnTo>
                        <a:lnTo>
                          <a:pt x="26030" y="3746"/>
                        </a:lnTo>
                        <a:lnTo>
                          <a:pt x="26051" y="3725"/>
                        </a:lnTo>
                        <a:lnTo>
                          <a:pt x="26114" y="3683"/>
                        </a:lnTo>
                        <a:lnTo>
                          <a:pt x="26051" y="3641"/>
                        </a:lnTo>
                        <a:lnTo>
                          <a:pt x="25967" y="3641"/>
                        </a:lnTo>
                        <a:lnTo>
                          <a:pt x="25904" y="3620"/>
                        </a:lnTo>
                        <a:lnTo>
                          <a:pt x="25904" y="3558"/>
                        </a:lnTo>
                        <a:lnTo>
                          <a:pt x="25821" y="3474"/>
                        </a:lnTo>
                        <a:lnTo>
                          <a:pt x="25737" y="3411"/>
                        </a:lnTo>
                        <a:lnTo>
                          <a:pt x="25716" y="3411"/>
                        </a:lnTo>
                        <a:lnTo>
                          <a:pt x="25653" y="3369"/>
                        </a:lnTo>
                        <a:lnTo>
                          <a:pt x="25611" y="3369"/>
                        </a:lnTo>
                        <a:lnTo>
                          <a:pt x="25549" y="3432"/>
                        </a:lnTo>
                        <a:lnTo>
                          <a:pt x="25549" y="3369"/>
                        </a:lnTo>
                        <a:lnTo>
                          <a:pt x="25528" y="3328"/>
                        </a:lnTo>
                        <a:lnTo>
                          <a:pt x="25444" y="3265"/>
                        </a:lnTo>
                        <a:lnTo>
                          <a:pt x="25381" y="3369"/>
                        </a:lnTo>
                        <a:lnTo>
                          <a:pt x="25318" y="3328"/>
                        </a:lnTo>
                        <a:lnTo>
                          <a:pt x="25318" y="3244"/>
                        </a:lnTo>
                        <a:lnTo>
                          <a:pt x="25381" y="3223"/>
                        </a:lnTo>
                        <a:lnTo>
                          <a:pt x="25339" y="3160"/>
                        </a:lnTo>
                        <a:lnTo>
                          <a:pt x="25277" y="3139"/>
                        </a:lnTo>
                        <a:lnTo>
                          <a:pt x="25193" y="3160"/>
                        </a:lnTo>
                        <a:lnTo>
                          <a:pt x="25193" y="3160"/>
                        </a:lnTo>
                        <a:lnTo>
                          <a:pt x="25214" y="3118"/>
                        </a:lnTo>
                        <a:lnTo>
                          <a:pt x="25214" y="3056"/>
                        </a:lnTo>
                        <a:lnTo>
                          <a:pt x="25109" y="3014"/>
                        </a:lnTo>
                        <a:lnTo>
                          <a:pt x="25025" y="2909"/>
                        </a:lnTo>
                        <a:lnTo>
                          <a:pt x="25067" y="2888"/>
                        </a:lnTo>
                        <a:lnTo>
                          <a:pt x="25025" y="2825"/>
                        </a:lnTo>
                        <a:lnTo>
                          <a:pt x="24963" y="2804"/>
                        </a:lnTo>
                        <a:lnTo>
                          <a:pt x="24900" y="2846"/>
                        </a:lnTo>
                        <a:lnTo>
                          <a:pt x="24691" y="3056"/>
                        </a:lnTo>
                        <a:lnTo>
                          <a:pt x="24461" y="3202"/>
                        </a:lnTo>
                        <a:lnTo>
                          <a:pt x="24670" y="3035"/>
                        </a:lnTo>
                        <a:lnTo>
                          <a:pt x="24795" y="2846"/>
                        </a:lnTo>
                        <a:lnTo>
                          <a:pt x="24921" y="2721"/>
                        </a:lnTo>
                        <a:lnTo>
                          <a:pt x="24963" y="2595"/>
                        </a:lnTo>
                        <a:lnTo>
                          <a:pt x="24879" y="2532"/>
                        </a:lnTo>
                        <a:lnTo>
                          <a:pt x="24712" y="2428"/>
                        </a:lnTo>
                        <a:lnTo>
                          <a:pt x="24586" y="2428"/>
                        </a:lnTo>
                        <a:lnTo>
                          <a:pt x="24440" y="2491"/>
                        </a:lnTo>
                        <a:lnTo>
                          <a:pt x="24356" y="2491"/>
                        </a:lnTo>
                        <a:lnTo>
                          <a:pt x="24293" y="2512"/>
                        </a:lnTo>
                        <a:lnTo>
                          <a:pt x="24147" y="2532"/>
                        </a:lnTo>
                        <a:lnTo>
                          <a:pt x="23979" y="2721"/>
                        </a:lnTo>
                        <a:lnTo>
                          <a:pt x="23854" y="2825"/>
                        </a:lnTo>
                        <a:lnTo>
                          <a:pt x="23854" y="2825"/>
                        </a:lnTo>
                        <a:lnTo>
                          <a:pt x="23958" y="2700"/>
                        </a:lnTo>
                        <a:lnTo>
                          <a:pt x="23937" y="2532"/>
                        </a:lnTo>
                        <a:lnTo>
                          <a:pt x="23958" y="2407"/>
                        </a:lnTo>
                        <a:lnTo>
                          <a:pt x="23958" y="2302"/>
                        </a:lnTo>
                        <a:lnTo>
                          <a:pt x="23770" y="2198"/>
                        </a:lnTo>
                        <a:lnTo>
                          <a:pt x="23770" y="2156"/>
                        </a:lnTo>
                        <a:lnTo>
                          <a:pt x="23875" y="2093"/>
                        </a:lnTo>
                        <a:lnTo>
                          <a:pt x="23979" y="2093"/>
                        </a:lnTo>
                        <a:lnTo>
                          <a:pt x="23979" y="2051"/>
                        </a:lnTo>
                        <a:lnTo>
                          <a:pt x="23707" y="1884"/>
                        </a:lnTo>
                        <a:lnTo>
                          <a:pt x="23665" y="1800"/>
                        </a:lnTo>
                        <a:lnTo>
                          <a:pt x="23728" y="1737"/>
                        </a:lnTo>
                        <a:lnTo>
                          <a:pt x="23875" y="1654"/>
                        </a:lnTo>
                        <a:lnTo>
                          <a:pt x="23958" y="1570"/>
                        </a:lnTo>
                        <a:lnTo>
                          <a:pt x="23917" y="1486"/>
                        </a:lnTo>
                        <a:lnTo>
                          <a:pt x="23854" y="1361"/>
                        </a:lnTo>
                        <a:lnTo>
                          <a:pt x="23812" y="1361"/>
                        </a:lnTo>
                        <a:lnTo>
                          <a:pt x="23749" y="1382"/>
                        </a:lnTo>
                        <a:lnTo>
                          <a:pt x="23707" y="1319"/>
                        </a:lnTo>
                        <a:lnTo>
                          <a:pt x="23624" y="1256"/>
                        </a:lnTo>
                        <a:lnTo>
                          <a:pt x="23519" y="1256"/>
                        </a:lnTo>
                        <a:lnTo>
                          <a:pt x="23393" y="1214"/>
                        </a:lnTo>
                        <a:lnTo>
                          <a:pt x="23331" y="1172"/>
                        </a:lnTo>
                        <a:lnTo>
                          <a:pt x="23247" y="1214"/>
                        </a:lnTo>
                        <a:lnTo>
                          <a:pt x="23121" y="1214"/>
                        </a:lnTo>
                        <a:lnTo>
                          <a:pt x="23080" y="1319"/>
                        </a:lnTo>
                        <a:lnTo>
                          <a:pt x="23080" y="1361"/>
                        </a:lnTo>
                        <a:lnTo>
                          <a:pt x="22996" y="1256"/>
                        </a:lnTo>
                        <a:lnTo>
                          <a:pt x="23038" y="1151"/>
                        </a:lnTo>
                        <a:lnTo>
                          <a:pt x="23101" y="1131"/>
                        </a:lnTo>
                        <a:lnTo>
                          <a:pt x="23101" y="1026"/>
                        </a:lnTo>
                        <a:lnTo>
                          <a:pt x="23142" y="942"/>
                        </a:lnTo>
                        <a:lnTo>
                          <a:pt x="23205" y="921"/>
                        </a:lnTo>
                        <a:lnTo>
                          <a:pt x="23205" y="817"/>
                        </a:lnTo>
                        <a:lnTo>
                          <a:pt x="23226" y="712"/>
                        </a:lnTo>
                        <a:lnTo>
                          <a:pt x="23205" y="649"/>
                        </a:lnTo>
                        <a:lnTo>
                          <a:pt x="23184" y="649"/>
                        </a:lnTo>
                        <a:lnTo>
                          <a:pt x="23038" y="796"/>
                        </a:lnTo>
                        <a:lnTo>
                          <a:pt x="23017" y="900"/>
                        </a:lnTo>
                        <a:lnTo>
                          <a:pt x="22996" y="900"/>
                        </a:lnTo>
                        <a:lnTo>
                          <a:pt x="22912" y="838"/>
                        </a:lnTo>
                        <a:lnTo>
                          <a:pt x="22808" y="900"/>
                        </a:lnTo>
                        <a:lnTo>
                          <a:pt x="22787" y="942"/>
                        </a:lnTo>
                        <a:lnTo>
                          <a:pt x="22808" y="1047"/>
                        </a:lnTo>
                        <a:lnTo>
                          <a:pt x="22724" y="1131"/>
                        </a:lnTo>
                        <a:lnTo>
                          <a:pt x="22682" y="1131"/>
                        </a:lnTo>
                        <a:lnTo>
                          <a:pt x="22661" y="1068"/>
                        </a:lnTo>
                        <a:lnTo>
                          <a:pt x="22598" y="1214"/>
                        </a:lnTo>
                        <a:lnTo>
                          <a:pt x="22598" y="1319"/>
                        </a:lnTo>
                        <a:lnTo>
                          <a:pt x="22556" y="1172"/>
                        </a:lnTo>
                        <a:lnTo>
                          <a:pt x="22556" y="1047"/>
                        </a:lnTo>
                        <a:lnTo>
                          <a:pt x="22598" y="942"/>
                        </a:lnTo>
                        <a:lnTo>
                          <a:pt x="22556" y="921"/>
                        </a:lnTo>
                        <a:lnTo>
                          <a:pt x="22473" y="1005"/>
                        </a:lnTo>
                        <a:lnTo>
                          <a:pt x="22452" y="1068"/>
                        </a:lnTo>
                        <a:lnTo>
                          <a:pt x="22368" y="1110"/>
                        </a:lnTo>
                        <a:lnTo>
                          <a:pt x="22410" y="921"/>
                        </a:lnTo>
                        <a:lnTo>
                          <a:pt x="22368" y="817"/>
                        </a:lnTo>
                        <a:lnTo>
                          <a:pt x="22264" y="817"/>
                        </a:lnTo>
                        <a:lnTo>
                          <a:pt x="22284" y="733"/>
                        </a:lnTo>
                        <a:lnTo>
                          <a:pt x="22410" y="628"/>
                        </a:lnTo>
                        <a:lnTo>
                          <a:pt x="22515" y="607"/>
                        </a:lnTo>
                        <a:lnTo>
                          <a:pt x="22661" y="712"/>
                        </a:lnTo>
                        <a:lnTo>
                          <a:pt x="22808" y="628"/>
                        </a:lnTo>
                        <a:lnTo>
                          <a:pt x="22912" y="607"/>
                        </a:lnTo>
                        <a:lnTo>
                          <a:pt x="23017" y="503"/>
                        </a:lnTo>
                        <a:lnTo>
                          <a:pt x="23017" y="440"/>
                        </a:lnTo>
                        <a:lnTo>
                          <a:pt x="23038" y="398"/>
                        </a:lnTo>
                        <a:lnTo>
                          <a:pt x="23017" y="335"/>
                        </a:lnTo>
                        <a:lnTo>
                          <a:pt x="22891" y="294"/>
                        </a:lnTo>
                        <a:lnTo>
                          <a:pt x="22828" y="294"/>
                        </a:lnTo>
                        <a:lnTo>
                          <a:pt x="22828" y="189"/>
                        </a:lnTo>
                        <a:lnTo>
                          <a:pt x="22787" y="126"/>
                        </a:lnTo>
                        <a:lnTo>
                          <a:pt x="22766" y="105"/>
                        </a:lnTo>
                        <a:lnTo>
                          <a:pt x="22787" y="84"/>
                        </a:lnTo>
                        <a:lnTo>
                          <a:pt x="22828" y="63"/>
                        </a:lnTo>
                        <a:lnTo>
                          <a:pt x="22870" y="1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</a:p>
                </p:txBody>
              </p:sp>
              <p:sp>
                <p:nvSpPr>
                  <p:cNvPr id="2777" name="Google Shape;2777;p59"/>
                  <p:cNvSpPr/>
                  <p:nvPr/>
                </p:nvSpPr>
                <p:spPr>
                  <a:xfrm>
                    <a:off x="1979950" y="2384350"/>
                    <a:ext cx="816050" cy="4812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642" h="19251" extrusionOk="0">
                        <a:moveTo>
                          <a:pt x="2846" y="1"/>
                        </a:moveTo>
                        <a:lnTo>
                          <a:pt x="2909" y="210"/>
                        </a:lnTo>
                        <a:lnTo>
                          <a:pt x="3035" y="273"/>
                        </a:lnTo>
                        <a:lnTo>
                          <a:pt x="2993" y="356"/>
                        </a:lnTo>
                        <a:lnTo>
                          <a:pt x="2909" y="440"/>
                        </a:lnTo>
                        <a:lnTo>
                          <a:pt x="2930" y="545"/>
                        </a:lnTo>
                        <a:lnTo>
                          <a:pt x="2993" y="586"/>
                        </a:lnTo>
                        <a:lnTo>
                          <a:pt x="2972" y="649"/>
                        </a:lnTo>
                        <a:lnTo>
                          <a:pt x="2909" y="733"/>
                        </a:lnTo>
                        <a:lnTo>
                          <a:pt x="2951" y="775"/>
                        </a:lnTo>
                        <a:lnTo>
                          <a:pt x="2951" y="858"/>
                        </a:lnTo>
                        <a:lnTo>
                          <a:pt x="2993" y="900"/>
                        </a:lnTo>
                        <a:lnTo>
                          <a:pt x="2909" y="1047"/>
                        </a:lnTo>
                        <a:lnTo>
                          <a:pt x="2825" y="1089"/>
                        </a:lnTo>
                        <a:lnTo>
                          <a:pt x="2763" y="1256"/>
                        </a:lnTo>
                        <a:lnTo>
                          <a:pt x="2721" y="1298"/>
                        </a:lnTo>
                        <a:lnTo>
                          <a:pt x="2721" y="1423"/>
                        </a:lnTo>
                        <a:lnTo>
                          <a:pt x="2637" y="1486"/>
                        </a:lnTo>
                        <a:lnTo>
                          <a:pt x="2616" y="1591"/>
                        </a:lnTo>
                        <a:lnTo>
                          <a:pt x="2470" y="1674"/>
                        </a:lnTo>
                        <a:lnTo>
                          <a:pt x="2386" y="1633"/>
                        </a:lnTo>
                        <a:lnTo>
                          <a:pt x="2344" y="1570"/>
                        </a:lnTo>
                        <a:lnTo>
                          <a:pt x="2428" y="1465"/>
                        </a:lnTo>
                        <a:lnTo>
                          <a:pt x="2449" y="1507"/>
                        </a:lnTo>
                        <a:lnTo>
                          <a:pt x="2532" y="1465"/>
                        </a:lnTo>
                        <a:lnTo>
                          <a:pt x="2553" y="1528"/>
                        </a:lnTo>
                        <a:lnTo>
                          <a:pt x="2595" y="1486"/>
                        </a:lnTo>
                        <a:lnTo>
                          <a:pt x="2595" y="1361"/>
                        </a:lnTo>
                        <a:lnTo>
                          <a:pt x="2658" y="1214"/>
                        </a:lnTo>
                        <a:lnTo>
                          <a:pt x="2742" y="1151"/>
                        </a:lnTo>
                        <a:lnTo>
                          <a:pt x="2742" y="1047"/>
                        </a:lnTo>
                        <a:lnTo>
                          <a:pt x="2700" y="1068"/>
                        </a:lnTo>
                        <a:lnTo>
                          <a:pt x="2553" y="1172"/>
                        </a:lnTo>
                        <a:lnTo>
                          <a:pt x="2512" y="1214"/>
                        </a:lnTo>
                        <a:lnTo>
                          <a:pt x="2428" y="1214"/>
                        </a:lnTo>
                        <a:lnTo>
                          <a:pt x="2428" y="1172"/>
                        </a:lnTo>
                        <a:lnTo>
                          <a:pt x="2532" y="1068"/>
                        </a:lnTo>
                        <a:lnTo>
                          <a:pt x="2658" y="1005"/>
                        </a:lnTo>
                        <a:lnTo>
                          <a:pt x="2700" y="963"/>
                        </a:lnTo>
                        <a:lnTo>
                          <a:pt x="2658" y="879"/>
                        </a:lnTo>
                        <a:lnTo>
                          <a:pt x="2616" y="879"/>
                        </a:lnTo>
                        <a:lnTo>
                          <a:pt x="2532" y="900"/>
                        </a:lnTo>
                        <a:lnTo>
                          <a:pt x="2470" y="796"/>
                        </a:lnTo>
                        <a:lnTo>
                          <a:pt x="2407" y="754"/>
                        </a:lnTo>
                        <a:lnTo>
                          <a:pt x="2135" y="754"/>
                        </a:lnTo>
                        <a:lnTo>
                          <a:pt x="2009" y="649"/>
                        </a:lnTo>
                        <a:lnTo>
                          <a:pt x="1716" y="419"/>
                        </a:lnTo>
                        <a:lnTo>
                          <a:pt x="1696" y="440"/>
                        </a:lnTo>
                        <a:lnTo>
                          <a:pt x="1675" y="545"/>
                        </a:lnTo>
                        <a:lnTo>
                          <a:pt x="1591" y="754"/>
                        </a:lnTo>
                        <a:lnTo>
                          <a:pt x="1591" y="858"/>
                        </a:lnTo>
                        <a:lnTo>
                          <a:pt x="1654" y="1068"/>
                        </a:lnTo>
                        <a:lnTo>
                          <a:pt x="1591" y="1382"/>
                        </a:lnTo>
                        <a:lnTo>
                          <a:pt x="1612" y="1507"/>
                        </a:lnTo>
                        <a:lnTo>
                          <a:pt x="1591" y="1674"/>
                        </a:lnTo>
                        <a:lnTo>
                          <a:pt x="1612" y="1737"/>
                        </a:lnTo>
                        <a:lnTo>
                          <a:pt x="1675" y="1737"/>
                        </a:lnTo>
                        <a:lnTo>
                          <a:pt x="1696" y="1800"/>
                        </a:lnTo>
                        <a:lnTo>
                          <a:pt x="1654" y="1884"/>
                        </a:lnTo>
                        <a:lnTo>
                          <a:pt x="1591" y="1884"/>
                        </a:lnTo>
                        <a:lnTo>
                          <a:pt x="1570" y="1946"/>
                        </a:lnTo>
                        <a:lnTo>
                          <a:pt x="1591" y="2009"/>
                        </a:lnTo>
                        <a:lnTo>
                          <a:pt x="1696" y="2030"/>
                        </a:lnTo>
                        <a:lnTo>
                          <a:pt x="1654" y="2135"/>
                        </a:lnTo>
                        <a:lnTo>
                          <a:pt x="1654" y="2239"/>
                        </a:lnTo>
                        <a:lnTo>
                          <a:pt x="1591" y="2323"/>
                        </a:lnTo>
                        <a:lnTo>
                          <a:pt x="1549" y="2302"/>
                        </a:lnTo>
                        <a:lnTo>
                          <a:pt x="1507" y="2344"/>
                        </a:lnTo>
                        <a:lnTo>
                          <a:pt x="1507" y="2428"/>
                        </a:lnTo>
                        <a:lnTo>
                          <a:pt x="1675" y="2449"/>
                        </a:lnTo>
                        <a:lnTo>
                          <a:pt x="1821" y="2470"/>
                        </a:lnTo>
                        <a:lnTo>
                          <a:pt x="1926" y="2553"/>
                        </a:lnTo>
                        <a:lnTo>
                          <a:pt x="2072" y="2553"/>
                        </a:lnTo>
                        <a:lnTo>
                          <a:pt x="2114" y="2637"/>
                        </a:lnTo>
                        <a:lnTo>
                          <a:pt x="2135" y="2783"/>
                        </a:lnTo>
                        <a:lnTo>
                          <a:pt x="2093" y="2658"/>
                        </a:lnTo>
                        <a:lnTo>
                          <a:pt x="1988" y="2574"/>
                        </a:lnTo>
                        <a:lnTo>
                          <a:pt x="1905" y="2616"/>
                        </a:lnTo>
                        <a:lnTo>
                          <a:pt x="1821" y="2553"/>
                        </a:lnTo>
                        <a:lnTo>
                          <a:pt x="1612" y="2532"/>
                        </a:lnTo>
                        <a:lnTo>
                          <a:pt x="1570" y="2470"/>
                        </a:lnTo>
                        <a:lnTo>
                          <a:pt x="1507" y="2511"/>
                        </a:lnTo>
                        <a:lnTo>
                          <a:pt x="1507" y="2616"/>
                        </a:lnTo>
                        <a:lnTo>
                          <a:pt x="1403" y="2763"/>
                        </a:lnTo>
                        <a:lnTo>
                          <a:pt x="1403" y="2846"/>
                        </a:lnTo>
                        <a:lnTo>
                          <a:pt x="1403" y="2930"/>
                        </a:lnTo>
                        <a:lnTo>
                          <a:pt x="1340" y="3076"/>
                        </a:lnTo>
                        <a:lnTo>
                          <a:pt x="1277" y="3202"/>
                        </a:lnTo>
                        <a:lnTo>
                          <a:pt x="1131" y="3558"/>
                        </a:lnTo>
                        <a:lnTo>
                          <a:pt x="1089" y="3809"/>
                        </a:lnTo>
                        <a:lnTo>
                          <a:pt x="942" y="4102"/>
                        </a:lnTo>
                        <a:lnTo>
                          <a:pt x="921" y="4415"/>
                        </a:lnTo>
                        <a:lnTo>
                          <a:pt x="838" y="4541"/>
                        </a:lnTo>
                        <a:lnTo>
                          <a:pt x="733" y="4667"/>
                        </a:lnTo>
                        <a:lnTo>
                          <a:pt x="649" y="4855"/>
                        </a:lnTo>
                        <a:lnTo>
                          <a:pt x="608" y="4939"/>
                        </a:lnTo>
                        <a:lnTo>
                          <a:pt x="566" y="5043"/>
                        </a:lnTo>
                        <a:lnTo>
                          <a:pt x="419" y="5231"/>
                        </a:lnTo>
                        <a:lnTo>
                          <a:pt x="356" y="5336"/>
                        </a:lnTo>
                        <a:lnTo>
                          <a:pt x="398" y="5566"/>
                        </a:lnTo>
                        <a:lnTo>
                          <a:pt x="336" y="5776"/>
                        </a:lnTo>
                        <a:lnTo>
                          <a:pt x="336" y="5922"/>
                        </a:lnTo>
                        <a:lnTo>
                          <a:pt x="419" y="6027"/>
                        </a:lnTo>
                        <a:lnTo>
                          <a:pt x="356" y="6110"/>
                        </a:lnTo>
                        <a:lnTo>
                          <a:pt x="336" y="6194"/>
                        </a:lnTo>
                        <a:lnTo>
                          <a:pt x="398" y="6340"/>
                        </a:lnTo>
                        <a:lnTo>
                          <a:pt x="356" y="6592"/>
                        </a:lnTo>
                        <a:lnTo>
                          <a:pt x="315" y="6717"/>
                        </a:lnTo>
                        <a:lnTo>
                          <a:pt x="231" y="6759"/>
                        </a:lnTo>
                        <a:lnTo>
                          <a:pt x="252" y="6843"/>
                        </a:lnTo>
                        <a:lnTo>
                          <a:pt x="294" y="6864"/>
                        </a:lnTo>
                        <a:lnTo>
                          <a:pt x="231" y="7031"/>
                        </a:lnTo>
                        <a:lnTo>
                          <a:pt x="84" y="7136"/>
                        </a:lnTo>
                        <a:lnTo>
                          <a:pt x="1" y="7261"/>
                        </a:lnTo>
                        <a:lnTo>
                          <a:pt x="1" y="7387"/>
                        </a:lnTo>
                        <a:lnTo>
                          <a:pt x="105" y="7554"/>
                        </a:lnTo>
                        <a:lnTo>
                          <a:pt x="210" y="7763"/>
                        </a:lnTo>
                        <a:lnTo>
                          <a:pt x="210" y="7993"/>
                        </a:lnTo>
                        <a:lnTo>
                          <a:pt x="189" y="8119"/>
                        </a:lnTo>
                        <a:lnTo>
                          <a:pt x="126" y="8203"/>
                        </a:lnTo>
                        <a:lnTo>
                          <a:pt x="126" y="8286"/>
                        </a:lnTo>
                        <a:lnTo>
                          <a:pt x="147" y="8370"/>
                        </a:lnTo>
                        <a:lnTo>
                          <a:pt x="189" y="8496"/>
                        </a:lnTo>
                        <a:lnTo>
                          <a:pt x="126" y="8579"/>
                        </a:lnTo>
                        <a:lnTo>
                          <a:pt x="105" y="8642"/>
                        </a:lnTo>
                        <a:lnTo>
                          <a:pt x="126" y="8726"/>
                        </a:lnTo>
                        <a:lnTo>
                          <a:pt x="356" y="9102"/>
                        </a:lnTo>
                        <a:lnTo>
                          <a:pt x="398" y="9207"/>
                        </a:lnTo>
                        <a:lnTo>
                          <a:pt x="356" y="9270"/>
                        </a:lnTo>
                        <a:lnTo>
                          <a:pt x="398" y="9353"/>
                        </a:lnTo>
                        <a:lnTo>
                          <a:pt x="524" y="9479"/>
                        </a:lnTo>
                        <a:lnTo>
                          <a:pt x="545" y="9542"/>
                        </a:lnTo>
                        <a:lnTo>
                          <a:pt x="628" y="9542"/>
                        </a:lnTo>
                        <a:lnTo>
                          <a:pt x="628" y="9437"/>
                        </a:lnTo>
                        <a:lnTo>
                          <a:pt x="628" y="9312"/>
                        </a:lnTo>
                        <a:lnTo>
                          <a:pt x="712" y="9333"/>
                        </a:lnTo>
                        <a:lnTo>
                          <a:pt x="733" y="9312"/>
                        </a:lnTo>
                        <a:lnTo>
                          <a:pt x="733" y="9353"/>
                        </a:lnTo>
                        <a:lnTo>
                          <a:pt x="838" y="9353"/>
                        </a:lnTo>
                        <a:lnTo>
                          <a:pt x="859" y="9416"/>
                        </a:lnTo>
                        <a:lnTo>
                          <a:pt x="984" y="9437"/>
                        </a:lnTo>
                        <a:lnTo>
                          <a:pt x="880" y="9437"/>
                        </a:lnTo>
                        <a:lnTo>
                          <a:pt x="817" y="9479"/>
                        </a:lnTo>
                        <a:lnTo>
                          <a:pt x="754" y="9437"/>
                        </a:lnTo>
                        <a:lnTo>
                          <a:pt x="712" y="9437"/>
                        </a:lnTo>
                        <a:lnTo>
                          <a:pt x="712" y="9521"/>
                        </a:lnTo>
                        <a:lnTo>
                          <a:pt x="754" y="9542"/>
                        </a:lnTo>
                        <a:lnTo>
                          <a:pt x="754" y="9688"/>
                        </a:lnTo>
                        <a:lnTo>
                          <a:pt x="817" y="9793"/>
                        </a:lnTo>
                        <a:lnTo>
                          <a:pt x="838" y="9835"/>
                        </a:lnTo>
                        <a:lnTo>
                          <a:pt x="733" y="9793"/>
                        </a:lnTo>
                        <a:lnTo>
                          <a:pt x="670" y="9688"/>
                        </a:lnTo>
                        <a:lnTo>
                          <a:pt x="649" y="9646"/>
                        </a:lnTo>
                        <a:lnTo>
                          <a:pt x="608" y="9688"/>
                        </a:lnTo>
                        <a:lnTo>
                          <a:pt x="608" y="9772"/>
                        </a:lnTo>
                        <a:lnTo>
                          <a:pt x="545" y="9835"/>
                        </a:lnTo>
                        <a:lnTo>
                          <a:pt x="566" y="9877"/>
                        </a:lnTo>
                        <a:lnTo>
                          <a:pt x="545" y="9981"/>
                        </a:lnTo>
                        <a:lnTo>
                          <a:pt x="545" y="10086"/>
                        </a:lnTo>
                        <a:lnTo>
                          <a:pt x="608" y="10107"/>
                        </a:lnTo>
                        <a:lnTo>
                          <a:pt x="628" y="10211"/>
                        </a:lnTo>
                        <a:lnTo>
                          <a:pt x="733" y="10274"/>
                        </a:lnTo>
                        <a:lnTo>
                          <a:pt x="775" y="10358"/>
                        </a:lnTo>
                        <a:lnTo>
                          <a:pt x="775" y="10421"/>
                        </a:lnTo>
                        <a:lnTo>
                          <a:pt x="712" y="10504"/>
                        </a:lnTo>
                        <a:lnTo>
                          <a:pt x="649" y="10504"/>
                        </a:lnTo>
                        <a:lnTo>
                          <a:pt x="649" y="10567"/>
                        </a:lnTo>
                        <a:lnTo>
                          <a:pt x="670" y="10672"/>
                        </a:lnTo>
                        <a:lnTo>
                          <a:pt x="670" y="10797"/>
                        </a:lnTo>
                        <a:lnTo>
                          <a:pt x="712" y="10839"/>
                        </a:lnTo>
                        <a:lnTo>
                          <a:pt x="775" y="10923"/>
                        </a:lnTo>
                        <a:lnTo>
                          <a:pt x="817" y="11111"/>
                        </a:lnTo>
                        <a:lnTo>
                          <a:pt x="942" y="11362"/>
                        </a:lnTo>
                        <a:lnTo>
                          <a:pt x="1026" y="11509"/>
                        </a:lnTo>
                        <a:lnTo>
                          <a:pt x="1068" y="11530"/>
                        </a:lnTo>
                        <a:lnTo>
                          <a:pt x="1047" y="11571"/>
                        </a:lnTo>
                        <a:lnTo>
                          <a:pt x="1047" y="11613"/>
                        </a:lnTo>
                        <a:lnTo>
                          <a:pt x="1152" y="11718"/>
                        </a:lnTo>
                        <a:lnTo>
                          <a:pt x="1172" y="11843"/>
                        </a:lnTo>
                        <a:lnTo>
                          <a:pt x="1152" y="11990"/>
                        </a:lnTo>
                        <a:lnTo>
                          <a:pt x="1131" y="12094"/>
                        </a:lnTo>
                        <a:lnTo>
                          <a:pt x="1089" y="12136"/>
                        </a:lnTo>
                        <a:lnTo>
                          <a:pt x="1131" y="12199"/>
                        </a:lnTo>
                        <a:lnTo>
                          <a:pt x="1172" y="12262"/>
                        </a:lnTo>
                        <a:lnTo>
                          <a:pt x="1382" y="12262"/>
                        </a:lnTo>
                        <a:lnTo>
                          <a:pt x="1486" y="12283"/>
                        </a:lnTo>
                        <a:lnTo>
                          <a:pt x="1591" y="12346"/>
                        </a:lnTo>
                        <a:lnTo>
                          <a:pt x="1675" y="12366"/>
                        </a:lnTo>
                        <a:lnTo>
                          <a:pt x="1821" y="12366"/>
                        </a:lnTo>
                        <a:lnTo>
                          <a:pt x="1884" y="12450"/>
                        </a:lnTo>
                        <a:lnTo>
                          <a:pt x="1884" y="12555"/>
                        </a:lnTo>
                        <a:lnTo>
                          <a:pt x="2030" y="12618"/>
                        </a:lnTo>
                        <a:lnTo>
                          <a:pt x="2135" y="12618"/>
                        </a:lnTo>
                        <a:lnTo>
                          <a:pt x="2281" y="12680"/>
                        </a:lnTo>
                        <a:lnTo>
                          <a:pt x="2302" y="12722"/>
                        </a:lnTo>
                        <a:lnTo>
                          <a:pt x="2302" y="12827"/>
                        </a:lnTo>
                        <a:lnTo>
                          <a:pt x="2344" y="12869"/>
                        </a:lnTo>
                        <a:lnTo>
                          <a:pt x="2407" y="12827"/>
                        </a:lnTo>
                        <a:lnTo>
                          <a:pt x="2470" y="12827"/>
                        </a:lnTo>
                        <a:lnTo>
                          <a:pt x="2616" y="12973"/>
                        </a:lnTo>
                        <a:lnTo>
                          <a:pt x="2805" y="13245"/>
                        </a:lnTo>
                        <a:lnTo>
                          <a:pt x="2825" y="13434"/>
                        </a:lnTo>
                        <a:lnTo>
                          <a:pt x="2805" y="13559"/>
                        </a:lnTo>
                        <a:lnTo>
                          <a:pt x="2805" y="13664"/>
                        </a:lnTo>
                        <a:lnTo>
                          <a:pt x="4185" y="13643"/>
                        </a:lnTo>
                        <a:lnTo>
                          <a:pt x="4206" y="13706"/>
                        </a:lnTo>
                        <a:lnTo>
                          <a:pt x="4206" y="13747"/>
                        </a:lnTo>
                        <a:lnTo>
                          <a:pt x="6131" y="14647"/>
                        </a:lnTo>
                        <a:lnTo>
                          <a:pt x="7784" y="14689"/>
                        </a:lnTo>
                        <a:lnTo>
                          <a:pt x="7826" y="14480"/>
                        </a:lnTo>
                        <a:lnTo>
                          <a:pt x="8747" y="14501"/>
                        </a:lnTo>
                        <a:lnTo>
                          <a:pt x="8872" y="14584"/>
                        </a:lnTo>
                        <a:lnTo>
                          <a:pt x="8935" y="14710"/>
                        </a:lnTo>
                        <a:lnTo>
                          <a:pt x="8998" y="14773"/>
                        </a:lnTo>
                        <a:lnTo>
                          <a:pt x="9019" y="14815"/>
                        </a:lnTo>
                        <a:lnTo>
                          <a:pt x="9082" y="14815"/>
                        </a:lnTo>
                        <a:lnTo>
                          <a:pt x="9123" y="14898"/>
                        </a:lnTo>
                        <a:lnTo>
                          <a:pt x="9103" y="14961"/>
                        </a:lnTo>
                        <a:lnTo>
                          <a:pt x="9207" y="14982"/>
                        </a:lnTo>
                        <a:lnTo>
                          <a:pt x="9270" y="15066"/>
                        </a:lnTo>
                        <a:lnTo>
                          <a:pt x="9270" y="15107"/>
                        </a:lnTo>
                        <a:lnTo>
                          <a:pt x="9228" y="15170"/>
                        </a:lnTo>
                        <a:lnTo>
                          <a:pt x="9312" y="15191"/>
                        </a:lnTo>
                        <a:lnTo>
                          <a:pt x="9395" y="15233"/>
                        </a:lnTo>
                        <a:lnTo>
                          <a:pt x="9437" y="15317"/>
                        </a:lnTo>
                        <a:lnTo>
                          <a:pt x="9458" y="15442"/>
                        </a:lnTo>
                        <a:lnTo>
                          <a:pt x="9500" y="15484"/>
                        </a:lnTo>
                        <a:lnTo>
                          <a:pt x="9521" y="15505"/>
                        </a:lnTo>
                        <a:lnTo>
                          <a:pt x="9542" y="15526"/>
                        </a:lnTo>
                        <a:lnTo>
                          <a:pt x="9626" y="15610"/>
                        </a:lnTo>
                        <a:lnTo>
                          <a:pt x="9626" y="15693"/>
                        </a:lnTo>
                        <a:lnTo>
                          <a:pt x="9605" y="15714"/>
                        </a:lnTo>
                        <a:lnTo>
                          <a:pt x="9521" y="15735"/>
                        </a:lnTo>
                        <a:lnTo>
                          <a:pt x="9521" y="15756"/>
                        </a:lnTo>
                        <a:lnTo>
                          <a:pt x="9626" y="15903"/>
                        </a:lnTo>
                        <a:lnTo>
                          <a:pt x="9709" y="15965"/>
                        </a:lnTo>
                        <a:lnTo>
                          <a:pt x="9730" y="16070"/>
                        </a:lnTo>
                        <a:lnTo>
                          <a:pt x="9730" y="16112"/>
                        </a:lnTo>
                        <a:lnTo>
                          <a:pt x="9751" y="16112"/>
                        </a:lnTo>
                        <a:lnTo>
                          <a:pt x="9793" y="16133"/>
                        </a:lnTo>
                        <a:lnTo>
                          <a:pt x="9835" y="16133"/>
                        </a:lnTo>
                        <a:lnTo>
                          <a:pt x="9877" y="16154"/>
                        </a:lnTo>
                        <a:lnTo>
                          <a:pt x="9919" y="16216"/>
                        </a:lnTo>
                        <a:lnTo>
                          <a:pt x="9919" y="16237"/>
                        </a:lnTo>
                        <a:lnTo>
                          <a:pt x="9960" y="16279"/>
                        </a:lnTo>
                        <a:lnTo>
                          <a:pt x="10023" y="16279"/>
                        </a:lnTo>
                        <a:lnTo>
                          <a:pt x="10149" y="16342"/>
                        </a:lnTo>
                        <a:lnTo>
                          <a:pt x="10170" y="16384"/>
                        </a:lnTo>
                        <a:lnTo>
                          <a:pt x="10253" y="16426"/>
                        </a:lnTo>
                        <a:lnTo>
                          <a:pt x="10379" y="16467"/>
                        </a:lnTo>
                        <a:lnTo>
                          <a:pt x="10400" y="16530"/>
                        </a:lnTo>
                        <a:lnTo>
                          <a:pt x="10463" y="16530"/>
                        </a:lnTo>
                        <a:lnTo>
                          <a:pt x="10504" y="16488"/>
                        </a:lnTo>
                        <a:lnTo>
                          <a:pt x="10504" y="16467"/>
                        </a:lnTo>
                        <a:lnTo>
                          <a:pt x="10609" y="16384"/>
                        </a:lnTo>
                        <a:lnTo>
                          <a:pt x="10672" y="16384"/>
                        </a:lnTo>
                        <a:lnTo>
                          <a:pt x="10672" y="16342"/>
                        </a:lnTo>
                        <a:lnTo>
                          <a:pt x="10672" y="16321"/>
                        </a:lnTo>
                        <a:lnTo>
                          <a:pt x="10714" y="16237"/>
                        </a:lnTo>
                        <a:lnTo>
                          <a:pt x="10797" y="16070"/>
                        </a:lnTo>
                        <a:lnTo>
                          <a:pt x="10839" y="16028"/>
                        </a:lnTo>
                        <a:lnTo>
                          <a:pt x="10923" y="16007"/>
                        </a:lnTo>
                        <a:lnTo>
                          <a:pt x="10965" y="16007"/>
                        </a:lnTo>
                        <a:lnTo>
                          <a:pt x="10986" y="16028"/>
                        </a:lnTo>
                        <a:lnTo>
                          <a:pt x="11027" y="16028"/>
                        </a:lnTo>
                        <a:lnTo>
                          <a:pt x="11069" y="15944"/>
                        </a:lnTo>
                        <a:lnTo>
                          <a:pt x="11174" y="15944"/>
                        </a:lnTo>
                        <a:lnTo>
                          <a:pt x="11279" y="15965"/>
                        </a:lnTo>
                        <a:lnTo>
                          <a:pt x="11383" y="15944"/>
                        </a:lnTo>
                        <a:lnTo>
                          <a:pt x="11404" y="15965"/>
                        </a:lnTo>
                        <a:lnTo>
                          <a:pt x="11425" y="16007"/>
                        </a:lnTo>
                        <a:lnTo>
                          <a:pt x="11509" y="16007"/>
                        </a:lnTo>
                        <a:lnTo>
                          <a:pt x="11592" y="16028"/>
                        </a:lnTo>
                        <a:lnTo>
                          <a:pt x="11634" y="16133"/>
                        </a:lnTo>
                        <a:lnTo>
                          <a:pt x="11739" y="16216"/>
                        </a:lnTo>
                        <a:lnTo>
                          <a:pt x="11844" y="16363"/>
                        </a:lnTo>
                        <a:lnTo>
                          <a:pt x="11864" y="16467"/>
                        </a:lnTo>
                        <a:lnTo>
                          <a:pt x="11927" y="16530"/>
                        </a:lnTo>
                        <a:lnTo>
                          <a:pt x="11927" y="16593"/>
                        </a:lnTo>
                        <a:lnTo>
                          <a:pt x="11927" y="16760"/>
                        </a:lnTo>
                        <a:lnTo>
                          <a:pt x="12011" y="16781"/>
                        </a:lnTo>
                        <a:lnTo>
                          <a:pt x="12032" y="16865"/>
                        </a:lnTo>
                        <a:lnTo>
                          <a:pt x="12116" y="17074"/>
                        </a:lnTo>
                        <a:lnTo>
                          <a:pt x="12157" y="17095"/>
                        </a:lnTo>
                        <a:lnTo>
                          <a:pt x="12178" y="17179"/>
                        </a:lnTo>
                        <a:lnTo>
                          <a:pt x="12262" y="17221"/>
                        </a:lnTo>
                        <a:lnTo>
                          <a:pt x="12283" y="17325"/>
                        </a:lnTo>
                        <a:lnTo>
                          <a:pt x="12346" y="17430"/>
                        </a:lnTo>
                        <a:lnTo>
                          <a:pt x="12450" y="17514"/>
                        </a:lnTo>
                        <a:lnTo>
                          <a:pt x="12429" y="17618"/>
                        </a:lnTo>
                        <a:lnTo>
                          <a:pt x="12429" y="17723"/>
                        </a:lnTo>
                        <a:lnTo>
                          <a:pt x="12429" y="17786"/>
                        </a:lnTo>
                        <a:lnTo>
                          <a:pt x="12429" y="17807"/>
                        </a:lnTo>
                        <a:lnTo>
                          <a:pt x="12555" y="18141"/>
                        </a:lnTo>
                        <a:lnTo>
                          <a:pt x="12534" y="18309"/>
                        </a:lnTo>
                        <a:lnTo>
                          <a:pt x="12576" y="18351"/>
                        </a:lnTo>
                        <a:lnTo>
                          <a:pt x="12597" y="18351"/>
                        </a:lnTo>
                        <a:lnTo>
                          <a:pt x="12660" y="18372"/>
                        </a:lnTo>
                        <a:lnTo>
                          <a:pt x="12743" y="18372"/>
                        </a:lnTo>
                        <a:lnTo>
                          <a:pt x="12806" y="18413"/>
                        </a:lnTo>
                        <a:lnTo>
                          <a:pt x="12911" y="18518"/>
                        </a:lnTo>
                        <a:lnTo>
                          <a:pt x="13099" y="18560"/>
                        </a:lnTo>
                        <a:lnTo>
                          <a:pt x="13204" y="18644"/>
                        </a:lnTo>
                        <a:lnTo>
                          <a:pt x="13308" y="18644"/>
                        </a:lnTo>
                        <a:lnTo>
                          <a:pt x="13329" y="18727"/>
                        </a:lnTo>
                        <a:lnTo>
                          <a:pt x="13392" y="18748"/>
                        </a:lnTo>
                        <a:lnTo>
                          <a:pt x="13476" y="18581"/>
                        </a:lnTo>
                        <a:lnTo>
                          <a:pt x="13496" y="18455"/>
                        </a:lnTo>
                        <a:lnTo>
                          <a:pt x="13476" y="18372"/>
                        </a:lnTo>
                        <a:lnTo>
                          <a:pt x="13476" y="18120"/>
                        </a:lnTo>
                        <a:lnTo>
                          <a:pt x="13413" y="18037"/>
                        </a:lnTo>
                        <a:lnTo>
                          <a:pt x="13496" y="17911"/>
                        </a:lnTo>
                        <a:lnTo>
                          <a:pt x="13538" y="17723"/>
                        </a:lnTo>
                        <a:lnTo>
                          <a:pt x="13622" y="17618"/>
                        </a:lnTo>
                        <a:lnTo>
                          <a:pt x="13580" y="17409"/>
                        </a:lnTo>
                        <a:lnTo>
                          <a:pt x="13685" y="17367"/>
                        </a:lnTo>
                        <a:lnTo>
                          <a:pt x="13789" y="17284"/>
                        </a:lnTo>
                        <a:lnTo>
                          <a:pt x="13727" y="17200"/>
                        </a:lnTo>
                        <a:lnTo>
                          <a:pt x="13831" y="17074"/>
                        </a:lnTo>
                        <a:lnTo>
                          <a:pt x="13894" y="17095"/>
                        </a:lnTo>
                        <a:lnTo>
                          <a:pt x="13999" y="17053"/>
                        </a:lnTo>
                        <a:lnTo>
                          <a:pt x="13957" y="16907"/>
                        </a:lnTo>
                        <a:lnTo>
                          <a:pt x="13957" y="16907"/>
                        </a:lnTo>
                        <a:lnTo>
                          <a:pt x="14040" y="16970"/>
                        </a:lnTo>
                        <a:lnTo>
                          <a:pt x="14145" y="16907"/>
                        </a:lnTo>
                        <a:lnTo>
                          <a:pt x="14103" y="16865"/>
                        </a:lnTo>
                        <a:lnTo>
                          <a:pt x="14208" y="16781"/>
                        </a:lnTo>
                        <a:lnTo>
                          <a:pt x="14250" y="16802"/>
                        </a:lnTo>
                        <a:lnTo>
                          <a:pt x="14312" y="16781"/>
                        </a:lnTo>
                        <a:lnTo>
                          <a:pt x="14375" y="16865"/>
                        </a:lnTo>
                        <a:lnTo>
                          <a:pt x="14271" y="16949"/>
                        </a:lnTo>
                        <a:lnTo>
                          <a:pt x="14354" y="16949"/>
                        </a:lnTo>
                        <a:lnTo>
                          <a:pt x="14459" y="16844"/>
                        </a:lnTo>
                        <a:lnTo>
                          <a:pt x="14543" y="16844"/>
                        </a:lnTo>
                        <a:lnTo>
                          <a:pt x="14794" y="16739"/>
                        </a:lnTo>
                        <a:lnTo>
                          <a:pt x="14982" y="16551"/>
                        </a:lnTo>
                        <a:lnTo>
                          <a:pt x="15066" y="16551"/>
                        </a:lnTo>
                        <a:lnTo>
                          <a:pt x="15108" y="16488"/>
                        </a:lnTo>
                        <a:lnTo>
                          <a:pt x="15087" y="16384"/>
                        </a:lnTo>
                        <a:lnTo>
                          <a:pt x="15108" y="16258"/>
                        </a:lnTo>
                        <a:lnTo>
                          <a:pt x="15045" y="16112"/>
                        </a:lnTo>
                        <a:lnTo>
                          <a:pt x="15087" y="16175"/>
                        </a:lnTo>
                        <a:lnTo>
                          <a:pt x="15170" y="16175"/>
                        </a:lnTo>
                        <a:lnTo>
                          <a:pt x="15275" y="16070"/>
                        </a:lnTo>
                        <a:lnTo>
                          <a:pt x="15275" y="16028"/>
                        </a:lnTo>
                        <a:lnTo>
                          <a:pt x="15317" y="16133"/>
                        </a:lnTo>
                        <a:lnTo>
                          <a:pt x="15254" y="16237"/>
                        </a:lnTo>
                        <a:lnTo>
                          <a:pt x="15275" y="16321"/>
                        </a:lnTo>
                        <a:lnTo>
                          <a:pt x="15275" y="16426"/>
                        </a:lnTo>
                        <a:lnTo>
                          <a:pt x="15401" y="16384"/>
                        </a:lnTo>
                        <a:lnTo>
                          <a:pt x="15484" y="16258"/>
                        </a:lnTo>
                        <a:lnTo>
                          <a:pt x="15568" y="16258"/>
                        </a:lnTo>
                        <a:lnTo>
                          <a:pt x="15631" y="16216"/>
                        </a:lnTo>
                        <a:lnTo>
                          <a:pt x="15840" y="16154"/>
                        </a:lnTo>
                        <a:lnTo>
                          <a:pt x="16007" y="16154"/>
                        </a:lnTo>
                        <a:lnTo>
                          <a:pt x="16258" y="16237"/>
                        </a:lnTo>
                        <a:lnTo>
                          <a:pt x="16321" y="16279"/>
                        </a:lnTo>
                        <a:lnTo>
                          <a:pt x="16635" y="16321"/>
                        </a:lnTo>
                        <a:lnTo>
                          <a:pt x="16740" y="16279"/>
                        </a:lnTo>
                        <a:lnTo>
                          <a:pt x="16740" y="16237"/>
                        </a:lnTo>
                        <a:lnTo>
                          <a:pt x="16740" y="16154"/>
                        </a:lnTo>
                        <a:lnTo>
                          <a:pt x="16844" y="16133"/>
                        </a:lnTo>
                        <a:lnTo>
                          <a:pt x="16928" y="16154"/>
                        </a:lnTo>
                        <a:lnTo>
                          <a:pt x="16865" y="16216"/>
                        </a:lnTo>
                        <a:lnTo>
                          <a:pt x="16928" y="16237"/>
                        </a:lnTo>
                        <a:lnTo>
                          <a:pt x="16991" y="16216"/>
                        </a:lnTo>
                        <a:lnTo>
                          <a:pt x="17053" y="16258"/>
                        </a:lnTo>
                        <a:lnTo>
                          <a:pt x="17053" y="16342"/>
                        </a:lnTo>
                        <a:lnTo>
                          <a:pt x="17074" y="16384"/>
                        </a:lnTo>
                        <a:lnTo>
                          <a:pt x="17200" y="16363"/>
                        </a:lnTo>
                        <a:lnTo>
                          <a:pt x="17242" y="16426"/>
                        </a:lnTo>
                        <a:lnTo>
                          <a:pt x="17158" y="16488"/>
                        </a:lnTo>
                        <a:lnTo>
                          <a:pt x="17095" y="16551"/>
                        </a:lnTo>
                        <a:lnTo>
                          <a:pt x="17179" y="16572"/>
                        </a:lnTo>
                        <a:lnTo>
                          <a:pt x="17263" y="16551"/>
                        </a:lnTo>
                        <a:lnTo>
                          <a:pt x="17346" y="16593"/>
                        </a:lnTo>
                        <a:lnTo>
                          <a:pt x="17493" y="16656"/>
                        </a:lnTo>
                        <a:lnTo>
                          <a:pt x="17556" y="16572"/>
                        </a:lnTo>
                        <a:lnTo>
                          <a:pt x="17618" y="16530"/>
                        </a:lnTo>
                        <a:lnTo>
                          <a:pt x="17723" y="16593"/>
                        </a:lnTo>
                        <a:lnTo>
                          <a:pt x="17786" y="16656"/>
                        </a:lnTo>
                        <a:lnTo>
                          <a:pt x="17870" y="16635"/>
                        </a:lnTo>
                        <a:lnTo>
                          <a:pt x="17870" y="16467"/>
                        </a:lnTo>
                        <a:lnTo>
                          <a:pt x="17807" y="16363"/>
                        </a:lnTo>
                        <a:lnTo>
                          <a:pt x="17911" y="16363"/>
                        </a:lnTo>
                        <a:lnTo>
                          <a:pt x="18016" y="16488"/>
                        </a:lnTo>
                        <a:lnTo>
                          <a:pt x="18100" y="16530"/>
                        </a:lnTo>
                        <a:lnTo>
                          <a:pt x="18142" y="16593"/>
                        </a:lnTo>
                        <a:lnTo>
                          <a:pt x="18204" y="16593"/>
                        </a:lnTo>
                        <a:lnTo>
                          <a:pt x="18288" y="16635"/>
                        </a:lnTo>
                        <a:lnTo>
                          <a:pt x="18288" y="16760"/>
                        </a:lnTo>
                        <a:lnTo>
                          <a:pt x="18309" y="16677"/>
                        </a:lnTo>
                        <a:lnTo>
                          <a:pt x="18414" y="16656"/>
                        </a:lnTo>
                        <a:lnTo>
                          <a:pt x="18414" y="16635"/>
                        </a:lnTo>
                        <a:lnTo>
                          <a:pt x="18288" y="16530"/>
                        </a:lnTo>
                        <a:lnTo>
                          <a:pt x="18100" y="16447"/>
                        </a:lnTo>
                        <a:lnTo>
                          <a:pt x="18037" y="16363"/>
                        </a:lnTo>
                        <a:lnTo>
                          <a:pt x="18037" y="16258"/>
                        </a:lnTo>
                        <a:lnTo>
                          <a:pt x="18225" y="16175"/>
                        </a:lnTo>
                        <a:lnTo>
                          <a:pt x="18288" y="16154"/>
                        </a:lnTo>
                        <a:lnTo>
                          <a:pt x="18183" y="16112"/>
                        </a:lnTo>
                        <a:lnTo>
                          <a:pt x="18121" y="16049"/>
                        </a:lnTo>
                        <a:lnTo>
                          <a:pt x="18100" y="16049"/>
                        </a:lnTo>
                        <a:lnTo>
                          <a:pt x="18016" y="16112"/>
                        </a:lnTo>
                        <a:lnTo>
                          <a:pt x="17932" y="16154"/>
                        </a:lnTo>
                        <a:lnTo>
                          <a:pt x="17932" y="16070"/>
                        </a:lnTo>
                        <a:lnTo>
                          <a:pt x="18037" y="15944"/>
                        </a:lnTo>
                        <a:lnTo>
                          <a:pt x="18246" y="15861"/>
                        </a:lnTo>
                        <a:lnTo>
                          <a:pt x="18330" y="15798"/>
                        </a:lnTo>
                        <a:lnTo>
                          <a:pt x="18665" y="15735"/>
                        </a:lnTo>
                        <a:lnTo>
                          <a:pt x="18811" y="15756"/>
                        </a:lnTo>
                        <a:lnTo>
                          <a:pt x="18874" y="15735"/>
                        </a:lnTo>
                        <a:lnTo>
                          <a:pt x="18958" y="15735"/>
                        </a:lnTo>
                        <a:lnTo>
                          <a:pt x="19020" y="15651"/>
                        </a:lnTo>
                        <a:lnTo>
                          <a:pt x="19062" y="15547"/>
                        </a:lnTo>
                        <a:lnTo>
                          <a:pt x="19146" y="15547"/>
                        </a:lnTo>
                        <a:lnTo>
                          <a:pt x="19125" y="15631"/>
                        </a:lnTo>
                        <a:lnTo>
                          <a:pt x="19125" y="15714"/>
                        </a:lnTo>
                        <a:lnTo>
                          <a:pt x="19250" y="15819"/>
                        </a:lnTo>
                        <a:lnTo>
                          <a:pt x="19334" y="15756"/>
                        </a:lnTo>
                        <a:lnTo>
                          <a:pt x="19481" y="15756"/>
                        </a:lnTo>
                        <a:lnTo>
                          <a:pt x="19585" y="15735"/>
                        </a:lnTo>
                        <a:lnTo>
                          <a:pt x="19648" y="15798"/>
                        </a:lnTo>
                        <a:lnTo>
                          <a:pt x="19815" y="15756"/>
                        </a:lnTo>
                        <a:lnTo>
                          <a:pt x="19878" y="15798"/>
                        </a:lnTo>
                        <a:lnTo>
                          <a:pt x="20004" y="15714"/>
                        </a:lnTo>
                        <a:lnTo>
                          <a:pt x="20108" y="15714"/>
                        </a:lnTo>
                        <a:lnTo>
                          <a:pt x="20129" y="15735"/>
                        </a:lnTo>
                        <a:lnTo>
                          <a:pt x="20087" y="15756"/>
                        </a:lnTo>
                        <a:lnTo>
                          <a:pt x="19962" y="15756"/>
                        </a:lnTo>
                        <a:lnTo>
                          <a:pt x="19920" y="15798"/>
                        </a:lnTo>
                        <a:lnTo>
                          <a:pt x="20087" y="15819"/>
                        </a:lnTo>
                        <a:lnTo>
                          <a:pt x="20213" y="15819"/>
                        </a:lnTo>
                        <a:lnTo>
                          <a:pt x="20318" y="15903"/>
                        </a:lnTo>
                        <a:lnTo>
                          <a:pt x="20401" y="15944"/>
                        </a:lnTo>
                        <a:lnTo>
                          <a:pt x="20338" y="15861"/>
                        </a:lnTo>
                        <a:lnTo>
                          <a:pt x="20338" y="15819"/>
                        </a:lnTo>
                        <a:lnTo>
                          <a:pt x="20401" y="15819"/>
                        </a:lnTo>
                        <a:lnTo>
                          <a:pt x="20422" y="15861"/>
                        </a:lnTo>
                        <a:lnTo>
                          <a:pt x="20527" y="15944"/>
                        </a:lnTo>
                        <a:lnTo>
                          <a:pt x="20506" y="16007"/>
                        </a:lnTo>
                        <a:lnTo>
                          <a:pt x="20443" y="15944"/>
                        </a:lnTo>
                        <a:lnTo>
                          <a:pt x="20422" y="15965"/>
                        </a:lnTo>
                        <a:lnTo>
                          <a:pt x="20548" y="16049"/>
                        </a:lnTo>
                        <a:lnTo>
                          <a:pt x="20610" y="16133"/>
                        </a:lnTo>
                        <a:lnTo>
                          <a:pt x="20652" y="16175"/>
                        </a:lnTo>
                        <a:lnTo>
                          <a:pt x="20631" y="16216"/>
                        </a:lnTo>
                        <a:lnTo>
                          <a:pt x="20610" y="16154"/>
                        </a:lnTo>
                        <a:lnTo>
                          <a:pt x="20590" y="16216"/>
                        </a:lnTo>
                        <a:lnTo>
                          <a:pt x="20610" y="16258"/>
                        </a:lnTo>
                        <a:lnTo>
                          <a:pt x="20799" y="16237"/>
                        </a:lnTo>
                        <a:lnTo>
                          <a:pt x="20903" y="16216"/>
                        </a:lnTo>
                        <a:lnTo>
                          <a:pt x="21029" y="16070"/>
                        </a:lnTo>
                        <a:lnTo>
                          <a:pt x="21113" y="16070"/>
                        </a:lnTo>
                        <a:lnTo>
                          <a:pt x="21113" y="16049"/>
                        </a:lnTo>
                        <a:lnTo>
                          <a:pt x="21175" y="15965"/>
                        </a:lnTo>
                        <a:lnTo>
                          <a:pt x="21280" y="15965"/>
                        </a:lnTo>
                        <a:lnTo>
                          <a:pt x="21364" y="16007"/>
                        </a:lnTo>
                        <a:lnTo>
                          <a:pt x="21489" y="16049"/>
                        </a:lnTo>
                        <a:lnTo>
                          <a:pt x="21552" y="16258"/>
                        </a:lnTo>
                        <a:lnTo>
                          <a:pt x="21636" y="16321"/>
                        </a:lnTo>
                        <a:lnTo>
                          <a:pt x="21657" y="16321"/>
                        </a:lnTo>
                        <a:lnTo>
                          <a:pt x="21678" y="16447"/>
                        </a:lnTo>
                        <a:lnTo>
                          <a:pt x="21761" y="16488"/>
                        </a:lnTo>
                        <a:lnTo>
                          <a:pt x="21803" y="16488"/>
                        </a:lnTo>
                        <a:lnTo>
                          <a:pt x="21803" y="16551"/>
                        </a:lnTo>
                        <a:lnTo>
                          <a:pt x="21866" y="16635"/>
                        </a:lnTo>
                        <a:lnTo>
                          <a:pt x="21950" y="16656"/>
                        </a:lnTo>
                        <a:lnTo>
                          <a:pt x="22012" y="16781"/>
                        </a:lnTo>
                        <a:lnTo>
                          <a:pt x="21991" y="16907"/>
                        </a:lnTo>
                        <a:lnTo>
                          <a:pt x="21908" y="17179"/>
                        </a:lnTo>
                        <a:lnTo>
                          <a:pt x="21803" y="17409"/>
                        </a:lnTo>
                        <a:lnTo>
                          <a:pt x="21803" y="17493"/>
                        </a:lnTo>
                        <a:lnTo>
                          <a:pt x="21887" y="17597"/>
                        </a:lnTo>
                        <a:lnTo>
                          <a:pt x="21908" y="17576"/>
                        </a:lnTo>
                        <a:lnTo>
                          <a:pt x="21971" y="17493"/>
                        </a:lnTo>
                        <a:lnTo>
                          <a:pt x="21971" y="17430"/>
                        </a:lnTo>
                        <a:lnTo>
                          <a:pt x="21991" y="17388"/>
                        </a:lnTo>
                        <a:lnTo>
                          <a:pt x="22075" y="17430"/>
                        </a:lnTo>
                        <a:lnTo>
                          <a:pt x="22096" y="17535"/>
                        </a:lnTo>
                        <a:lnTo>
                          <a:pt x="21950" y="17744"/>
                        </a:lnTo>
                        <a:lnTo>
                          <a:pt x="21971" y="17807"/>
                        </a:lnTo>
                        <a:lnTo>
                          <a:pt x="21991" y="17911"/>
                        </a:lnTo>
                        <a:lnTo>
                          <a:pt x="22054" y="18016"/>
                        </a:lnTo>
                        <a:lnTo>
                          <a:pt x="22075" y="18058"/>
                        </a:lnTo>
                        <a:lnTo>
                          <a:pt x="22117" y="18037"/>
                        </a:lnTo>
                        <a:lnTo>
                          <a:pt x="22159" y="18141"/>
                        </a:lnTo>
                        <a:lnTo>
                          <a:pt x="22201" y="18100"/>
                        </a:lnTo>
                        <a:lnTo>
                          <a:pt x="22201" y="18058"/>
                        </a:lnTo>
                        <a:lnTo>
                          <a:pt x="22222" y="18100"/>
                        </a:lnTo>
                        <a:lnTo>
                          <a:pt x="22368" y="18058"/>
                        </a:lnTo>
                        <a:lnTo>
                          <a:pt x="22368" y="18058"/>
                        </a:lnTo>
                        <a:lnTo>
                          <a:pt x="22263" y="18141"/>
                        </a:lnTo>
                        <a:lnTo>
                          <a:pt x="22222" y="18246"/>
                        </a:lnTo>
                        <a:lnTo>
                          <a:pt x="22201" y="18309"/>
                        </a:lnTo>
                        <a:lnTo>
                          <a:pt x="22201" y="18351"/>
                        </a:lnTo>
                        <a:lnTo>
                          <a:pt x="22368" y="18455"/>
                        </a:lnTo>
                        <a:lnTo>
                          <a:pt x="22368" y="18581"/>
                        </a:lnTo>
                        <a:lnTo>
                          <a:pt x="22368" y="18748"/>
                        </a:lnTo>
                        <a:lnTo>
                          <a:pt x="22410" y="18769"/>
                        </a:lnTo>
                        <a:lnTo>
                          <a:pt x="22494" y="18769"/>
                        </a:lnTo>
                        <a:lnTo>
                          <a:pt x="22535" y="18853"/>
                        </a:lnTo>
                        <a:lnTo>
                          <a:pt x="22515" y="18957"/>
                        </a:lnTo>
                        <a:lnTo>
                          <a:pt x="22682" y="19062"/>
                        </a:lnTo>
                        <a:lnTo>
                          <a:pt x="22598" y="19083"/>
                        </a:lnTo>
                        <a:lnTo>
                          <a:pt x="22724" y="19146"/>
                        </a:lnTo>
                        <a:lnTo>
                          <a:pt x="22787" y="19188"/>
                        </a:lnTo>
                        <a:lnTo>
                          <a:pt x="22891" y="19250"/>
                        </a:lnTo>
                        <a:lnTo>
                          <a:pt x="22996" y="19188"/>
                        </a:lnTo>
                        <a:lnTo>
                          <a:pt x="23100" y="19167"/>
                        </a:lnTo>
                        <a:lnTo>
                          <a:pt x="23100" y="18999"/>
                        </a:lnTo>
                        <a:lnTo>
                          <a:pt x="23163" y="18895"/>
                        </a:lnTo>
                        <a:lnTo>
                          <a:pt x="23226" y="18769"/>
                        </a:lnTo>
                        <a:lnTo>
                          <a:pt x="23331" y="18560"/>
                        </a:lnTo>
                        <a:lnTo>
                          <a:pt x="23310" y="18455"/>
                        </a:lnTo>
                        <a:lnTo>
                          <a:pt x="23351" y="18413"/>
                        </a:lnTo>
                        <a:lnTo>
                          <a:pt x="23351" y="18225"/>
                        </a:lnTo>
                        <a:lnTo>
                          <a:pt x="23331" y="18162"/>
                        </a:lnTo>
                        <a:lnTo>
                          <a:pt x="23414" y="18120"/>
                        </a:lnTo>
                        <a:lnTo>
                          <a:pt x="23351" y="17932"/>
                        </a:lnTo>
                        <a:lnTo>
                          <a:pt x="23247" y="17848"/>
                        </a:lnTo>
                        <a:lnTo>
                          <a:pt x="23205" y="17493"/>
                        </a:lnTo>
                        <a:lnTo>
                          <a:pt x="23142" y="17430"/>
                        </a:lnTo>
                        <a:lnTo>
                          <a:pt x="23163" y="17263"/>
                        </a:lnTo>
                        <a:lnTo>
                          <a:pt x="23205" y="17116"/>
                        </a:lnTo>
                        <a:lnTo>
                          <a:pt x="23163" y="17011"/>
                        </a:lnTo>
                        <a:lnTo>
                          <a:pt x="23100" y="16907"/>
                        </a:lnTo>
                        <a:lnTo>
                          <a:pt x="23038" y="16656"/>
                        </a:lnTo>
                        <a:lnTo>
                          <a:pt x="22996" y="16551"/>
                        </a:lnTo>
                        <a:lnTo>
                          <a:pt x="22954" y="16279"/>
                        </a:lnTo>
                        <a:lnTo>
                          <a:pt x="22912" y="16133"/>
                        </a:lnTo>
                        <a:lnTo>
                          <a:pt x="22933" y="15903"/>
                        </a:lnTo>
                        <a:lnTo>
                          <a:pt x="22912" y="15714"/>
                        </a:lnTo>
                        <a:lnTo>
                          <a:pt x="22933" y="15379"/>
                        </a:lnTo>
                        <a:lnTo>
                          <a:pt x="22933" y="15170"/>
                        </a:lnTo>
                        <a:lnTo>
                          <a:pt x="23038" y="15003"/>
                        </a:lnTo>
                        <a:lnTo>
                          <a:pt x="23121" y="14856"/>
                        </a:lnTo>
                        <a:lnTo>
                          <a:pt x="23226" y="14815"/>
                        </a:lnTo>
                        <a:lnTo>
                          <a:pt x="23268" y="14752"/>
                        </a:lnTo>
                        <a:lnTo>
                          <a:pt x="23331" y="14752"/>
                        </a:lnTo>
                        <a:lnTo>
                          <a:pt x="23414" y="14605"/>
                        </a:lnTo>
                        <a:lnTo>
                          <a:pt x="23414" y="14543"/>
                        </a:lnTo>
                        <a:lnTo>
                          <a:pt x="23372" y="14501"/>
                        </a:lnTo>
                        <a:lnTo>
                          <a:pt x="23414" y="14480"/>
                        </a:lnTo>
                        <a:lnTo>
                          <a:pt x="23540" y="14480"/>
                        </a:lnTo>
                        <a:lnTo>
                          <a:pt x="23561" y="14396"/>
                        </a:lnTo>
                        <a:lnTo>
                          <a:pt x="23665" y="14396"/>
                        </a:lnTo>
                        <a:lnTo>
                          <a:pt x="23686" y="14354"/>
                        </a:lnTo>
                        <a:lnTo>
                          <a:pt x="23875" y="14333"/>
                        </a:lnTo>
                        <a:lnTo>
                          <a:pt x="23937" y="14250"/>
                        </a:lnTo>
                        <a:lnTo>
                          <a:pt x="24063" y="14250"/>
                        </a:lnTo>
                        <a:lnTo>
                          <a:pt x="24084" y="14187"/>
                        </a:lnTo>
                        <a:lnTo>
                          <a:pt x="24168" y="14187"/>
                        </a:lnTo>
                        <a:lnTo>
                          <a:pt x="24209" y="14229"/>
                        </a:lnTo>
                        <a:lnTo>
                          <a:pt x="24314" y="14082"/>
                        </a:lnTo>
                        <a:lnTo>
                          <a:pt x="24314" y="14040"/>
                        </a:lnTo>
                        <a:lnTo>
                          <a:pt x="24377" y="14040"/>
                        </a:lnTo>
                        <a:lnTo>
                          <a:pt x="24481" y="13957"/>
                        </a:lnTo>
                        <a:lnTo>
                          <a:pt x="24481" y="13873"/>
                        </a:lnTo>
                        <a:lnTo>
                          <a:pt x="24691" y="13601"/>
                        </a:lnTo>
                        <a:lnTo>
                          <a:pt x="24795" y="13496"/>
                        </a:lnTo>
                        <a:lnTo>
                          <a:pt x="24984" y="13496"/>
                        </a:lnTo>
                        <a:lnTo>
                          <a:pt x="25025" y="13517"/>
                        </a:lnTo>
                        <a:lnTo>
                          <a:pt x="25088" y="13517"/>
                        </a:lnTo>
                        <a:lnTo>
                          <a:pt x="25193" y="13329"/>
                        </a:lnTo>
                        <a:lnTo>
                          <a:pt x="25465" y="13099"/>
                        </a:lnTo>
                        <a:lnTo>
                          <a:pt x="25737" y="12931"/>
                        </a:lnTo>
                        <a:lnTo>
                          <a:pt x="25862" y="12910"/>
                        </a:lnTo>
                        <a:lnTo>
                          <a:pt x="25925" y="12890"/>
                        </a:lnTo>
                        <a:lnTo>
                          <a:pt x="25988" y="12890"/>
                        </a:lnTo>
                        <a:lnTo>
                          <a:pt x="25988" y="12910"/>
                        </a:lnTo>
                        <a:lnTo>
                          <a:pt x="26092" y="12910"/>
                        </a:lnTo>
                        <a:lnTo>
                          <a:pt x="26197" y="12785"/>
                        </a:lnTo>
                        <a:lnTo>
                          <a:pt x="26155" y="12785"/>
                        </a:lnTo>
                        <a:lnTo>
                          <a:pt x="26134" y="12722"/>
                        </a:lnTo>
                        <a:lnTo>
                          <a:pt x="26030" y="12827"/>
                        </a:lnTo>
                        <a:lnTo>
                          <a:pt x="25883" y="12806"/>
                        </a:lnTo>
                        <a:lnTo>
                          <a:pt x="25820" y="12722"/>
                        </a:lnTo>
                        <a:lnTo>
                          <a:pt x="25925" y="12785"/>
                        </a:lnTo>
                        <a:lnTo>
                          <a:pt x="26051" y="12701"/>
                        </a:lnTo>
                        <a:lnTo>
                          <a:pt x="26030" y="12680"/>
                        </a:lnTo>
                        <a:lnTo>
                          <a:pt x="26092" y="12618"/>
                        </a:lnTo>
                        <a:lnTo>
                          <a:pt x="26051" y="12555"/>
                        </a:lnTo>
                        <a:lnTo>
                          <a:pt x="25925" y="12513"/>
                        </a:lnTo>
                        <a:lnTo>
                          <a:pt x="25862" y="12471"/>
                        </a:lnTo>
                        <a:lnTo>
                          <a:pt x="25946" y="12471"/>
                        </a:lnTo>
                        <a:lnTo>
                          <a:pt x="26030" y="12492"/>
                        </a:lnTo>
                        <a:lnTo>
                          <a:pt x="26092" y="12471"/>
                        </a:lnTo>
                        <a:lnTo>
                          <a:pt x="26092" y="12387"/>
                        </a:lnTo>
                        <a:lnTo>
                          <a:pt x="26155" y="12513"/>
                        </a:lnTo>
                        <a:lnTo>
                          <a:pt x="26239" y="12492"/>
                        </a:lnTo>
                        <a:lnTo>
                          <a:pt x="26302" y="12555"/>
                        </a:lnTo>
                        <a:lnTo>
                          <a:pt x="26364" y="12513"/>
                        </a:lnTo>
                        <a:lnTo>
                          <a:pt x="26385" y="12408"/>
                        </a:lnTo>
                        <a:lnTo>
                          <a:pt x="26511" y="12304"/>
                        </a:lnTo>
                        <a:lnTo>
                          <a:pt x="26553" y="12304"/>
                        </a:lnTo>
                        <a:lnTo>
                          <a:pt x="26574" y="12199"/>
                        </a:lnTo>
                        <a:lnTo>
                          <a:pt x="26553" y="12094"/>
                        </a:lnTo>
                        <a:lnTo>
                          <a:pt x="26511" y="12094"/>
                        </a:lnTo>
                        <a:lnTo>
                          <a:pt x="26448" y="12241"/>
                        </a:lnTo>
                        <a:lnTo>
                          <a:pt x="26448" y="12283"/>
                        </a:lnTo>
                        <a:lnTo>
                          <a:pt x="26385" y="12262"/>
                        </a:lnTo>
                        <a:lnTo>
                          <a:pt x="26364" y="12094"/>
                        </a:lnTo>
                        <a:lnTo>
                          <a:pt x="26344" y="12074"/>
                        </a:lnTo>
                        <a:lnTo>
                          <a:pt x="26092" y="12094"/>
                        </a:lnTo>
                        <a:lnTo>
                          <a:pt x="25967" y="12157"/>
                        </a:lnTo>
                        <a:lnTo>
                          <a:pt x="25988" y="12074"/>
                        </a:lnTo>
                        <a:lnTo>
                          <a:pt x="25988" y="11927"/>
                        </a:lnTo>
                        <a:lnTo>
                          <a:pt x="26051" y="11885"/>
                        </a:lnTo>
                        <a:lnTo>
                          <a:pt x="26092" y="11990"/>
                        </a:lnTo>
                        <a:lnTo>
                          <a:pt x="26176" y="12032"/>
                        </a:lnTo>
                        <a:lnTo>
                          <a:pt x="26239" y="11969"/>
                        </a:lnTo>
                        <a:lnTo>
                          <a:pt x="26385" y="11948"/>
                        </a:lnTo>
                        <a:lnTo>
                          <a:pt x="26406" y="11885"/>
                        </a:lnTo>
                        <a:lnTo>
                          <a:pt x="26490" y="11885"/>
                        </a:lnTo>
                        <a:lnTo>
                          <a:pt x="26511" y="11843"/>
                        </a:lnTo>
                        <a:lnTo>
                          <a:pt x="26490" y="11718"/>
                        </a:lnTo>
                        <a:lnTo>
                          <a:pt x="26448" y="11655"/>
                        </a:lnTo>
                        <a:lnTo>
                          <a:pt x="26469" y="11613"/>
                        </a:lnTo>
                        <a:lnTo>
                          <a:pt x="26511" y="11634"/>
                        </a:lnTo>
                        <a:lnTo>
                          <a:pt x="26574" y="11530"/>
                        </a:lnTo>
                        <a:lnTo>
                          <a:pt x="26511" y="11425"/>
                        </a:lnTo>
                        <a:lnTo>
                          <a:pt x="26469" y="11362"/>
                        </a:lnTo>
                        <a:lnTo>
                          <a:pt x="26385" y="11404"/>
                        </a:lnTo>
                        <a:lnTo>
                          <a:pt x="26302" y="11362"/>
                        </a:lnTo>
                        <a:lnTo>
                          <a:pt x="26260" y="11237"/>
                        </a:lnTo>
                        <a:lnTo>
                          <a:pt x="26176" y="11237"/>
                        </a:lnTo>
                        <a:lnTo>
                          <a:pt x="26092" y="11195"/>
                        </a:lnTo>
                        <a:lnTo>
                          <a:pt x="26030" y="11111"/>
                        </a:lnTo>
                        <a:lnTo>
                          <a:pt x="26030" y="11111"/>
                        </a:lnTo>
                        <a:lnTo>
                          <a:pt x="26092" y="11153"/>
                        </a:lnTo>
                        <a:lnTo>
                          <a:pt x="26260" y="11153"/>
                        </a:lnTo>
                        <a:lnTo>
                          <a:pt x="26302" y="11257"/>
                        </a:lnTo>
                        <a:lnTo>
                          <a:pt x="26385" y="11299"/>
                        </a:lnTo>
                        <a:lnTo>
                          <a:pt x="26406" y="11216"/>
                        </a:lnTo>
                        <a:lnTo>
                          <a:pt x="26281" y="11090"/>
                        </a:lnTo>
                        <a:lnTo>
                          <a:pt x="26385" y="11111"/>
                        </a:lnTo>
                        <a:lnTo>
                          <a:pt x="26406" y="11048"/>
                        </a:lnTo>
                        <a:lnTo>
                          <a:pt x="26448" y="11027"/>
                        </a:lnTo>
                        <a:lnTo>
                          <a:pt x="26406" y="10944"/>
                        </a:lnTo>
                        <a:lnTo>
                          <a:pt x="26281" y="10881"/>
                        </a:lnTo>
                        <a:lnTo>
                          <a:pt x="26239" y="10713"/>
                        </a:lnTo>
                        <a:lnTo>
                          <a:pt x="26281" y="10734"/>
                        </a:lnTo>
                        <a:lnTo>
                          <a:pt x="26344" y="10839"/>
                        </a:lnTo>
                        <a:lnTo>
                          <a:pt x="26406" y="10839"/>
                        </a:lnTo>
                        <a:lnTo>
                          <a:pt x="26448" y="10734"/>
                        </a:lnTo>
                        <a:lnTo>
                          <a:pt x="26448" y="10630"/>
                        </a:lnTo>
                        <a:lnTo>
                          <a:pt x="26344" y="10588"/>
                        </a:lnTo>
                        <a:lnTo>
                          <a:pt x="26197" y="10421"/>
                        </a:lnTo>
                        <a:lnTo>
                          <a:pt x="26092" y="10379"/>
                        </a:lnTo>
                        <a:lnTo>
                          <a:pt x="26030" y="10274"/>
                        </a:lnTo>
                        <a:lnTo>
                          <a:pt x="25946" y="10253"/>
                        </a:lnTo>
                        <a:lnTo>
                          <a:pt x="25946" y="10149"/>
                        </a:lnTo>
                        <a:lnTo>
                          <a:pt x="26030" y="10044"/>
                        </a:lnTo>
                        <a:lnTo>
                          <a:pt x="25967" y="10149"/>
                        </a:lnTo>
                        <a:lnTo>
                          <a:pt x="25988" y="10190"/>
                        </a:lnTo>
                        <a:lnTo>
                          <a:pt x="26051" y="10211"/>
                        </a:lnTo>
                        <a:lnTo>
                          <a:pt x="26134" y="10316"/>
                        </a:lnTo>
                        <a:lnTo>
                          <a:pt x="26239" y="10358"/>
                        </a:lnTo>
                        <a:lnTo>
                          <a:pt x="26364" y="10504"/>
                        </a:lnTo>
                        <a:lnTo>
                          <a:pt x="26385" y="10504"/>
                        </a:lnTo>
                        <a:lnTo>
                          <a:pt x="26406" y="10274"/>
                        </a:lnTo>
                        <a:lnTo>
                          <a:pt x="26406" y="10169"/>
                        </a:lnTo>
                        <a:lnTo>
                          <a:pt x="26406" y="10086"/>
                        </a:lnTo>
                        <a:lnTo>
                          <a:pt x="26385" y="10044"/>
                        </a:lnTo>
                        <a:lnTo>
                          <a:pt x="26406" y="9856"/>
                        </a:lnTo>
                        <a:lnTo>
                          <a:pt x="26448" y="9793"/>
                        </a:lnTo>
                        <a:lnTo>
                          <a:pt x="26409" y="9728"/>
                        </a:lnTo>
                        <a:lnTo>
                          <a:pt x="26409" y="9728"/>
                        </a:lnTo>
                        <a:lnTo>
                          <a:pt x="26490" y="9667"/>
                        </a:lnTo>
                        <a:lnTo>
                          <a:pt x="26616" y="9563"/>
                        </a:lnTo>
                        <a:lnTo>
                          <a:pt x="26657" y="9458"/>
                        </a:lnTo>
                        <a:lnTo>
                          <a:pt x="26657" y="9437"/>
                        </a:lnTo>
                        <a:lnTo>
                          <a:pt x="26678" y="9458"/>
                        </a:lnTo>
                        <a:lnTo>
                          <a:pt x="26657" y="9584"/>
                        </a:lnTo>
                        <a:lnTo>
                          <a:pt x="26678" y="9625"/>
                        </a:lnTo>
                        <a:lnTo>
                          <a:pt x="26574" y="9667"/>
                        </a:lnTo>
                        <a:lnTo>
                          <a:pt x="26511" y="9793"/>
                        </a:lnTo>
                        <a:lnTo>
                          <a:pt x="26595" y="9960"/>
                        </a:lnTo>
                        <a:lnTo>
                          <a:pt x="26574" y="10107"/>
                        </a:lnTo>
                        <a:lnTo>
                          <a:pt x="26490" y="10253"/>
                        </a:lnTo>
                        <a:lnTo>
                          <a:pt x="26490" y="10358"/>
                        </a:lnTo>
                        <a:lnTo>
                          <a:pt x="26595" y="10462"/>
                        </a:lnTo>
                        <a:lnTo>
                          <a:pt x="26616" y="10400"/>
                        </a:lnTo>
                        <a:lnTo>
                          <a:pt x="26657" y="10462"/>
                        </a:lnTo>
                        <a:lnTo>
                          <a:pt x="26699" y="10462"/>
                        </a:lnTo>
                        <a:lnTo>
                          <a:pt x="26699" y="10483"/>
                        </a:lnTo>
                        <a:lnTo>
                          <a:pt x="26678" y="10525"/>
                        </a:lnTo>
                        <a:lnTo>
                          <a:pt x="26699" y="10609"/>
                        </a:lnTo>
                        <a:lnTo>
                          <a:pt x="26825" y="10609"/>
                        </a:lnTo>
                        <a:lnTo>
                          <a:pt x="26762" y="10672"/>
                        </a:lnTo>
                        <a:lnTo>
                          <a:pt x="26762" y="10693"/>
                        </a:lnTo>
                        <a:lnTo>
                          <a:pt x="26699" y="10797"/>
                        </a:lnTo>
                        <a:lnTo>
                          <a:pt x="26699" y="10881"/>
                        </a:lnTo>
                        <a:lnTo>
                          <a:pt x="26657" y="10985"/>
                        </a:lnTo>
                        <a:lnTo>
                          <a:pt x="26616" y="11111"/>
                        </a:lnTo>
                        <a:lnTo>
                          <a:pt x="26616" y="11216"/>
                        </a:lnTo>
                        <a:lnTo>
                          <a:pt x="26657" y="11153"/>
                        </a:lnTo>
                        <a:lnTo>
                          <a:pt x="26678" y="11111"/>
                        </a:lnTo>
                        <a:lnTo>
                          <a:pt x="26783" y="10902"/>
                        </a:lnTo>
                        <a:lnTo>
                          <a:pt x="26804" y="10944"/>
                        </a:lnTo>
                        <a:lnTo>
                          <a:pt x="26804" y="11006"/>
                        </a:lnTo>
                        <a:lnTo>
                          <a:pt x="26825" y="10944"/>
                        </a:lnTo>
                        <a:lnTo>
                          <a:pt x="26825" y="10881"/>
                        </a:lnTo>
                        <a:lnTo>
                          <a:pt x="26909" y="10776"/>
                        </a:lnTo>
                        <a:lnTo>
                          <a:pt x="26992" y="10525"/>
                        </a:lnTo>
                        <a:lnTo>
                          <a:pt x="27118" y="10462"/>
                        </a:lnTo>
                        <a:lnTo>
                          <a:pt x="27222" y="10253"/>
                        </a:lnTo>
                        <a:lnTo>
                          <a:pt x="27222" y="10086"/>
                        </a:lnTo>
                        <a:lnTo>
                          <a:pt x="27139" y="9897"/>
                        </a:lnTo>
                        <a:lnTo>
                          <a:pt x="27097" y="9856"/>
                        </a:lnTo>
                        <a:lnTo>
                          <a:pt x="27076" y="9688"/>
                        </a:lnTo>
                        <a:lnTo>
                          <a:pt x="27013" y="9625"/>
                        </a:lnTo>
                        <a:lnTo>
                          <a:pt x="27013" y="9521"/>
                        </a:lnTo>
                        <a:lnTo>
                          <a:pt x="27076" y="9416"/>
                        </a:lnTo>
                        <a:lnTo>
                          <a:pt x="27181" y="9312"/>
                        </a:lnTo>
                        <a:lnTo>
                          <a:pt x="27306" y="9249"/>
                        </a:lnTo>
                        <a:lnTo>
                          <a:pt x="27118" y="9458"/>
                        </a:lnTo>
                        <a:lnTo>
                          <a:pt x="27076" y="9542"/>
                        </a:lnTo>
                        <a:lnTo>
                          <a:pt x="27118" y="9625"/>
                        </a:lnTo>
                        <a:lnTo>
                          <a:pt x="27243" y="9751"/>
                        </a:lnTo>
                        <a:lnTo>
                          <a:pt x="27327" y="9730"/>
                        </a:lnTo>
                        <a:lnTo>
                          <a:pt x="27390" y="9772"/>
                        </a:lnTo>
                        <a:lnTo>
                          <a:pt x="27327" y="9939"/>
                        </a:lnTo>
                        <a:lnTo>
                          <a:pt x="27327" y="9939"/>
                        </a:lnTo>
                        <a:lnTo>
                          <a:pt x="27411" y="9877"/>
                        </a:lnTo>
                        <a:lnTo>
                          <a:pt x="27432" y="9897"/>
                        </a:lnTo>
                        <a:lnTo>
                          <a:pt x="27515" y="9793"/>
                        </a:lnTo>
                        <a:lnTo>
                          <a:pt x="27515" y="9730"/>
                        </a:lnTo>
                        <a:lnTo>
                          <a:pt x="27557" y="9730"/>
                        </a:lnTo>
                        <a:lnTo>
                          <a:pt x="27620" y="9646"/>
                        </a:lnTo>
                        <a:lnTo>
                          <a:pt x="27704" y="9625"/>
                        </a:lnTo>
                        <a:lnTo>
                          <a:pt x="27745" y="9458"/>
                        </a:lnTo>
                        <a:lnTo>
                          <a:pt x="27808" y="9374"/>
                        </a:lnTo>
                        <a:lnTo>
                          <a:pt x="27850" y="9374"/>
                        </a:lnTo>
                        <a:lnTo>
                          <a:pt x="27913" y="9270"/>
                        </a:lnTo>
                        <a:lnTo>
                          <a:pt x="27934" y="9207"/>
                        </a:lnTo>
                        <a:lnTo>
                          <a:pt x="27934" y="9144"/>
                        </a:lnTo>
                        <a:lnTo>
                          <a:pt x="27976" y="9040"/>
                        </a:lnTo>
                        <a:lnTo>
                          <a:pt x="27976" y="8998"/>
                        </a:lnTo>
                        <a:lnTo>
                          <a:pt x="28038" y="8914"/>
                        </a:lnTo>
                        <a:lnTo>
                          <a:pt x="28017" y="8830"/>
                        </a:lnTo>
                        <a:lnTo>
                          <a:pt x="27955" y="8789"/>
                        </a:lnTo>
                        <a:lnTo>
                          <a:pt x="27913" y="8705"/>
                        </a:lnTo>
                        <a:lnTo>
                          <a:pt x="28059" y="8621"/>
                        </a:lnTo>
                        <a:lnTo>
                          <a:pt x="28059" y="8537"/>
                        </a:lnTo>
                        <a:lnTo>
                          <a:pt x="28164" y="8475"/>
                        </a:lnTo>
                        <a:lnTo>
                          <a:pt x="28248" y="8433"/>
                        </a:lnTo>
                        <a:lnTo>
                          <a:pt x="28436" y="8328"/>
                        </a:lnTo>
                        <a:lnTo>
                          <a:pt x="28561" y="8328"/>
                        </a:lnTo>
                        <a:lnTo>
                          <a:pt x="28750" y="8203"/>
                        </a:lnTo>
                        <a:lnTo>
                          <a:pt x="28813" y="8203"/>
                        </a:lnTo>
                        <a:lnTo>
                          <a:pt x="28854" y="8224"/>
                        </a:lnTo>
                        <a:lnTo>
                          <a:pt x="29085" y="8203"/>
                        </a:lnTo>
                        <a:lnTo>
                          <a:pt x="29189" y="8265"/>
                        </a:lnTo>
                        <a:lnTo>
                          <a:pt x="29336" y="8203"/>
                        </a:lnTo>
                        <a:lnTo>
                          <a:pt x="29587" y="8203"/>
                        </a:lnTo>
                        <a:lnTo>
                          <a:pt x="29629" y="8182"/>
                        </a:lnTo>
                        <a:lnTo>
                          <a:pt x="29608" y="8119"/>
                        </a:lnTo>
                        <a:lnTo>
                          <a:pt x="29608" y="7972"/>
                        </a:lnTo>
                        <a:lnTo>
                          <a:pt x="29608" y="7847"/>
                        </a:lnTo>
                        <a:lnTo>
                          <a:pt x="29733" y="7952"/>
                        </a:lnTo>
                        <a:lnTo>
                          <a:pt x="29733" y="8077"/>
                        </a:lnTo>
                        <a:lnTo>
                          <a:pt x="29712" y="8161"/>
                        </a:lnTo>
                        <a:lnTo>
                          <a:pt x="29796" y="8161"/>
                        </a:lnTo>
                        <a:lnTo>
                          <a:pt x="29901" y="8056"/>
                        </a:lnTo>
                        <a:lnTo>
                          <a:pt x="30005" y="7868"/>
                        </a:lnTo>
                        <a:lnTo>
                          <a:pt x="30047" y="7972"/>
                        </a:lnTo>
                        <a:lnTo>
                          <a:pt x="30047" y="8056"/>
                        </a:lnTo>
                        <a:lnTo>
                          <a:pt x="30131" y="8077"/>
                        </a:lnTo>
                        <a:lnTo>
                          <a:pt x="30382" y="7952"/>
                        </a:lnTo>
                        <a:lnTo>
                          <a:pt x="30466" y="7805"/>
                        </a:lnTo>
                        <a:lnTo>
                          <a:pt x="30424" y="7596"/>
                        </a:lnTo>
                        <a:lnTo>
                          <a:pt x="30361" y="7638"/>
                        </a:lnTo>
                        <a:lnTo>
                          <a:pt x="30361" y="7742"/>
                        </a:lnTo>
                        <a:lnTo>
                          <a:pt x="30319" y="7868"/>
                        </a:lnTo>
                        <a:lnTo>
                          <a:pt x="30152" y="7868"/>
                        </a:lnTo>
                        <a:lnTo>
                          <a:pt x="30131" y="7763"/>
                        </a:lnTo>
                        <a:lnTo>
                          <a:pt x="30068" y="7575"/>
                        </a:lnTo>
                        <a:lnTo>
                          <a:pt x="29922" y="7491"/>
                        </a:lnTo>
                        <a:lnTo>
                          <a:pt x="29922" y="7449"/>
                        </a:lnTo>
                        <a:lnTo>
                          <a:pt x="30131" y="7261"/>
                        </a:lnTo>
                        <a:lnTo>
                          <a:pt x="30131" y="7177"/>
                        </a:lnTo>
                        <a:lnTo>
                          <a:pt x="30047" y="7177"/>
                        </a:lnTo>
                        <a:lnTo>
                          <a:pt x="30047" y="7115"/>
                        </a:lnTo>
                        <a:lnTo>
                          <a:pt x="30131" y="7052"/>
                        </a:lnTo>
                        <a:lnTo>
                          <a:pt x="30152" y="6968"/>
                        </a:lnTo>
                        <a:lnTo>
                          <a:pt x="30214" y="6905"/>
                        </a:lnTo>
                        <a:lnTo>
                          <a:pt x="30277" y="6696"/>
                        </a:lnTo>
                        <a:lnTo>
                          <a:pt x="30486" y="6529"/>
                        </a:lnTo>
                        <a:lnTo>
                          <a:pt x="30570" y="6382"/>
                        </a:lnTo>
                        <a:lnTo>
                          <a:pt x="30633" y="6382"/>
                        </a:lnTo>
                        <a:lnTo>
                          <a:pt x="30696" y="6278"/>
                        </a:lnTo>
                        <a:lnTo>
                          <a:pt x="30696" y="6340"/>
                        </a:lnTo>
                        <a:lnTo>
                          <a:pt x="30779" y="6382"/>
                        </a:lnTo>
                        <a:lnTo>
                          <a:pt x="30842" y="6299"/>
                        </a:lnTo>
                        <a:lnTo>
                          <a:pt x="30905" y="6173"/>
                        </a:lnTo>
                        <a:lnTo>
                          <a:pt x="30905" y="6299"/>
                        </a:lnTo>
                        <a:lnTo>
                          <a:pt x="30989" y="6299"/>
                        </a:lnTo>
                        <a:lnTo>
                          <a:pt x="31051" y="6173"/>
                        </a:lnTo>
                        <a:lnTo>
                          <a:pt x="31093" y="6215"/>
                        </a:lnTo>
                        <a:lnTo>
                          <a:pt x="31156" y="6173"/>
                        </a:lnTo>
                        <a:lnTo>
                          <a:pt x="31261" y="6006"/>
                        </a:lnTo>
                        <a:lnTo>
                          <a:pt x="31407" y="5796"/>
                        </a:lnTo>
                        <a:lnTo>
                          <a:pt x="31386" y="5922"/>
                        </a:lnTo>
                        <a:lnTo>
                          <a:pt x="31407" y="6006"/>
                        </a:lnTo>
                        <a:lnTo>
                          <a:pt x="31512" y="6006"/>
                        </a:lnTo>
                        <a:lnTo>
                          <a:pt x="31616" y="5880"/>
                        </a:lnTo>
                        <a:lnTo>
                          <a:pt x="31742" y="5880"/>
                        </a:lnTo>
                        <a:lnTo>
                          <a:pt x="31784" y="6006"/>
                        </a:lnTo>
                        <a:lnTo>
                          <a:pt x="31846" y="6006"/>
                        </a:lnTo>
                        <a:lnTo>
                          <a:pt x="31951" y="5880"/>
                        </a:lnTo>
                        <a:lnTo>
                          <a:pt x="32035" y="5922"/>
                        </a:lnTo>
                        <a:lnTo>
                          <a:pt x="32098" y="5901"/>
                        </a:lnTo>
                        <a:lnTo>
                          <a:pt x="32202" y="5817"/>
                        </a:lnTo>
                        <a:lnTo>
                          <a:pt x="32307" y="5817"/>
                        </a:lnTo>
                        <a:lnTo>
                          <a:pt x="32432" y="5755"/>
                        </a:lnTo>
                        <a:lnTo>
                          <a:pt x="32474" y="5817"/>
                        </a:lnTo>
                        <a:lnTo>
                          <a:pt x="32558" y="5796"/>
                        </a:lnTo>
                        <a:lnTo>
                          <a:pt x="32642" y="5713"/>
                        </a:lnTo>
                        <a:lnTo>
                          <a:pt x="32537" y="5650"/>
                        </a:lnTo>
                        <a:lnTo>
                          <a:pt x="32474" y="5713"/>
                        </a:lnTo>
                        <a:lnTo>
                          <a:pt x="32411" y="5650"/>
                        </a:lnTo>
                        <a:lnTo>
                          <a:pt x="32453" y="5504"/>
                        </a:lnTo>
                        <a:lnTo>
                          <a:pt x="32223" y="5378"/>
                        </a:lnTo>
                        <a:lnTo>
                          <a:pt x="32202" y="5357"/>
                        </a:lnTo>
                        <a:lnTo>
                          <a:pt x="32223" y="5294"/>
                        </a:lnTo>
                        <a:lnTo>
                          <a:pt x="32223" y="5252"/>
                        </a:lnTo>
                        <a:lnTo>
                          <a:pt x="32223" y="5169"/>
                        </a:lnTo>
                        <a:lnTo>
                          <a:pt x="32244" y="5085"/>
                        </a:lnTo>
                        <a:lnTo>
                          <a:pt x="32202" y="5022"/>
                        </a:lnTo>
                        <a:lnTo>
                          <a:pt x="32139" y="4959"/>
                        </a:lnTo>
                        <a:lnTo>
                          <a:pt x="32098" y="4939"/>
                        </a:lnTo>
                        <a:lnTo>
                          <a:pt x="32118" y="4855"/>
                        </a:lnTo>
                        <a:lnTo>
                          <a:pt x="32244" y="4123"/>
                        </a:lnTo>
                        <a:lnTo>
                          <a:pt x="32244" y="3934"/>
                        </a:lnTo>
                        <a:lnTo>
                          <a:pt x="32014" y="3725"/>
                        </a:lnTo>
                        <a:lnTo>
                          <a:pt x="31951" y="3788"/>
                        </a:lnTo>
                        <a:lnTo>
                          <a:pt x="31805" y="3725"/>
                        </a:lnTo>
                        <a:lnTo>
                          <a:pt x="31700" y="3767"/>
                        </a:lnTo>
                        <a:lnTo>
                          <a:pt x="31616" y="3683"/>
                        </a:lnTo>
                        <a:lnTo>
                          <a:pt x="31533" y="3662"/>
                        </a:lnTo>
                        <a:lnTo>
                          <a:pt x="31512" y="3662"/>
                        </a:lnTo>
                        <a:lnTo>
                          <a:pt x="31407" y="3767"/>
                        </a:lnTo>
                        <a:lnTo>
                          <a:pt x="31365" y="3830"/>
                        </a:lnTo>
                        <a:lnTo>
                          <a:pt x="31156" y="4081"/>
                        </a:lnTo>
                        <a:lnTo>
                          <a:pt x="31072" y="4206"/>
                        </a:lnTo>
                        <a:lnTo>
                          <a:pt x="31072" y="4311"/>
                        </a:lnTo>
                        <a:lnTo>
                          <a:pt x="30905" y="4395"/>
                        </a:lnTo>
                        <a:lnTo>
                          <a:pt x="30905" y="4520"/>
                        </a:lnTo>
                        <a:lnTo>
                          <a:pt x="30863" y="4625"/>
                        </a:lnTo>
                        <a:lnTo>
                          <a:pt x="30696" y="4813"/>
                        </a:lnTo>
                        <a:lnTo>
                          <a:pt x="30633" y="4834"/>
                        </a:lnTo>
                        <a:lnTo>
                          <a:pt x="30445" y="5043"/>
                        </a:lnTo>
                        <a:lnTo>
                          <a:pt x="30424" y="5127"/>
                        </a:lnTo>
                        <a:lnTo>
                          <a:pt x="30340" y="5169"/>
                        </a:lnTo>
                        <a:lnTo>
                          <a:pt x="30235" y="5148"/>
                        </a:lnTo>
                        <a:lnTo>
                          <a:pt x="30173" y="5148"/>
                        </a:lnTo>
                        <a:lnTo>
                          <a:pt x="30131" y="5190"/>
                        </a:lnTo>
                        <a:lnTo>
                          <a:pt x="30068" y="5190"/>
                        </a:lnTo>
                        <a:lnTo>
                          <a:pt x="29942" y="5336"/>
                        </a:lnTo>
                        <a:lnTo>
                          <a:pt x="28269" y="5294"/>
                        </a:lnTo>
                        <a:lnTo>
                          <a:pt x="28059" y="5336"/>
                        </a:lnTo>
                        <a:lnTo>
                          <a:pt x="27955" y="5441"/>
                        </a:lnTo>
                        <a:lnTo>
                          <a:pt x="27829" y="5483"/>
                        </a:lnTo>
                        <a:lnTo>
                          <a:pt x="27704" y="5566"/>
                        </a:lnTo>
                        <a:lnTo>
                          <a:pt x="27453" y="5817"/>
                        </a:lnTo>
                        <a:lnTo>
                          <a:pt x="27285" y="5859"/>
                        </a:lnTo>
                        <a:lnTo>
                          <a:pt x="27181" y="5922"/>
                        </a:lnTo>
                        <a:lnTo>
                          <a:pt x="26699" y="6299"/>
                        </a:lnTo>
                        <a:lnTo>
                          <a:pt x="25611" y="6612"/>
                        </a:lnTo>
                        <a:lnTo>
                          <a:pt x="25569" y="6864"/>
                        </a:lnTo>
                        <a:lnTo>
                          <a:pt x="25318" y="6968"/>
                        </a:lnTo>
                        <a:lnTo>
                          <a:pt x="23331" y="7491"/>
                        </a:lnTo>
                        <a:lnTo>
                          <a:pt x="23247" y="7324"/>
                        </a:lnTo>
                        <a:lnTo>
                          <a:pt x="23351" y="7177"/>
                        </a:lnTo>
                        <a:lnTo>
                          <a:pt x="23561" y="7073"/>
                        </a:lnTo>
                        <a:lnTo>
                          <a:pt x="23665" y="6947"/>
                        </a:lnTo>
                        <a:lnTo>
                          <a:pt x="23728" y="6822"/>
                        </a:lnTo>
                        <a:lnTo>
                          <a:pt x="23770" y="6696"/>
                        </a:lnTo>
                        <a:lnTo>
                          <a:pt x="23833" y="5922"/>
                        </a:lnTo>
                        <a:lnTo>
                          <a:pt x="23456" y="4143"/>
                        </a:lnTo>
                        <a:lnTo>
                          <a:pt x="23100" y="3871"/>
                        </a:lnTo>
                        <a:lnTo>
                          <a:pt x="22954" y="3683"/>
                        </a:lnTo>
                        <a:lnTo>
                          <a:pt x="20652" y="2616"/>
                        </a:lnTo>
                        <a:lnTo>
                          <a:pt x="20548" y="2553"/>
                        </a:lnTo>
                        <a:lnTo>
                          <a:pt x="20422" y="2511"/>
                        </a:lnTo>
                        <a:lnTo>
                          <a:pt x="20380" y="2449"/>
                        </a:lnTo>
                        <a:lnTo>
                          <a:pt x="20087" y="2449"/>
                        </a:lnTo>
                        <a:lnTo>
                          <a:pt x="20066" y="2344"/>
                        </a:lnTo>
                        <a:lnTo>
                          <a:pt x="19983" y="2302"/>
                        </a:lnTo>
                        <a:lnTo>
                          <a:pt x="19899" y="2344"/>
                        </a:lnTo>
                        <a:lnTo>
                          <a:pt x="19711" y="2344"/>
                        </a:lnTo>
                        <a:lnTo>
                          <a:pt x="19606" y="2323"/>
                        </a:lnTo>
                        <a:lnTo>
                          <a:pt x="19543" y="2239"/>
                        </a:lnTo>
                        <a:lnTo>
                          <a:pt x="19439" y="2198"/>
                        </a:lnTo>
                        <a:lnTo>
                          <a:pt x="19230" y="2135"/>
                        </a:lnTo>
                        <a:lnTo>
                          <a:pt x="19167" y="2009"/>
                        </a:lnTo>
                        <a:lnTo>
                          <a:pt x="19083" y="2009"/>
                        </a:lnTo>
                        <a:lnTo>
                          <a:pt x="18958" y="1905"/>
                        </a:lnTo>
                        <a:lnTo>
                          <a:pt x="18853" y="1905"/>
                        </a:lnTo>
                        <a:lnTo>
                          <a:pt x="18769" y="1884"/>
                        </a:lnTo>
                        <a:lnTo>
                          <a:pt x="18644" y="1905"/>
                        </a:lnTo>
                        <a:lnTo>
                          <a:pt x="18623" y="1926"/>
                        </a:lnTo>
                        <a:lnTo>
                          <a:pt x="18560" y="1842"/>
                        </a:lnTo>
                        <a:lnTo>
                          <a:pt x="18434" y="1821"/>
                        </a:lnTo>
                        <a:lnTo>
                          <a:pt x="18414" y="1800"/>
                        </a:lnTo>
                        <a:lnTo>
                          <a:pt x="18309" y="1737"/>
                        </a:lnTo>
                        <a:lnTo>
                          <a:pt x="18288" y="1716"/>
                        </a:lnTo>
                        <a:lnTo>
                          <a:pt x="18204" y="1633"/>
                        </a:lnTo>
                        <a:lnTo>
                          <a:pt x="18204" y="1612"/>
                        </a:lnTo>
                        <a:lnTo>
                          <a:pt x="18079" y="1507"/>
                        </a:lnTo>
                        <a:lnTo>
                          <a:pt x="17932" y="1507"/>
                        </a:lnTo>
                        <a:lnTo>
                          <a:pt x="17807" y="1486"/>
                        </a:lnTo>
                        <a:lnTo>
                          <a:pt x="2846" y="1"/>
                        </a:ln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</a:p>
                </p:txBody>
              </p:sp>
            </p:grpSp>
          </p:grpSp>
          <p:grpSp>
            <p:nvGrpSpPr>
              <p:cNvPr id="2778" name="Google Shape;2778;p59"/>
              <p:cNvGrpSpPr/>
              <p:nvPr/>
            </p:nvGrpSpPr>
            <p:grpSpPr>
              <a:xfrm>
                <a:off x="2605700" y="3152850"/>
                <a:ext cx="594125" cy="616250"/>
                <a:chOff x="2605700" y="3152850"/>
                <a:chExt cx="594125" cy="616250"/>
              </a:xfrm>
            </p:grpSpPr>
            <p:sp>
              <p:nvSpPr>
                <p:cNvPr id="2779" name="Google Shape;2779;p59"/>
                <p:cNvSpPr/>
                <p:nvPr/>
              </p:nvSpPr>
              <p:spPr>
                <a:xfrm>
                  <a:off x="2605700" y="3152850"/>
                  <a:ext cx="379825" cy="616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93" h="24650" extrusionOk="0">
                      <a:moveTo>
                        <a:pt x="14024" y="2338"/>
                      </a:moveTo>
                      <a:lnTo>
                        <a:pt x="8818" y="0"/>
                      </a:lnTo>
                      <a:lnTo>
                        <a:pt x="4037" y="1594"/>
                      </a:lnTo>
                      <a:lnTo>
                        <a:pt x="0" y="7225"/>
                      </a:lnTo>
                      <a:lnTo>
                        <a:pt x="2018" y="11156"/>
                      </a:lnTo>
                      <a:lnTo>
                        <a:pt x="7331" y="12325"/>
                      </a:lnTo>
                      <a:lnTo>
                        <a:pt x="10518" y="17531"/>
                      </a:lnTo>
                      <a:lnTo>
                        <a:pt x="11049" y="22843"/>
                      </a:lnTo>
                      <a:lnTo>
                        <a:pt x="13705" y="24650"/>
                      </a:lnTo>
                      <a:lnTo>
                        <a:pt x="15193" y="18700"/>
                      </a:lnTo>
                      <a:lnTo>
                        <a:pt x="12218" y="5844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</p:sp>
            <p:sp>
              <p:nvSpPr>
                <p:cNvPr id="2780" name="Google Shape;2780;p59"/>
                <p:cNvSpPr/>
                <p:nvPr/>
              </p:nvSpPr>
              <p:spPr>
                <a:xfrm>
                  <a:off x="2632775" y="3168475"/>
                  <a:ext cx="567050" cy="590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82" h="23602" extrusionOk="0">
                      <a:moveTo>
                        <a:pt x="13852" y="21070"/>
                      </a:moveTo>
                      <a:lnTo>
                        <a:pt x="13894" y="21091"/>
                      </a:lnTo>
                      <a:lnTo>
                        <a:pt x="13977" y="21217"/>
                      </a:lnTo>
                      <a:lnTo>
                        <a:pt x="14103" y="21384"/>
                      </a:lnTo>
                      <a:lnTo>
                        <a:pt x="14166" y="21384"/>
                      </a:lnTo>
                      <a:lnTo>
                        <a:pt x="14208" y="21342"/>
                      </a:lnTo>
                      <a:lnTo>
                        <a:pt x="14228" y="21384"/>
                      </a:lnTo>
                      <a:lnTo>
                        <a:pt x="14228" y="21489"/>
                      </a:lnTo>
                      <a:lnTo>
                        <a:pt x="14187" y="21489"/>
                      </a:lnTo>
                      <a:lnTo>
                        <a:pt x="14124" y="21698"/>
                      </a:lnTo>
                      <a:lnTo>
                        <a:pt x="13998" y="21928"/>
                      </a:lnTo>
                      <a:lnTo>
                        <a:pt x="13873" y="21928"/>
                      </a:lnTo>
                      <a:lnTo>
                        <a:pt x="13852" y="22075"/>
                      </a:lnTo>
                      <a:lnTo>
                        <a:pt x="13789" y="22158"/>
                      </a:lnTo>
                      <a:lnTo>
                        <a:pt x="13768" y="22158"/>
                      </a:lnTo>
                      <a:lnTo>
                        <a:pt x="13643" y="22242"/>
                      </a:lnTo>
                      <a:lnTo>
                        <a:pt x="13559" y="22326"/>
                      </a:lnTo>
                      <a:lnTo>
                        <a:pt x="13559" y="22367"/>
                      </a:lnTo>
                      <a:lnTo>
                        <a:pt x="13454" y="22388"/>
                      </a:lnTo>
                      <a:lnTo>
                        <a:pt x="13392" y="22451"/>
                      </a:lnTo>
                      <a:lnTo>
                        <a:pt x="13392" y="22472"/>
                      </a:lnTo>
                      <a:lnTo>
                        <a:pt x="13329" y="22347"/>
                      </a:lnTo>
                      <a:lnTo>
                        <a:pt x="13371" y="22242"/>
                      </a:lnTo>
                      <a:lnTo>
                        <a:pt x="13454" y="22179"/>
                      </a:lnTo>
                      <a:lnTo>
                        <a:pt x="13454" y="22116"/>
                      </a:lnTo>
                      <a:lnTo>
                        <a:pt x="13559" y="22012"/>
                      </a:lnTo>
                      <a:lnTo>
                        <a:pt x="13559" y="21928"/>
                      </a:lnTo>
                      <a:lnTo>
                        <a:pt x="13601" y="21970"/>
                      </a:lnTo>
                      <a:lnTo>
                        <a:pt x="13684" y="21970"/>
                      </a:lnTo>
                      <a:lnTo>
                        <a:pt x="13789" y="21865"/>
                      </a:lnTo>
                      <a:lnTo>
                        <a:pt x="13789" y="21761"/>
                      </a:lnTo>
                      <a:lnTo>
                        <a:pt x="13810" y="21740"/>
                      </a:lnTo>
                      <a:lnTo>
                        <a:pt x="13810" y="21614"/>
                      </a:lnTo>
                      <a:lnTo>
                        <a:pt x="13873" y="21551"/>
                      </a:lnTo>
                      <a:lnTo>
                        <a:pt x="13915" y="21551"/>
                      </a:lnTo>
                      <a:lnTo>
                        <a:pt x="13977" y="21447"/>
                      </a:lnTo>
                      <a:lnTo>
                        <a:pt x="13956" y="21384"/>
                      </a:lnTo>
                      <a:lnTo>
                        <a:pt x="13894" y="21300"/>
                      </a:lnTo>
                      <a:lnTo>
                        <a:pt x="13894" y="21112"/>
                      </a:lnTo>
                      <a:lnTo>
                        <a:pt x="13852" y="21070"/>
                      </a:lnTo>
                      <a:close/>
                      <a:moveTo>
                        <a:pt x="7617" y="0"/>
                      </a:moveTo>
                      <a:lnTo>
                        <a:pt x="7617" y="147"/>
                      </a:lnTo>
                      <a:lnTo>
                        <a:pt x="7575" y="272"/>
                      </a:lnTo>
                      <a:lnTo>
                        <a:pt x="7282" y="481"/>
                      </a:lnTo>
                      <a:lnTo>
                        <a:pt x="7094" y="502"/>
                      </a:lnTo>
                      <a:lnTo>
                        <a:pt x="6842" y="607"/>
                      </a:lnTo>
                      <a:lnTo>
                        <a:pt x="6738" y="565"/>
                      </a:lnTo>
                      <a:lnTo>
                        <a:pt x="6570" y="586"/>
                      </a:lnTo>
                      <a:lnTo>
                        <a:pt x="6382" y="732"/>
                      </a:lnTo>
                      <a:lnTo>
                        <a:pt x="6215" y="795"/>
                      </a:lnTo>
                      <a:lnTo>
                        <a:pt x="6152" y="732"/>
                      </a:lnTo>
                      <a:lnTo>
                        <a:pt x="5901" y="774"/>
                      </a:lnTo>
                      <a:lnTo>
                        <a:pt x="5692" y="774"/>
                      </a:lnTo>
                      <a:lnTo>
                        <a:pt x="5503" y="670"/>
                      </a:lnTo>
                      <a:lnTo>
                        <a:pt x="5315" y="628"/>
                      </a:lnTo>
                      <a:lnTo>
                        <a:pt x="5169" y="586"/>
                      </a:lnTo>
                      <a:lnTo>
                        <a:pt x="5169" y="586"/>
                      </a:lnTo>
                      <a:lnTo>
                        <a:pt x="5231" y="711"/>
                      </a:lnTo>
                      <a:lnTo>
                        <a:pt x="5378" y="774"/>
                      </a:lnTo>
                      <a:lnTo>
                        <a:pt x="5503" y="879"/>
                      </a:lnTo>
                      <a:lnTo>
                        <a:pt x="5545" y="984"/>
                      </a:lnTo>
                      <a:lnTo>
                        <a:pt x="5399" y="1235"/>
                      </a:lnTo>
                      <a:lnTo>
                        <a:pt x="5420" y="1297"/>
                      </a:lnTo>
                      <a:lnTo>
                        <a:pt x="5441" y="1339"/>
                      </a:lnTo>
                      <a:lnTo>
                        <a:pt x="5420" y="1528"/>
                      </a:lnTo>
                      <a:lnTo>
                        <a:pt x="5692" y="1611"/>
                      </a:lnTo>
                      <a:lnTo>
                        <a:pt x="5859" y="1569"/>
                      </a:lnTo>
                      <a:lnTo>
                        <a:pt x="6047" y="1611"/>
                      </a:lnTo>
                      <a:lnTo>
                        <a:pt x="6047" y="1716"/>
                      </a:lnTo>
                      <a:lnTo>
                        <a:pt x="5922" y="1758"/>
                      </a:lnTo>
                      <a:lnTo>
                        <a:pt x="5650" y="1820"/>
                      </a:lnTo>
                      <a:lnTo>
                        <a:pt x="5608" y="1862"/>
                      </a:lnTo>
                      <a:lnTo>
                        <a:pt x="5545" y="1925"/>
                      </a:lnTo>
                      <a:lnTo>
                        <a:pt x="5503" y="2072"/>
                      </a:lnTo>
                      <a:lnTo>
                        <a:pt x="5210" y="2239"/>
                      </a:lnTo>
                      <a:lnTo>
                        <a:pt x="5106" y="2344"/>
                      </a:lnTo>
                      <a:lnTo>
                        <a:pt x="4897" y="2469"/>
                      </a:lnTo>
                      <a:lnTo>
                        <a:pt x="4771" y="2616"/>
                      </a:lnTo>
                      <a:lnTo>
                        <a:pt x="4541" y="2616"/>
                      </a:lnTo>
                      <a:lnTo>
                        <a:pt x="4394" y="2595"/>
                      </a:lnTo>
                      <a:lnTo>
                        <a:pt x="4164" y="2406"/>
                      </a:lnTo>
                      <a:lnTo>
                        <a:pt x="3955" y="2260"/>
                      </a:lnTo>
                      <a:lnTo>
                        <a:pt x="3809" y="2281"/>
                      </a:lnTo>
                      <a:lnTo>
                        <a:pt x="3809" y="2134"/>
                      </a:lnTo>
                      <a:lnTo>
                        <a:pt x="3767" y="1988"/>
                      </a:lnTo>
                      <a:lnTo>
                        <a:pt x="3662" y="1883"/>
                      </a:lnTo>
                      <a:lnTo>
                        <a:pt x="3641" y="1820"/>
                      </a:lnTo>
                      <a:lnTo>
                        <a:pt x="3495" y="1862"/>
                      </a:lnTo>
                      <a:lnTo>
                        <a:pt x="3390" y="1988"/>
                      </a:lnTo>
                      <a:lnTo>
                        <a:pt x="3306" y="1988"/>
                      </a:lnTo>
                      <a:lnTo>
                        <a:pt x="3244" y="1946"/>
                      </a:lnTo>
                      <a:lnTo>
                        <a:pt x="3139" y="1946"/>
                      </a:lnTo>
                      <a:lnTo>
                        <a:pt x="3076" y="2030"/>
                      </a:lnTo>
                      <a:lnTo>
                        <a:pt x="2407" y="2030"/>
                      </a:lnTo>
                      <a:lnTo>
                        <a:pt x="2386" y="2197"/>
                      </a:lnTo>
                      <a:lnTo>
                        <a:pt x="2448" y="2344"/>
                      </a:lnTo>
                      <a:lnTo>
                        <a:pt x="2658" y="2385"/>
                      </a:lnTo>
                      <a:lnTo>
                        <a:pt x="2720" y="2553"/>
                      </a:lnTo>
                      <a:lnTo>
                        <a:pt x="2679" y="2616"/>
                      </a:lnTo>
                      <a:lnTo>
                        <a:pt x="2762" y="2699"/>
                      </a:lnTo>
                      <a:lnTo>
                        <a:pt x="2720" y="2804"/>
                      </a:lnTo>
                      <a:lnTo>
                        <a:pt x="2595" y="2720"/>
                      </a:lnTo>
                      <a:lnTo>
                        <a:pt x="2197" y="2867"/>
                      </a:lnTo>
                      <a:lnTo>
                        <a:pt x="2239" y="3180"/>
                      </a:lnTo>
                      <a:lnTo>
                        <a:pt x="2344" y="3306"/>
                      </a:lnTo>
                      <a:lnTo>
                        <a:pt x="2553" y="3452"/>
                      </a:lnTo>
                      <a:lnTo>
                        <a:pt x="2679" y="3724"/>
                      </a:lnTo>
                      <a:lnTo>
                        <a:pt x="2679" y="3913"/>
                      </a:lnTo>
                      <a:lnTo>
                        <a:pt x="2679" y="3976"/>
                      </a:lnTo>
                      <a:lnTo>
                        <a:pt x="2365" y="5189"/>
                      </a:lnTo>
                      <a:lnTo>
                        <a:pt x="2260" y="5503"/>
                      </a:lnTo>
                      <a:lnTo>
                        <a:pt x="2281" y="5545"/>
                      </a:lnTo>
                      <a:lnTo>
                        <a:pt x="2239" y="5629"/>
                      </a:lnTo>
                      <a:lnTo>
                        <a:pt x="2093" y="5608"/>
                      </a:lnTo>
                      <a:lnTo>
                        <a:pt x="2093" y="5587"/>
                      </a:lnTo>
                      <a:lnTo>
                        <a:pt x="1967" y="5503"/>
                      </a:lnTo>
                      <a:lnTo>
                        <a:pt x="1821" y="5503"/>
                      </a:lnTo>
                      <a:lnTo>
                        <a:pt x="1758" y="5482"/>
                      </a:lnTo>
                      <a:lnTo>
                        <a:pt x="1716" y="5545"/>
                      </a:lnTo>
                      <a:lnTo>
                        <a:pt x="1319" y="5691"/>
                      </a:lnTo>
                      <a:lnTo>
                        <a:pt x="1026" y="5733"/>
                      </a:lnTo>
                      <a:lnTo>
                        <a:pt x="942" y="5817"/>
                      </a:lnTo>
                      <a:lnTo>
                        <a:pt x="879" y="5838"/>
                      </a:lnTo>
                      <a:lnTo>
                        <a:pt x="733" y="5963"/>
                      </a:lnTo>
                      <a:lnTo>
                        <a:pt x="607" y="6026"/>
                      </a:lnTo>
                      <a:lnTo>
                        <a:pt x="503" y="6110"/>
                      </a:lnTo>
                      <a:lnTo>
                        <a:pt x="523" y="6256"/>
                      </a:lnTo>
                      <a:lnTo>
                        <a:pt x="482" y="6340"/>
                      </a:lnTo>
                      <a:lnTo>
                        <a:pt x="503" y="6424"/>
                      </a:lnTo>
                      <a:lnTo>
                        <a:pt x="356" y="6570"/>
                      </a:lnTo>
                      <a:lnTo>
                        <a:pt x="398" y="6779"/>
                      </a:lnTo>
                      <a:lnTo>
                        <a:pt x="461" y="6884"/>
                      </a:lnTo>
                      <a:lnTo>
                        <a:pt x="356" y="6968"/>
                      </a:lnTo>
                      <a:lnTo>
                        <a:pt x="272" y="6947"/>
                      </a:lnTo>
                      <a:lnTo>
                        <a:pt x="105" y="7051"/>
                      </a:lnTo>
                      <a:lnTo>
                        <a:pt x="105" y="7156"/>
                      </a:lnTo>
                      <a:lnTo>
                        <a:pt x="63" y="7198"/>
                      </a:lnTo>
                      <a:lnTo>
                        <a:pt x="84" y="7282"/>
                      </a:lnTo>
                      <a:lnTo>
                        <a:pt x="63" y="7407"/>
                      </a:lnTo>
                      <a:lnTo>
                        <a:pt x="0" y="7512"/>
                      </a:lnTo>
                      <a:lnTo>
                        <a:pt x="63" y="7616"/>
                      </a:lnTo>
                      <a:lnTo>
                        <a:pt x="42" y="7700"/>
                      </a:lnTo>
                      <a:lnTo>
                        <a:pt x="189" y="7846"/>
                      </a:lnTo>
                      <a:lnTo>
                        <a:pt x="482" y="8307"/>
                      </a:lnTo>
                      <a:lnTo>
                        <a:pt x="314" y="8474"/>
                      </a:lnTo>
                      <a:lnTo>
                        <a:pt x="691" y="8453"/>
                      </a:lnTo>
                      <a:lnTo>
                        <a:pt x="879" y="8474"/>
                      </a:lnTo>
                      <a:lnTo>
                        <a:pt x="1005" y="8662"/>
                      </a:lnTo>
                      <a:lnTo>
                        <a:pt x="1026" y="8830"/>
                      </a:lnTo>
                      <a:lnTo>
                        <a:pt x="1256" y="8830"/>
                      </a:lnTo>
                      <a:lnTo>
                        <a:pt x="1549" y="8851"/>
                      </a:lnTo>
                      <a:lnTo>
                        <a:pt x="1779" y="8621"/>
                      </a:lnTo>
                      <a:lnTo>
                        <a:pt x="1988" y="8474"/>
                      </a:lnTo>
                      <a:lnTo>
                        <a:pt x="2051" y="8537"/>
                      </a:lnTo>
                      <a:lnTo>
                        <a:pt x="2030" y="8662"/>
                      </a:lnTo>
                      <a:lnTo>
                        <a:pt x="1967" y="8725"/>
                      </a:lnTo>
                      <a:lnTo>
                        <a:pt x="1967" y="8934"/>
                      </a:lnTo>
                      <a:lnTo>
                        <a:pt x="1988" y="9269"/>
                      </a:lnTo>
                      <a:lnTo>
                        <a:pt x="1988" y="9395"/>
                      </a:lnTo>
                      <a:lnTo>
                        <a:pt x="2072" y="9478"/>
                      </a:lnTo>
                      <a:lnTo>
                        <a:pt x="2176" y="9458"/>
                      </a:lnTo>
                      <a:lnTo>
                        <a:pt x="2281" y="9416"/>
                      </a:lnTo>
                      <a:lnTo>
                        <a:pt x="2469" y="9416"/>
                      </a:lnTo>
                      <a:lnTo>
                        <a:pt x="2511" y="9458"/>
                      </a:lnTo>
                      <a:lnTo>
                        <a:pt x="3076" y="9458"/>
                      </a:lnTo>
                      <a:lnTo>
                        <a:pt x="3223" y="9353"/>
                      </a:lnTo>
                      <a:lnTo>
                        <a:pt x="3306" y="9353"/>
                      </a:lnTo>
                      <a:lnTo>
                        <a:pt x="3432" y="9248"/>
                      </a:lnTo>
                      <a:lnTo>
                        <a:pt x="3557" y="9248"/>
                      </a:lnTo>
                      <a:lnTo>
                        <a:pt x="3725" y="9186"/>
                      </a:lnTo>
                      <a:lnTo>
                        <a:pt x="3829" y="8934"/>
                      </a:lnTo>
                      <a:lnTo>
                        <a:pt x="4081" y="8746"/>
                      </a:lnTo>
                      <a:lnTo>
                        <a:pt x="4269" y="8725"/>
                      </a:lnTo>
                      <a:lnTo>
                        <a:pt x="4457" y="8621"/>
                      </a:lnTo>
                      <a:lnTo>
                        <a:pt x="4583" y="8621"/>
                      </a:lnTo>
                      <a:lnTo>
                        <a:pt x="4687" y="8683"/>
                      </a:lnTo>
                      <a:lnTo>
                        <a:pt x="4813" y="8621"/>
                      </a:lnTo>
                      <a:lnTo>
                        <a:pt x="4897" y="8662"/>
                      </a:lnTo>
                      <a:lnTo>
                        <a:pt x="4876" y="8788"/>
                      </a:lnTo>
                      <a:lnTo>
                        <a:pt x="4959" y="8997"/>
                      </a:lnTo>
                      <a:lnTo>
                        <a:pt x="5085" y="9374"/>
                      </a:lnTo>
                      <a:lnTo>
                        <a:pt x="5169" y="9646"/>
                      </a:lnTo>
                      <a:lnTo>
                        <a:pt x="5106" y="9751"/>
                      </a:lnTo>
                      <a:lnTo>
                        <a:pt x="5210" y="9960"/>
                      </a:lnTo>
                      <a:lnTo>
                        <a:pt x="5357" y="10002"/>
                      </a:lnTo>
                      <a:lnTo>
                        <a:pt x="5399" y="10190"/>
                      </a:lnTo>
                      <a:lnTo>
                        <a:pt x="5524" y="10274"/>
                      </a:lnTo>
                      <a:lnTo>
                        <a:pt x="5713" y="10357"/>
                      </a:lnTo>
                      <a:lnTo>
                        <a:pt x="5838" y="10462"/>
                      </a:lnTo>
                      <a:lnTo>
                        <a:pt x="5901" y="10420"/>
                      </a:lnTo>
                      <a:lnTo>
                        <a:pt x="6131" y="10357"/>
                      </a:lnTo>
                      <a:lnTo>
                        <a:pt x="6340" y="10587"/>
                      </a:lnTo>
                      <a:lnTo>
                        <a:pt x="6508" y="10525"/>
                      </a:lnTo>
                      <a:lnTo>
                        <a:pt x="6717" y="10755"/>
                      </a:lnTo>
                      <a:lnTo>
                        <a:pt x="6822" y="10755"/>
                      </a:lnTo>
                      <a:lnTo>
                        <a:pt x="7073" y="10839"/>
                      </a:lnTo>
                      <a:lnTo>
                        <a:pt x="7240" y="10880"/>
                      </a:lnTo>
                      <a:lnTo>
                        <a:pt x="7261" y="11048"/>
                      </a:lnTo>
                      <a:lnTo>
                        <a:pt x="7366" y="11069"/>
                      </a:lnTo>
                      <a:lnTo>
                        <a:pt x="7512" y="11152"/>
                      </a:lnTo>
                      <a:lnTo>
                        <a:pt x="7868" y="11131"/>
                      </a:lnTo>
                      <a:lnTo>
                        <a:pt x="8098" y="11257"/>
                      </a:lnTo>
                      <a:lnTo>
                        <a:pt x="8140" y="11362"/>
                      </a:lnTo>
                      <a:lnTo>
                        <a:pt x="8119" y="11634"/>
                      </a:lnTo>
                      <a:lnTo>
                        <a:pt x="8182" y="11843"/>
                      </a:lnTo>
                      <a:lnTo>
                        <a:pt x="8098" y="11968"/>
                      </a:lnTo>
                      <a:lnTo>
                        <a:pt x="8307" y="12324"/>
                      </a:lnTo>
                      <a:lnTo>
                        <a:pt x="8286" y="12596"/>
                      </a:lnTo>
                      <a:lnTo>
                        <a:pt x="9290" y="12617"/>
                      </a:lnTo>
                      <a:lnTo>
                        <a:pt x="9353" y="12973"/>
                      </a:lnTo>
                      <a:lnTo>
                        <a:pt x="9332" y="13224"/>
                      </a:lnTo>
                      <a:lnTo>
                        <a:pt x="9604" y="13287"/>
                      </a:lnTo>
                      <a:lnTo>
                        <a:pt x="9897" y="13810"/>
                      </a:lnTo>
                      <a:lnTo>
                        <a:pt x="9918" y="14103"/>
                      </a:lnTo>
                      <a:lnTo>
                        <a:pt x="9646" y="14688"/>
                      </a:lnTo>
                      <a:lnTo>
                        <a:pt x="9667" y="14772"/>
                      </a:lnTo>
                      <a:lnTo>
                        <a:pt x="9583" y="14856"/>
                      </a:lnTo>
                      <a:lnTo>
                        <a:pt x="9646" y="14919"/>
                      </a:lnTo>
                      <a:lnTo>
                        <a:pt x="9604" y="15044"/>
                      </a:lnTo>
                      <a:lnTo>
                        <a:pt x="9751" y="15149"/>
                      </a:lnTo>
                      <a:lnTo>
                        <a:pt x="9751" y="15337"/>
                      </a:lnTo>
                      <a:lnTo>
                        <a:pt x="9855" y="15525"/>
                      </a:lnTo>
                      <a:lnTo>
                        <a:pt x="9793" y="15860"/>
                      </a:lnTo>
                      <a:lnTo>
                        <a:pt x="9814" y="15986"/>
                      </a:lnTo>
                      <a:lnTo>
                        <a:pt x="9772" y="16111"/>
                      </a:lnTo>
                      <a:lnTo>
                        <a:pt x="9814" y="16258"/>
                      </a:lnTo>
                      <a:lnTo>
                        <a:pt x="10023" y="16216"/>
                      </a:lnTo>
                      <a:lnTo>
                        <a:pt x="10107" y="16279"/>
                      </a:lnTo>
                      <a:lnTo>
                        <a:pt x="10379" y="16258"/>
                      </a:lnTo>
                      <a:lnTo>
                        <a:pt x="10525" y="16300"/>
                      </a:lnTo>
                      <a:lnTo>
                        <a:pt x="10797" y="16195"/>
                      </a:lnTo>
                      <a:lnTo>
                        <a:pt x="10923" y="16300"/>
                      </a:lnTo>
                      <a:lnTo>
                        <a:pt x="11027" y="16321"/>
                      </a:lnTo>
                      <a:lnTo>
                        <a:pt x="11069" y="16467"/>
                      </a:lnTo>
                      <a:lnTo>
                        <a:pt x="11236" y="17095"/>
                      </a:lnTo>
                      <a:lnTo>
                        <a:pt x="11341" y="17304"/>
                      </a:lnTo>
                      <a:lnTo>
                        <a:pt x="11446" y="17325"/>
                      </a:lnTo>
                      <a:lnTo>
                        <a:pt x="11676" y="17199"/>
                      </a:lnTo>
                      <a:lnTo>
                        <a:pt x="11801" y="17241"/>
                      </a:lnTo>
                      <a:lnTo>
                        <a:pt x="11885" y="17325"/>
                      </a:lnTo>
                      <a:lnTo>
                        <a:pt x="11969" y="17346"/>
                      </a:lnTo>
                      <a:lnTo>
                        <a:pt x="11906" y="17450"/>
                      </a:lnTo>
                      <a:lnTo>
                        <a:pt x="11885" y="17994"/>
                      </a:lnTo>
                      <a:lnTo>
                        <a:pt x="11864" y="18057"/>
                      </a:lnTo>
                      <a:lnTo>
                        <a:pt x="11822" y="18078"/>
                      </a:lnTo>
                      <a:lnTo>
                        <a:pt x="11822" y="18162"/>
                      </a:lnTo>
                      <a:lnTo>
                        <a:pt x="11801" y="18204"/>
                      </a:lnTo>
                      <a:lnTo>
                        <a:pt x="11801" y="18287"/>
                      </a:lnTo>
                      <a:lnTo>
                        <a:pt x="11906" y="18204"/>
                      </a:lnTo>
                      <a:lnTo>
                        <a:pt x="12178" y="18245"/>
                      </a:lnTo>
                      <a:lnTo>
                        <a:pt x="12178" y="18350"/>
                      </a:lnTo>
                      <a:lnTo>
                        <a:pt x="12283" y="18580"/>
                      </a:lnTo>
                      <a:lnTo>
                        <a:pt x="12283" y="18769"/>
                      </a:lnTo>
                      <a:lnTo>
                        <a:pt x="12303" y="18999"/>
                      </a:lnTo>
                      <a:lnTo>
                        <a:pt x="12324" y="19208"/>
                      </a:lnTo>
                      <a:lnTo>
                        <a:pt x="12303" y="19292"/>
                      </a:lnTo>
                      <a:lnTo>
                        <a:pt x="12199" y="19292"/>
                      </a:lnTo>
                      <a:lnTo>
                        <a:pt x="12073" y="19354"/>
                      </a:lnTo>
                      <a:lnTo>
                        <a:pt x="12031" y="19417"/>
                      </a:lnTo>
                      <a:lnTo>
                        <a:pt x="11969" y="19501"/>
                      </a:lnTo>
                      <a:lnTo>
                        <a:pt x="11927" y="19459"/>
                      </a:lnTo>
                      <a:lnTo>
                        <a:pt x="11697" y="19626"/>
                      </a:lnTo>
                      <a:lnTo>
                        <a:pt x="11655" y="19710"/>
                      </a:lnTo>
                      <a:lnTo>
                        <a:pt x="11571" y="19731"/>
                      </a:lnTo>
                      <a:lnTo>
                        <a:pt x="11362" y="19919"/>
                      </a:lnTo>
                      <a:lnTo>
                        <a:pt x="11278" y="19940"/>
                      </a:lnTo>
                      <a:lnTo>
                        <a:pt x="11278" y="20066"/>
                      </a:lnTo>
                      <a:lnTo>
                        <a:pt x="11195" y="20087"/>
                      </a:lnTo>
                      <a:lnTo>
                        <a:pt x="11132" y="20087"/>
                      </a:lnTo>
                      <a:lnTo>
                        <a:pt x="10943" y="20338"/>
                      </a:lnTo>
                      <a:lnTo>
                        <a:pt x="10923" y="20401"/>
                      </a:lnTo>
                      <a:lnTo>
                        <a:pt x="10923" y="20547"/>
                      </a:lnTo>
                      <a:lnTo>
                        <a:pt x="10839" y="20568"/>
                      </a:lnTo>
                      <a:lnTo>
                        <a:pt x="10776" y="20652"/>
                      </a:lnTo>
                      <a:lnTo>
                        <a:pt x="10671" y="20861"/>
                      </a:lnTo>
                      <a:lnTo>
                        <a:pt x="10609" y="20924"/>
                      </a:lnTo>
                      <a:lnTo>
                        <a:pt x="10504" y="21091"/>
                      </a:lnTo>
                      <a:lnTo>
                        <a:pt x="10504" y="21133"/>
                      </a:lnTo>
                      <a:lnTo>
                        <a:pt x="10399" y="21217"/>
                      </a:lnTo>
                      <a:lnTo>
                        <a:pt x="10358" y="21279"/>
                      </a:lnTo>
                      <a:lnTo>
                        <a:pt x="10441" y="21279"/>
                      </a:lnTo>
                      <a:lnTo>
                        <a:pt x="10504" y="21300"/>
                      </a:lnTo>
                      <a:lnTo>
                        <a:pt x="10776" y="21217"/>
                      </a:lnTo>
                      <a:lnTo>
                        <a:pt x="10923" y="21300"/>
                      </a:lnTo>
                      <a:lnTo>
                        <a:pt x="11048" y="21489"/>
                      </a:lnTo>
                      <a:lnTo>
                        <a:pt x="11153" y="21530"/>
                      </a:lnTo>
                      <a:lnTo>
                        <a:pt x="11236" y="21698"/>
                      </a:lnTo>
                      <a:lnTo>
                        <a:pt x="11362" y="21928"/>
                      </a:lnTo>
                      <a:lnTo>
                        <a:pt x="11446" y="21928"/>
                      </a:lnTo>
                      <a:lnTo>
                        <a:pt x="11550" y="21803"/>
                      </a:lnTo>
                      <a:lnTo>
                        <a:pt x="11592" y="21803"/>
                      </a:lnTo>
                      <a:lnTo>
                        <a:pt x="11718" y="22012"/>
                      </a:lnTo>
                      <a:lnTo>
                        <a:pt x="11885" y="22075"/>
                      </a:lnTo>
                      <a:lnTo>
                        <a:pt x="12011" y="22116"/>
                      </a:lnTo>
                      <a:lnTo>
                        <a:pt x="12136" y="22242"/>
                      </a:lnTo>
                      <a:lnTo>
                        <a:pt x="12136" y="22388"/>
                      </a:lnTo>
                      <a:lnTo>
                        <a:pt x="12241" y="22367"/>
                      </a:lnTo>
                      <a:lnTo>
                        <a:pt x="12492" y="22472"/>
                      </a:lnTo>
                      <a:lnTo>
                        <a:pt x="12617" y="22639"/>
                      </a:lnTo>
                      <a:lnTo>
                        <a:pt x="12743" y="22849"/>
                      </a:lnTo>
                      <a:lnTo>
                        <a:pt x="12868" y="22911"/>
                      </a:lnTo>
                      <a:lnTo>
                        <a:pt x="12848" y="23079"/>
                      </a:lnTo>
                      <a:lnTo>
                        <a:pt x="12743" y="23225"/>
                      </a:lnTo>
                      <a:lnTo>
                        <a:pt x="12806" y="23414"/>
                      </a:lnTo>
                      <a:lnTo>
                        <a:pt x="12827" y="23476"/>
                      </a:lnTo>
                      <a:lnTo>
                        <a:pt x="12848" y="23497"/>
                      </a:lnTo>
                      <a:lnTo>
                        <a:pt x="12931" y="23581"/>
                      </a:lnTo>
                      <a:lnTo>
                        <a:pt x="12952" y="23602"/>
                      </a:lnTo>
                      <a:lnTo>
                        <a:pt x="13161" y="23414"/>
                      </a:lnTo>
                      <a:lnTo>
                        <a:pt x="13245" y="23225"/>
                      </a:lnTo>
                      <a:lnTo>
                        <a:pt x="13350" y="22849"/>
                      </a:lnTo>
                      <a:lnTo>
                        <a:pt x="13433" y="22577"/>
                      </a:lnTo>
                      <a:lnTo>
                        <a:pt x="13454" y="22535"/>
                      </a:lnTo>
                      <a:lnTo>
                        <a:pt x="13426" y="22507"/>
                      </a:lnTo>
                      <a:lnTo>
                        <a:pt x="13426" y="22507"/>
                      </a:lnTo>
                      <a:lnTo>
                        <a:pt x="13496" y="22535"/>
                      </a:lnTo>
                      <a:lnTo>
                        <a:pt x="13873" y="22242"/>
                      </a:lnTo>
                      <a:lnTo>
                        <a:pt x="14061" y="22033"/>
                      </a:lnTo>
                      <a:lnTo>
                        <a:pt x="14312" y="21551"/>
                      </a:lnTo>
                      <a:lnTo>
                        <a:pt x="14417" y="21321"/>
                      </a:lnTo>
                      <a:lnTo>
                        <a:pt x="14521" y="21028"/>
                      </a:lnTo>
                      <a:lnTo>
                        <a:pt x="14793" y="20547"/>
                      </a:lnTo>
                      <a:lnTo>
                        <a:pt x="15044" y="20233"/>
                      </a:lnTo>
                      <a:lnTo>
                        <a:pt x="15107" y="20129"/>
                      </a:lnTo>
                      <a:lnTo>
                        <a:pt x="15065" y="20087"/>
                      </a:lnTo>
                      <a:lnTo>
                        <a:pt x="15065" y="20024"/>
                      </a:lnTo>
                      <a:lnTo>
                        <a:pt x="15128" y="19982"/>
                      </a:lnTo>
                      <a:lnTo>
                        <a:pt x="15170" y="19857"/>
                      </a:lnTo>
                      <a:lnTo>
                        <a:pt x="15254" y="19815"/>
                      </a:lnTo>
                      <a:lnTo>
                        <a:pt x="15233" y="19710"/>
                      </a:lnTo>
                      <a:lnTo>
                        <a:pt x="15254" y="19626"/>
                      </a:lnTo>
                      <a:lnTo>
                        <a:pt x="15233" y="19606"/>
                      </a:lnTo>
                      <a:lnTo>
                        <a:pt x="15296" y="19585"/>
                      </a:lnTo>
                      <a:lnTo>
                        <a:pt x="15296" y="19480"/>
                      </a:lnTo>
                      <a:lnTo>
                        <a:pt x="15191" y="19313"/>
                      </a:lnTo>
                      <a:lnTo>
                        <a:pt x="15191" y="19229"/>
                      </a:lnTo>
                      <a:lnTo>
                        <a:pt x="15212" y="19166"/>
                      </a:lnTo>
                      <a:lnTo>
                        <a:pt x="15191" y="19082"/>
                      </a:lnTo>
                      <a:lnTo>
                        <a:pt x="15149" y="18915"/>
                      </a:lnTo>
                      <a:lnTo>
                        <a:pt x="15107" y="18748"/>
                      </a:lnTo>
                      <a:lnTo>
                        <a:pt x="15149" y="18685"/>
                      </a:lnTo>
                      <a:lnTo>
                        <a:pt x="15316" y="18664"/>
                      </a:lnTo>
                      <a:lnTo>
                        <a:pt x="15296" y="18559"/>
                      </a:lnTo>
                      <a:lnTo>
                        <a:pt x="15212" y="18497"/>
                      </a:lnTo>
                      <a:lnTo>
                        <a:pt x="15337" y="18476"/>
                      </a:lnTo>
                      <a:lnTo>
                        <a:pt x="15337" y="18371"/>
                      </a:lnTo>
                      <a:lnTo>
                        <a:pt x="15212" y="18308"/>
                      </a:lnTo>
                      <a:lnTo>
                        <a:pt x="15316" y="18287"/>
                      </a:lnTo>
                      <a:lnTo>
                        <a:pt x="15379" y="18183"/>
                      </a:lnTo>
                      <a:lnTo>
                        <a:pt x="15442" y="18245"/>
                      </a:lnTo>
                      <a:lnTo>
                        <a:pt x="15630" y="18057"/>
                      </a:lnTo>
                      <a:lnTo>
                        <a:pt x="15735" y="17973"/>
                      </a:lnTo>
                      <a:lnTo>
                        <a:pt x="15735" y="17932"/>
                      </a:lnTo>
                      <a:lnTo>
                        <a:pt x="15881" y="17785"/>
                      </a:lnTo>
                      <a:lnTo>
                        <a:pt x="16070" y="17681"/>
                      </a:lnTo>
                      <a:lnTo>
                        <a:pt x="16300" y="17429"/>
                      </a:lnTo>
                      <a:lnTo>
                        <a:pt x="16509" y="17409"/>
                      </a:lnTo>
                      <a:lnTo>
                        <a:pt x="16614" y="17304"/>
                      </a:lnTo>
                      <a:lnTo>
                        <a:pt x="16739" y="17199"/>
                      </a:lnTo>
                      <a:lnTo>
                        <a:pt x="16844" y="17199"/>
                      </a:lnTo>
                      <a:lnTo>
                        <a:pt x="16928" y="17241"/>
                      </a:lnTo>
                      <a:lnTo>
                        <a:pt x="17011" y="17283"/>
                      </a:lnTo>
                      <a:lnTo>
                        <a:pt x="17011" y="17199"/>
                      </a:lnTo>
                      <a:lnTo>
                        <a:pt x="17095" y="17032"/>
                      </a:lnTo>
                      <a:lnTo>
                        <a:pt x="17325" y="16885"/>
                      </a:lnTo>
                      <a:lnTo>
                        <a:pt x="17430" y="16865"/>
                      </a:lnTo>
                      <a:lnTo>
                        <a:pt x="17430" y="16802"/>
                      </a:lnTo>
                      <a:lnTo>
                        <a:pt x="17367" y="16781"/>
                      </a:lnTo>
                      <a:lnTo>
                        <a:pt x="17304" y="16739"/>
                      </a:lnTo>
                      <a:lnTo>
                        <a:pt x="17262" y="16676"/>
                      </a:lnTo>
                      <a:lnTo>
                        <a:pt x="17346" y="16634"/>
                      </a:lnTo>
                      <a:lnTo>
                        <a:pt x="17513" y="16572"/>
                      </a:lnTo>
                      <a:lnTo>
                        <a:pt x="17576" y="16593"/>
                      </a:lnTo>
                      <a:lnTo>
                        <a:pt x="17681" y="16593"/>
                      </a:lnTo>
                      <a:lnTo>
                        <a:pt x="17765" y="16530"/>
                      </a:lnTo>
                      <a:lnTo>
                        <a:pt x="17869" y="16530"/>
                      </a:lnTo>
                      <a:lnTo>
                        <a:pt x="17869" y="16593"/>
                      </a:lnTo>
                      <a:lnTo>
                        <a:pt x="17744" y="16676"/>
                      </a:lnTo>
                      <a:lnTo>
                        <a:pt x="17576" y="16697"/>
                      </a:lnTo>
                      <a:lnTo>
                        <a:pt x="17555" y="16718"/>
                      </a:lnTo>
                      <a:lnTo>
                        <a:pt x="17618" y="16739"/>
                      </a:lnTo>
                      <a:lnTo>
                        <a:pt x="17848" y="16676"/>
                      </a:lnTo>
                      <a:lnTo>
                        <a:pt x="18099" y="16572"/>
                      </a:lnTo>
                      <a:lnTo>
                        <a:pt x="18078" y="16509"/>
                      </a:lnTo>
                      <a:lnTo>
                        <a:pt x="18162" y="16467"/>
                      </a:lnTo>
                      <a:lnTo>
                        <a:pt x="18246" y="16467"/>
                      </a:lnTo>
                      <a:lnTo>
                        <a:pt x="18204" y="16509"/>
                      </a:lnTo>
                      <a:cubicBezTo>
                        <a:pt x="18204" y="16509"/>
                        <a:pt x="18204" y="16613"/>
                        <a:pt x="18246" y="16613"/>
                      </a:cubicBezTo>
                      <a:lnTo>
                        <a:pt x="18392" y="16634"/>
                      </a:lnTo>
                      <a:lnTo>
                        <a:pt x="18497" y="16593"/>
                      </a:lnTo>
                      <a:lnTo>
                        <a:pt x="18664" y="16593"/>
                      </a:lnTo>
                      <a:lnTo>
                        <a:pt x="18832" y="16613"/>
                      </a:lnTo>
                      <a:lnTo>
                        <a:pt x="18936" y="16551"/>
                      </a:lnTo>
                      <a:lnTo>
                        <a:pt x="18936" y="16488"/>
                      </a:lnTo>
                      <a:lnTo>
                        <a:pt x="18915" y="16467"/>
                      </a:lnTo>
                      <a:lnTo>
                        <a:pt x="18936" y="16404"/>
                      </a:lnTo>
                      <a:lnTo>
                        <a:pt x="19208" y="16237"/>
                      </a:lnTo>
                      <a:lnTo>
                        <a:pt x="19418" y="16153"/>
                      </a:lnTo>
                      <a:lnTo>
                        <a:pt x="19522" y="16069"/>
                      </a:lnTo>
                      <a:lnTo>
                        <a:pt x="19543" y="15986"/>
                      </a:lnTo>
                      <a:lnTo>
                        <a:pt x="19522" y="15944"/>
                      </a:lnTo>
                      <a:lnTo>
                        <a:pt x="19418" y="15735"/>
                      </a:lnTo>
                      <a:lnTo>
                        <a:pt x="19501" y="15567"/>
                      </a:lnTo>
                      <a:lnTo>
                        <a:pt x="19564" y="15463"/>
                      </a:lnTo>
                      <a:lnTo>
                        <a:pt x="19564" y="15358"/>
                      </a:lnTo>
                      <a:lnTo>
                        <a:pt x="19627" y="15316"/>
                      </a:lnTo>
                      <a:lnTo>
                        <a:pt x="19731" y="15232"/>
                      </a:lnTo>
                      <a:lnTo>
                        <a:pt x="19752" y="15128"/>
                      </a:lnTo>
                      <a:lnTo>
                        <a:pt x="19731" y="15107"/>
                      </a:lnTo>
                      <a:lnTo>
                        <a:pt x="19878" y="14835"/>
                      </a:lnTo>
                      <a:lnTo>
                        <a:pt x="20087" y="14584"/>
                      </a:lnTo>
                      <a:lnTo>
                        <a:pt x="20087" y="14479"/>
                      </a:lnTo>
                      <a:lnTo>
                        <a:pt x="20045" y="14103"/>
                      </a:lnTo>
                      <a:lnTo>
                        <a:pt x="20003" y="14082"/>
                      </a:lnTo>
                      <a:lnTo>
                        <a:pt x="20066" y="13872"/>
                      </a:lnTo>
                      <a:lnTo>
                        <a:pt x="20129" y="13789"/>
                      </a:lnTo>
                      <a:lnTo>
                        <a:pt x="20129" y="13726"/>
                      </a:lnTo>
                      <a:lnTo>
                        <a:pt x="20317" y="13580"/>
                      </a:lnTo>
                      <a:lnTo>
                        <a:pt x="20338" y="13496"/>
                      </a:lnTo>
                      <a:lnTo>
                        <a:pt x="20275" y="13287"/>
                      </a:lnTo>
                      <a:lnTo>
                        <a:pt x="20359" y="13036"/>
                      </a:lnTo>
                      <a:lnTo>
                        <a:pt x="20338" y="12826"/>
                      </a:lnTo>
                      <a:lnTo>
                        <a:pt x="20359" y="12659"/>
                      </a:lnTo>
                      <a:lnTo>
                        <a:pt x="20359" y="12596"/>
                      </a:lnTo>
                      <a:lnTo>
                        <a:pt x="20422" y="12387"/>
                      </a:lnTo>
                      <a:lnTo>
                        <a:pt x="20359" y="11592"/>
                      </a:lnTo>
                      <a:lnTo>
                        <a:pt x="20359" y="11445"/>
                      </a:lnTo>
                      <a:lnTo>
                        <a:pt x="20422" y="11341"/>
                      </a:lnTo>
                      <a:lnTo>
                        <a:pt x="20422" y="11236"/>
                      </a:lnTo>
                      <a:lnTo>
                        <a:pt x="20359" y="11278"/>
                      </a:lnTo>
                      <a:lnTo>
                        <a:pt x="20275" y="11194"/>
                      </a:lnTo>
                      <a:lnTo>
                        <a:pt x="20275" y="11131"/>
                      </a:lnTo>
                      <a:lnTo>
                        <a:pt x="20359" y="10985"/>
                      </a:lnTo>
                      <a:lnTo>
                        <a:pt x="20338" y="10859"/>
                      </a:lnTo>
                      <a:lnTo>
                        <a:pt x="20359" y="10776"/>
                      </a:lnTo>
                      <a:lnTo>
                        <a:pt x="20443" y="10755"/>
                      </a:lnTo>
                      <a:lnTo>
                        <a:pt x="20464" y="10629"/>
                      </a:lnTo>
                      <a:lnTo>
                        <a:pt x="20380" y="10504"/>
                      </a:lnTo>
                      <a:lnTo>
                        <a:pt x="20234" y="10420"/>
                      </a:lnTo>
                      <a:lnTo>
                        <a:pt x="20275" y="10399"/>
                      </a:lnTo>
                      <a:lnTo>
                        <a:pt x="20317" y="10336"/>
                      </a:lnTo>
                      <a:lnTo>
                        <a:pt x="20338" y="10399"/>
                      </a:lnTo>
                      <a:lnTo>
                        <a:pt x="20422" y="10441"/>
                      </a:lnTo>
                      <a:lnTo>
                        <a:pt x="20485" y="10462"/>
                      </a:lnTo>
                      <a:lnTo>
                        <a:pt x="20526" y="10336"/>
                      </a:lnTo>
                      <a:lnTo>
                        <a:pt x="20589" y="10336"/>
                      </a:lnTo>
                      <a:lnTo>
                        <a:pt x="20631" y="10420"/>
                      </a:lnTo>
                      <a:lnTo>
                        <a:pt x="20673" y="10441"/>
                      </a:lnTo>
                      <a:lnTo>
                        <a:pt x="20631" y="10525"/>
                      </a:lnTo>
                      <a:lnTo>
                        <a:pt x="20547" y="10567"/>
                      </a:lnTo>
                      <a:lnTo>
                        <a:pt x="20526" y="10650"/>
                      </a:lnTo>
                      <a:lnTo>
                        <a:pt x="20568" y="10650"/>
                      </a:lnTo>
                      <a:lnTo>
                        <a:pt x="20673" y="10546"/>
                      </a:lnTo>
                      <a:lnTo>
                        <a:pt x="20840" y="10462"/>
                      </a:lnTo>
                      <a:lnTo>
                        <a:pt x="21008" y="10190"/>
                      </a:lnTo>
                      <a:lnTo>
                        <a:pt x="21091" y="9981"/>
                      </a:lnTo>
                      <a:lnTo>
                        <a:pt x="21112" y="9834"/>
                      </a:lnTo>
                      <a:lnTo>
                        <a:pt x="21196" y="9771"/>
                      </a:lnTo>
                      <a:lnTo>
                        <a:pt x="21280" y="9562"/>
                      </a:lnTo>
                      <a:lnTo>
                        <a:pt x="21363" y="9374"/>
                      </a:lnTo>
                      <a:lnTo>
                        <a:pt x="21677" y="9165"/>
                      </a:lnTo>
                      <a:lnTo>
                        <a:pt x="21698" y="9060"/>
                      </a:lnTo>
                      <a:lnTo>
                        <a:pt x="21803" y="9039"/>
                      </a:lnTo>
                      <a:lnTo>
                        <a:pt x="21887" y="8934"/>
                      </a:lnTo>
                      <a:lnTo>
                        <a:pt x="22138" y="8683"/>
                      </a:lnTo>
                      <a:lnTo>
                        <a:pt x="22368" y="8370"/>
                      </a:lnTo>
                      <a:lnTo>
                        <a:pt x="22431" y="8307"/>
                      </a:lnTo>
                      <a:lnTo>
                        <a:pt x="22556" y="7993"/>
                      </a:lnTo>
                      <a:lnTo>
                        <a:pt x="22577" y="7846"/>
                      </a:lnTo>
                      <a:lnTo>
                        <a:pt x="22661" y="7742"/>
                      </a:lnTo>
                      <a:lnTo>
                        <a:pt x="22661" y="7637"/>
                      </a:lnTo>
                      <a:lnTo>
                        <a:pt x="22577" y="7533"/>
                      </a:lnTo>
                      <a:lnTo>
                        <a:pt x="22619" y="7449"/>
                      </a:lnTo>
                      <a:lnTo>
                        <a:pt x="22682" y="7449"/>
                      </a:lnTo>
                      <a:lnTo>
                        <a:pt x="22661" y="7156"/>
                      </a:lnTo>
                      <a:lnTo>
                        <a:pt x="22577" y="7093"/>
                      </a:lnTo>
                      <a:lnTo>
                        <a:pt x="22556" y="6968"/>
                      </a:lnTo>
                      <a:lnTo>
                        <a:pt x="22347" y="6528"/>
                      </a:lnTo>
                      <a:lnTo>
                        <a:pt x="22347" y="6361"/>
                      </a:lnTo>
                      <a:lnTo>
                        <a:pt x="22326" y="6193"/>
                      </a:lnTo>
                      <a:lnTo>
                        <a:pt x="21949" y="6026"/>
                      </a:lnTo>
                      <a:lnTo>
                        <a:pt x="21740" y="6026"/>
                      </a:lnTo>
                      <a:lnTo>
                        <a:pt x="21594" y="6110"/>
                      </a:lnTo>
                      <a:lnTo>
                        <a:pt x="21489" y="5942"/>
                      </a:lnTo>
                      <a:lnTo>
                        <a:pt x="21342" y="5921"/>
                      </a:lnTo>
                      <a:lnTo>
                        <a:pt x="21217" y="5796"/>
                      </a:lnTo>
                      <a:lnTo>
                        <a:pt x="21070" y="5712"/>
                      </a:lnTo>
                      <a:lnTo>
                        <a:pt x="20966" y="5691"/>
                      </a:lnTo>
                      <a:lnTo>
                        <a:pt x="20694" y="5398"/>
                      </a:lnTo>
                      <a:lnTo>
                        <a:pt x="20485" y="5105"/>
                      </a:lnTo>
                      <a:lnTo>
                        <a:pt x="20380" y="5085"/>
                      </a:lnTo>
                      <a:lnTo>
                        <a:pt x="20254" y="4959"/>
                      </a:lnTo>
                      <a:lnTo>
                        <a:pt x="20129" y="4959"/>
                      </a:lnTo>
                      <a:lnTo>
                        <a:pt x="19773" y="4687"/>
                      </a:lnTo>
                      <a:lnTo>
                        <a:pt x="19627" y="4687"/>
                      </a:lnTo>
                      <a:lnTo>
                        <a:pt x="19438" y="4603"/>
                      </a:lnTo>
                      <a:lnTo>
                        <a:pt x="19334" y="4666"/>
                      </a:lnTo>
                      <a:lnTo>
                        <a:pt x="19187" y="4666"/>
                      </a:lnTo>
                      <a:lnTo>
                        <a:pt x="19083" y="4603"/>
                      </a:lnTo>
                      <a:lnTo>
                        <a:pt x="18978" y="4666"/>
                      </a:lnTo>
                      <a:lnTo>
                        <a:pt x="18915" y="4750"/>
                      </a:lnTo>
                      <a:lnTo>
                        <a:pt x="18832" y="4666"/>
                      </a:lnTo>
                      <a:lnTo>
                        <a:pt x="18685" y="4561"/>
                      </a:lnTo>
                      <a:lnTo>
                        <a:pt x="18685" y="4666"/>
                      </a:lnTo>
                      <a:lnTo>
                        <a:pt x="18602" y="4624"/>
                      </a:lnTo>
                      <a:lnTo>
                        <a:pt x="18581" y="4687"/>
                      </a:lnTo>
                      <a:lnTo>
                        <a:pt x="18581" y="4750"/>
                      </a:lnTo>
                      <a:lnTo>
                        <a:pt x="18476" y="4666"/>
                      </a:lnTo>
                      <a:lnTo>
                        <a:pt x="18455" y="4624"/>
                      </a:lnTo>
                      <a:lnTo>
                        <a:pt x="18371" y="4582"/>
                      </a:lnTo>
                      <a:lnTo>
                        <a:pt x="18371" y="4582"/>
                      </a:lnTo>
                      <a:lnTo>
                        <a:pt x="18392" y="4645"/>
                      </a:lnTo>
                      <a:lnTo>
                        <a:pt x="18371" y="4666"/>
                      </a:lnTo>
                      <a:lnTo>
                        <a:pt x="18183" y="4582"/>
                      </a:lnTo>
                      <a:lnTo>
                        <a:pt x="18141" y="4582"/>
                      </a:lnTo>
                      <a:lnTo>
                        <a:pt x="17995" y="4561"/>
                      </a:lnTo>
                      <a:lnTo>
                        <a:pt x="17702" y="4394"/>
                      </a:lnTo>
                      <a:lnTo>
                        <a:pt x="17555" y="4394"/>
                      </a:lnTo>
                      <a:lnTo>
                        <a:pt x="17555" y="4436"/>
                      </a:lnTo>
                      <a:lnTo>
                        <a:pt x="17597" y="4478"/>
                      </a:lnTo>
                      <a:lnTo>
                        <a:pt x="17555" y="4520"/>
                      </a:lnTo>
                      <a:lnTo>
                        <a:pt x="17472" y="4478"/>
                      </a:lnTo>
                      <a:lnTo>
                        <a:pt x="17451" y="4520"/>
                      </a:lnTo>
                      <a:lnTo>
                        <a:pt x="17430" y="4561"/>
                      </a:lnTo>
                      <a:lnTo>
                        <a:pt x="17325" y="4603"/>
                      </a:lnTo>
                      <a:lnTo>
                        <a:pt x="17262" y="4666"/>
                      </a:lnTo>
                      <a:lnTo>
                        <a:pt x="17241" y="4792"/>
                      </a:lnTo>
                      <a:lnTo>
                        <a:pt x="17200" y="4687"/>
                      </a:lnTo>
                      <a:lnTo>
                        <a:pt x="17158" y="4603"/>
                      </a:lnTo>
                      <a:lnTo>
                        <a:pt x="17116" y="4645"/>
                      </a:lnTo>
                      <a:lnTo>
                        <a:pt x="17116" y="4750"/>
                      </a:lnTo>
                      <a:lnTo>
                        <a:pt x="17011" y="4917"/>
                      </a:lnTo>
                      <a:lnTo>
                        <a:pt x="17011" y="5085"/>
                      </a:lnTo>
                      <a:lnTo>
                        <a:pt x="16990" y="4917"/>
                      </a:lnTo>
                      <a:lnTo>
                        <a:pt x="17011" y="4771"/>
                      </a:lnTo>
                      <a:lnTo>
                        <a:pt x="16990" y="4645"/>
                      </a:lnTo>
                      <a:lnTo>
                        <a:pt x="17032" y="4457"/>
                      </a:lnTo>
                      <a:lnTo>
                        <a:pt x="17095" y="4394"/>
                      </a:lnTo>
                      <a:lnTo>
                        <a:pt x="17032" y="4373"/>
                      </a:lnTo>
                      <a:lnTo>
                        <a:pt x="16928" y="4373"/>
                      </a:lnTo>
                      <a:lnTo>
                        <a:pt x="17053" y="4248"/>
                      </a:lnTo>
                      <a:lnTo>
                        <a:pt x="16907" y="4059"/>
                      </a:lnTo>
                      <a:lnTo>
                        <a:pt x="16823" y="3913"/>
                      </a:lnTo>
                      <a:lnTo>
                        <a:pt x="16739" y="3913"/>
                      </a:lnTo>
                      <a:lnTo>
                        <a:pt x="16614" y="3871"/>
                      </a:lnTo>
                      <a:lnTo>
                        <a:pt x="16530" y="3976"/>
                      </a:lnTo>
                      <a:lnTo>
                        <a:pt x="16467" y="4017"/>
                      </a:lnTo>
                      <a:lnTo>
                        <a:pt x="16425" y="3934"/>
                      </a:lnTo>
                      <a:lnTo>
                        <a:pt x="16384" y="3913"/>
                      </a:lnTo>
                      <a:lnTo>
                        <a:pt x="16363" y="3829"/>
                      </a:lnTo>
                      <a:lnTo>
                        <a:pt x="16279" y="3766"/>
                      </a:lnTo>
                      <a:lnTo>
                        <a:pt x="16195" y="3766"/>
                      </a:lnTo>
                      <a:lnTo>
                        <a:pt x="16153" y="3724"/>
                      </a:lnTo>
                      <a:lnTo>
                        <a:pt x="16070" y="3704"/>
                      </a:lnTo>
                      <a:lnTo>
                        <a:pt x="16007" y="3745"/>
                      </a:lnTo>
                      <a:lnTo>
                        <a:pt x="16007" y="3704"/>
                      </a:lnTo>
                      <a:lnTo>
                        <a:pt x="15965" y="3662"/>
                      </a:lnTo>
                      <a:lnTo>
                        <a:pt x="15902" y="3599"/>
                      </a:lnTo>
                      <a:lnTo>
                        <a:pt x="15840" y="3620"/>
                      </a:lnTo>
                      <a:lnTo>
                        <a:pt x="15693" y="3599"/>
                      </a:lnTo>
                      <a:lnTo>
                        <a:pt x="15526" y="3494"/>
                      </a:lnTo>
                      <a:lnTo>
                        <a:pt x="15463" y="3494"/>
                      </a:lnTo>
                      <a:lnTo>
                        <a:pt x="15442" y="3536"/>
                      </a:lnTo>
                      <a:lnTo>
                        <a:pt x="15337" y="3452"/>
                      </a:lnTo>
                      <a:lnTo>
                        <a:pt x="15254" y="3452"/>
                      </a:lnTo>
                      <a:lnTo>
                        <a:pt x="15233" y="3536"/>
                      </a:lnTo>
                      <a:lnTo>
                        <a:pt x="15170" y="3536"/>
                      </a:lnTo>
                      <a:lnTo>
                        <a:pt x="15149" y="3452"/>
                      </a:lnTo>
                      <a:lnTo>
                        <a:pt x="15024" y="3452"/>
                      </a:lnTo>
                      <a:lnTo>
                        <a:pt x="14919" y="3515"/>
                      </a:lnTo>
                      <a:lnTo>
                        <a:pt x="14856" y="3620"/>
                      </a:lnTo>
                      <a:lnTo>
                        <a:pt x="14856" y="3704"/>
                      </a:lnTo>
                      <a:lnTo>
                        <a:pt x="14731" y="3829"/>
                      </a:lnTo>
                      <a:lnTo>
                        <a:pt x="14584" y="3934"/>
                      </a:lnTo>
                      <a:lnTo>
                        <a:pt x="14375" y="4059"/>
                      </a:lnTo>
                      <a:lnTo>
                        <a:pt x="14270" y="4185"/>
                      </a:lnTo>
                      <a:lnTo>
                        <a:pt x="14208" y="4352"/>
                      </a:lnTo>
                      <a:lnTo>
                        <a:pt x="14187" y="4499"/>
                      </a:lnTo>
                      <a:lnTo>
                        <a:pt x="14124" y="4582"/>
                      </a:lnTo>
                      <a:lnTo>
                        <a:pt x="14019" y="4687"/>
                      </a:lnTo>
                      <a:lnTo>
                        <a:pt x="14019" y="4771"/>
                      </a:lnTo>
                      <a:lnTo>
                        <a:pt x="14061" y="4896"/>
                      </a:lnTo>
                      <a:lnTo>
                        <a:pt x="14019" y="5105"/>
                      </a:lnTo>
                      <a:lnTo>
                        <a:pt x="13998" y="4980"/>
                      </a:lnTo>
                      <a:lnTo>
                        <a:pt x="13915" y="4854"/>
                      </a:lnTo>
                      <a:lnTo>
                        <a:pt x="13915" y="4750"/>
                      </a:lnTo>
                      <a:lnTo>
                        <a:pt x="13998" y="4645"/>
                      </a:lnTo>
                      <a:lnTo>
                        <a:pt x="14103" y="4561"/>
                      </a:lnTo>
                      <a:lnTo>
                        <a:pt x="14082" y="4394"/>
                      </a:lnTo>
                      <a:lnTo>
                        <a:pt x="14124" y="4269"/>
                      </a:lnTo>
                      <a:lnTo>
                        <a:pt x="14124" y="4185"/>
                      </a:lnTo>
                      <a:lnTo>
                        <a:pt x="14061" y="4185"/>
                      </a:lnTo>
                      <a:lnTo>
                        <a:pt x="13915" y="4248"/>
                      </a:lnTo>
                      <a:lnTo>
                        <a:pt x="13768" y="4185"/>
                      </a:lnTo>
                      <a:lnTo>
                        <a:pt x="13643" y="4185"/>
                      </a:lnTo>
                      <a:lnTo>
                        <a:pt x="13538" y="4227"/>
                      </a:lnTo>
                      <a:lnTo>
                        <a:pt x="13454" y="4164"/>
                      </a:lnTo>
                      <a:lnTo>
                        <a:pt x="13538" y="4164"/>
                      </a:lnTo>
                      <a:lnTo>
                        <a:pt x="13643" y="4080"/>
                      </a:lnTo>
                      <a:lnTo>
                        <a:pt x="13747" y="4059"/>
                      </a:lnTo>
                      <a:lnTo>
                        <a:pt x="13915" y="4080"/>
                      </a:lnTo>
                      <a:lnTo>
                        <a:pt x="14019" y="4059"/>
                      </a:lnTo>
                      <a:lnTo>
                        <a:pt x="14103" y="3955"/>
                      </a:lnTo>
                      <a:lnTo>
                        <a:pt x="14166" y="3955"/>
                      </a:lnTo>
                      <a:lnTo>
                        <a:pt x="14208" y="4017"/>
                      </a:lnTo>
                      <a:lnTo>
                        <a:pt x="14270" y="3976"/>
                      </a:lnTo>
                      <a:lnTo>
                        <a:pt x="14375" y="3934"/>
                      </a:lnTo>
                      <a:lnTo>
                        <a:pt x="14521" y="3871"/>
                      </a:lnTo>
                      <a:lnTo>
                        <a:pt x="14521" y="3745"/>
                      </a:lnTo>
                      <a:lnTo>
                        <a:pt x="14689" y="3557"/>
                      </a:lnTo>
                      <a:lnTo>
                        <a:pt x="14689" y="3432"/>
                      </a:lnTo>
                      <a:lnTo>
                        <a:pt x="14731" y="3348"/>
                      </a:lnTo>
                      <a:lnTo>
                        <a:pt x="14731" y="3243"/>
                      </a:lnTo>
                      <a:lnTo>
                        <a:pt x="14584" y="3222"/>
                      </a:lnTo>
                      <a:lnTo>
                        <a:pt x="14438" y="3118"/>
                      </a:lnTo>
                      <a:lnTo>
                        <a:pt x="14333" y="3118"/>
                      </a:lnTo>
                      <a:lnTo>
                        <a:pt x="14187" y="3222"/>
                      </a:lnTo>
                      <a:lnTo>
                        <a:pt x="14061" y="3222"/>
                      </a:lnTo>
                      <a:lnTo>
                        <a:pt x="13852" y="3139"/>
                      </a:lnTo>
                      <a:lnTo>
                        <a:pt x="13643" y="3118"/>
                      </a:lnTo>
                      <a:lnTo>
                        <a:pt x="13475" y="3285"/>
                      </a:lnTo>
                      <a:lnTo>
                        <a:pt x="13475" y="3348"/>
                      </a:lnTo>
                      <a:lnTo>
                        <a:pt x="13538" y="3390"/>
                      </a:lnTo>
                      <a:lnTo>
                        <a:pt x="13559" y="3432"/>
                      </a:lnTo>
                      <a:lnTo>
                        <a:pt x="13475" y="3432"/>
                      </a:lnTo>
                      <a:lnTo>
                        <a:pt x="13433" y="3452"/>
                      </a:lnTo>
                      <a:lnTo>
                        <a:pt x="13371" y="3557"/>
                      </a:lnTo>
                      <a:lnTo>
                        <a:pt x="13350" y="3494"/>
                      </a:lnTo>
                      <a:lnTo>
                        <a:pt x="13287" y="3452"/>
                      </a:lnTo>
                      <a:lnTo>
                        <a:pt x="13161" y="3515"/>
                      </a:lnTo>
                      <a:lnTo>
                        <a:pt x="13036" y="3704"/>
                      </a:lnTo>
                      <a:lnTo>
                        <a:pt x="12848" y="3913"/>
                      </a:lnTo>
                      <a:lnTo>
                        <a:pt x="12973" y="3724"/>
                      </a:lnTo>
                      <a:lnTo>
                        <a:pt x="12973" y="3599"/>
                      </a:lnTo>
                      <a:lnTo>
                        <a:pt x="13015" y="3515"/>
                      </a:lnTo>
                      <a:lnTo>
                        <a:pt x="13015" y="3432"/>
                      </a:lnTo>
                      <a:lnTo>
                        <a:pt x="12952" y="3432"/>
                      </a:lnTo>
                      <a:lnTo>
                        <a:pt x="12848" y="3536"/>
                      </a:lnTo>
                      <a:lnTo>
                        <a:pt x="12806" y="3662"/>
                      </a:lnTo>
                      <a:lnTo>
                        <a:pt x="12743" y="3829"/>
                      </a:lnTo>
                      <a:lnTo>
                        <a:pt x="12638" y="3871"/>
                      </a:lnTo>
                      <a:lnTo>
                        <a:pt x="12722" y="3704"/>
                      </a:lnTo>
                      <a:lnTo>
                        <a:pt x="12743" y="3557"/>
                      </a:lnTo>
                      <a:lnTo>
                        <a:pt x="12952" y="3306"/>
                      </a:lnTo>
                      <a:lnTo>
                        <a:pt x="13015" y="3118"/>
                      </a:lnTo>
                      <a:lnTo>
                        <a:pt x="13078" y="3013"/>
                      </a:lnTo>
                      <a:lnTo>
                        <a:pt x="13182" y="2971"/>
                      </a:lnTo>
                      <a:lnTo>
                        <a:pt x="13329" y="2888"/>
                      </a:lnTo>
                      <a:lnTo>
                        <a:pt x="13392" y="2867"/>
                      </a:lnTo>
                      <a:lnTo>
                        <a:pt x="13496" y="2699"/>
                      </a:lnTo>
                      <a:lnTo>
                        <a:pt x="13768" y="2448"/>
                      </a:lnTo>
                      <a:lnTo>
                        <a:pt x="13789" y="2364"/>
                      </a:lnTo>
                      <a:lnTo>
                        <a:pt x="13852" y="2302"/>
                      </a:lnTo>
                      <a:lnTo>
                        <a:pt x="13789" y="2239"/>
                      </a:lnTo>
                      <a:lnTo>
                        <a:pt x="13810" y="2155"/>
                      </a:lnTo>
                      <a:lnTo>
                        <a:pt x="13852" y="2134"/>
                      </a:lnTo>
                      <a:lnTo>
                        <a:pt x="13852" y="2030"/>
                      </a:lnTo>
                      <a:lnTo>
                        <a:pt x="13747" y="1946"/>
                      </a:lnTo>
                      <a:lnTo>
                        <a:pt x="13601" y="1946"/>
                      </a:lnTo>
                      <a:lnTo>
                        <a:pt x="13580" y="1988"/>
                      </a:lnTo>
                      <a:lnTo>
                        <a:pt x="13538" y="1883"/>
                      </a:lnTo>
                      <a:lnTo>
                        <a:pt x="13454" y="1674"/>
                      </a:lnTo>
                      <a:lnTo>
                        <a:pt x="13329" y="1360"/>
                      </a:lnTo>
                      <a:lnTo>
                        <a:pt x="13224" y="1214"/>
                      </a:lnTo>
                      <a:lnTo>
                        <a:pt x="13140" y="1004"/>
                      </a:lnTo>
                      <a:lnTo>
                        <a:pt x="13140" y="879"/>
                      </a:lnTo>
                      <a:lnTo>
                        <a:pt x="13120" y="732"/>
                      </a:lnTo>
                      <a:lnTo>
                        <a:pt x="13057" y="691"/>
                      </a:lnTo>
                      <a:lnTo>
                        <a:pt x="13036" y="586"/>
                      </a:lnTo>
                      <a:lnTo>
                        <a:pt x="12952" y="460"/>
                      </a:lnTo>
                      <a:lnTo>
                        <a:pt x="12931" y="481"/>
                      </a:lnTo>
                      <a:lnTo>
                        <a:pt x="12931" y="565"/>
                      </a:lnTo>
                      <a:lnTo>
                        <a:pt x="12868" y="628"/>
                      </a:lnTo>
                      <a:lnTo>
                        <a:pt x="12743" y="711"/>
                      </a:lnTo>
                      <a:lnTo>
                        <a:pt x="12701" y="795"/>
                      </a:lnTo>
                      <a:lnTo>
                        <a:pt x="12555" y="984"/>
                      </a:lnTo>
                      <a:lnTo>
                        <a:pt x="12408" y="1151"/>
                      </a:lnTo>
                      <a:lnTo>
                        <a:pt x="12408" y="1256"/>
                      </a:lnTo>
                      <a:lnTo>
                        <a:pt x="12303" y="1507"/>
                      </a:lnTo>
                      <a:lnTo>
                        <a:pt x="12199" y="1653"/>
                      </a:lnTo>
                      <a:lnTo>
                        <a:pt x="12115" y="1779"/>
                      </a:lnTo>
                      <a:lnTo>
                        <a:pt x="12011" y="1820"/>
                      </a:lnTo>
                      <a:lnTo>
                        <a:pt x="11969" y="1862"/>
                      </a:lnTo>
                      <a:lnTo>
                        <a:pt x="11927" y="1967"/>
                      </a:lnTo>
                      <a:lnTo>
                        <a:pt x="11822" y="2051"/>
                      </a:lnTo>
                      <a:lnTo>
                        <a:pt x="11759" y="2030"/>
                      </a:lnTo>
                      <a:lnTo>
                        <a:pt x="11759" y="1862"/>
                      </a:lnTo>
                      <a:lnTo>
                        <a:pt x="11697" y="1841"/>
                      </a:lnTo>
                      <a:lnTo>
                        <a:pt x="11676" y="1779"/>
                      </a:lnTo>
                      <a:lnTo>
                        <a:pt x="11613" y="1779"/>
                      </a:lnTo>
                      <a:lnTo>
                        <a:pt x="11550" y="1820"/>
                      </a:lnTo>
                      <a:lnTo>
                        <a:pt x="11487" y="1883"/>
                      </a:lnTo>
                      <a:lnTo>
                        <a:pt x="11383" y="1862"/>
                      </a:lnTo>
                      <a:lnTo>
                        <a:pt x="11299" y="1779"/>
                      </a:lnTo>
                      <a:lnTo>
                        <a:pt x="11299" y="1737"/>
                      </a:lnTo>
                      <a:lnTo>
                        <a:pt x="11278" y="1716"/>
                      </a:lnTo>
                      <a:lnTo>
                        <a:pt x="11257" y="1611"/>
                      </a:lnTo>
                      <a:lnTo>
                        <a:pt x="11236" y="1548"/>
                      </a:lnTo>
                      <a:lnTo>
                        <a:pt x="11153" y="1528"/>
                      </a:lnTo>
                      <a:lnTo>
                        <a:pt x="11048" y="1423"/>
                      </a:lnTo>
                      <a:lnTo>
                        <a:pt x="10881" y="1423"/>
                      </a:lnTo>
                      <a:lnTo>
                        <a:pt x="10776" y="1465"/>
                      </a:lnTo>
                      <a:lnTo>
                        <a:pt x="10546" y="1465"/>
                      </a:lnTo>
                      <a:lnTo>
                        <a:pt x="10420" y="1444"/>
                      </a:lnTo>
                      <a:lnTo>
                        <a:pt x="10316" y="1528"/>
                      </a:lnTo>
                      <a:lnTo>
                        <a:pt x="10295" y="1632"/>
                      </a:lnTo>
                      <a:lnTo>
                        <a:pt x="10399" y="1737"/>
                      </a:lnTo>
                      <a:lnTo>
                        <a:pt x="10420" y="1820"/>
                      </a:lnTo>
                      <a:lnTo>
                        <a:pt x="10462" y="1946"/>
                      </a:lnTo>
                      <a:lnTo>
                        <a:pt x="10441" y="1988"/>
                      </a:lnTo>
                      <a:lnTo>
                        <a:pt x="10337" y="1988"/>
                      </a:lnTo>
                      <a:lnTo>
                        <a:pt x="10190" y="1946"/>
                      </a:lnTo>
                      <a:lnTo>
                        <a:pt x="10148" y="1925"/>
                      </a:lnTo>
                      <a:lnTo>
                        <a:pt x="9918" y="1925"/>
                      </a:lnTo>
                      <a:lnTo>
                        <a:pt x="9814" y="1946"/>
                      </a:lnTo>
                      <a:lnTo>
                        <a:pt x="9772" y="1883"/>
                      </a:lnTo>
                      <a:lnTo>
                        <a:pt x="9604" y="1883"/>
                      </a:lnTo>
                      <a:lnTo>
                        <a:pt x="9479" y="1946"/>
                      </a:lnTo>
                      <a:lnTo>
                        <a:pt x="9395" y="2134"/>
                      </a:lnTo>
                      <a:lnTo>
                        <a:pt x="9165" y="2134"/>
                      </a:lnTo>
                      <a:lnTo>
                        <a:pt x="9039" y="2155"/>
                      </a:lnTo>
                      <a:lnTo>
                        <a:pt x="8998" y="2197"/>
                      </a:lnTo>
                      <a:lnTo>
                        <a:pt x="8935" y="2302"/>
                      </a:lnTo>
                      <a:lnTo>
                        <a:pt x="8788" y="2302"/>
                      </a:lnTo>
                      <a:lnTo>
                        <a:pt x="8767" y="2281"/>
                      </a:lnTo>
                      <a:lnTo>
                        <a:pt x="8684" y="2302"/>
                      </a:lnTo>
                      <a:lnTo>
                        <a:pt x="8621" y="2385"/>
                      </a:lnTo>
                      <a:lnTo>
                        <a:pt x="8537" y="2364"/>
                      </a:lnTo>
                      <a:lnTo>
                        <a:pt x="8307" y="2176"/>
                      </a:lnTo>
                      <a:lnTo>
                        <a:pt x="8223" y="2072"/>
                      </a:lnTo>
                      <a:lnTo>
                        <a:pt x="8223" y="1988"/>
                      </a:lnTo>
                      <a:lnTo>
                        <a:pt x="8098" y="1862"/>
                      </a:lnTo>
                      <a:lnTo>
                        <a:pt x="7993" y="1758"/>
                      </a:lnTo>
                      <a:lnTo>
                        <a:pt x="7993" y="1653"/>
                      </a:lnTo>
                      <a:lnTo>
                        <a:pt x="8014" y="1569"/>
                      </a:lnTo>
                      <a:lnTo>
                        <a:pt x="7993" y="1528"/>
                      </a:lnTo>
                      <a:lnTo>
                        <a:pt x="8014" y="1423"/>
                      </a:lnTo>
                      <a:lnTo>
                        <a:pt x="8056" y="1339"/>
                      </a:lnTo>
                      <a:lnTo>
                        <a:pt x="8056" y="1214"/>
                      </a:lnTo>
                      <a:lnTo>
                        <a:pt x="8161" y="1025"/>
                      </a:lnTo>
                      <a:lnTo>
                        <a:pt x="8202" y="879"/>
                      </a:lnTo>
                      <a:lnTo>
                        <a:pt x="8307" y="732"/>
                      </a:lnTo>
                      <a:lnTo>
                        <a:pt x="8307" y="691"/>
                      </a:lnTo>
                      <a:lnTo>
                        <a:pt x="8202" y="691"/>
                      </a:lnTo>
                      <a:lnTo>
                        <a:pt x="8140" y="607"/>
                      </a:lnTo>
                      <a:lnTo>
                        <a:pt x="8119" y="523"/>
                      </a:lnTo>
                      <a:lnTo>
                        <a:pt x="7993" y="523"/>
                      </a:lnTo>
                      <a:lnTo>
                        <a:pt x="7889" y="481"/>
                      </a:lnTo>
                      <a:lnTo>
                        <a:pt x="7930" y="398"/>
                      </a:lnTo>
                      <a:lnTo>
                        <a:pt x="8014" y="293"/>
                      </a:lnTo>
                      <a:lnTo>
                        <a:pt x="8014" y="147"/>
                      </a:lnTo>
                      <a:lnTo>
                        <a:pt x="7910" y="0"/>
                      </a:lnTo>
                      <a:lnTo>
                        <a:pt x="7784" y="0"/>
                      </a:lnTo>
                      <a:lnTo>
                        <a:pt x="7721" y="63"/>
                      </a:lnTo>
                      <a:lnTo>
                        <a:pt x="7679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2781" name="Google Shape;2781;p59"/>
              <p:cNvGrpSpPr/>
              <p:nvPr/>
            </p:nvGrpSpPr>
            <p:grpSpPr>
              <a:xfrm>
                <a:off x="2680375" y="3423800"/>
                <a:ext cx="182975" cy="761050"/>
                <a:chOff x="2680375" y="3423800"/>
                <a:chExt cx="182975" cy="761050"/>
              </a:xfrm>
            </p:grpSpPr>
            <p:sp>
              <p:nvSpPr>
                <p:cNvPr id="2782" name="Google Shape;2782;p59"/>
                <p:cNvSpPr/>
                <p:nvPr/>
              </p:nvSpPr>
              <p:spPr>
                <a:xfrm>
                  <a:off x="2698650" y="3423800"/>
                  <a:ext cx="164700" cy="70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88" h="28155" extrusionOk="0">
                      <a:moveTo>
                        <a:pt x="319" y="4568"/>
                      </a:moveTo>
                      <a:lnTo>
                        <a:pt x="107" y="1274"/>
                      </a:lnTo>
                      <a:lnTo>
                        <a:pt x="319" y="0"/>
                      </a:lnTo>
                      <a:lnTo>
                        <a:pt x="6588" y="4356"/>
                      </a:lnTo>
                      <a:lnTo>
                        <a:pt x="4994" y="7331"/>
                      </a:lnTo>
                      <a:lnTo>
                        <a:pt x="1913" y="16149"/>
                      </a:lnTo>
                      <a:lnTo>
                        <a:pt x="2656" y="24330"/>
                      </a:lnTo>
                      <a:lnTo>
                        <a:pt x="4144" y="28155"/>
                      </a:lnTo>
                      <a:lnTo>
                        <a:pt x="1700" y="27836"/>
                      </a:lnTo>
                      <a:lnTo>
                        <a:pt x="532" y="25605"/>
                      </a:lnTo>
                      <a:lnTo>
                        <a:pt x="1063" y="22736"/>
                      </a:lnTo>
                      <a:lnTo>
                        <a:pt x="0" y="17530"/>
                      </a:lnTo>
                      <a:lnTo>
                        <a:pt x="638" y="14024"/>
                      </a:lnTo>
                      <a:lnTo>
                        <a:pt x="213" y="11793"/>
                      </a:lnTo>
                      <a:lnTo>
                        <a:pt x="744" y="7756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</p:sp>
            <p:sp>
              <p:nvSpPr>
                <p:cNvPr id="2783" name="Google Shape;2783;p59"/>
                <p:cNvSpPr/>
                <p:nvPr/>
              </p:nvSpPr>
              <p:spPr>
                <a:xfrm>
                  <a:off x="2680375" y="3510050"/>
                  <a:ext cx="137075" cy="67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83" h="26992" extrusionOk="0">
                      <a:moveTo>
                        <a:pt x="984" y="23016"/>
                      </a:moveTo>
                      <a:lnTo>
                        <a:pt x="984" y="23121"/>
                      </a:lnTo>
                      <a:lnTo>
                        <a:pt x="1026" y="23058"/>
                      </a:lnTo>
                      <a:lnTo>
                        <a:pt x="1088" y="23016"/>
                      </a:lnTo>
                      <a:close/>
                      <a:moveTo>
                        <a:pt x="1047" y="0"/>
                      </a:moveTo>
                      <a:lnTo>
                        <a:pt x="984" y="105"/>
                      </a:lnTo>
                      <a:lnTo>
                        <a:pt x="963" y="209"/>
                      </a:lnTo>
                      <a:lnTo>
                        <a:pt x="1068" y="314"/>
                      </a:lnTo>
                      <a:lnTo>
                        <a:pt x="1005" y="419"/>
                      </a:lnTo>
                      <a:lnTo>
                        <a:pt x="900" y="502"/>
                      </a:lnTo>
                      <a:lnTo>
                        <a:pt x="837" y="461"/>
                      </a:lnTo>
                      <a:lnTo>
                        <a:pt x="691" y="544"/>
                      </a:lnTo>
                      <a:lnTo>
                        <a:pt x="565" y="628"/>
                      </a:lnTo>
                      <a:lnTo>
                        <a:pt x="628" y="670"/>
                      </a:lnTo>
                      <a:lnTo>
                        <a:pt x="628" y="837"/>
                      </a:lnTo>
                      <a:lnTo>
                        <a:pt x="586" y="963"/>
                      </a:lnTo>
                      <a:lnTo>
                        <a:pt x="628" y="1130"/>
                      </a:lnTo>
                      <a:lnTo>
                        <a:pt x="733" y="1549"/>
                      </a:lnTo>
                      <a:lnTo>
                        <a:pt x="733" y="1695"/>
                      </a:lnTo>
                      <a:lnTo>
                        <a:pt x="691" y="1800"/>
                      </a:lnTo>
                      <a:lnTo>
                        <a:pt x="649" y="1883"/>
                      </a:lnTo>
                      <a:lnTo>
                        <a:pt x="691" y="2093"/>
                      </a:lnTo>
                      <a:lnTo>
                        <a:pt x="775" y="2302"/>
                      </a:lnTo>
                      <a:lnTo>
                        <a:pt x="858" y="2490"/>
                      </a:lnTo>
                      <a:lnTo>
                        <a:pt x="858" y="2762"/>
                      </a:lnTo>
                      <a:lnTo>
                        <a:pt x="837" y="2846"/>
                      </a:lnTo>
                      <a:lnTo>
                        <a:pt x="796" y="2909"/>
                      </a:lnTo>
                      <a:lnTo>
                        <a:pt x="837" y="3327"/>
                      </a:lnTo>
                      <a:lnTo>
                        <a:pt x="837" y="3432"/>
                      </a:lnTo>
                      <a:lnTo>
                        <a:pt x="754" y="3474"/>
                      </a:lnTo>
                      <a:lnTo>
                        <a:pt x="670" y="3536"/>
                      </a:lnTo>
                      <a:lnTo>
                        <a:pt x="670" y="3766"/>
                      </a:lnTo>
                      <a:lnTo>
                        <a:pt x="691" y="3829"/>
                      </a:lnTo>
                      <a:lnTo>
                        <a:pt x="775" y="3766"/>
                      </a:lnTo>
                      <a:lnTo>
                        <a:pt x="837" y="3829"/>
                      </a:lnTo>
                      <a:lnTo>
                        <a:pt x="754" y="3892"/>
                      </a:lnTo>
                      <a:lnTo>
                        <a:pt x="754" y="4499"/>
                      </a:lnTo>
                      <a:lnTo>
                        <a:pt x="837" y="4729"/>
                      </a:lnTo>
                      <a:lnTo>
                        <a:pt x="858" y="4917"/>
                      </a:lnTo>
                      <a:lnTo>
                        <a:pt x="837" y="5064"/>
                      </a:lnTo>
                      <a:lnTo>
                        <a:pt x="733" y="5231"/>
                      </a:lnTo>
                      <a:lnTo>
                        <a:pt x="733" y="5399"/>
                      </a:lnTo>
                      <a:lnTo>
                        <a:pt x="837" y="5566"/>
                      </a:lnTo>
                      <a:lnTo>
                        <a:pt x="796" y="5712"/>
                      </a:lnTo>
                      <a:lnTo>
                        <a:pt x="796" y="5984"/>
                      </a:lnTo>
                      <a:lnTo>
                        <a:pt x="754" y="6089"/>
                      </a:lnTo>
                      <a:lnTo>
                        <a:pt x="754" y="6256"/>
                      </a:lnTo>
                      <a:lnTo>
                        <a:pt x="775" y="6340"/>
                      </a:lnTo>
                      <a:lnTo>
                        <a:pt x="775" y="6403"/>
                      </a:lnTo>
                      <a:lnTo>
                        <a:pt x="670" y="6570"/>
                      </a:lnTo>
                      <a:lnTo>
                        <a:pt x="670" y="6717"/>
                      </a:lnTo>
                      <a:lnTo>
                        <a:pt x="628" y="6821"/>
                      </a:lnTo>
                      <a:lnTo>
                        <a:pt x="649" y="7010"/>
                      </a:lnTo>
                      <a:lnTo>
                        <a:pt x="628" y="7093"/>
                      </a:lnTo>
                      <a:lnTo>
                        <a:pt x="524" y="7303"/>
                      </a:lnTo>
                      <a:lnTo>
                        <a:pt x="524" y="7407"/>
                      </a:lnTo>
                      <a:lnTo>
                        <a:pt x="628" y="7554"/>
                      </a:lnTo>
                      <a:lnTo>
                        <a:pt x="649" y="7721"/>
                      </a:lnTo>
                      <a:lnTo>
                        <a:pt x="733" y="7826"/>
                      </a:lnTo>
                      <a:lnTo>
                        <a:pt x="649" y="7867"/>
                      </a:lnTo>
                      <a:lnTo>
                        <a:pt x="586" y="8014"/>
                      </a:lnTo>
                      <a:lnTo>
                        <a:pt x="670" y="8119"/>
                      </a:lnTo>
                      <a:lnTo>
                        <a:pt x="586" y="8202"/>
                      </a:lnTo>
                      <a:lnTo>
                        <a:pt x="524" y="8244"/>
                      </a:lnTo>
                      <a:lnTo>
                        <a:pt x="524" y="8391"/>
                      </a:lnTo>
                      <a:lnTo>
                        <a:pt x="544" y="8537"/>
                      </a:lnTo>
                      <a:lnTo>
                        <a:pt x="544" y="8663"/>
                      </a:lnTo>
                      <a:lnTo>
                        <a:pt x="670" y="8997"/>
                      </a:lnTo>
                      <a:lnTo>
                        <a:pt x="670" y="9186"/>
                      </a:lnTo>
                      <a:lnTo>
                        <a:pt x="628" y="9228"/>
                      </a:lnTo>
                      <a:lnTo>
                        <a:pt x="628" y="9332"/>
                      </a:lnTo>
                      <a:lnTo>
                        <a:pt x="754" y="9520"/>
                      </a:lnTo>
                      <a:lnTo>
                        <a:pt x="754" y="9730"/>
                      </a:lnTo>
                      <a:lnTo>
                        <a:pt x="733" y="9855"/>
                      </a:lnTo>
                      <a:lnTo>
                        <a:pt x="733" y="9918"/>
                      </a:lnTo>
                      <a:lnTo>
                        <a:pt x="754" y="10023"/>
                      </a:lnTo>
                      <a:lnTo>
                        <a:pt x="733" y="10106"/>
                      </a:lnTo>
                      <a:lnTo>
                        <a:pt x="691" y="10211"/>
                      </a:lnTo>
                      <a:lnTo>
                        <a:pt x="733" y="10253"/>
                      </a:lnTo>
                      <a:lnTo>
                        <a:pt x="858" y="10441"/>
                      </a:lnTo>
                      <a:lnTo>
                        <a:pt x="879" y="10546"/>
                      </a:lnTo>
                      <a:lnTo>
                        <a:pt x="837" y="10650"/>
                      </a:lnTo>
                      <a:lnTo>
                        <a:pt x="754" y="10692"/>
                      </a:lnTo>
                      <a:lnTo>
                        <a:pt x="670" y="10860"/>
                      </a:lnTo>
                      <a:lnTo>
                        <a:pt x="670" y="10901"/>
                      </a:lnTo>
                      <a:lnTo>
                        <a:pt x="733" y="10964"/>
                      </a:lnTo>
                      <a:lnTo>
                        <a:pt x="670" y="11090"/>
                      </a:lnTo>
                      <a:lnTo>
                        <a:pt x="586" y="11173"/>
                      </a:lnTo>
                      <a:lnTo>
                        <a:pt x="586" y="11278"/>
                      </a:lnTo>
                      <a:lnTo>
                        <a:pt x="565" y="11466"/>
                      </a:lnTo>
                      <a:lnTo>
                        <a:pt x="524" y="11571"/>
                      </a:lnTo>
                      <a:lnTo>
                        <a:pt x="524" y="11676"/>
                      </a:lnTo>
                      <a:lnTo>
                        <a:pt x="482" y="11717"/>
                      </a:lnTo>
                      <a:lnTo>
                        <a:pt x="482" y="11843"/>
                      </a:lnTo>
                      <a:lnTo>
                        <a:pt x="419" y="11927"/>
                      </a:lnTo>
                      <a:lnTo>
                        <a:pt x="419" y="11989"/>
                      </a:lnTo>
                      <a:lnTo>
                        <a:pt x="461" y="12052"/>
                      </a:lnTo>
                      <a:lnTo>
                        <a:pt x="377" y="12157"/>
                      </a:lnTo>
                      <a:lnTo>
                        <a:pt x="377" y="12324"/>
                      </a:lnTo>
                      <a:lnTo>
                        <a:pt x="377" y="12429"/>
                      </a:lnTo>
                      <a:lnTo>
                        <a:pt x="314" y="12471"/>
                      </a:lnTo>
                      <a:lnTo>
                        <a:pt x="314" y="12575"/>
                      </a:lnTo>
                      <a:lnTo>
                        <a:pt x="272" y="12659"/>
                      </a:lnTo>
                      <a:lnTo>
                        <a:pt x="272" y="12743"/>
                      </a:lnTo>
                      <a:lnTo>
                        <a:pt x="314" y="12847"/>
                      </a:lnTo>
                      <a:lnTo>
                        <a:pt x="314" y="12952"/>
                      </a:lnTo>
                      <a:lnTo>
                        <a:pt x="231" y="13057"/>
                      </a:lnTo>
                      <a:lnTo>
                        <a:pt x="147" y="13057"/>
                      </a:lnTo>
                      <a:lnTo>
                        <a:pt x="63" y="12994"/>
                      </a:lnTo>
                      <a:lnTo>
                        <a:pt x="0" y="13015"/>
                      </a:lnTo>
                      <a:lnTo>
                        <a:pt x="0" y="13098"/>
                      </a:lnTo>
                      <a:lnTo>
                        <a:pt x="21" y="13224"/>
                      </a:lnTo>
                      <a:lnTo>
                        <a:pt x="21" y="13412"/>
                      </a:lnTo>
                      <a:lnTo>
                        <a:pt x="105" y="13517"/>
                      </a:lnTo>
                      <a:lnTo>
                        <a:pt x="231" y="13621"/>
                      </a:lnTo>
                      <a:lnTo>
                        <a:pt x="252" y="13747"/>
                      </a:lnTo>
                      <a:lnTo>
                        <a:pt x="231" y="13914"/>
                      </a:lnTo>
                      <a:lnTo>
                        <a:pt x="398" y="14228"/>
                      </a:lnTo>
                      <a:lnTo>
                        <a:pt x="440" y="14312"/>
                      </a:lnTo>
                      <a:lnTo>
                        <a:pt x="524" y="14375"/>
                      </a:lnTo>
                      <a:lnTo>
                        <a:pt x="524" y="14563"/>
                      </a:lnTo>
                      <a:lnTo>
                        <a:pt x="461" y="14835"/>
                      </a:lnTo>
                      <a:lnTo>
                        <a:pt x="419" y="14856"/>
                      </a:lnTo>
                      <a:lnTo>
                        <a:pt x="440" y="14940"/>
                      </a:lnTo>
                      <a:lnTo>
                        <a:pt x="419" y="15002"/>
                      </a:lnTo>
                      <a:lnTo>
                        <a:pt x="356" y="14982"/>
                      </a:lnTo>
                      <a:lnTo>
                        <a:pt x="314" y="14982"/>
                      </a:lnTo>
                      <a:lnTo>
                        <a:pt x="272" y="15086"/>
                      </a:lnTo>
                      <a:lnTo>
                        <a:pt x="314" y="15191"/>
                      </a:lnTo>
                      <a:lnTo>
                        <a:pt x="377" y="15254"/>
                      </a:lnTo>
                      <a:lnTo>
                        <a:pt x="335" y="15484"/>
                      </a:lnTo>
                      <a:lnTo>
                        <a:pt x="356" y="15588"/>
                      </a:lnTo>
                      <a:lnTo>
                        <a:pt x="314" y="15672"/>
                      </a:lnTo>
                      <a:lnTo>
                        <a:pt x="356" y="15714"/>
                      </a:lnTo>
                      <a:lnTo>
                        <a:pt x="335" y="15798"/>
                      </a:lnTo>
                      <a:lnTo>
                        <a:pt x="314" y="15818"/>
                      </a:lnTo>
                      <a:lnTo>
                        <a:pt x="335" y="15881"/>
                      </a:lnTo>
                      <a:lnTo>
                        <a:pt x="524" y="16153"/>
                      </a:lnTo>
                      <a:lnTo>
                        <a:pt x="565" y="16216"/>
                      </a:lnTo>
                      <a:lnTo>
                        <a:pt x="565" y="16362"/>
                      </a:lnTo>
                      <a:lnTo>
                        <a:pt x="524" y="16342"/>
                      </a:lnTo>
                      <a:lnTo>
                        <a:pt x="377" y="16342"/>
                      </a:lnTo>
                      <a:lnTo>
                        <a:pt x="314" y="16425"/>
                      </a:lnTo>
                      <a:lnTo>
                        <a:pt x="314" y="16467"/>
                      </a:lnTo>
                      <a:lnTo>
                        <a:pt x="356" y="16530"/>
                      </a:lnTo>
                      <a:lnTo>
                        <a:pt x="356" y="16614"/>
                      </a:lnTo>
                      <a:lnTo>
                        <a:pt x="314" y="16655"/>
                      </a:lnTo>
                      <a:lnTo>
                        <a:pt x="272" y="16739"/>
                      </a:lnTo>
                      <a:lnTo>
                        <a:pt x="314" y="16823"/>
                      </a:lnTo>
                      <a:lnTo>
                        <a:pt x="335" y="16844"/>
                      </a:lnTo>
                      <a:lnTo>
                        <a:pt x="377" y="16969"/>
                      </a:lnTo>
                      <a:lnTo>
                        <a:pt x="419" y="17304"/>
                      </a:lnTo>
                      <a:lnTo>
                        <a:pt x="356" y="17451"/>
                      </a:lnTo>
                      <a:lnTo>
                        <a:pt x="482" y="17492"/>
                      </a:lnTo>
                      <a:lnTo>
                        <a:pt x="670" y="17471"/>
                      </a:lnTo>
                      <a:lnTo>
                        <a:pt x="670" y="17409"/>
                      </a:lnTo>
                      <a:lnTo>
                        <a:pt x="670" y="17283"/>
                      </a:lnTo>
                      <a:lnTo>
                        <a:pt x="733" y="17199"/>
                      </a:lnTo>
                      <a:lnTo>
                        <a:pt x="837" y="17241"/>
                      </a:lnTo>
                      <a:lnTo>
                        <a:pt x="858" y="17199"/>
                      </a:lnTo>
                      <a:lnTo>
                        <a:pt x="733" y="17095"/>
                      </a:lnTo>
                      <a:lnTo>
                        <a:pt x="775" y="17053"/>
                      </a:lnTo>
                      <a:lnTo>
                        <a:pt x="649" y="16927"/>
                      </a:lnTo>
                      <a:lnTo>
                        <a:pt x="649" y="16844"/>
                      </a:lnTo>
                      <a:lnTo>
                        <a:pt x="733" y="16844"/>
                      </a:lnTo>
                      <a:lnTo>
                        <a:pt x="837" y="16886"/>
                      </a:lnTo>
                      <a:lnTo>
                        <a:pt x="837" y="16865"/>
                      </a:lnTo>
                      <a:lnTo>
                        <a:pt x="775" y="16823"/>
                      </a:lnTo>
                      <a:lnTo>
                        <a:pt x="649" y="16718"/>
                      </a:lnTo>
                      <a:lnTo>
                        <a:pt x="775" y="16739"/>
                      </a:lnTo>
                      <a:lnTo>
                        <a:pt x="775" y="16634"/>
                      </a:lnTo>
                      <a:lnTo>
                        <a:pt x="754" y="16572"/>
                      </a:lnTo>
                      <a:lnTo>
                        <a:pt x="754" y="16425"/>
                      </a:lnTo>
                      <a:lnTo>
                        <a:pt x="733" y="16362"/>
                      </a:lnTo>
                      <a:cubicBezTo>
                        <a:pt x="733" y="16321"/>
                        <a:pt x="754" y="16258"/>
                        <a:pt x="775" y="16237"/>
                      </a:cubicBezTo>
                      <a:lnTo>
                        <a:pt x="837" y="16258"/>
                      </a:lnTo>
                      <a:lnTo>
                        <a:pt x="879" y="16237"/>
                      </a:lnTo>
                      <a:cubicBezTo>
                        <a:pt x="879" y="16342"/>
                        <a:pt x="900" y="16467"/>
                        <a:pt x="900" y="16572"/>
                      </a:cubicBezTo>
                      <a:lnTo>
                        <a:pt x="1068" y="17764"/>
                      </a:lnTo>
                      <a:lnTo>
                        <a:pt x="1047" y="17785"/>
                      </a:lnTo>
                      <a:lnTo>
                        <a:pt x="1068" y="17869"/>
                      </a:lnTo>
                      <a:lnTo>
                        <a:pt x="1068" y="18036"/>
                      </a:lnTo>
                      <a:lnTo>
                        <a:pt x="1005" y="18078"/>
                      </a:lnTo>
                      <a:lnTo>
                        <a:pt x="1047" y="18120"/>
                      </a:lnTo>
                      <a:lnTo>
                        <a:pt x="1047" y="18287"/>
                      </a:lnTo>
                      <a:lnTo>
                        <a:pt x="1005" y="18350"/>
                      </a:lnTo>
                      <a:lnTo>
                        <a:pt x="1047" y="18434"/>
                      </a:lnTo>
                      <a:lnTo>
                        <a:pt x="1047" y="18455"/>
                      </a:lnTo>
                      <a:cubicBezTo>
                        <a:pt x="1047" y="18643"/>
                        <a:pt x="1005" y="18852"/>
                        <a:pt x="963" y="19041"/>
                      </a:cubicBezTo>
                      <a:cubicBezTo>
                        <a:pt x="921" y="19187"/>
                        <a:pt x="900" y="19334"/>
                        <a:pt x="858" y="19459"/>
                      </a:cubicBezTo>
                      <a:lnTo>
                        <a:pt x="796" y="19480"/>
                      </a:lnTo>
                      <a:lnTo>
                        <a:pt x="691" y="19564"/>
                      </a:lnTo>
                      <a:lnTo>
                        <a:pt x="649" y="19564"/>
                      </a:lnTo>
                      <a:lnTo>
                        <a:pt x="649" y="19501"/>
                      </a:lnTo>
                      <a:lnTo>
                        <a:pt x="754" y="19480"/>
                      </a:lnTo>
                      <a:lnTo>
                        <a:pt x="837" y="19438"/>
                      </a:lnTo>
                      <a:lnTo>
                        <a:pt x="837" y="19271"/>
                      </a:lnTo>
                      <a:lnTo>
                        <a:pt x="775" y="19250"/>
                      </a:lnTo>
                      <a:lnTo>
                        <a:pt x="670" y="19292"/>
                      </a:lnTo>
                      <a:lnTo>
                        <a:pt x="461" y="19292"/>
                      </a:lnTo>
                      <a:lnTo>
                        <a:pt x="377" y="19271"/>
                      </a:lnTo>
                      <a:lnTo>
                        <a:pt x="293" y="19292"/>
                      </a:lnTo>
                      <a:lnTo>
                        <a:pt x="293" y="19375"/>
                      </a:lnTo>
                      <a:lnTo>
                        <a:pt x="356" y="19501"/>
                      </a:lnTo>
                      <a:lnTo>
                        <a:pt x="398" y="19501"/>
                      </a:lnTo>
                      <a:lnTo>
                        <a:pt x="440" y="19585"/>
                      </a:lnTo>
                      <a:lnTo>
                        <a:pt x="356" y="19585"/>
                      </a:lnTo>
                      <a:lnTo>
                        <a:pt x="335" y="19689"/>
                      </a:lnTo>
                      <a:lnTo>
                        <a:pt x="252" y="19752"/>
                      </a:lnTo>
                      <a:lnTo>
                        <a:pt x="189" y="19857"/>
                      </a:lnTo>
                      <a:lnTo>
                        <a:pt x="42" y="19919"/>
                      </a:lnTo>
                      <a:lnTo>
                        <a:pt x="42" y="20003"/>
                      </a:lnTo>
                      <a:lnTo>
                        <a:pt x="189" y="20192"/>
                      </a:lnTo>
                      <a:lnTo>
                        <a:pt x="272" y="20192"/>
                      </a:lnTo>
                      <a:lnTo>
                        <a:pt x="335" y="20129"/>
                      </a:lnTo>
                      <a:lnTo>
                        <a:pt x="335" y="20066"/>
                      </a:lnTo>
                      <a:lnTo>
                        <a:pt x="231" y="20024"/>
                      </a:lnTo>
                      <a:lnTo>
                        <a:pt x="231" y="19982"/>
                      </a:lnTo>
                      <a:lnTo>
                        <a:pt x="272" y="19878"/>
                      </a:lnTo>
                      <a:lnTo>
                        <a:pt x="440" y="19878"/>
                      </a:lnTo>
                      <a:lnTo>
                        <a:pt x="461" y="19857"/>
                      </a:lnTo>
                      <a:lnTo>
                        <a:pt x="482" y="19982"/>
                      </a:lnTo>
                      <a:lnTo>
                        <a:pt x="586" y="20066"/>
                      </a:lnTo>
                      <a:lnTo>
                        <a:pt x="712" y="20066"/>
                      </a:lnTo>
                      <a:lnTo>
                        <a:pt x="754" y="20003"/>
                      </a:lnTo>
                      <a:lnTo>
                        <a:pt x="754" y="20003"/>
                      </a:lnTo>
                      <a:cubicBezTo>
                        <a:pt x="670" y="20317"/>
                        <a:pt x="649" y="20631"/>
                        <a:pt x="649" y="20924"/>
                      </a:cubicBezTo>
                      <a:lnTo>
                        <a:pt x="586" y="20966"/>
                      </a:lnTo>
                      <a:lnTo>
                        <a:pt x="649" y="21008"/>
                      </a:lnTo>
                      <a:lnTo>
                        <a:pt x="649" y="21154"/>
                      </a:lnTo>
                      <a:lnTo>
                        <a:pt x="565" y="21028"/>
                      </a:lnTo>
                      <a:lnTo>
                        <a:pt x="461" y="21008"/>
                      </a:lnTo>
                      <a:lnTo>
                        <a:pt x="440" y="21049"/>
                      </a:lnTo>
                      <a:lnTo>
                        <a:pt x="440" y="21133"/>
                      </a:lnTo>
                      <a:lnTo>
                        <a:pt x="461" y="21259"/>
                      </a:lnTo>
                      <a:lnTo>
                        <a:pt x="565" y="21280"/>
                      </a:lnTo>
                      <a:lnTo>
                        <a:pt x="649" y="21342"/>
                      </a:lnTo>
                      <a:lnTo>
                        <a:pt x="649" y="21384"/>
                      </a:lnTo>
                      <a:lnTo>
                        <a:pt x="691" y="21552"/>
                      </a:lnTo>
                      <a:lnTo>
                        <a:pt x="754" y="21572"/>
                      </a:lnTo>
                      <a:cubicBezTo>
                        <a:pt x="754" y="21635"/>
                        <a:pt x="775" y="21656"/>
                        <a:pt x="796" y="21698"/>
                      </a:cubicBezTo>
                      <a:lnTo>
                        <a:pt x="670" y="21656"/>
                      </a:lnTo>
                      <a:lnTo>
                        <a:pt x="649" y="21635"/>
                      </a:lnTo>
                      <a:lnTo>
                        <a:pt x="586" y="21677"/>
                      </a:lnTo>
                      <a:lnTo>
                        <a:pt x="649" y="21865"/>
                      </a:lnTo>
                      <a:lnTo>
                        <a:pt x="649" y="21949"/>
                      </a:lnTo>
                      <a:lnTo>
                        <a:pt x="691" y="21970"/>
                      </a:lnTo>
                      <a:lnTo>
                        <a:pt x="796" y="21803"/>
                      </a:lnTo>
                      <a:lnTo>
                        <a:pt x="858" y="21782"/>
                      </a:lnTo>
                      <a:cubicBezTo>
                        <a:pt x="879" y="21844"/>
                        <a:pt x="900" y="21886"/>
                        <a:pt x="921" y="21970"/>
                      </a:cubicBezTo>
                      <a:lnTo>
                        <a:pt x="921" y="22012"/>
                      </a:lnTo>
                      <a:lnTo>
                        <a:pt x="816" y="22054"/>
                      </a:lnTo>
                      <a:lnTo>
                        <a:pt x="921" y="22284"/>
                      </a:lnTo>
                      <a:lnTo>
                        <a:pt x="963" y="22409"/>
                      </a:lnTo>
                      <a:cubicBezTo>
                        <a:pt x="963" y="22493"/>
                        <a:pt x="984" y="22577"/>
                        <a:pt x="1005" y="22640"/>
                      </a:cubicBezTo>
                      <a:lnTo>
                        <a:pt x="984" y="22681"/>
                      </a:lnTo>
                      <a:lnTo>
                        <a:pt x="984" y="22744"/>
                      </a:lnTo>
                      <a:lnTo>
                        <a:pt x="921" y="22807"/>
                      </a:lnTo>
                      <a:lnTo>
                        <a:pt x="1005" y="22849"/>
                      </a:lnTo>
                      <a:lnTo>
                        <a:pt x="1026" y="22932"/>
                      </a:lnTo>
                      <a:lnTo>
                        <a:pt x="1068" y="22932"/>
                      </a:lnTo>
                      <a:cubicBezTo>
                        <a:pt x="1068" y="22953"/>
                        <a:pt x="1068" y="22995"/>
                        <a:pt x="1088" y="23016"/>
                      </a:cubicBezTo>
                      <a:cubicBezTo>
                        <a:pt x="1130" y="23163"/>
                        <a:pt x="1193" y="23330"/>
                        <a:pt x="1235" y="23456"/>
                      </a:cubicBezTo>
                      <a:lnTo>
                        <a:pt x="1277" y="23518"/>
                      </a:lnTo>
                      <a:cubicBezTo>
                        <a:pt x="1277" y="23539"/>
                        <a:pt x="1277" y="23539"/>
                        <a:pt x="1298" y="23560"/>
                      </a:cubicBezTo>
                      <a:lnTo>
                        <a:pt x="1235" y="23665"/>
                      </a:lnTo>
                      <a:lnTo>
                        <a:pt x="1193" y="23728"/>
                      </a:lnTo>
                      <a:lnTo>
                        <a:pt x="1235" y="23749"/>
                      </a:lnTo>
                      <a:lnTo>
                        <a:pt x="1381" y="23728"/>
                      </a:lnTo>
                      <a:lnTo>
                        <a:pt x="1444" y="23874"/>
                      </a:lnTo>
                      <a:lnTo>
                        <a:pt x="1423" y="23874"/>
                      </a:lnTo>
                      <a:lnTo>
                        <a:pt x="1444" y="23937"/>
                      </a:lnTo>
                      <a:lnTo>
                        <a:pt x="1486" y="23958"/>
                      </a:lnTo>
                      <a:lnTo>
                        <a:pt x="1423" y="24000"/>
                      </a:lnTo>
                      <a:lnTo>
                        <a:pt x="1402" y="24062"/>
                      </a:lnTo>
                      <a:lnTo>
                        <a:pt x="1423" y="24146"/>
                      </a:lnTo>
                      <a:lnTo>
                        <a:pt x="1486" y="24167"/>
                      </a:lnTo>
                      <a:lnTo>
                        <a:pt x="1549" y="24188"/>
                      </a:lnTo>
                      <a:lnTo>
                        <a:pt x="1507" y="24104"/>
                      </a:lnTo>
                      <a:lnTo>
                        <a:pt x="1549" y="24083"/>
                      </a:lnTo>
                      <a:cubicBezTo>
                        <a:pt x="1612" y="24167"/>
                        <a:pt x="1653" y="24272"/>
                        <a:pt x="1716" y="24355"/>
                      </a:cubicBezTo>
                      <a:lnTo>
                        <a:pt x="1716" y="24397"/>
                      </a:lnTo>
                      <a:lnTo>
                        <a:pt x="1653" y="24460"/>
                      </a:lnTo>
                      <a:lnTo>
                        <a:pt x="1695" y="24481"/>
                      </a:lnTo>
                      <a:lnTo>
                        <a:pt x="1737" y="24460"/>
                      </a:lnTo>
                      <a:lnTo>
                        <a:pt x="1758" y="24418"/>
                      </a:lnTo>
                      <a:cubicBezTo>
                        <a:pt x="1967" y="24753"/>
                        <a:pt x="2218" y="25004"/>
                        <a:pt x="2469" y="25234"/>
                      </a:cubicBezTo>
                      <a:lnTo>
                        <a:pt x="2449" y="25234"/>
                      </a:lnTo>
                      <a:lnTo>
                        <a:pt x="2365" y="25192"/>
                      </a:lnTo>
                      <a:lnTo>
                        <a:pt x="2260" y="25150"/>
                      </a:lnTo>
                      <a:lnTo>
                        <a:pt x="2156" y="25150"/>
                      </a:lnTo>
                      <a:lnTo>
                        <a:pt x="2072" y="25109"/>
                      </a:lnTo>
                      <a:lnTo>
                        <a:pt x="1946" y="24983"/>
                      </a:lnTo>
                      <a:lnTo>
                        <a:pt x="1863" y="24920"/>
                      </a:lnTo>
                      <a:lnTo>
                        <a:pt x="1842" y="24983"/>
                      </a:lnTo>
                      <a:lnTo>
                        <a:pt x="1863" y="25088"/>
                      </a:lnTo>
                      <a:lnTo>
                        <a:pt x="1946" y="25213"/>
                      </a:lnTo>
                      <a:lnTo>
                        <a:pt x="2072" y="25234"/>
                      </a:lnTo>
                      <a:lnTo>
                        <a:pt x="2239" y="25318"/>
                      </a:lnTo>
                      <a:lnTo>
                        <a:pt x="2281" y="25401"/>
                      </a:lnTo>
                      <a:lnTo>
                        <a:pt x="2365" y="25401"/>
                      </a:lnTo>
                      <a:lnTo>
                        <a:pt x="2428" y="25360"/>
                      </a:lnTo>
                      <a:lnTo>
                        <a:pt x="2574" y="25422"/>
                      </a:lnTo>
                      <a:lnTo>
                        <a:pt x="2679" y="25464"/>
                      </a:lnTo>
                      <a:lnTo>
                        <a:pt x="2783" y="25464"/>
                      </a:lnTo>
                      <a:cubicBezTo>
                        <a:pt x="2804" y="25464"/>
                        <a:pt x="2846" y="25506"/>
                        <a:pt x="2846" y="25527"/>
                      </a:cubicBezTo>
                      <a:lnTo>
                        <a:pt x="2804" y="25527"/>
                      </a:lnTo>
                      <a:lnTo>
                        <a:pt x="2700" y="25569"/>
                      </a:lnTo>
                      <a:lnTo>
                        <a:pt x="2658" y="25548"/>
                      </a:lnTo>
                      <a:lnTo>
                        <a:pt x="2595" y="25506"/>
                      </a:lnTo>
                      <a:lnTo>
                        <a:pt x="2532" y="25506"/>
                      </a:lnTo>
                      <a:lnTo>
                        <a:pt x="2490" y="25548"/>
                      </a:lnTo>
                      <a:lnTo>
                        <a:pt x="2490" y="25611"/>
                      </a:lnTo>
                      <a:lnTo>
                        <a:pt x="2595" y="25653"/>
                      </a:lnTo>
                      <a:lnTo>
                        <a:pt x="2658" y="25757"/>
                      </a:lnTo>
                      <a:lnTo>
                        <a:pt x="2762" y="25799"/>
                      </a:lnTo>
                      <a:lnTo>
                        <a:pt x="2867" y="25925"/>
                      </a:lnTo>
                      <a:lnTo>
                        <a:pt x="2951" y="25945"/>
                      </a:lnTo>
                      <a:lnTo>
                        <a:pt x="3076" y="25925"/>
                      </a:lnTo>
                      <a:lnTo>
                        <a:pt x="3118" y="25945"/>
                      </a:lnTo>
                      <a:lnTo>
                        <a:pt x="3118" y="26029"/>
                      </a:lnTo>
                      <a:lnTo>
                        <a:pt x="3202" y="26092"/>
                      </a:lnTo>
                      <a:lnTo>
                        <a:pt x="3285" y="26071"/>
                      </a:lnTo>
                      <a:lnTo>
                        <a:pt x="3265" y="26029"/>
                      </a:lnTo>
                      <a:lnTo>
                        <a:pt x="3327" y="25945"/>
                      </a:lnTo>
                      <a:lnTo>
                        <a:pt x="3327" y="25883"/>
                      </a:lnTo>
                      <a:lnTo>
                        <a:pt x="3285" y="25862"/>
                      </a:lnTo>
                      <a:lnTo>
                        <a:pt x="3327" y="25841"/>
                      </a:lnTo>
                      <a:lnTo>
                        <a:pt x="3411" y="25841"/>
                      </a:lnTo>
                      <a:lnTo>
                        <a:pt x="3369" y="25757"/>
                      </a:lnTo>
                      <a:lnTo>
                        <a:pt x="3285" y="25736"/>
                      </a:lnTo>
                      <a:lnTo>
                        <a:pt x="3160" y="25757"/>
                      </a:lnTo>
                      <a:lnTo>
                        <a:pt x="3118" y="25715"/>
                      </a:lnTo>
                      <a:lnTo>
                        <a:pt x="3118" y="25715"/>
                      </a:lnTo>
                      <a:cubicBezTo>
                        <a:pt x="3141" y="25721"/>
                        <a:pt x="3164" y="25724"/>
                        <a:pt x="3189" y="25724"/>
                      </a:cubicBezTo>
                      <a:cubicBezTo>
                        <a:pt x="3256" y="25724"/>
                        <a:pt x="3329" y="25704"/>
                        <a:pt x="3390" y="25673"/>
                      </a:cubicBezTo>
                      <a:lnTo>
                        <a:pt x="3411" y="25715"/>
                      </a:lnTo>
                      <a:lnTo>
                        <a:pt x="3578" y="25736"/>
                      </a:lnTo>
                      <a:lnTo>
                        <a:pt x="3683" y="25778"/>
                      </a:lnTo>
                      <a:lnTo>
                        <a:pt x="3746" y="25778"/>
                      </a:lnTo>
                      <a:lnTo>
                        <a:pt x="3829" y="25841"/>
                      </a:lnTo>
                      <a:lnTo>
                        <a:pt x="3892" y="25778"/>
                      </a:lnTo>
                      <a:lnTo>
                        <a:pt x="3955" y="25653"/>
                      </a:lnTo>
                      <a:lnTo>
                        <a:pt x="3913" y="25464"/>
                      </a:lnTo>
                      <a:lnTo>
                        <a:pt x="3934" y="25401"/>
                      </a:lnTo>
                      <a:lnTo>
                        <a:pt x="3934" y="25318"/>
                      </a:lnTo>
                      <a:lnTo>
                        <a:pt x="3955" y="25150"/>
                      </a:lnTo>
                      <a:lnTo>
                        <a:pt x="3955" y="25109"/>
                      </a:lnTo>
                      <a:cubicBezTo>
                        <a:pt x="4018" y="25213"/>
                        <a:pt x="4060" y="25318"/>
                        <a:pt x="4143" y="25422"/>
                      </a:cubicBezTo>
                      <a:lnTo>
                        <a:pt x="4122" y="25527"/>
                      </a:lnTo>
                      <a:lnTo>
                        <a:pt x="4060" y="25632"/>
                      </a:lnTo>
                      <a:lnTo>
                        <a:pt x="4122" y="25736"/>
                      </a:lnTo>
                      <a:lnTo>
                        <a:pt x="4060" y="25820"/>
                      </a:lnTo>
                      <a:lnTo>
                        <a:pt x="4060" y="25883"/>
                      </a:lnTo>
                      <a:lnTo>
                        <a:pt x="4164" y="25945"/>
                      </a:lnTo>
                      <a:lnTo>
                        <a:pt x="4269" y="25966"/>
                      </a:lnTo>
                      <a:lnTo>
                        <a:pt x="4332" y="25987"/>
                      </a:lnTo>
                      <a:lnTo>
                        <a:pt x="4373" y="25945"/>
                      </a:lnTo>
                      <a:lnTo>
                        <a:pt x="4248" y="25841"/>
                      </a:lnTo>
                      <a:lnTo>
                        <a:pt x="4332" y="25757"/>
                      </a:lnTo>
                      <a:lnTo>
                        <a:pt x="4562" y="26155"/>
                      </a:lnTo>
                      <a:lnTo>
                        <a:pt x="4562" y="26155"/>
                      </a:lnTo>
                      <a:lnTo>
                        <a:pt x="4520" y="26134"/>
                      </a:lnTo>
                      <a:lnTo>
                        <a:pt x="4332" y="26050"/>
                      </a:lnTo>
                      <a:lnTo>
                        <a:pt x="4227" y="25987"/>
                      </a:lnTo>
                      <a:lnTo>
                        <a:pt x="4206" y="26029"/>
                      </a:lnTo>
                      <a:lnTo>
                        <a:pt x="4248" y="26071"/>
                      </a:lnTo>
                      <a:lnTo>
                        <a:pt x="4520" y="26197"/>
                      </a:lnTo>
                      <a:lnTo>
                        <a:pt x="4541" y="26259"/>
                      </a:lnTo>
                      <a:lnTo>
                        <a:pt x="4436" y="26259"/>
                      </a:lnTo>
                      <a:lnTo>
                        <a:pt x="4436" y="26322"/>
                      </a:lnTo>
                      <a:lnTo>
                        <a:pt x="4373" y="26322"/>
                      </a:lnTo>
                      <a:lnTo>
                        <a:pt x="4353" y="26238"/>
                      </a:lnTo>
                      <a:lnTo>
                        <a:pt x="4227" y="26155"/>
                      </a:lnTo>
                      <a:lnTo>
                        <a:pt x="4206" y="26176"/>
                      </a:lnTo>
                      <a:lnTo>
                        <a:pt x="4206" y="26259"/>
                      </a:lnTo>
                      <a:lnTo>
                        <a:pt x="4122" y="26259"/>
                      </a:lnTo>
                      <a:lnTo>
                        <a:pt x="3934" y="26280"/>
                      </a:lnTo>
                      <a:lnTo>
                        <a:pt x="3892" y="26322"/>
                      </a:lnTo>
                      <a:lnTo>
                        <a:pt x="3934" y="26364"/>
                      </a:lnTo>
                      <a:lnTo>
                        <a:pt x="3913" y="26385"/>
                      </a:lnTo>
                      <a:lnTo>
                        <a:pt x="3809" y="26364"/>
                      </a:lnTo>
                      <a:lnTo>
                        <a:pt x="3704" y="26385"/>
                      </a:lnTo>
                      <a:lnTo>
                        <a:pt x="3725" y="26448"/>
                      </a:lnTo>
                      <a:lnTo>
                        <a:pt x="3850" y="26469"/>
                      </a:lnTo>
                      <a:lnTo>
                        <a:pt x="3955" y="26469"/>
                      </a:lnTo>
                      <a:lnTo>
                        <a:pt x="3997" y="26427"/>
                      </a:lnTo>
                      <a:lnTo>
                        <a:pt x="4018" y="26385"/>
                      </a:lnTo>
                      <a:lnTo>
                        <a:pt x="4101" y="26427"/>
                      </a:lnTo>
                      <a:lnTo>
                        <a:pt x="4206" y="26490"/>
                      </a:lnTo>
                      <a:lnTo>
                        <a:pt x="4248" y="26469"/>
                      </a:lnTo>
                      <a:lnTo>
                        <a:pt x="4269" y="26531"/>
                      </a:lnTo>
                      <a:lnTo>
                        <a:pt x="4269" y="26573"/>
                      </a:lnTo>
                      <a:lnTo>
                        <a:pt x="4353" y="26636"/>
                      </a:lnTo>
                      <a:lnTo>
                        <a:pt x="4269" y="26678"/>
                      </a:lnTo>
                      <a:lnTo>
                        <a:pt x="4227" y="26782"/>
                      </a:lnTo>
                      <a:lnTo>
                        <a:pt x="4269" y="26866"/>
                      </a:lnTo>
                      <a:lnTo>
                        <a:pt x="4353" y="26866"/>
                      </a:lnTo>
                      <a:lnTo>
                        <a:pt x="4436" y="26887"/>
                      </a:lnTo>
                      <a:lnTo>
                        <a:pt x="4541" y="26992"/>
                      </a:lnTo>
                      <a:lnTo>
                        <a:pt x="4625" y="26992"/>
                      </a:lnTo>
                      <a:lnTo>
                        <a:pt x="4646" y="26971"/>
                      </a:lnTo>
                      <a:lnTo>
                        <a:pt x="4562" y="26908"/>
                      </a:lnTo>
                      <a:lnTo>
                        <a:pt x="4457" y="26845"/>
                      </a:lnTo>
                      <a:lnTo>
                        <a:pt x="4436" y="26782"/>
                      </a:lnTo>
                      <a:lnTo>
                        <a:pt x="4457" y="26782"/>
                      </a:lnTo>
                      <a:lnTo>
                        <a:pt x="4541" y="26803"/>
                      </a:lnTo>
                      <a:lnTo>
                        <a:pt x="4625" y="26762"/>
                      </a:lnTo>
                      <a:lnTo>
                        <a:pt x="4646" y="26699"/>
                      </a:lnTo>
                      <a:lnTo>
                        <a:pt x="4562" y="26678"/>
                      </a:lnTo>
                      <a:lnTo>
                        <a:pt x="4520" y="26636"/>
                      </a:lnTo>
                      <a:lnTo>
                        <a:pt x="4750" y="26531"/>
                      </a:lnTo>
                      <a:lnTo>
                        <a:pt x="4855" y="26469"/>
                      </a:lnTo>
                      <a:lnTo>
                        <a:pt x="4938" y="26490"/>
                      </a:lnTo>
                      <a:cubicBezTo>
                        <a:pt x="4959" y="26531"/>
                        <a:pt x="4959" y="26552"/>
                        <a:pt x="4980" y="26552"/>
                      </a:cubicBezTo>
                      <a:lnTo>
                        <a:pt x="5001" y="26552"/>
                      </a:lnTo>
                      <a:lnTo>
                        <a:pt x="5001" y="26531"/>
                      </a:lnTo>
                      <a:lnTo>
                        <a:pt x="5294" y="26594"/>
                      </a:lnTo>
                      <a:lnTo>
                        <a:pt x="5357" y="26573"/>
                      </a:lnTo>
                      <a:lnTo>
                        <a:pt x="5357" y="26510"/>
                      </a:lnTo>
                      <a:lnTo>
                        <a:pt x="5482" y="26510"/>
                      </a:lnTo>
                      <a:lnTo>
                        <a:pt x="5420" y="26322"/>
                      </a:lnTo>
                      <a:lnTo>
                        <a:pt x="5357" y="26322"/>
                      </a:lnTo>
                      <a:lnTo>
                        <a:pt x="5252" y="26238"/>
                      </a:lnTo>
                      <a:lnTo>
                        <a:pt x="5106" y="26176"/>
                      </a:lnTo>
                      <a:lnTo>
                        <a:pt x="5106" y="26113"/>
                      </a:lnTo>
                      <a:lnTo>
                        <a:pt x="5273" y="26218"/>
                      </a:lnTo>
                      <a:lnTo>
                        <a:pt x="5399" y="26238"/>
                      </a:lnTo>
                      <a:lnTo>
                        <a:pt x="5148" y="25171"/>
                      </a:lnTo>
                      <a:lnTo>
                        <a:pt x="5106" y="25171"/>
                      </a:lnTo>
                      <a:lnTo>
                        <a:pt x="5106" y="25129"/>
                      </a:lnTo>
                      <a:lnTo>
                        <a:pt x="4959" y="24481"/>
                      </a:lnTo>
                      <a:lnTo>
                        <a:pt x="4792" y="24544"/>
                      </a:lnTo>
                      <a:lnTo>
                        <a:pt x="4750" y="24585"/>
                      </a:lnTo>
                      <a:lnTo>
                        <a:pt x="4666" y="24502"/>
                      </a:lnTo>
                      <a:lnTo>
                        <a:pt x="4583" y="24481"/>
                      </a:lnTo>
                      <a:lnTo>
                        <a:pt x="4562" y="24544"/>
                      </a:lnTo>
                      <a:cubicBezTo>
                        <a:pt x="4562" y="24502"/>
                        <a:pt x="4541" y="24502"/>
                        <a:pt x="4541" y="24481"/>
                      </a:cubicBezTo>
                      <a:lnTo>
                        <a:pt x="4541" y="24334"/>
                      </a:lnTo>
                      <a:lnTo>
                        <a:pt x="4625" y="24272"/>
                      </a:lnTo>
                      <a:lnTo>
                        <a:pt x="4750" y="24251"/>
                      </a:lnTo>
                      <a:lnTo>
                        <a:pt x="4897" y="24334"/>
                      </a:lnTo>
                      <a:lnTo>
                        <a:pt x="4980" y="24272"/>
                      </a:lnTo>
                      <a:lnTo>
                        <a:pt x="5001" y="24272"/>
                      </a:lnTo>
                      <a:lnTo>
                        <a:pt x="4855" y="24146"/>
                      </a:lnTo>
                      <a:lnTo>
                        <a:pt x="4520" y="23937"/>
                      </a:lnTo>
                      <a:lnTo>
                        <a:pt x="4457" y="23874"/>
                      </a:lnTo>
                      <a:lnTo>
                        <a:pt x="3725" y="23874"/>
                      </a:lnTo>
                      <a:lnTo>
                        <a:pt x="3306" y="23958"/>
                      </a:lnTo>
                      <a:lnTo>
                        <a:pt x="3202" y="23895"/>
                      </a:lnTo>
                      <a:lnTo>
                        <a:pt x="2930" y="23874"/>
                      </a:lnTo>
                      <a:lnTo>
                        <a:pt x="2846" y="23644"/>
                      </a:lnTo>
                      <a:lnTo>
                        <a:pt x="2783" y="23435"/>
                      </a:lnTo>
                      <a:lnTo>
                        <a:pt x="2658" y="23330"/>
                      </a:lnTo>
                      <a:lnTo>
                        <a:pt x="2637" y="22995"/>
                      </a:lnTo>
                      <a:lnTo>
                        <a:pt x="2637" y="22828"/>
                      </a:lnTo>
                      <a:lnTo>
                        <a:pt x="2511" y="22828"/>
                      </a:lnTo>
                      <a:lnTo>
                        <a:pt x="2323" y="22912"/>
                      </a:lnTo>
                      <a:lnTo>
                        <a:pt x="2218" y="23016"/>
                      </a:lnTo>
                      <a:lnTo>
                        <a:pt x="2093" y="23016"/>
                      </a:lnTo>
                      <a:lnTo>
                        <a:pt x="1842" y="22577"/>
                      </a:lnTo>
                      <a:cubicBezTo>
                        <a:pt x="1821" y="22493"/>
                        <a:pt x="1800" y="22409"/>
                        <a:pt x="1800" y="22326"/>
                      </a:cubicBezTo>
                      <a:lnTo>
                        <a:pt x="1884" y="21844"/>
                      </a:lnTo>
                      <a:lnTo>
                        <a:pt x="2009" y="21656"/>
                      </a:lnTo>
                      <a:lnTo>
                        <a:pt x="2218" y="21447"/>
                      </a:lnTo>
                      <a:lnTo>
                        <a:pt x="2260" y="21154"/>
                      </a:lnTo>
                      <a:lnTo>
                        <a:pt x="2218" y="20840"/>
                      </a:lnTo>
                      <a:lnTo>
                        <a:pt x="2135" y="20610"/>
                      </a:lnTo>
                      <a:lnTo>
                        <a:pt x="2197" y="20338"/>
                      </a:lnTo>
                      <a:lnTo>
                        <a:pt x="2302" y="20212"/>
                      </a:lnTo>
                      <a:lnTo>
                        <a:pt x="2197" y="19961"/>
                      </a:lnTo>
                      <a:lnTo>
                        <a:pt x="2218" y="19815"/>
                      </a:lnTo>
                      <a:lnTo>
                        <a:pt x="2323" y="19710"/>
                      </a:lnTo>
                      <a:lnTo>
                        <a:pt x="2239" y="19480"/>
                      </a:lnTo>
                      <a:lnTo>
                        <a:pt x="2197" y="19166"/>
                      </a:lnTo>
                      <a:lnTo>
                        <a:pt x="2114" y="19020"/>
                      </a:lnTo>
                      <a:lnTo>
                        <a:pt x="2114" y="18915"/>
                      </a:lnTo>
                      <a:lnTo>
                        <a:pt x="2260" y="18769"/>
                      </a:lnTo>
                      <a:lnTo>
                        <a:pt x="2260" y="18643"/>
                      </a:lnTo>
                      <a:lnTo>
                        <a:pt x="2135" y="18434"/>
                      </a:lnTo>
                      <a:lnTo>
                        <a:pt x="1946" y="18308"/>
                      </a:lnTo>
                      <a:lnTo>
                        <a:pt x="1821" y="18308"/>
                      </a:lnTo>
                      <a:lnTo>
                        <a:pt x="1800" y="18329"/>
                      </a:lnTo>
                      <a:lnTo>
                        <a:pt x="1716" y="18246"/>
                      </a:lnTo>
                      <a:lnTo>
                        <a:pt x="1779" y="18141"/>
                      </a:lnTo>
                      <a:lnTo>
                        <a:pt x="2030" y="18141"/>
                      </a:lnTo>
                      <a:lnTo>
                        <a:pt x="2156" y="17995"/>
                      </a:lnTo>
                      <a:lnTo>
                        <a:pt x="2156" y="17869"/>
                      </a:lnTo>
                      <a:lnTo>
                        <a:pt x="2093" y="17827"/>
                      </a:lnTo>
                      <a:lnTo>
                        <a:pt x="2009" y="17890"/>
                      </a:lnTo>
                      <a:lnTo>
                        <a:pt x="1905" y="17869"/>
                      </a:lnTo>
                      <a:lnTo>
                        <a:pt x="1842" y="17597"/>
                      </a:lnTo>
                      <a:lnTo>
                        <a:pt x="1737" y="17367"/>
                      </a:lnTo>
                      <a:lnTo>
                        <a:pt x="1737" y="17199"/>
                      </a:lnTo>
                      <a:lnTo>
                        <a:pt x="1737" y="17032"/>
                      </a:lnTo>
                      <a:lnTo>
                        <a:pt x="1570" y="16969"/>
                      </a:lnTo>
                      <a:lnTo>
                        <a:pt x="1570" y="16948"/>
                      </a:lnTo>
                      <a:cubicBezTo>
                        <a:pt x="1528" y="16865"/>
                        <a:pt x="1528" y="16760"/>
                        <a:pt x="1507" y="16676"/>
                      </a:cubicBezTo>
                      <a:lnTo>
                        <a:pt x="1486" y="16362"/>
                      </a:lnTo>
                      <a:lnTo>
                        <a:pt x="1612" y="16300"/>
                      </a:lnTo>
                      <a:lnTo>
                        <a:pt x="1633" y="16132"/>
                      </a:lnTo>
                      <a:lnTo>
                        <a:pt x="1591" y="16028"/>
                      </a:lnTo>
                      <a:lnTo>
                        <a:pt x="1486" y="15986"/>
                      </a:lnTo>
                      <a:lnTo>
                        <a:pt x="1423" y="15714"/>
                      </a:lnTo>
                      <a:lnTo>
                        <a:pt x="1402" y="15358"/>
                      </a:lnTo>
                      <a:lnTo>
                        <a:pt x="1423" y="14940"/>
                      </a:lnTo>
                      <a:lnTo>
                        <a:pt x="1319" y="14751"/>
                      </a:lnTo>
                      <a:lnTo>
                        <a:pt x="1298" y="14542"/>
                      </a:lnTo>
                      <a:lnTo>
                        <a:pt x="1507" y="14249"/>
                      </a:lnTo>
                      <a:lnTo>
                        <a:pt x="1528" y="13935"/>
                      </a:lnTo>
                      <a:lnTo>
                        <a:pt x="1695" y="13852"/>
                      </a:lnTo>
                      <a:lnTo>
                        <a:pt x="1779" y="13747"/>
                      </a:lnTo>
                      <a:lnTo>
                        <a:pt x="1423" y="13077"/>
                      </a:lnTo>
                      <a:lnTo>
                        <a:pt x="1486" y="12847"/>
                      </a:lnTo>
                      <a:lnTo>
                        <a:pt x="1486" y="12680"/>
                      </a:lnTo>
                      <a:lnTo>
                        <a:pt x="1486" y="12282"/>
                      </a:lnTo>
                      <a:lnTo>
                        <a:pt x="1612" y="12052"/>
                      </a:lnTo>
                      <a:lnTo>
                        <a:pt x="1737" y="11927"/>
                      </a:lnTo>
                      <a:lnTo>
                        <a:pt x="1716" y="11717"/>
                      </a:lnTo>
                      <a:lnTo>
                        <a:pt x="1612" y="11529"/>
                      </a:lnTo>
                      <a:lnTo>
                        <a:pt x="1528" y="11445"/>
                      </a:lnTo>
                      <a:lnTo>
                        <a:pt x="1674" y="11278"/>
                      </a:lnTo>
                      <a:lnTo>
                        <a:pt x="1633" y="11027"/>
                      </a:lnTo>
                      <a:lnTo>
                        <a:pt x="1737" y="10797"/>
                      </a:lnTo>
                      <a:lnTo>
                        <a:pt x="1842" y="10776"/>
                      </a:lnTo>
                      <a:lnTo>
                        <a:pt x="1884" y="10504"/>
                      </a:lnTo>
                      <a:lnTo>
                        <a:pt x="1821" y="10064"/>
                      </a:lnTo>
                      <a:lnTo>
                        <a:pt x="1737" y="9981"/>
                      </a:lnTo>
                      <a:lnTo>
                        <a:pt x="1674" y="9646"/>
                      </a:lnTo>
                      <a:lnTo>
                        <a:pt x="1591" y="9458"/>
                      </a:lnTo>
                      <a:lnTo>
                        <a:pt x="1444" y="9248"/>
                      </a:lnTo>
                      <a:lnTo>
                        <a:pt x="1423" y="9144"/>
                      </a:lnTo>
                      <a:lnTo>
                        <a:pt x="1319" y="9018"/>
                      </a:lnTo>
                      <a:lnTo>
                        <a:pt x="1277" y="8725"/>
                      </a:lnTo>
                      <a:lnTo>
                        <a:pt x="1298" y="8516"/>
                      </a:lnTo>
                      <a:lnTo>
                        <a:pt x="1444" y="8453"/>
                      </a:lnTo>
                      <a:lnTo>
                        <a:pt x="1444" y="8160"/>
                      </a:lnTo>
                      <a:lnTo>
                        <a:pt x="1528" y="8056"/>
                      </a:lnTo>
                      <a:lnTo>
                        <a:pt x="1528" y="7784"/>
                      </a:lnTo>
                      <a:lnTo>
                        <a:pt x="1423" y="7616"/>
                      </a:lnTo>
                      <a:lnTo>
                        <a:pt x="1402" y="7240"/>
                      </a:lnTo>
                      <a:lnTo>
                        <a:pt x="1486" y="7156"/>
                      </a:lnTo>
                      <a:lnTo>
                        <a:pt x="1528" y="6738"/>
                      </a:lnTo>
                      <a:lnTo>
                        <a:pt x="1633" y="6591"/>
                      </a:lnTo>
                      <a:lnTo>
                        <a:pt x="1800" y="6194"/>
                      </a:lnTo>
                      <a:lnTo>
                        <a:pt x="1946" y="6047"/>
                      </a:lnTo>
                      <a:lnTo>
                        <a:pt x="2051" y="5984"/>
                      </a:lnTo>
                      <a:lnTo>
                        <a:pt x="2135" y="5880"/>
                      </a:lnTo>
                      <a:lnTo>
                        <a:pt x="2093" y="5838"/>
                      </a:lnTo>
                      <a:lnTo>
                        <a:pt x="2093" y="5671"/>
                      </a:lnTo>
                      <a:lnTo>
                        <a:pt x="2030" y="5587"/>
                      </a:lnTo>
                      <a:lnTo>
                        <a:pt x="1946" y="5545"/>
                      </a:lnTo>
                      <a:lnTo>
                        <a:pt x="1988" y="5440"/>
                      </a:lnTo>
                      <a:lnTo>
                        <a:pt x="2093" y="5357"/>
                      </a:lnTo>
                      <a:lnTo>
                        <a:pt x="2093" y="5210"/>
                      </a:lnTo>
                      <a:lnTo>
                        <a:pt x="1946" y="5043"/>
                      </a:lnTo>
                      <a:lnTo>
                        <a:pt x="1925" y="4854"/>
                      </a:lnTo>
                      <a:lnTo>
                        <a:pt x="2009" y="4729"/>
                      </a:lnTo>
                      <a:lnTo>
                        <a:pt x="1988" y="4624"/>
                      </a:lnTo>
                      <a:lnTo>
                        <a:pt x="1842" y="4520"/>
                      </a:lnTo>
                      <a:lnTo>
                        <a:pt x="1905" y="4373"/>
                      </a:lnTo>
                      <a:lnTo>
                        <a:pt x="2574" y="3997"/>
                      </a:lnTo>
                      <a:lnTo>
                        <a:pt x="2741" y="3348"/>
                      </a:lnTo>
                      <a:lnTo>
                        <a:pt x="2658" y="3181"/>
                      </a:lnTo>
                      <a:lnTo>
                        <a:pt x="2553" y="3222"/>
                      </a:lnTo>
                      <a:lnTo>
                        <a:pt x="2511" y="3285"/>
                      </a:lnTo>
                      <a:lnTo>
                        <a:pt x="2344" y="3285"/>
                      </a:lnTo>
                      <a:lnTo>
                        <a:pt x="1925" y="2134"/>
                      </a:lnTo>
                      <a:lnTo>
                        <a:pt x="1633" y="1883"/>
                      </a:lnTo>
                      <a:lnTo>
                        <a:pt x="1570" y="1779"/>
                      </a:lnTo>
                      <a:lnTo>
                        <a:pt x="1695" y="1465"/>
                      </a:lnTo>
                      <a:lnTo>
                        <a:pt x="1633" y="1360"/>
                      </a:lnTo>
                      <a:lnTo>
                        <a:pt x="1716" y="1193"/>
                      </a:lnTo>
                      <a:lnTo>
                        <a:pt x="1695" y="1130"/>
                      </a:lnTo>
                      <a:lnTo>
                        <a:pt x="1423" y="921"/>
                      </a:lnTo>
                      <a:lnTo>
                        <a:pt x="1360" y="774"/>
                      </a:lnTo>
                      <a:lnTo>
                        <a:pt x="1319" y="607"/>
                      </a:lnTo>
                      <a:lnTo>
                        <a:pt x="1298" y="544"/>
                      </a:lnTo>
                      <a:lnTo>
                        <a:pt x="1319" y="440"/>
                      </a:lnTo>
                      <a:lnTo>
                        <a:pt x="1298" y="335"/>
                      </a:lnTo>
                      <a:lnTo>
                        <a:pt x="1256" y="293"/>
                      </a:lnTo>
                      <a:lnTo>
                        <a:pt x="1151" y="189"/>
                      </a:lnTo>
                      <a:lnTo>
                        <a:pt x="1151" y="21"/>
                      </a:lnTo>
                      <a:lnTo>
                        <a:pt x="1109" y="21"/>
                      </a:lnTo>
                      <a:lnTo>
                        <a:pt x="1047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2784" name="Google Shape;2784;p59"/>
              <p:cNvGrpSpPr/>
              <p:nvPr/>
            </p:nvGrpSpPr>
            <p:grpSpPr>
              <a:xfrm>
                <a:off x="3918000" y="3561900"/>
                <a:ext cx="236225" cy="207100"/>
                <a:chOff x="3918000" y="3561900"/>
                <a:chExt cx="236225" cy="207100"/>
              </a:xfrm>
            </p:grpSpPr>
            <p:sp>
              <p:nvSpPr>
                <p:cNvPr id="2785" name="Google Shape;2785;p59"/>
                <p:cNvSpPr/>
                <p:nvPr/>
              </p:nvSpPr>
              <p:spPr>
                <a:xfrm>
                  <a:off x="3925800" y="3561900"/>
                  <a:ext cx="228425" cy="17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37" h="6800" extrusionOk="0">
                      <a:moveTo>
                        <a:pt x="0" y="4356"/>
                      </a:moveTo>
                      <a:lnTo>
                        <a:pt x="1381" y="1594"/>
                      </a:lnTo>
                      <a:lnTo>
                        <a:pt x="7012" y="0"/>
                      </a:lnTo>
                      <a:lnTo>
                        <a:pt x="9137" y="532"/>
                      </a:lnTo>
                      <a:lnTo>
                        <a:pt x="8500" y="2444"/>
                      </a:lnTo>
                      <a:lnTo>
                        <a:pt x="6906" y="5206"/>
                      </a:lnTo>
                      <a:lnTo>
                        <a:pt x="3719" y="680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</p:sp>
            <p:sp>
              <p:nvSpPr>
                <p:cNvPr id="2786" name="Google Shape;2786;p59"/>
                <p:cNvSpPr/>
                <p:nvPr/>
              </p:nvSpPr>
              <p:spPr>
                <a:xfrm>
                  <a:off x="3918000" y="3569675"/>
                  <a:ext cx="229150" cy="19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66" h="7973" extrusionOk="0">
                      <a:moveTo>
                        <a:pt x="6696" y="3976"/>
                      </a:moveTo>
                      <a:lnTo>
                        <a:pt x="6738" y="4018"/>
                      </a:lnTo>
                      <a:lnTo>
                        <a:pt x="6780" y="3997"/>
                      </a:lnTo>
                      <a:lnTo>
                        <a:pt x="6843" y="4039"/>
                      </a:lnTo>
                      <a:lnTo>
                        <a:pt x="6926" y="4018"/>
                      </a:lnTo>
                      <a:lnTo>
                        <a:pt x="7052" y="4122"/>
                      </a:lnTo>
                      <a:lnTo>
                        <a:pt x="7136" y="4353"/>
                      </a:lnTo>
                      <a:lnTo>
                        <a:pt x="7136" y="4499"/>
                      </a:lnTo>
                      <a:lnTo>
                        <a:pt x="7094" y="4583"/>
                      </a:lnTo>
                      <a:lnTo>
                        <a:pt x="6989" y="4625"/>
                      </a:lnTo>
                      <a:lnTo>
                        <a:pt x="6989" y="4708"/>
                      </a:lnTo>
                      <a:lnTo>
                        <a:pt x="7031" y="4750"/>
                      </a:lnTo>
                      <a:lnTo>
                        <a:pt x="7031" y="4834"/>
                      </a:lnTo>
                      <a:lnTo>
                        <a:pt x="6926" y="4918"/>
                      </a:lnTo>
                      <a:lnTo>
                        <a:pt x="6843" y="4876"/>
                      </a:lnTo>
                      <a:lnTo>
                        <a:pt x="6738" y="4918"/>
                      </a:lnTo>
                      <a:lnTo>
                        <a:pt x="6675" y="4959"/>
                      </a:lnTo>
                      <a:lnTo>
                        <a:pt x="6571" y="5001"/>
                      </a:lnTo>
                      <a:lnTo>
                        <a:pt x="6508" y="5127"/>
                      </a:lnTo>
                      <a:lnTo>
                        <a:pt x="6466" y="5169"/>
                      </a:lnTo>
                      <a:lnTo>
                        <a:pt x="6424" y="5231"/>
                      </a:lnTo>
                      <a:lnTo>
                        <a:pt x="6320" y="5231"/>
                      </a:lnTo>
                      <a:lnTo>
                        <a:pt x="6194" y="5169"/>
                      </a:lnTo>
                      <a:lnTo>
                        <a:pt x="6152" y="5106"/>
                      </a:lnTo>
                      <a:lnTo>
                        <a:pt x="6069" y="5022"/>
                      </a:lnTo>
                      <a:lnTo>
                        <a:pt x="6069" y="4918"/>
                      </a:lnTo>
                      <a:lnTo>
                        <a:pt x="5985" y="4834"/>
                      </a:lnTo>
                      <a:lnTo>
                        <a:pt x="5964" y="4771"/>
                      </a:lnTo>
                      <a:lnTo>
                        <a:pt x="5880" y="4708"/>
                      </a:lnTo>
                      <a:lnTo>
                        <a:pt x="5838" y="4604"/>
                      </a:lnTo>
                      <a:lnTo>
                        <a:pt x="5901" y="4541"/>
                      </a:lnTo>
                      <a:lnTo>
                        <a:pt x="6069" y="4415"/>
                      </a:lnTo>
                      <a:lnTo>
                        <a:pt x="6110" y="4248"/>
                      </a:lnTo>
                      <a:lnTo>
                        <a:pt x="6257" y="4164"/>
                      </a:lnTo>
                      <a:lnTo>
                        <a:pt x="6466" y="4122"/>
                      </a:lnTo>
                      <a:lnTo>
                        <a:pt x="6508" y="4081"/>
                      </a:lnTo>
                      <a:lnTo>
                        <a:pt x="6592" y="4018"/>
                      </a:lnTo>
                      <a:lnTo>
                        <a:pt x="6613" y="3976"/>
                      </a:lnTo>
                      <a:close/>
                      <a:moveTo>
                        <a:pt x="7659" y="1"/>
                      </a:moveTo>
                      <a:lnTo>
                        <a:pt x="7470" y="21"/>
                      </a:lnTo>
                      <a:lnTo>
                        <a:pt x="7387" y="21"/>
                      </a:lnTo>
                      <a:lnTo>
                        <a:pt x="7345" y="63"/>
                      </a:lnTo>
                      <a:lnTo>
                        <a:pt x="7240" y="63"/>
                      </a:lnTo>
                      <a:lnTo>
                        <a:pt x="7178" y="126"/>
                      </a:lnTo>
                      <a:lnTo>
                        <a:pt x="7178" y="168"/>
                      </a:lnTo>
                      <a:lnTo>
                        <a:pt x="7157" y="252"/>
                      </a:lnTo>
                      <a:lnTo>
                        <a:pt x="7073" y="273"/>
                      </a:lnTo>
                      <a:lnTo>
                        <a:pt x="7010" y="356"/>
                      </a:lnTo>
                      <a:lnTo>
                        <a:pt x="6843" y="356"/>
                      </a:lnTo>
                      <a:lnTo>
                        <a:pt x="6822" y="335"/>
                      </a:lnTo>
                      <a:lnTo>
                        <a:pt x="6717" y="356"/>
                      </a:lnTo>
                      <a:lnTo>
                        <a:pt x="6592" y="461"/>
                      </a:lnTo>
                      <a:lnTo>
                        <a:pt x="6529" y="524"/>
                      </a:lnTo>
                      <a:lnTo>
                        <a:pt x="6445" y="565"/>
                      </a:lnTo>
                      <a:lnTo>
                        <a:pt x="6424" y="628"/>
                      </a:lnTo>
                      <a:lnTo>
                        <a:pt x="6341" y="649"/>
                      </a:lnTo>
                      <a:lnTo>
                        <a:pt x="6299" y="691"/>
                      </a:lnTo>
                      <a:lnTo>
                        <a:pt x="6236" y="733"/>
                      </a:lnTo>
                      <a:lnTo>
                        <a:pt x="6173" y="754"/>
                      </a:lnTo>
                      <a:lnTo>
                        <a:pt x="6006" y="963"/>
                      </a:lnTo>
                      <a:lnTo>
                        <a:pt x="5985" y="1089"/>
                      </a:lnTo>
                      <a:lnTo>
                        <a:pt x="6006" y="1151"/>
                      </a:lnTo>
                      <a:lnTo>
                        <a:pt x="6006" y="1214"/>
                      </a:lnTo>
                      <a:lnTo>
                        <a:pt x="5922" y="1256"/>
                      </a:lnTo>
                      <a:lnTo>
                        <a:pt x="5901" y="1298"/>
                      </a:lnTo>
                      <a:lnTo>
                        <a:pt x="5859" y="1319"/>
                      </a:lnTo>
                      <a:lnTo>
                        <a:pt x="5776" y="1402"/>
                      </a:lnTo>
                      <a:lnTo>
                        <a:pt x="5755" y="1486"/>
                      </a:lnTo>
                      <a:lnTo>
                        <a:pt x="5713" y="1507"/>
                      </a:lnTo>
                      <a:lnTo>
                        <a:pt x="5692" y="1570"/>
                      </a:lnTo>
                      <a:lnTo>
                        <a:pt x="5608" y="1570"/>
                      </a:lnTo>
                      <a:lnTo>
                        <a:pt x="5545" y="1612"/>
                      </a:lnTo>
                      <a:lnTo>
                        <a:pt x="5399" y="1633"/>
                      </a:lnTo>
                      <a:lnTo>
                        <a:pt x="5357" y="1737"/>
                      </a:lnTo>
                      <a:lnTo>
                        <a:pt x="5357" y="1905"/>
                      </a:lnTo>
                      <a:lnTo>
                        <a:pt x="5294" y="1967"/>
                      </a:lnTo>
                      <a:lnTo>
                        <a:pt x="5294" y="2030"/>
                      </a:lnTo>
                      <a:lnTo>
                        <a:pt x="5273" y="2135"/>
                      </a:lnTo>
                      <a:lnTo>
                        <a:pt x="5294" y="2197"/>
                      </a:lnTo>
                      <a:lnTo>
                        <a:pt x="5169" y="2260"/>
                      </a:lnTo>
                      <a:lnTo>
                        <a:pt x="5085" y="2239"/>
                      </a:lnTo>
                      <a:lnTo>
                        <a:pt x="5043" y="2197"/>
                      </a:lnTo>
                      <a:lnTo>
                        <a:pt x="4834" y="2197"/>
                      </a:lnTo>
                      <a:lnTo>
                        <a:pt x="4709" y="2218"/>
                      </a:lnTo>
                      <a:lnTo>
                        <a:pt x="4604" y="2197"/>
                      </a:lnTo>
                      <a:lnTo>
                        <a:pt x="4520" y="2218"/>
                      </a:lnTo>
                      <a:lnTo>
                        <a:pt x="4311" y="2093"/>
                      </a:lnTo>
                      <a:lnTo>
                        <a:pt x="4227" y="2093"/>
                      </a:lnTo>
                      <a:lnTo>
                        <a:pt x="4185" y="2009"/>
                      </a:lnTo>
                      <a:lnTo>
                        <a:pt x="3997" y="1988"/>
                      </a:lnTo>
                      <a:lnTo>
                        <a:pt x="3872" y="2009"/>
                      </a:lnTo>
                      <a:lnTo>
                        <a:pt x="3704" y="2135"/>
                      </a:lnTo>
                      <a:lnTo>
                        <a:pt x="3621" y="2365"/>
                      </a:lnTo>
                      <a:lnTo>
                        <a:pt x="3516" y="2469"/>
                      </a:lnTo>
                      <a:lnTo>
                        <a:pt x="3349" y="2553"/>
                      </a:lnTo>
                      <a:lnTo>
                        <a:pt x="3286" y="2637"/>
                      </a:lnTo>
                      <a:lnTo>
                        <a:pt x="3181" y="2721"/>
                      </a:lnTo>
                      <a:lnTo>
                        <a:pt x="3056" y="2742"/>
                      </a:lnTo>
                      <a:lnTo>
                        <a:pt x="2972" y="2783"/>
                      </a:lnTo>
                      <a:lnTo>
                        <a:pt x="2846" y="2762"/>
                      </a:lnTo>
                      <a:lnTo>
                        <a:pt x="2763" y="2825"/>
                      </a:lnTo>
                      <a:lnTo>
                        <a:pt x="2616" y="2783"/>
                      </a:lnTo>
                      <a:lnTo>
                        <a:pt x="2449" y="2825"/>
                      </a:lnTo>
                      <a:lnTo>
                        <a:pt x="2449" y="2721"/>
                      </a:lnTo>
                      <a:lnTo>
                        <a:pt x="2532" y="2532"/>
                      </a:lnTo>
                      <a:lnTo>
                        <a:pt x="2532" y="2365"/>
                      </a:lnTo>
                      <a:lnTo>
                        <a:pt x="2365" y="2051"/>
                      </a:lnTo>
                      <a:lnTo>
                        <a:pt x="2323" y="1905"/>
                      </a:lnTo>
                      <a:lnTo>
                        <a:pt x="2135" y="1779"/>
                      </a:lnTo>
                      <a:lnTo>
                        <a:pt x="2051" y="3871"/>
                      </a:lnTo>
                      <a:lnTo>
                        <a:pt x="1821" y="3871"/>
                      </a:lnTo>
                      <a:lnTo>
                        <a:pt x="1675" y="3934"/>
                      </a:lnTo>
                      <a:lnTo>
                        <a:pt x="1612" y="4039"/>
                      </a:lnTo>
                      <a:lnTo>
                        <a:pt x="1528" y="4081"/>
                      </a:lnTo>
                      <a:lnTo>
                        <a:pt x="1486" y="4122"/>
                      </a:lnTo>
                      <a:lnTo>
                        <a:pt x="1486" y="4248"/>
                      </a:lnTo>
                      <a:lnTo>
                        <a:pt x="1403" y="4227"/>
                      </a:lnTo>
                      <a:lnTo>
                        <a:pt x="1319" y="4227"/>
                      </a:lnTo>
                      <a:lnTo>
                        <a:pt x="1277" y="4143"/>
                      </a:lnTo>
                      <a:lnTo>
                        <a:pt x="1193" y="4143"/>
                      </a:lnTo>
                      <a:lnTo>
                        <a:pt x="1152" y="4206"/>
                      </a:lnTo>
                      <a:lnTo>
                        <a:pt x="1047" y="4185"/>
                      </a:lnTo>
                      <a:lnTo>
                        <a:pt x="984" y="4143"/>
                      </a:lnTo>
                      <a:lnTo>
                        <a:pt x="880" y="4185"/>
                      </a:lnTo>
                      <a:lnTo>
                        <a:pt x="754" y="4102"/>
                      </a:lnTo>
                      <a:lnTo>
                        <a:pt x="566" y="4039"/>
                      </a:lnTo>
                      <a:lnTo>
                        <a:pt x="482" y="3871"/>
                      </a:lnTo>
                      <a:lnTo>
                        <a:pt x="545" y="3725"/>
                      </a:lnTo>
                      <a:lnTo>
                        <a:pt x="440" y="3725"/>
                      </a:lnTo>
                      <a:lnTo>
                        <a:pt x="356" y="3599"/>
                      </a:lnTo>
                      <a:lnTo>
                        <a:pt x="231" y="3662"/>
                      </a:lnTo>
                      <a:lnTo>
                        <a:pt x="168" y="3767"/>
                      </a:lnTo>
                      <a:lnTo>
                        <a:pt x="210" y="3788"/>
                      </a:lnTo>
                      <a:lnTo>
                        <a:pt x="210" y="3871"/>
                      </a:lnTo>
                      <a:lnTo>
                        <a:pt x="64" y="3892"/>
                      </a:lnTo>
                      <a:lnTo>
                        <a:pt x="1" y="3934"/>
                      </a:lnTo>
                      <a:lnTo>
                        <a:pt x="22" y="4122"/>
                      </a:lnTo>
                      <a:lnTo>
                        <a:pt x="210" y="4248"/>
                      </a:lnTo>
                      <a:lnTo>
                        <a:pt x="336" y="4625"/>
                      </a:lnTo>
                      <a:lnTo>
                        <a:pt x="336" y="4771"/>
                      </a:lnTo>
                      <a:lnTo>
                        <a:pt x="461" y="5085"/>
                      </a:lnTo>
                      <a:lnTo>
                        <a:pt x="545" y="5441"/>
                      </a:lnTo>
                      <a:lnTo>
                        <a:pt x="691" y="5650"/>
                      </a:lnTo>
                      <a:lnTo>
                        <a:pt x="691" y="5775"/>
                      </a:lnTo>
                      <a:lnTo>
                        <a:pt x="859" y="6027"/>
                      </a:lnTo>
                      <a:lnTo>
                        <a:pt x="859" y="6110"/>
                      </a:lnTo>
                      <a:lnTo>
                        <a:pt x="900" y="6299"/>
                      </a:lnTo>
                      <a:lnTo>
                        <a:pt x="880" y="6487"/>
                      </a:lnTo>
                      <a:lnTo>
                        <a:pt x="796" y="6550"/>
                      </a:lnTo>
                      <a:lnTo>
                        <a:pt x="754" y="6550"/>
                      </a:lnTo>
                      <a:lnTo>
                        <a:pt x="691" y="6508"/>
                      </a:lnTo>
                      <a:lnTo>
                        <a:pt x="649" y="6550"/>
                      </a:lnTo>
                      <a:lnTo>
                        <a:pt x="649" y="6717"/>
                      </a:lnTo>
                      <a:lnTo>
                        <a:pt x="733" y="6863"/>
                      </a:lnTo>
                      <a:lnTo>
                        <a:pt x="838" y="6968"/>
                      </a:lnTo>
                      <a:lnTo>
                        <a:pt x="942" y="7156"/>
                      </a:lnTo>
                      <a:lnTo>
                        <a:pt x="859" y="7282"/>
                      </a:lnTo>
                      <a:lnTo>
                        <a:pt x="880" y="7449"/>
                      </a:lnTo>
                      <a:lnTo>
                        <a:pt x="838" y="7554"/>
                      </a:lnTo>
                      <a:lnTo>
                        <a:pt x="838" y="7659"/>
                      </a:lnTo>
                      <a:lnTo>
                        <a:pt x="900" y="7700"/>
                      </a:lnTo>
                      <a:lnTo>
                        <a:pt x="900" y="7596"/>
                      </a:lnTo>
                      <a:lnTo>
                        <a:pt x="1005" y="7533"/>
                      </a:lnTo>
                      <a:lnTo>
                        <a:pt x="1152" y="7554"/>
                      </a:lnTo>
                      <a:lnTo>
                        <a:pt x="1172" y="7679"/>
                      </a:lnTo>
                      <a:lnTo>
                        <a:pt x="1110" y="7721"/>
                      </a:lnTo>
                      <a:lnTo>
                        <a:pt x="1172" y="7742"/>
                      </a:lnTo>
                      <a:lnTo>
                        <a:pt x="1256" y="7679"/>
                      </a:lnTo>
                      <a:lnTo>
                        <a:pt x="1361" y="7742"/>
                      </a:lnTo>
                      <a:lnTo>
                        <a:pt x="1361" y="7868"/>
                      </a:lnTo>
                      <a:lnTo>
                        <a:pt x="1403" y="7847"/>
                      </a:lnTo>
                      <a:lnTo>
                        <a:pt x="1696" y="7972"/>
                      </a:lnTo>
                      <a:lnTo>
                        <a:pt x="1737" y="7951"/>
                      </a:lnTo>
                      <a:lnTo>
                        <a:pt x="1800" y="7972"/>
                      </a:lnTo>
                      <a:lnTo>
                        <a:pt x="1821" y="7889"/>
                      </a:lnTo>
                      <a:lnTo>
                        <a:pt x="1926" y="7868"/>
                      </a:lnTo>
                      <a:lnTo>
                        <a:pt x="2051" y="7742"/>
                      </a:lnTo>
                      <a:lnTo>
                        <a:pt x="2198" y="7763"/>
                      </a:lnTo>
                      <a:lnTo>
                        <a:pt x="2219" y="7721"/>
                      </a:lnTo>
                      <a:lnTo>
                        <a:pt x="2344" y="7721"/>
                      </a:lnTo>
                      <a:lnTo>
                        <a:pt x="2512" y="7763"/>
                      </a:lnTo>
                      <a:lnTo>
                        <a:pt x="2574" y="7742"/>
                      </a:lnTo>
                      <a:lnTo>
                        <a:pt x="2721" y="7742"/>
                      </a:lnTo>
                      <a:lnTo>
                        <a:pt x="2742" y="7679"/>
                      </a:lnTo>
                      <a:lnTo>
                        <a:pt x="2784" y="7638"/>
                      </a:lnTo>
                      <a:lnTo>
                        <a:pt x="2867" y="7596"/>
                      </a:lnTo>
                      <a:lnTo>
                        <a:pt x="2930" y="7638"/>
                      </a:lnTo>
                      <a:lnTo>
                        <a:pt x="2951" y="7533"/>
                      </a:lnTo>
                      <a:lnTo>
                        <a:pt x="3035" y="7470"/>
                      </a:lnTo>
                      <a:lnTo>
                        <a:pt x="3349" y="7470"/>
                      </a:lnTo>
                      <a:lnTo>
                        <a:pt x="3474" y="7554"/>
                      </a:lnTo>
                      <a:lnTo>
                        <a:pt x="3558" y="7533"/>
                      </a:lnTo>
                      <a:lnTo>
                        <a:pt x="3558" y="7470"/>
                      </a:lnTo>
                      <a:lnTo>
                        <a:pt x="3725" y="7449"/>
                      </a:lnTo>
                      <a:lnTo>
                        <a:pt x="3997" y="7533"/>
                      </a:lnTo>
                      <a:lnTo>
                        <a:pt x="4081" y="7575"/>
                      </a:lnTo>
                      <a:lnTo>
                        <a:pt x="4353" y="7638"/>
                      </a:lnTo>
                      <a:lnTo>
                        <a:pt x="4395" y="7596"/>
                      </a:lnTo>
                      <a:lnTo>
                        <a:pt x="4353" y="7533"/>
                      </a:lnTo>
                      <a:lnTo>
                        <a:pt x="4437" y="7449"/>
                      </a:lnTo>
                      <a:lnTo>
                        <a:pt x="4541" y="7449"/>
                      </a:lnTo>
                      <a:lnTo>
                        <a:pt x="4667" y="7491"/>
                      </a:lnTo>
                      <a:lnTo>
                        <a:pt x="4876" y="7491"/>
                      </a:lnTo>
                      <a:lnTo>
                        <a:pt x="4876" y="7470"/>
                      </a:lnTo>
                      <a:lnTo>
                        <a:pt x="4813" y="7387"/>
                      </a:lnTo>
                      <a:lnTo>
                        <a:pt x="4855" y="7303"/>
                      </a:lnTo>
                      <a:lnTo>
                        <a:pt x="5022" y="7240"/>
                      </a:lnTo>
                      <a:lnTo>
                        <a:pt x="5190" y="7240"/>
                      </a:lnTo>
                      <a:lnTo>
                        <a:pt x="5253" y="7303"/>
                      </a:lnTo>
                      <a:lnTo>
                        <a:pt x="5378" y="7303"/>
                      </a:lnTo>
                      <a:lnTo>
                        <a:pt x="5504" y="7219"/>
                      </a:lnTo>
                      <a:lnTo>
                        <a:pt x="5713" y="7156"/>
                      </a:lnTo>
                      <a:lnTo>
                        <a:pt x="5713" y="7135"/>
                      </a:lnTo>
                      <a:lnTo>
                        <a:pt x="5859" y="7073"/>
                      </a:lnTo>
                      <a:lnTo>
                        <a:pt x="5922" y="6968"/>
                      </a:lnTo>
                      <a:lnTo>
                        <a:pt x="6320" y="6717"/>
                      </a:lnTo>
                      <a:lnTo>
                        <a:pt x="6424" y="6612"/>
                      </a:lnTo>
                      <a:lnTo>
                        <a:pt x="6424" y="6591"/>
                      </a:lnTo>
                      <a:lnTo>
                        <a:pt x="6508" y="6591"/>
                      </a:lnTo>
                      <a:lnTo>
                        <a:pt x="7115" y="5985"/>
                      </a:lnTo>
                      <a:lnTo>
                        <a:pt x="7136" y="5922"/>
                      </a:lnTo>
                      <a:lnTo>
                        <a:pt x="7198" y="5922"/>
                      </a:lnTo>
                      <a:lnTo>
                        <a:pt x="7282" y="5796"/>
                      </a:lnTo>
                      <a:lnTo>
                        <a:pt x="7387" y="5755"/>
                      </a:lnTo>
                      <a:lnTo>
                        <a:pt x="7429" y="5587"/>
                      </a:lnTo>
                      <a:lnTo>
                        <a:pt x="7596" y="5399"/>
                      </a:lnTo>
                      <a:lnTo>
                        <a:pt x="7847" y="5022"/>
                      </a:lnTo>
                      <a:lnTo>
                        <a:pt x="7910" y="4834"/>
                      </a:lnTo>
                      <a:lnTo>
                        <a:pt x="8014" y="4834"/>
                      </a:lnTo>
                      <a:lnTo>
                        <a:pt x="8077" y="4708"/>
                      </a:lnTo>
                      <a:lnTo>
                        <a:pt x="8077" y="4646"/>
                      </a:lnTo>
                      <a:lnTo>
                        <a:pt x="8182" y="4520"/>
                      </a:lnTo>
                      <a:lnTo>
                        <a:pt x="8266" y="4394"/>
                      </a:lnTo>
                      <a:lnTo>
                        <a:pt x="8391" y="4311"/>
                      </a:lnTo>
                      <a:lnTo>
                        <a:pt x="8433" y="4227"/>
                      </a:lnTo>
                      <a:lnTo>
                        <a:pt x="8538" y="4185"/>
                      </a:lnTo>
                      <a:lnTo>
                        <a:pt x="8579" y="4122"/>
                      </a:lnTo>
                      <a:lnTo>
                        <a:pt x="8621" y="4122"/>
                      </a:lnTo>
                      <a:lnTo>
                        <a:pt x="8789" y="3934"/>
                      </a:lnTo>
                      <a:lnTo>
                        <a:pt x="8810" y="3830"/>
                      </a:lnTo>
                      <a:lnTo>
                        <a:pt x="8893" y="3725"/>
                      </a:lnTo>
                      <a:lnTo>
                        <a:pt x="8935" y="3516"/>
                      </a:lnTo>
                      <a:lnTo>
                        <a:pt x="9019" y="3348"/>
                      </a:lnTo>
                      <a:lnTo>
                        <a:pt x="9040" y="3160"/>
                      </a:lnTo>
                      <a:lnTo>
                        <a:pt x="9123" y="2951"/>
                      </a:lnTo>
                      <a:lnTo>
                        <a:pt x="9103" y="2951"/>
                      </a:lnTo>
                      <a:lnTo>
                        <a:pt x="9165" y="2846"/>
                      </a:lnTo>
                      <a:lnTo>
                        <a:pt x="9165" y="2825"/>
                      </a:lnTo>
                      <a:lnTo>
                        <a:pt x="9061" y="2825"/>
                      </a:lnTo>
                      <a:lnTo>
                        <a:pt x="8935" y="2762"/>
                      </a:lnTo>
                      <a:lnTo>
                        <a:pt x="8830" y="2762"/>
                      </a:lnTo>
                      <a:lnTo>
                        <a:pt x="8768" y="2825"/>
                      </a:lnTo>
                      <a:lnTo>
                        <a:pt x="8768" y="2909"/>
                      </a:lnTo>
                      <a:lnTo>
                        <a:pt x="8726" y="3014"/>
                      </a:lnTo>
                      <a:lnTo>
                        <a:pt x="8663" y="3034"/>
                      </a:lnTo>
                      <a:lnTo>
                        <a:pt x="8454" y="3034"/>
                      </a:lnTo>
                      <a:lnTo>
                        <a:pt x="8266" y="2930"/>
                      </a:lnTo>
                      <a:lnTo>
                        <a:pt x="8182" y="2804"/>
                      </a:lnTo>
                      <a:lnTo>
                        <a:pt x="8140" y="2742"/>
                      </a:lnTo>
                      <a:lnTo>
                        <a:pt x="8098" y="2658"/>
                      </a:lnTo>
                      <a:lnTo>
                        <a:pt x="8161" y="2532"/>
                      </a:lnTo>
                      <a:lnTo>
                        <a:pt x="8286" y="2281"/>
                      </a:lnTo>
                      <a:lnTo>
                        <a:pt x="8307" y="2177"/>
                      </a:lnTo>
                      <a:lnTo>
                        <a:pt x="8412" y="2114"/>
                      </a:lnTo>
                      <a:lnTo>
                        <a:pt x="8579" y="2197"/>
                      </a:lnTo>
                      <a:lnTo>
                        <a:pt x="8663" y="2260"/>
                      </a:lnTo>
                      <a:lnTo>
                        <a:pt x="8768" y="2323"/>
                      </a:lnTo>
                      <a:lnTo>
                        <a:pt x="8768" y="2135"/>
                      </a:lnTo>
                      <a:lnTo>
                        <a:pt x="8768" y="1988"/>
                      </a:lnTo>
                      <a:lnTo>
                        <a:pt x="8810" y="1800"/>
                      </a:lnTo>
                      <a:lnTo>
                        <a:pt x="8810" y="1361"/>
                      </a:lnTo>
                      <a:lnTo>
                        <a:pt x="8789" y="1214"/>
                      </a:lnTo>
                      <a:lnTo>
                        <a:pt x="8747" y="1109"/>
                      </a:lnTo>
                      <a:lnTo>
                        <a:pt x="8747" y="1005"/>
                      </a:lnTo>
                      <a:lnTo>
                        <a:pt x="8747" y="984"/>
                      </a:lnTo>
                      <a:lnTo>
                        <a:pt x="8747" y="733"/>
                      </a:lnTo>
                      <a:lnTo>
                        <a:pt x="8684" y="586"/>
                      </a:lnTo>
                      <a:lnTo>
                        <a:pt x="8642" y="440"/>
                      </a:lnTo>
                      <a:lnTo>
                        <a:pt x="8621" y="273"/>
                      </a:lnTo>
                      <a:lnTo>
                        <a:pt x="8517" y="168"/>
                      </a:lnTo>
                      <a:lnTo>
                        <a:pt x="8328" y="126"/>
                      </a:lnTo>
                      <a:lnTo>
                        <a:pt x="8182" y="147"/>
                      </a:lnTo>
                      <a:lnTo>
                        <a:pt x="8098" y="168"/>
                      </a:lnTo>
                      <a:lnTo>
                        <a:pt x="8056" y="147"/>
                      </a:lnTo>
                      <a:lnTo>
                        <a:pt x="7910" y="105"/>
                      </a:lnTo>
                      <a:lnTo>
                        <a:pt x="7847" y="105"/>
                      </a:lnTo>
                      <a:lnTo>
                        <a:pt x="7784" y="21"/>
                      </a:lnTo>
                      <a:lnTo>
                        <a:pt x="7659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sp>
            <p:nvSpPr>
              <p:cNvPr id="2787" name="Google Shape;2787;p59"/>
              <p:cNvSpPr/>
              <p:nvPr/>
            </p:nvSpPr>
            <p:spPr>
              <a:xfrm>
                <a:off x="2736350" y="2969700"/>
                <a:ext cx="39250" cy="12050"/>
              </a:xfrm>
              <a:custGeom>
                <a:avLst/>
                <a:gdLst/>
                <a:ahLst/>
                <a:cxnLst/>
                <a:rect l="l" t="t" r="r" b="b"/>
                <a:pathLst>
                  <a:path w="1570" h="482" extrusionOk="0">
                    <a:moveTo>
                      <a:pt x="189" y="0"/>
                    </a:moveTo>
                    <a:lnTo>
                      <a:pt x="126" y="84"/>
                    </a:lnTo>
                    <a:lnTo>
                      <a:pt x="21" y="147"/>
                    </a:lnTo>
                    <a:lnTo>
                      <a:pt x="21" y="209"/>
                    </a:lnTo>
                    <a:lnTo>
                      <a:pt x="0" y="272"/>
                    </a:lnTo>
                    <a:lnTo>
                      <a:pt x="42" y="377"/>
                    </a:lnTo>
                    <a:lnTo>
                      <a:pt x="314" y="377"/>
                    </a:lnTo>
                    <a:lnTo>
                      <a:pt x="398" y="398"/>
                    </a:lnTo>
                    <a:lnTo>
                      <a:pt x="607" y="356"/>
                    </a:lnTo>
                    <a:lnTo>
                      <a:pt x="691" y="377"/>
                    </a:lnTo>
                    <a:lnTo>
                      <a:pt x="837" y="293"/>
                    </a:lnTo>
                    <a:cubicBezTo>
                      <a:pt x="1026" y="398"/>
                      <a:pt x="1235" y="356"/>
                      <a:pt x="1423" y="481"/>
                    </a:cubicBezTo>
                    <a:lnTo>
                      <a:pt x="1570" y="460"/>
                    </a:lnTo>
                    <a:lnTo>
                      <a:pt x="1528" y="398"/>
                    </a:lnTo>
                    <a:lnTo>
                      <a:pt x="1444" y="460"/>
                    </a:lnTo>
                    <a:lnTo>
                      <a:pt x="1444" y="440"/>
                    </a:lnTo>
                    <a:cubicBezTo>
                      <a:pt x="1360" y="377"/>
                      <a:pt x="1318" y="356"/>
                      <a:pt x="1235" y="335"/>
                    </a:cubicBezTo>
                    <a:lnTo>
                      <a:pt x="1277" y="293"/>
                    </a:lnTo>
                    <a:lnTo>
                      <a:pt x="1130" y="251"/>
                    </a:lnTo>
                    <a:lnTo>
                      <a:pt x="1046" y="335"/>
                    </a:lnTo>
                    <a:cubicBezTo>
                      <a:pt x="1005" y="335"/>
                      <a:pt x="942" y="335"/>
                      <a:pt x="921" y="293"/>
                    </a:cubicBezTo>
                    <a:lnTo>
                      <a:pt x="921" y="272"/>
                    </a:lnTo>
                    <a:lnTo>
                      <a:pt x="1046" y="147"/>
                    </a:lnTo>
                    <a:lnTo>
                      <a:pt x="942" y="105"/>
                    </a:lnTo>
                    <a:lnTo>
                      <a:pt x="921" y="42"/>
                    </a:lnTo>
                    <a:lnTo>
                      <a:pt x="837" y="0"/>
                    </a:lnTo>
                    <a:lnTo>
                      <a:pt x="607" y="42"/>
                    </a:lnTo>
                    <a:lnTo>
                      <a:pt x="18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88" name="Google Shape;2788;p59"/>
              <p:cNvSpPr/>
              <p:nvPr/>
            </p:nvSpPr>
            <p:spPr>
              <a:xfrm>
                <a:off x="2668350" y="2948250"/>
                <a:ext cx="55475" cy="36625"/>
              </a:xfrm>
              <a:custGeom>
                <a:avLst/>
                <a:gdLst/>
                <a:ahLst/>
                <a:cxnLst/>
                <a:rect l="l" t="t" r="r" b="b"/>
                <a:pathLst>
                  <a:path w="2219" h="1465" extrusionOk="0">
                    <a:moveTo>
                      <a:pt x="481" y="0"/>
                    </a:moveTo>
                    <a:lnTo>
                      <a:pt x="293" y="42"/>
                    </a:lnTo>
                    <a:lnTo>
                      <a:pt x="230" y="147"/>
                    </a:lnTo>
                    <a:lnTo>
                      <a:pt x="230" y="209"/>
                    </a:lnTo>
                    <a:lnTo>
                      <a:pt x="189" y="314"/>
                    </a:lnTo>
                    <a:lnTo>
                      <a:pt x="230" y="398"/>
                    </a:lnTo>
                    <a:lnTo>
                      <a:pt x="189" y="523"/>
                    </a:lnTo>
                    <a:lnTo>
                      <a:pt x="105" y="586"/>
                    </a:lnTo>
                    <a:lnTo>
                      <a:pt x="84" y="607"/>
                    </a:lnTo>
                    <a:lnTo>
                      <a:pt x="126" y="733"/>
                    </a:lnTo>
                    <a:lnTo>
                      <a:pt x="126" y="837"/>
                    </a:lnTo>
                    <a:lnTo>
                      <a:pt x="126" y="900"/>
                    </a:lnTo>
                    <a:lnTo>
                      <a:pt x="0" y="1046"/>
                    </a:lnTo>
                    <a:lnTo>
                      <a:pt x="0" y="1109"/>
                    </a:lnTo>
                    <a:lnTo>
                      <a:pt x="63" y="1130"/>
                    </a:lnTo>
                    <a:lnTo>
                      <a:pt x="126" y="1256"/>
                    </a:lnTo>
                    <a:lnTo>
                      <a:pt x="84" y="1339"/>
                    </a:lnTo>
                    <a:lnTo>
                      <a:pt x="189" y="1402"/>
                    </a:lnTo>
                    <a:lnTo>
                      <a:pt x="230" y="1444"/>
                    </a:lnTo>
                    <a:lnTo>
                      <a:pt x="293" y="1465"/>
                    </a:lnTo>
                    <a:lnTo>
                      <a:pt x="377" y="1318"/>
                    </a:lnTo>
                    <a:lnTo>
                      <a:pt x="502" y="1130"/>
                    </a:lnTo>
                    <a:lnTo>
                      <a:pt x="502" y="1088"/>
                    </a:lnTo>
                    <a:lnTo>
                      <a:pt x="544" y="984"/>
                    </a:lnTo>
                    <a:lnTo>
                      <a:pt x="607" y="1046"/>
                    </a:lnTo>
                    <a:lnTo>
                      <a:pt x="691" y="1046"/>
                    </a:lnTo>
                    <a:lnTo>
                      <a:pt x="753" y="921"/>
                    </a:lnTo>
                    <a:lnTo>
                      <a:pt x="837" y="984"/>
                    </a:lnTo>
                    <a:lnTo>
                      <a:pt x="837" y="1088"/>
                    </a:lnTo>
                    <a:lnTo>
                      <a:pt x="921" y="1130"/>
                    </a:lnTo>
                    <a:lnTo>
                      <a:pt x="1067" y="1088"/>
                    </a:lnTo>
                    <a:lnTo>
                      <a:pt x="1235" y="942"/>
                    </a:lnTo>
                    <a:lnTo>
                      <a:pt x="1381" y="900"/>
                    </a:lnTo>
                    <a:lnTo>
                      <a:pt x="1569" y="921"/>
                    </a:lnTo>
                    <a:lnTo>
                      <a:pt x="1674" y="900"/>
                    </a:lnTo>
                    <a:lnTo>
                      <a:pt x="1758" y="942"/>
                    </a:lnTo>
                    <a:lnTo>
                      <a:pt x="1883" y="984"/>
                    </a:lnTo>
                    <a:lnTo>
                      <a:pt x="2072" y="1005"/>
                    </a:lnTo>
                    <a:lnTo>
                      <a:pt x="2093" y="921"/>
                    </a:lnTo>
                    <a:lnTo>
                      <a:pt x="2176" y="921"/>
                    </a:lnTo>
                    <a:lnTo>
                      <a:pt x="2218" y="816"/>
                    </a:lnTo>
                    <a:lnTo>
                      <a:pt x="2176" y="733"/>
                    </a:lnTo>
                    <a:lnTo>
                      <a:pt x="1946" y="607"/>
                    </a:lnTo>
                    <a:lnTo>
                      <a:pt x="1862" y="607"/>
                    </a:lnTo>
                    <a:lnTo>
                      <a:pt x="1695" y="565"/>
                    </a:lnTo>
                    <a:lnTo>
                      <a:pt x="1632" y="565"/>
                    </a:lnTo>
                    <a:lnTo>
                      <a:pt x="1465" y="502"/>
                    </a:lnTo>
                    <a:lnTo>
                      <a:pt x="1277" y="398"/>
                    </a:lnTo>
                    <a:lnTo>
                      <a:pt x="1172" y="398"/>
                    </a:lnTo>
                    <a:lnTo>
                      <a:pt x="1256" y="377"/>
                    </a:lnTo>
                    <a:lnTo>
                      <a:pt x="1423" y="419"/>
                    </a:lnTo>
                    <a:lnTo>
                      <a:pt x="1674" y="419"/>
                    </a:lnTo>
                    <a:lnTo>
                      <a:pt x="1779" y="398"/>
                    </a:lnTo>
                    <a:lnTo>
                      <a:pt x="1695" y="356"/>
                    </a:lnTo>
                    <a:lnTo>
                      <a:pt x="1632" y="356"/>
                    </a:lnTo>
                    <a:lnTo>
                      <a:pt x="1444" y="314"/>
                    </a:lnTo>
                    <a:lnTo>
                      <a:pt x="1360" y="147"/>
                    </a:lnTo>
                    <a:lnTo>
                      <a:pt x="1256" y="147"/>
                    </a:lnTo>
                    <a:lnTo>
                      <a:pt x="1214" y="168"/>
                    </a:lnTo>
                    <a:lnTo>
                      <a:pt x="1130" y="105"/>
                    </a:lnTo>
                    <a:lnTo>
                      <a:pt x="649" y="0"/>
                    </a:lnTo>
                    <a:lnTo>
                      <a:pt x="586" y="42"/>
                    </a:lnTo>
                    <a:lnTo>
                      <a:pt x="48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89" name="Google Shape;2789;p59"/>
              <p:cNvSpPr/>
              <p:nvPr/>
            </p:nvSpPr>
            <p:spPr>
              <a:xfrm>
                <a:off x="2980100" y="1451675"/>
                <a:ext cx="608375" cy="778925"/>
              </a:xfrm>
              <a:custGeom>
                <a:avLst/>
                <a:gdLst/>
                <a:ahLst/>
                <a:cxnLst/>
                <a:rect l="l" t="t" r="r" b="b"/>
                <a:pathLst>
                  <a:path w="24335" h="31157" extrusionOk="0">
                    <a:moveTo>
                      <a:pt x="19167" y="16300"/>
                    </a:moveTo>
                    <a:lnTo>
                      <a:pt x="19161" y="16311"/>
                    </a:lnTo>
                    <a:lnTo>
                      <a:pt x="19167" y="16321"/>
                    </a:lnTo>
                    <a:lnTo>
                      <a:pt x="19167" y="16300"/>
                    </a:lnTo>
                    <a:close/>
                    <a:moveTo>
                      <a:pt x="16572" y="17849"/>
                    </a:moveTo>
                    <a:lnTo>
                      <a:pt x="16593" y="17870"/>
                    </a:lnTo>
                    <a:lnTo>
                      <a:pt x="16509" y="17870"/>
                    </a:lnTo>
                    <a:lnTo>
                      <a:pt x="16509" y="17849"/>
                    </a:lnTo>
                    <a:close/>
                    <a:moveTo>
                      <a:pt x="4771" y="22933"/>
                    </a:moveTo>
                    <a:lnTo>
                      <a:pt x="4813" y="22996"/>
                    </a:lnTo>
                    <a:lnTo>
                      <a:pt x="4792" y="23038"/>
                    </a:lnTo>
                    <a:lnTo>
                      <a:pt x="4750" y="23038"/>
                    </a:lnTo>
                    <a:lnTo>
                      <a:pt x="4688" y="23059"/>
                    </a:lnTo>
                    <a:lnTo>
                      <a:pt x="4709" y="23142"/>
                    </a:lnTo>
                    <a:lnTo>
                      <a:pt x="4792" y="23205"/>
                    </a:lnTo>
                    <a:lnTo>
                      <a:pt x="4960" y="23205"/>
                    </a:lnTo>
                    <a:lnTo>
                      <a:pt x="4981" y="23163"/>
                    </a:lnTo>
                    <a:lnTo>
                      <a:pt x="4960" y="23121"/>
                    </a:lnTo>
                    <a:lnTo>
                      <a:pt x="4960" y="23059"/>
                    </a:lnTo>
                    <a:lnTo>
                      <a:pt x="5001" y="23038"/>
                    </a:lnTo>
                    <a:lnTo>
                      <a:pt x="5127" y="23059"/>
                    </a:lnTo>
                    <a:lnTo>
                      <a:pt x="5169" y="23121"/>
                    </a:lnTo>
                    <a:lnTo>
                      <a:pt x="5106" y="23163"/>
                    </a:lnTo>
                    <a:lnTo>
                      <a:pt x="4960" y="23226"/>
                    </a:lnTo>
                    <a:lnTo>
                      <a:pt x="4750" y="23226"/>
                    </a:lnTo>
                    <a:lnTo>
                      <a:pt x="4750" y="23268"/>
                    </a:lnTo>
                    <a:lnTo>
                      <a:pt x="4855" y="23435"/>
                    </a:lnTo>
                    <a:lnTo>
                      <a:pt x="4981" y="23519"/>
                    </a:lnTo>
                    <a:lnTo>
                      <a:pt x="5064" y="23540"/>
                    </a:lnTo>
                    <a:lnTo>
                      <a:pt x="5085" y="23519"/>
                    </a:lnTo>
                    <a:lnTo>
                      <a:pt x="5190" y="23477"/>
                    </a:lnTo>
                    <a:lnTo>
                      <a:pt x="5211" y="23540"/>
                    </a:lnTo>
                    <a:lnTo>
                      <a:pt x="5190" y="23561"/>
                    </a:lnTo>
                    <a:lnTo>
                      <a:pt x="5127" y="23561"/>
                    </a:lnTo>
                    <a:lnTo>
                      <a:pt x="5064" y="23582"/>
                    </a:lnTo>
                    <a:lnTo>
                      <a:pt x="4897" y="23540"/>
                    </a:lnTo>
                    <a:lnTo>
                      <a:pt x="4771" y="23477"/>
                    </a:lnTo>
                    <a:lnTo>
                      <a:pt x="4646" y="23352"/>
                    </a:lnTo>
                    <a:lnTo>
                      <a:pt x="4541" y="23310"/>
                    </a:lnTo>
                    <a:lnTo>
                      <a:pt x="4436" y="23310"/>
                    </a:lnTo>
                    <a:lnTo>
                      <a:pt x="4332" y="23205"/>
                    </a:lnTo>
                    <a:lnTo>
                      <a:pt x="4185" y="23142"/>
                    </a:lnTo>
                    <a:lnTo>
                      <a:pt x="4164" y="23121"/>
                    </a:lnTo>
                    <a:lnTo>
                      <a:pt x="4081" y="23121"/>
                    </a:lnTo>
                    <a:lnTo>
                      <a:pt x="4018" y="23142"/>
                    </a:lnTo>
                    <a:lnTo>
                      <a:pt x="3913" y="23142"/>
                    </a:lnTo>
                    <a:lnTo>
                      <a:pt x="3892" y="23132"/>
                    </a:lnTo>
                    <a:lnTo>
                      <a:pt x="3892" y="23132"/>
                    </a:lnTo>
                    <a:lnTo>
                      <a:pt x="3913" y="23121"/>
                    </a:lnTo>
                    <a:lnTo>
                      <a:pt x="3976" y="23121"/>
                    </a:lnTo>
                    <a:lnTo>
                      <a:pt x="4123" y="23100"/>
                    </a:lnTo>
                    <a:lnTo>
                      <a:pt x="4164" y="23038"/>
                    </a:lnTo>
                    <a:lnTo>
                      <a:pt x="4185" y="23038"/>
                    </a:lnTo>
                    <a:lnTo>
                      <a:pt x="4185" y="23100"/>
                    </a:lnTo>
                    <a:lnTo>
                      <a:pt x="4248" y="23121"/>
                    </a:lnTo>
                    <a:lnTo>
                      <a:pt x="4332" y="23121"/>
                    </a:lnTo>
                    <a:lnTo>
                      <a:pt x="4436" y="23247"/>
                    </a:lnTo>
                    <a:lnTo>
                      <a:pt x="4478" y="23268"/>
                    </a:lnTo>
                    <a:lnTo>
                      <a:pt x="4562" y="23226"/>
                    </a:lnTo>
                    <a:lnTo>
                      <a:pt x="4604" y="23142"/>
                    </a:lnTo>
                    <a:lnTo>
                      <a:pt x="4604" y="23059"/>
                    </a:lnTo>
                    <a:lnTo>
                      <a:pt x="4583" y="23017"/>
                    </a:lnTo>
                    <a:lnTo>
                      <a:pt x="4583" y="22954"/>
                    </a:lnTo>
                    <a:lnTo>
                      <a:pt x="4688" y="22954"/>
                    </a:lnTo>
                    <a:lnTo>
                      <a:pt x="4709" y="22933"/>
                    </a:lnTo>
                    <a:close/>
                    <a:moveTo>
                      <a:pt x="4269" y="25193"/>
                    </a:moveTo>
                    <a:lnTo>
                      <a:pt x="4290" y="25277"/>
                    </a:lnTo>
                    <a:lnTo>
                      <a:pt x="4395" y="25297"/>
                    </a:lnTo>
                    <a:lnTo>
                      <a:pt x="4436" y="25339"/>
                    </a:lnTo>
                    <a:lnTo>
                      <a:pt x="4353" y="25339"/>
                    </a:lnTo>
                    <a:lnTo>
                      <a:pt x="4290" y="25318"/>
                    </a:lnTo>
                    <a:lnTo>
                      <a:pt x="4123" y="25318"/>
                    </a:lnTo>
                    <a:lnTo>
                      <a:pt x="4060" y="25381"/>
                    </a:lnTo>
                    <a:lnTo>
                      <a:pt x="4039" y="25318"/>
                    </a:lnTo>
                    <a:lnTo>
                      <a:pt x="3976" y="25339"/>
                    </a:lnTo>
                    <a:lnTo>
                      <a:pt x="3955" y="25444"/>
                    </a:lnTo>
                    <a:lnTo>
                      <a:pt x="3913" y="25486"/>
                    </a:lnTo>
                    <a:lnTo>
                      <a:pt x="3851" y="25528"/>
                    </a:lnTo>
                    <a:lnTo>
                      <a:pt x="3725" y="25549"/>
                    </a:lnTo>
                    <a:lnTo>
                      <a:pt x="3641" y="25611"/>
                    </a:lnTo>
                    <a:lnTo>
                      <a:pt x="3725" y="25528"/>
                    </a:lnTo>
                    <a:lnTo>
                      <a:pt x="3830" y="25507"/>
                    </a:lnTo>
                    <a:lnTo>
                      <a:pt x="3872" y="25444"/>
                    </a:lnTo>
                    <a:lnTo>
                      <a:pt x="3913" y="25381"/>
                    </a:lnTo>
                    <a:lnTo>
                      <a:pt x="3955" y="25318"/>
                    </a:lnTo>
                    <a:lnTo>
                      <a:pt x="4018" y="25318"/>
                    </a:lnTo>
                    <a:lnTo>
                      <a:pt x="4227" y="25193"/>
                    </a:lnTo>
                    <a:close/>
                    <a:moveTo>
                      <a:pt x="16614" y="1"/>
                    </a:moveTo>
                    <a:lnTo>
                      <a:pt x="16530" y="22"/>
                    </a:lnTo>
                    <a:lnTo>
                      <a:pt x="16489" y="84"/>
                    </a:lnTo>
                    <a:lnTo>
                      <a:pt x="16489" y="168"/>
                    </a:lnTo>
                    <a:lnTo>
                      <a:pt x="16509" y="273"/>
                    </a:lnTo>
                    <a:lnTo>
                      <a:pt x="16509" y="336"/>
                    </a:lnTo>
                    <a:lnTo>
                      <a:pt x="16468" y="398"/>
                    </a:lnTo>
                    <a:lnTo>
                      <a:pt x="16405" y="336"/>
                    </a:lnTo>
                    <a:lnTo>
                      <a:pt x="16384" y="210"/>
                    </a:lnTo>
                    <a:lnTo>
                      <a:pt x="16321" y="126"/>
                    </a:lnTo>
                    <a:lnTo>
                      <a:pt x="16279" y="126"/>
                    </a:lnTo>
                    <a:lnTo>
                      <a:pt x="16216" y="84"/>
                    </a:lnTo>
                    <a:lnTo>
                      <a:pt x="16175" y="64"/>
                    </a:lnTo>
                    <a:lnTo>
                      <a:pt x="16154" y="105"/>
                    </a:lnTo>
                    <a:lnTo>
                      <a:pt x="16112" y="210"/>
                    </a:lnTo>
                    <a:lnTo>
                      <a:pt x="16070" y="273"/>
                    </a:lnTo>
                    <a:lnTo>
                      <a:pt x="15986" y="231"/>
                    </a:lnTo>
                    <a:lnTo>
                      <a:pt x="15903" y="273"/>
                    </a:lnTo>
                    <a:lnTo>
                      <a:pt x="15882" y="377"/>
                    </a:lnTo>
                    <a:lnTo>
                      <a:pt x="15924" y="440"/>
                    </a:lnTo>
                    <a:lnTo>
                      <a:pt x="15965" y="503"/>
                    </a:lnTo>
                    <a:lnTo>
                      <a:pt x="15882" y="587"/>
                    </a:lnTo>
                    <a:lnTo>
                      <a:pt x="15777" y="712"/>
                    </a:lnTo>
                    <a:lnTo>
                      <a:pt x="15777" y="754"/>
                    </a:lnTo>
                    <a:lnTo>
                      <a:pt x="15861" y="796"/>
                    </a:lnTo>
                    <a:lnTo>
                      <a:pt x="15882" y="838"/>
                    </a:lnTo>
                    <a:lnTo>
                      <a:pt x="15840" y="901"/>
                    </a:lnTo>
                    <a:lnTo>
                      <a:pt x="15777" y="901"/>
                    </a:lnTo>
                    <a:lnTo>
                      <a:pt x="15631" y="817"/>
                    </a:lnTo>
                    <a:lnTo>
                      <a:pt x="15421" y="817"/>
                    </a:lnTo>
                    <a:lnTo>
                      <a:pt x="15380" y="963"/>
                    </a:lnTo>
                    <a:lnTo>
                      <a:pt x="15421" y="1131"/>
                    </a:lnTo>
                    <a:lnTo>
                      <a:pt x="15484" y="1277"/>
                    </a:lnTo>
                    <a:lnTo>
                      <a:pt x="15631" y="1340"/>
                    </a:lnTo>
                    <a:lnTo>
                      <a:pt x="15672" y="1382"/>
                    </a:lnTo>
                    <a:lnTo>
                      <a:pt x="15672" y="1445"/>
                    </a:lnTo>
                    <a:lnTo>
                      <a:pt x="15547" y="1403"/>
                    </a:lnTo>
                    <a:lnTo>
                      <a:pt x="15421" y="1340"/>
                    </a:lnTo>
                    <a:lnTo>
                      <a:pt x="15317" y="1152"/>
                    </a:lnTo>
                    <a:lnTo>
                      <a:pt x="15128" y="1026"/>
                    </a:lnTo>
                    <a:lnTo>
                      <a:pt x="15045" y="963"/>
                    </a:lnTo>
                    <a:lnTo>
                      <a:pt x="15024" y="1026"/>
                    </a:lnTo>
                    <a:lnTo>
                      <a:pt x="15045" y="1068"/>
                    </a:lnTo>
                    <a:lnTo>
                      <a:pt x="15045" y="1173"/>
                    </a:lnTo>
                    <a:lnTo>
                      <a:pt x="15066" y="1256"/>
                    </a:lnTo>
                    <a:lnTo>
                      <a:pt x="15128" y="1340"/>
                    </a:lnTo>
                    <a:lnTo>
                      <a:pt x="15128" y="1465"/>
                    </a:lnTo>
                    <a:lnTo>
                      <a:pt x="15045" y="1549"/>
                    </a:lnTo>
                    <a:lnTo>
                      <a:pt x="15045" y="1382"/>
                    </a:lnTo>
                    <a:lnTo>
                      <a:pt x="15003" y="1256"/>
                    </a:lnTo>
                    <a:lnTo>
                      <a:pt x="14919" y="1110"/>
                    </a:lnTo>
                    <a:lnTo>
                      <a:pt x="14919" y="1026"/>
                    </a:lnTo>
                    <a:lnTo>
                      <a:pt x="14836" y="921"/>
                    </a:lnTo>
                    <a:lnTo>
                      <a:pt x="14731" y="859"/>
                    </a:lnTo>
                    <a:lnTo>
                      <a:pt x="14647" y="984"/>
                    </a:lnTo>
                    <a:lnTo>
                      <a:pt x="14605" y="1068"/>
                    </a:lnTo>
                    <a:lnTo>
                      <a:pt x="14543" y="984"/>
                    </a:lnTo>
                    <a:lnTo>
                      <a:pt x="14605" y="921"/>
                    </a:lnTo>
                    <a:lnTo>
                      <a:pt x="14605" y="859"/>
                    </a:lnTo>
                    <a:lnTo>
                      <a:pt x="14522" y="817"/>
                    </a:lnTo>
                    <a:lnTo>
                      <a:pt x="14501" y="733"/>
                    </a:lnTo>
                    <a:lnTo>
                      <a:pt x="14480" y="691"/>
                    </a:lnTo>
                    <a:lnTo>
                      <a:pt x="14375" y="691"/>
                    </a:lnTo>
                    <a:lnTo>
                      <a:pt x="14292" y="733"/>
                    </a:lnTo>
                    <a:lnTo>
                      <a:pt x="14271" y="712"/>
                    </a:lnTo>
                    <a:lnTo>
                      <a:pt x="14292" y="628"/>
                    </a:lnTo>
                    <a:lnTo>
                      <a:pt x="14375" y="545"/>
                    </a:lnTo>
                    <a:lnTo>
                      <a:pt x="14271" y="566"/>
                    </a:lnTo>
                    <a:lnTo>
                      <a:pt x="14166" y="670"/>
                    </a:lnTo>
                    <a:lnTo>
                      <a:pt x="14124" y="754"/>
                    </a:lnTo>
                    <a:lnTo>
                      <a:pt x="14020" y="817"/>
                    </a:lnTo>
                    <a:lnTo>
                      <a:pt x="13957" y="838"/>
                    </a:lnTo>
                    <a:lnTo>
                      <a:pt x="13852" y="984"/>
                    </a:lnTo>
                    <a:lnTo>
                      <a:pt x="13810" y="984"/>
                    </a:lnTo>
                    <a:lnTo>
                      <a:pt x="13768" y="880"/>
                    </a:lnTo>
                    <a:lnTo>
                      <a:pt x="13685" y="817"/>
                    </a:lnTo>
                    <a:lnTo>
                      <a:pt x="13643" y="817"/>
                    </a:lnTo>
                    <a:lnTo>
                      <a:pt x="13601" y="880"/>
                    </a:lnTo>
                    <a:lnTo>
                      <a:pt x="13580" y="963"/>
                    </a:lnTo>
                    <a:lnTo>
                      <a:pt x="13601" y="1089"/>
                    </a:lnTo>
                    <a:lnTo>
                      <a:pt x="13768" y="1193"/>
                    </a:lnTo>
                    <a:lnTo>
                      <a:pt x="13768" y="1256"/>
                    </a:lnTo>
                    <a:lnTo>
                      <a:pt x="13685" y="1256"/>
                    </a:lnTo>
                    <a:lnTo>
                      <a:pt x="13643" y="1382"/>
                    </a:lnTo>
                    <a:lnTo>
                      <a:pt x="13643" y="1507"/>
                    </a:lnTo>
                    <a:lnTo>
                      <a:pt x="13768" y="1591"/>
                    </a:lnTo>
                    <a:lnTo>
                      <a:pt x="13852" y="1570"/>
                    </a:lnTo>
                    <a:lnTo>
                      <a:pt x="13915" y="1507"/>
                    </a:lnTo>
                    <a:lnTo>
                      <a:pt x="14103" y="1507"/>
                    </a:lnTo>
                    <a:lnTo>
                      <a:pt x="14229" y="1675"/>
                    </a:lnTo>
                    <a:lnTo>
                      <a:pt x="14333" y="1717"/>
                    </a:lnTo>
                    <a:lnTo>
                      <a:pt x="14396" y="1800"/>
                    </a:lnTo>
                    <a:lnTo>
                      <a:pt x="14375" y="1863"/>
                    </a:lnTo>
                    <a:lnTo>
                      <a:pt x="14375" y="1926"/>
                    </a:lnTo>
                    <a:lnTo>
                      <a:pt x="14396" y="2072"/>
                    </a:lnTo>
                    <a:lnTo>
                      <a:pt x="14333" y="2219"/>
                    </a:lnTo>
                    <a:lnTo>
                      <a:pt x="14333" y="2302"/>
                    </a:lnTo>
                    <a:lnTo>
                      <a:pt x="14417" y="2407"/>
                    </a:lnTo>
                    <a:lnTo>
                      <a:pt x="14417" y="2533"/>
                    </a:lnTo>
                    <a:lnTo>
                      <a:pt x="14438" y="2616"/>
                    </a:lnTo>
                    <a:lnTo>
                      <a:pt x="14543" y="2700"/>
                    </a:lnTo>
                    <a:lnTo>
                      <a:pt x="14626" y="2700"/>
                    </a:lnTo>
                    <a:lnTo>
                      <a:pt x="14710" y="2784"/>
                    </a:lnTo>
                    <a:lnTo>
                      <a:pt x="14836" y="2846"/>
                    </a:lnTo>
                    <a:lnTo>
                      <a:pt x="14836" y="2909"/>
                    </a:lnTo>
                    <a:lnTo>
                      <a:pt x="14856" y="2993"/>
                    </a:lnTo>
                    <a:lnTo>
                      <a:pt x="14731" y="2888"/>
                    </a:lnTo>
                    <a:lnTo>
                      <a:pt x="14584" y="2805"/>
                    </a:lnTo>
                    <a:lnTo>
                      <a:pt x="14417" y="2805"/>
                    </a:lnTo>
                    <a:lnTo>
                      <a:pt x="14333" y="2742"/>
                    </a:lnTo>
                    <a:lnTo>
                      <a:pt x="14312" y="2679"/>
                    </a:lnTo>
                    <a:lnTo>
                      <a:pt x="14312" y="2533"/>
                    </a:lnTo>
                    <a:lnTo>
                      <a:pt x="14271" y="2323"/>
                    </a:lnTo>
                    <a:lnTo>
                      <a:pt x="14312" y="2219"/>
                    </a:lnTo>
                    <a:lnTo>
                      <a:pt x="14312" y="2114"/>
                    </a:lnTo>
                    <a:lnTo>
                      <a:pt x="14208" y="2009"/>
                    </a:lnTo>
                    <a:lnTo>
                      <a:pt x="14208" y="1926"/>
                    </a:lnTo>
                    <a:lnTo>
                      <a:pt x="14166" y="1779"/>
                    </a:lnTo>
                    <a:lnTo>
                      <a:pt x="14103" y="1737"/>
                    </a:lnTo>
                    <a:lnTo>
                      <a:pt x="14020" y="1696"/>
                    </a:lnTo>
                    <a:lnTo>
                      <a:pt x="13957" y="1654"/>
                    </a:lnTo>
                    <a:lnTo>
                      <a:pt x="13852" y="1633"/>
                    </a:lnTo>
                    <a:lnTo>
                      <a:pt x="13748" y="1675"/>
                    </a:lnTo>
                    <a:lnTo>
                      <a:pt x="13601" y="1696"/>
                    </a:lnTo>
                    <a:lnTo>
                      <a:pt x="13538" y="1675"/>
                    </a:lnTo>
                    <a:lnTo>
                      <a:pt x="13476" y="1675"/>
                    </a:lnTo>
                    <a:lnTo>
                      <a:pt x="13434" y="1863"/>
                    </a:lnTo>
                    <a:lnTo>
                      <a:pt x="13476" y="1905"/>
                    </a:lnTo>
                    <a:lnTo>
                      <a:pt x="13476" y="2009"/>
                    </a:lnTo>
                    <a:lnTo>
                      <a:pt x="13434" y="2072"/>
                    </a:lnTo>
                    <a:lnTo>
                      <a:pt x="13266" y="1989"/>
                    </a:lnTo>
                    <a:lnTo>
                      <a:pt x="13078" y="1779"/>
                    </a:lnTo>
                    <a:lnTo>
                      <a:pt x="13036" y="1779"/>
                    </a:lnTo>
                    <a:lnTo>
                      <a:pt x="12973" y="1821"/>
                    </a:lnTo>
                    <a:lnTo>
                      <a:pt x="12931" y="1821"/>
                    </a:lnTo>
                    <a:lnTo>
                      <a:pt x="12869" y="1758"/>
                    </a:lnTo>
                    <a:lnTo>
                      <a:pt x="12701" y="1717"/>
                    </a:lnTo>
                    <a:lnTo>
                      <a:pt x="12639" y="1779"/>
                    </a:lnTo>
                    <a:lnTo>
                      <a:pt x="12639" y="1884"/>
                    </a:lnTo>
                    <a:lnTo>
                      <a:pt x="12701" y="2009"/>
                    </a:lnTo>
                    <a:lnTo>
                      <a:pt x="12639" y="2093"/>
                    </a:lnTo>
                    <a:lnTo>
                      <a:pt x="12701" y="2198"/>
                    </a:lnTo>
                    <a:lnTo>
                      <a:pt x="12743" y="2344"/>
                    </a:lnTo>
                    <a:lnTo>
                      <a:pt x="12722" y="2491"/>
                    </a:lnTo>
                    <a:lnTo>
                      <a:pt x="12743" y="2533"/>
                    </a:lnTo>
                    <a:lnTo>
                      <a:pt x="12764" y="2700"/>
                    </a:lnTo>
                    <a:lnTo>
                      <a:pt x="12743" y="2742"/>
                    </a:lnTo>
                    <a:lnTo>
                      <a:pt x="12743" y="2846"/>
                    </a:lnTo>
                    <a:lnTo>
                      <a:pt x="12827" y="3014"/>
                    </a:lnTo>
                    <a:lnTo>
                      <a:pt x="12848" y="3118"/>
                    </a:lnTo>
                    <a:lnTo>
                      <a:pt x="12827" y="3265"/>
                    </a:lnTo>
                    <a:lnTo>
                      <a:pt x="12827" y="3349"/>
                    </a:lnTo>
                    <a:lnTo>
                      <a:pt x="12911" y="3453"/>
                    </a:lnTo>
                    <a:lnTo>
                      <a:pt x="12931" y="3579"/>
                    </a:lnTo>
                    <a:lnTo>
                      <a:pt x="12931" y="3662"/>
                    </a:lnTo>
                    <a:lnTo>
                      <a:pt x="13057" y="3767"/>
                    </a:lnTo>
                    <a:lnTo>
                      <a:pt x="13120" y="3851"/>
                    </a:lnTo>
                    <a:lnTo>
                      <a:pt x="13120" y="3955"/>
                    </a:lnTo>
                    <a:lnTo>
                      <a:pt x="13162" y="3997"/>
                    </a:lnTo>
                    <a:lnTo>
                      <a:pt x="13245" y="3997"/>
                    </a:lnTo>
                    <a:lnTo>
                      <a:pt x="13245" y="4060"/>
                    </a:lnTo>
                    <a:lnTo>
                      <a:pt x="13266" y="4123"/>
                    </a:lnTo>
                    <a:lnTo>
                      <a:pt x="13371" y="4186"/>
                    </a:lnTo>
                    <a:lnTo>
                      <a:pt x="13392" y="4206"/>
                    </a:lnTo>
                    <a:lnTo>
                      <a:pt x="13371" y="4227"/>
                    </a:lnTo>
                    <a:lnTo>
                      <a:pt x="13266" y="4227"/>
                    </a:lnTo>
                    <a:lnTo>
                      <a:pt x="13224" y="4206"/>
                    </a:lnTo>
                    <a:lnTo>
                      <a:pt x="13141" y="4206"/>
                    </a:lnTo>
                    <a:lnTo>
                      <a:pt x="13078" y="4165"/>
                    </a:lnTo>
                    <a:lnTo>
                      <a:pt x="13078" y="4081"/>
                    </a:lnTo>
                    <a:lnTo>
                      <a:pt x="13057" y="4018"/>
                    </a:lnTo>
                    <a:lnTo>
                      <a:pt x="12973" y="3997"/>
                    </a:lnTo>
                    <a:lnTo>
                      <a:pt x="12911" y="4018"/>
                    </a:lnTo>
                    <a:lnTo>
                      <a:pt x="12848" y="4018"/>
                    </a:lnTo>
                    <a:lnTo>
                      <a:pt x="12827" y="3976"/>
                    </a:lnTo>
                    <a:lnTo>
                      <a:pt x="12827" y="3872"/>
                    </a:lnTo>
                    <a:lnTo>
                      <a:pt x="12806" y="3851"/>
                    </a:lnTo>
                    <a:lnTo>
                      <a:pt x="12743" y="3893"/>
                    </a:lnTo>
                    <a:lnTo>
                      <a:pt x="12659" y="4060"/>
                    </a:lnTo>
                    <a:lnTo>
                      <a:pt x="12534" y="4102"/>
                    </a:lnTo>
                    <a:lnTo>
                      <a:pt x="12450" y="4102"/>
                    </a:lnTo>
                    <a:lnTo>
                      <a:pt x="12325" y="3997"/>
                    </a:lnTo>
                    <a:lnTo>
                      <a:pt x="12220" y="3997"/>
                    </a:lnTo>
                    <a:lnTo>
                      <a:pt x="12178" y="3914"/>
                    </a:lnTo>
                    <a:lnTo>
                      <a:pt x="12178" y="3809"/>
                    </a:lnTo>
                    <a:lnTo>
                      <a:pt x="12199" y="3683"/>
                    </a:lnTo>
                    <a:lnTo>
                      <a:pt x="12115" y="3495"/>
                    </a:lnTo>
                    <a:lnTo>
                      <a:pt x="12074" y="3453"/>
                    </a:lnTo>
                    <a:lnTo>
                      <a:pt x="12032" y="3328"/>
                    </a:lnTo>
                    <a:lnTo>
                      <a:pt x="12032" y="3244"/>
                    </a:lnTo>
                    <a:lnTo>
                      <a:pt x="12095" y="3181"/>
                    </a:lnTo>
                    <a:lnTo>
                      <a:pt x="12115" y="3139"/>
                    </a:lnTo>
                    <a:lnTo>
                      <a:pt x="12095" y="2867"/>
                    </a:lnTo>
                    <a:lnTo>
                      <a:pt x="12011" y="2742"/>
                    </a:lnTo>
                    <a:lnTo>
                      <a:pt x="11906" y="2595"/>
                    </a:lnTo>
                    <a:lnTo>
                      <a:pt x="11906" y="2491"/>
                    </a:lnTo>
                    <a:lnTo>
                      <a:pt x="11802" y="2240"/>
                    </a:lnTo>
                    <a:lnTo>
                      <a:pt x="11760" y="2135"/>
                    </a:lnTo>
                    <a:lnTo>
                      <a:pt x="11676" y="2093"/>
                    </a:lnTo>
                    <a:lnTo>
                      <a:pt x="11655" y="2009"/>
                    </a:lnTo>
                    <a:lnTo>
                      <a:pt x="11571" y="1989"/>
                    </a:lnTo>
                    <a:lnTo>
                      <a:pt x="11467" y="1968"/>
                    </a:lnTo>
                    <a:lnTo>
                      <a:pt x="11383" y="1905"/>
                    </a:lnTo>
                    <a:lnTo>
                      <a:pt x="11279" y="1926"/>
                    </a:lnTo>
                    <a:lnTo>
                      <a:pt x="11237" y="1989"/>
                    </a:lnTo>
                    <a:lnTo>
                      <a:pt x="11237" y="2114"/>
                    </a:lnTo>
                    <a:lnTo>
                      <a:pt x="11195" y="2177"/>
                    </a:lnTo>
                    <a:lnTo>
                      <a:pt x="11237" y="2240"/>
                    </a:lnTo>
                    <a:lnTo>
                      <a:pt x="11195" y="2323"/>
                    </a:lnTo>
                    <a:lnTo>
                      <a:pt x="11132" y="2533"/>
                    </a:lnTo>
                    <a:lnTo>
                      <a:pt x="11132" y="2658"/>
                    </a:lnTo>
                    <a:lnTo>
                      <a:pt x="11153" y="2825"/>
                    </a:lnTo>
                    <a:lnTo>
                      <a:pt x="11195" y="2867"/>
                    </a:lnTo>
                    <a:lnTo>
                      <a:pt x="11174" y="3035"/>
                    </a:lnTo>
                    <a:lnTo>
                      <a:pt x="11132" y="3181"/>
                    </a:lnTo>
                    <a:lnTo>
                      <a:pt x="11153" y="3286"/>
                    </a:lnTo>
                    <a:lnTo>
                      <a:pt x="11153" y="3495"/>
                    </a:lnTo>
                    <a:lnTo>
                      <a:pt x="11090" y="3537"/>
                    </a:lnTo>
                    <a:lnTo>
                      <a:pt x="11048" y="3474"/>
                    </a:lnTo>
                    <a:lnTo>
                      <a:pt x="10986" y="3453"/>
                    </a:lnTo>
                    <a:lnTo>
                      <a:pt x="10944" y="3495"/>
                    </a:lnTo>
                    <a:lnTo>
                      <a:pt x="10860" y="3474"/>
                    </a:lnTo>
                    <a:lnTo>
                      <a:pt x="10839" y="3453"/>
                    </a:lnTo>
                    <a:lnTo>
                      <a:pt x="10755" y="3432"/>
                    </a:lnTo>
                    <a:lnTo>
                      <a:pt x="10630" y="3390"/>
                    </a:lnTo>
                    <a:lnTo>
                      <a:pt x="10546" y="3328"/>
                    </a:lnTo>
                    <a:lnTo>
                      <a:pt x="10504" y="3328"/>
                    </a:lnTo>
                    <a:lnTo>
                      <a:pt x="10462" y="3349"/>
                    </a:lnTo>
                    <a:lnTo>
                      <a:pt x="10504" y="3432"/>
                    </a:lnTo>
                    <a:lnTo>
                      <a:pt x="10567" y="3495"/>
                    </a:lnTo>
                    <a:lnTo>
                      <a:pt x="10567" y="3558"/>
                    </a:lnTo>
                    <a:lnTo>
                      <a:pt x="10546" y="3600"/>
                    </a:lnTo>
                    <a:lnTo>
                      <a:pt x="10525" y="3662"/>
                    </a:lnTo>
                    <a:lnTo>
                      <a:pt x="10462" y="3662"/>
                    </a:lnTo>
                    <a:lnTo>
                      <a:pt x="10442" y="3641"/>
                    </a:lnTo>
                    <a:lnTo>
                      <a:pt x="10358" y="3641"/>
                    </a:lnTo>
                    <a:lnTo>
                      <a:pt x="10316" y="3579"/>
                    </a:lnTo>
                    <a:lnTo>
                      <a:pt x="10316" y="3432"/>
                    </a:lnTo>
                    <a:lnTo>
                      <a:pt x="10232" y="3286"/>
                    </a:lnTo>
                    <a:lnTo>
                      <a:pt x="10211" y="3160"/>
                    </a:lnTo>
                    <a:lnTo>
                      <a:pt x="10190" y="3056"/>
                    </a:lnTo>
                    <a:lnTo>
                      <a:pt x="10107" y="2972"/>
                    </a:lnTo>
                    <a:lnTo>
                      <a:pt x="10107" y="2909"/>
                    </a:lnTo>
                    <a:lnTo>
                      <a:pt x="10044" y="2825"/>
                    </a:lnTo>
                    <a:lnTo>
                      <a:pt x="9981" y="2909"/>
                    </a:lnTo>
                    <a:lnTo>
                      <a:pt x="10023" y="2993"/>
                    </a:lnTo>
                    <a:lnTo>
                      <a:pt x="9981" y="3035"/>
                    </a:lnTo>
                    <a:lnTo>
                      <a:pt x="9981" y="3118"/>
                    </a:lnTo>
                    <a:lnTo>
                      <a:pt x="9939" y="3202"/>
                    </a:lnTo>
                    <a:lnTo>
                      <a:pt x="9898" y="3244"/>
                    </a:lnTo>
                    <a:lnTo>
                      <a:pt x="9814" y="3265"/>
                    </a:lnTo>
                    <a:lnTo>
                      <a:pt x="9772" y="3369"/>
                    </a:lnTo>
                    <a:lnTo>
                      <a:pt x="9667" y="3537"/>
                    </a:lnTo>
                    <a:lnTo>
                      <a:pt x="9584" y="3621"/>
                    </a:lnTo>
                    <a:lnTo>
                      <a:pt x="9584" y="3662"/>
                    </a:lnTo>
                    <a:lnTo>
                      <a:pt x="9521" y="3725"/>
                    </a:lnTo>
                    <a:lnTo>
                      <a:pt x="9458" y="3851"/>
                    </a:lnTo>
                    <a:lnTo>
                      <a:pt x="9395" y="3851"/>
                    </a:lnTo>
                    <a:lnTo>
                      <a:pt x="9374" y="3788"/>
                    </a:lnTo>
                    <a:lnTo>
                      <a:pt x="9395" y="3683"/>
                    </a:lnTo>
                    <a:lnTo>
                      <a:pt x="9479" y="3579"/>
                    </a:lnTo>
                    <a:lnTo>
                      <a:pt x="9500" y="3474"/>
                    </a:lnTo>
                    <a:lnTo>
                      <a:pt x="9563" y="3432"/>
                    </a:lnTo>
                    <a:lnTo>
                      <a:pt x="9667" y="3369"/>
                    </a:lnTo>
                    <a:lnTo>
                      <a:pt x="9709" y="3244"/>
                    </a:lnTo>
                    <a:lnTo>
                      <a:pt x="9793" y="3160"/>
                    </a:lnTo>
                    <a:lnTo>
                      <a:pt x="9814" y="3077"/>
                    </a:lnTo>
                    <a:lnTo>
                      <a:pt x="9814" y="3035"/>
                    </a:lnTo>
                    <a:lnTo>
                      <a:pt x="9772" y="2993"/>
                    </a:lnTo>
                    <a:lnTo>
                      <a:pt x="9793" y="2930"/>
                    </a:lnTo>
                    <a:lnTo>
                      <a:pt x="9877" y="2909"/>
                    </a:lnTo>
                    <a:lnTo>
                      <a:pt x="9898" y="2825"/>
                    </a:lnTo>
                    <a:lnTo>
                      <a:pt x="9898" y="2742"/>
                    </a:lnTo>
                    <a:lnTo>
                      <a:pt x="9939" y="2637"/>
                    </a:lnTo>
                    <a:lnTo>
                      <a:pt x="10023" y="2470"/>
                    </a:lnTo>
                    <a:lnTo>
                      <a:pt x="10023" y="2365"/>
                    </a:lnTo>
                    <a:lnTo>
                      <a:pt x="10086" y="2198"/>
                    </a:lnTo>
                    <a:lnTo>
                      <a:pt x="10107" y="1947"/>
                    </a:lnTo>
                    <a:lnTo>
                      <a:pt x="10086" y="1863"/>
                    </a:lnTo>
                    <a:lnTo>
                      <a:pt x="9918" y="1842"/>
                    </a:lnTo>
                    <a:lnTo>
                      <a:pt x="9814" y="1863"/>
                    </a:lnTo>
                    <a:lnTo>
                      <a:pt x="9709" y="1947"/>
                    </a:lnTo>
                    <a:lnTo>
                      <a:pt x="9605" y="1884"/>
                    </a:lnTo>
                    <a:lnTo>
                      <a:pt x="9521" y="1863"/>
                    </a:lnTo>
                    <a:lnTo>
                      <a:pt x="9479" y="1884"/>
                    </a:lnTo>
                    <a:lnTo>
                      <a:pt x="9500" y="1968"/>
                    </a:lnTo>
                    <a:lnTo>
                      <a:pt x="9584" y="2051"/>
                    </a:lnTo>
                    <a:lnTo>
                      <a:pt x="9584" y="2198"/>
                    </a:lnTo>
                    <a:lnTo>
                      <a:pt x="9563" y="2281"/>
                    </a:lnTo>
                    <a:lnTo>
                      <a:pt x="9500" y="2219"/>
                    </a:lnTo>
                    <a:lnTo>
                      <a:pt x="9479" y="2093"/>
                    </a:lnTo>
                    <a:lnTo>
                      <a:pt x="9395" y="2009"/>
                    </a:lnTo>
                    <a:lnTo>
                      <a:pt x="9312" y="1989"/>
                    </a:lnTo>
                    <a:lnTo>
                      <a:pt x="9165" y="2114"/>
                    </a:lnTo>
                    <a:lnTo>
                      <a:pt x="9165" y="2219"/>
                    </a:lnTo>
                    <a:lnTo>
                      <a:pt x="9207" y="2302"/>
                    </a:lnTo>
                    <a:lnTo>
                      <a:pt x="9165" y="2386"/>
                    </a:lnTo>
                    <a:lnTo>
                      <a:pt x="9061" y="2386"/>
                    </a:lnTo>
                    <a:lnTo>
                      <a:pt x="9061" y="2323"/>
                    </a:lnTo>
                    <a:lnTo>
                      <a:pt x="9061" y="2219"/>
                    </a:lnTo>
                    <a:lnTo>
                      <a:pt x="9040" y="2114"/>
                    </a:lnTo>
                    <a:lnTo>
                      <a:pt x="8956" y="2072"/>
                    </a:lnTo>
                    <a:lnTo>
                      <a:pt x="8747" y="2072"/>
                    </a:lnTo>
                    <a:lnTo>
                      <a:pt x="8538" y="2156"/>
                    </a:lnTo>
                    <a:lnTo>
                      <a:pt x="8307" y="2156"/>
                    </a:lnTo>
                    <a:lnTo>
                      <a:pt x="8140" y="2093"/>
                    </a:lnTo>
                    <a:lnTo>
                      <a:pt x="8056" y="2093"/>
                    </a:lnTo>
                    <a:lnTo>
                      <a:pt x="7994" y="2114"/>
                    </a:lnTo>
                    <a:lnTo>
                      <a:pt x="7910" y="2093"/>
                    </a:lnTo>
                    <a:lnTo>
                      <a:pt x="7805" y="2093"/>
                    </a:lnTo>
                    <a:lnTo>
                      <a:pt x="7701" y="2177"/>
                    </a:lnTo>
                    <a:lnTo>
                      <a:pt x="7680" y="2219"/>
                    </a:lnTo>
                    <a:lnTo>
                      <a:pt x="7722" y="2302"/>
                    </a:lnTo>
                    <a:lnTo>
                      <a:pt x="7722" y="2386"/>
                    </a:lnTo>
                    <a:lnTo>
                      <a:pt x="7784" y="2491"/>
                    </a:lnTo>
                    <a:lnTo>
                      <a:pt x="7805" y="2533"/>
                    </a:lnTo>
                    <a:lnTo>
                      <a:pt x="7784" y="2616"/>
                    </a:lnTo>
                    <a:lnTo>
                      <a:pt x="7722" y="2784"/>
                    </a:lnTo>
                    <a:lnTo>
                      <a:pt x="7742" y="2930"/>
                    </a:lnTo>
                    <a:lnTo>
                      <a:pt x="7889" y="3118"/>
                    </a:lnTo>
                    <a:lnTo>
                      <a:pt x="7889" y="3223"/>
                    </a:lnTo>
                    <a:lnTo>
                      <a:pt x="7910" y="3432"/>
                    </a:lnTo>
                    <a:lnTo>
                      <a:pt x="7889" y="3453"/>
                    </a:lnTo>
                    <a:lnTo>
                      <a:pt x="7826" y="3411"/>
                    </a:lnTo>
                    <a:lnTo>
                      <a:pt x="7784" y="3307"/>
                    </a:lnTo>
                    <a:lnTo>
                      <a:pt x="7638" y="3160"/>
                    </a:lnTo>
                    <a:lnTo>
                      <a:pt x="7596" y="3118"/>
                    </a:lnTo>
                    <a:lnTo>
                      <a:pt x="7596" y="2909"/>
                    </a:lnTo>
                    <a:lnTo>
                      <a:pt x="7617" y="2700"/>
                    </a:lnTo>
                    <a:lnTo>
                      <a:pt x="7617" y="2595"/>
                    </a:lnTo>
                    <a:lnTo>
                      <a:pt x="7512" y="2428"/>
                    </a:lnTo>
                    <a:lnTo>
                      <a:pt x="7512" y="2323"/>
                    </a:lnTo>
                    <a:lnTo>
                      <a:pt x="7491" y="2281"/>
                    </a:lnTo>
                    <a:lnTo>
                      <a:pt x="7429" y="2261"/>
                    </a:lnTo>
                    <a:lnTo>
                      <a:pt x="7303" y="2302"/>
                    </a:lnTo>
                    <a:lnTo>
                      <a:pt x="7177" y="2386"/>
                    </a:lnTo>
                    <a:lnTo>
                      <a:pt x="7010" y="2407"/>
                    </a:lnTo>
                    <a:lnTo>
                      <a:pt x="6947" y="2470"/>
                    </a:lnTo>
                    <a:lnTo>
                      <a:pt x="6905" y="2595"/>
                    </a:lnTo>
                    <a:lnTo>
                      <a:pt x="6947" y="2700"/>
                    </a:lnTo>
                    <a:lnTo>
                      <a:pt x="6905" y="2825"/>
                    </a:lnTo>
                    <a:lnTo>
                      <a:pt x="6843" y="2930"/>
                    </a:lnTo>
                    <a:lnTo>
                      <a:pt x="6801" y="2993"/>
                    </a:lnTo>
                    <a:lnTo>
                      <a:pt x="6843" y="3035"/>
                    </a:lnTo>
                    <a:lnTo>
                      <a:pt x="6885" y="3035"/>
                    </a:lnTo>
                    <a:lnTo>
                      <a:pt x="6947" y="3056"/>
                    </a:lnTo>
                    <a:lnTo>
                      <a:pt x="6947" y="3202"/>
                    </a:lnTo>
                    <a:lnTo>
                      <a:pt x="6885" y="3307"/>
                    </a:lnTo>
                    <a:lnTo>
                      <a:pt x="6738" y="3411"/>
                    </a:lnTo>
                    <a:lnTo>
                      <a:pt x="6633" y="3411"/>
                    </a:lnTo>
                    <a:lnTo>
                      <a:pt x="6592" y="3453"/>
                    </a:lnTo>
                    <a:lnTo>
                      <a:pt x="6571" y="3558"/>
                    </a:lnTo>
                    <a:lnTo>
                      <a:pt x="6529" y="3621"/>
                    </a:lnTo>
                    <a:lnTo>
                      <a:pt x="6487" y="3683"/>
                    </a:lnTo>
                    <a:lnTo>
                      <a:pt x="6529" y="3767"/>
                    </a:lnTo>
                    <a:lnTo>
                      <a:pt x="6487" y="3830"/>
                    </a:lnTo>
                    <a:lnTo>
                      <a:pt x="6424" y="3830"/>
                    </a:lnTo>
                    <a:lnTo>
                      <a:pt x="6382" y="3851"/>
                    </a:lnTo>
                    <a:lnTo>
                      <a:pt x="6236" y="3872"/>
                    </a:lnTo>
                    <a:lnTo>
                      <a:pt x="6131" y="3830"/>
                    </a:lnTo>
                    <a:lnTo>
                      <a:pt x="6089" y="3767"/>
                    </a:lnTo>
                    <a:lnTo>
                      <a:pt x="6089" y="3683"/>
                    </a:lnTo>
                    <a:lnTo>
                      <a:pt x="6048" y="3662"/>
                    </a:lnTo>
                    <a:lnTo>
                      <a:pt x="5985" y="3662"/>
                    </a:lnTo>
                    <a:lnTo>
                      <a:pt x="5964" y="3621"/>
                    </a:lnTo>
                    <a:lnTo>
                      <a:pt x="5943" y="3537"/>
                    </a:lnTo>
                    <a:lnTo>
                      <a:pt x="5838" y="3537"/>
                    </a:lnTo>
                    <a:lnTo>
                      <a:pt x="5797" y="3579"/>
                    </a:lnTo>
                    <a:lnTo>
                      <a:pt x="5755" y="3641"/>
                    </a:lnTo>
                    <a:lnTo>
                      <a:pt x="5671" y="3641"/>
                    </a:lnTo>
                    <a:lnTo>
                      <a:pt x="5629" y="3662"/>
                    </a:lnTo>
                    <a:lnTo>
                      <a:pt x="5629" y="3830"/>
                    </a:lnTo>
                    <a:lnTo>
                      <a:pt x="5608" y="3893"/>
                    </a:lnTo>
                    <a:lnTo>
                      <a:pt x="5608" y="3997"/>
                    </a:lnTo>
                    <a:lnTo>
                      <a:pt x="5650" y="4165"/>
                    </a:lnTo>
                    <a:lnTo>
                      <a:pt x="5629" y="4353"/>
                    </a:lnTo>
                    <a:lnTo>
                      <a:pt x="5566" y="4416"/>
                    </a:lnTo>
                    <a:lnTo>
                      <a:pt x="5525" y="4416"/>
                    </a:lnTo>
                    <a:lnTo>
                      <a:pt x="5545" y="4206"/>
                    </a:lnTo>
                    <a:lnTo>
                      <a:pt x="5545" y="4060"/>
                    </a:lnTo>
                    <a:lnTo>
                      <a:pt x="5525" y="3976"/>
                    </a:lnTo>
                    <a:lnTo>
                      <a:pt x="5525" y="3767"/>
                    </a:lnTo>
                    <a:lnTo>
                      <a:pt x="5504" y="3662"/>
                    </a:lnTo>
                    <a:lnTo>
                      <a:pt x="5462" y="3641"/>
                    </a:lnTo>
                    <a:lnTo>
                      <a:pt x="5420" y="3662"/>
                    </a:lnTo>
                    <a:lnTo>
                      <a:pt x="5336" y="3662"/>
                    </a:lnTo>
                    <a:lnTo>
                      <a:pt x="5253" y="3767"/>
                    </a:lnTo>
                    <a:lnTo>
                      <a:pt x="5190" y="3788"/>
                    </a:lnTo>
                    <a:lnTo>
                      <a:pt x="5085" y="3872"/>
                    </a:lnTo>
                    <a:lnTo>
                      <a:pt x="5043" y="3955"/>
                    </a:lnTo>
                    <a:lnTo>
                      <a:pt x="5043" y="4039"/>
                    </a:lnTo>
                    <a:lnTo>
                      <a:pt x="4918" y="4186"/>
                    </a:lnTo>
                    <a:lnTo>
                      <a:pt x="4876" y="4206"/>
                    </a:lnTo>
                    <a:lnTo>
                      <a:pt x="4834" y="4165"/>
                    </a:lnTo>
                    <a:lnTo>
                      <a:pt x="4729" y="4165"/>
                    </a:lnTo>
                    <a:lnTo>
                      <a:pt x="4688" y="4186"/>
                    </a:lnTo>
                    <a:lnTo>
                      <a:pt x="4688" y="4248"/>
                    </a:lnTo>
                    <a:lnTo>
                      <a:pt x="4771" y="4269"/>
                    </a:lnTo>
                    <a:lnTo>
                      <a:pt x="4792" y="4290"/>
                    </a:lnTo>
                    <a:lnTo>
                      <a:pt x="4709" y="4311"/>
                    </a:lnTo>
                    <a:lnTo>
                      <a:pt x="4562" y="4311"/>
                    </a:lnTo>
                    <a:lnTo>
                      <a:pt x="4478" y="4353"/>
                    </a:lnTo>
                    <a:lnTo>
                      <a:pt x="4416" y="4416"/>
                    </a:lnTo>
                    <a:lnTo>
                      <a:pt x="4248" y="4478"/>
                    </a:lnTo>
                    <a:lnTo>
                      <a:pt x="4248" y="4520"/>
                    </a:lnTo>
                    <a:lnTo>
                      <a:pt x="4185" y="4583"/>
                    </a:lnTo>
                    <a:lnTo>
                      <a:pt x="4081" y="4625"/>
                    </a:lnTo>
                    <a:lnTo>
                      <a:pt x="3997" y="4625"/>
                    </a:lnTo>
                    <a:lnTo>
                      <a:pt x="3976" y="4688"/>
                    </a:lnTo>
                    <a:lnTo>
                      <a:pt x="3976" y="4771"/>
                    </a:lnTo>
                    <a:lnTo>
                      <a:pt x="4039" y="4813"/>
                    </a:lnTo>
                    <a:lnTo>
                      <a:pt x="3997" y="4876"/>
                    </a:lnTo>
                    <a:lnTo>
                      <a:pt x="3955" y="4897"/>
                    </a:lnTo>
                    <a:lnTo>
                      <a:pt x="3892" y="4939"/>
                    </a:lnTo>
                    <a:lnTo>
                      <a:pt x="3851" y="5022"/>
                    </a:lnTo>
                    <a:lnTo>
                      <a:pt x="3767" y="5043"/>
                    </a:lnTo>
                    <a:lnTo>
                      <a:pt x="3746" y="5127"/>
                    </a:lnTo>
                    <a:lnTo>
                      <a:pt x="3746" y="5169"/>
                    </a:lnTo>
                    <a:lnTo>
                      <a:pt x="3767" y="5211"/>
                    </a:lnTo>
                    <a:lnTo>
                      <a:pt x="3767" y="5294"/>
                    </a:lnTo>
                    <a:lnTo>
                      <a:pt x="3767" y="5336"/>
                    </a:lnTo>
                    <a:lnTo>
                      <a:pt x="3830" y="5357"/>
                    </a:lnTo>
                    <a:lnTo>
                      <a:pt x="3892" y="5357"/>
                    </a:lnTo>
                    <a:lnTo>
                      <a:pt x="3976" y="5420"/>
                    </a:lnTo>
                    <a:lnTo>
                      <a:pt x="4039" y="5420"/>
                    </a:lnTo>
                    <a:lnTo>
                      <a:pt x="4081" y="5357"/>
                    </a:lnTo>
                    <a:lnTo>
                      <a:pt x="4144" y="5357"/>
                    </a:lnTo>
                    <a:lnTo>
                      <a:pt x="4248" y="5441"/>
                    </a:lnTo>
                    <a:lnTo>
                      <a:pt x="4269" y="5525"/>
                    </a:lnTo>
                    <a:lnTo>
                      <a:pt x="4353" y="5525"/>
                    </a:lnTo>
                    <a:lnTo>
                      <a:pt x="4457" y="5441"/>
                    </a:lnTo>
                    <a:lnTo>
                      <a:pt x="4499" y="5441"/>
                    </a:lnTo>
                    <a:lnTo>
                      <a:pt x="4604" y="5462"/>
                    </a:lnTo>
                    <a:lnTo>
                      <a:pt x="4792" y="5462"/>
                    </a:lnTo>
                    <a:lnTo>
                      <a:pt x="4834" y="5441"/>
                    </a:lnTo>
                    <a:lnTo>
                      <a:pt x="4834" y="5336"/>
                    </a:lnTo>
                    <a:lnTo>
                      <a:pt x="4918" y="5253"/>
                    </a:lnTo>
                    <a:lnTo>
                      <a:pt x="4939" y="5253"/>
                    </a:lnTo>
                    <a:lnTo>
                      <a:pt x="4939" y="5357"/>
                    </a:lnTo>
                    <a:lnTo>
                      <a:pt x="4981" y="5378"/>
                    </a:lnTo>
                    <a:lnTo>
                      <a:pt x="4939" y="5441"/>
                    </a:lnTo>
                    <a:lnTo>
                      <a:pt x="4813" y="5483"/>
                    </a:lnTo>
                    <a:lnTo>
                      <a:pt x="4709" y="5566"/>
                    </a:lnTo>
                    <a:lnTo>
                      <a:pt x="4562" y="5546"/>
                    </a:lnTo>
                    <a:lnTo>
                      <a:pt x="4457" y="5566"/>
                    </a:lnTo>
                    <a:lnTo>
                      <a:pt x="4416" y="5629"/>
                    </a:lnTo>
                    <a:lnTo>
                      <a:pt x="4416" y="5671"/>
                    </a:lnTo>
                    <a:lnTo>
                      <a:pt x="4520" y="5755"/>
                    </a:lnTo>
                    <a:lnTo>
                      <a:pt x="4667" y="5755"/>
                    </a:lnTo>
                    <a:lnTo>
                      <a:pt x="4688" y="5776"/>
                    </a:lnTo>
                    <a:lnTo>
                      <a:pt x="4667" y="5859"/>
                    </a:lnTo>
                    <a:lnTo>
                      <a:pt x="4520" y="5943"/>
                    </a:lnTo>
                    <a:lnTo>
                      <a:pt x="4290" y="5943"/>
                    </a:lnTo>
                    <a:lnTo>
                      <a:pt x="4206" y="6048"/>
                    </a:lnTo>
                    <a:lnTo>
                      <a:pt x="4206" y="6152"/>
                    </a:lnTo>
                    <a:lnTo>
                      <a:pt x="4290" y="6194"/>
                    </a:lnTo>
                    <a:lnTo>
                      <a:pt x="4269" y="6299"/>
                    </a:lnTo>
                    <a:lnTo>
                      <a:pt x="4185" y="6320"/>
                    </a:lnTo>
                    <a:lnTo>
                      <a:pt x="4081" y="6487"/>
                    </a:lnTo>
                    <a:lnTo>
                      <a:pt x="4039" y="6571"/>
                    </a:lnTo>
                    <a:lnTo>
                      <a:pt x="3892" y="6613"/>
                    </a:lnTo>
                    <a:lnTo>
                      <a:pt x="3788" y="6738"/>
                    </a:lnTo>
                    <a:lnTo>
                      <a:pt x="3725" y="6843"/>
                    </a:lnTo>
                    <a:lnTo>
                      <a:pt x="3620" y="6947"/>
                    </a:lnTo>
                    <a:lnTo>
                      <a:pt x="3620" y="7010"/>
                    </a:lnTo>
                    <a:lnTo>
                      <a:pt x="3537" y="7031"/>
                    </a:lnTo>
                    <a:lnTo>
                      <a:pt x="3453" y="7031"/>
                    </a:lnTo>
                    <a:lnTo>
                      <a:pt x="3348" y="6947"/>
                    </a:lnTo>
                    <a:lnTo>
                      <a:pt x="3307" y="6906"/>
                    </a:lnTo>
                    <a:lnTo>
                      <a:pt x="3202" y="6885"/>
                    </a:lnTo>
                    <a:lnTo>
                      <a:pt x="3139" y="6822"/>
                    </a:lnTo>
                    <a:lnTo>
                      <a:pt x="3014" y="6801"/>
                    </a:lnTo>
                    <a:lnTo>
                      <a:pt x="2888" y="6822"/>
                    </a:lnTo>
                    <a:lnTo>
                      <a:pt x="2784" y="6885"/>
                    </a:lnTo>
                    <a:lnTo>
                      <a:pt x="2679" y="6843"/>
                    </a:lnTo>
                    <a:lnTo>
                      <a:pt x="2616" y="6822"/>
                    </a:lnTo>
                    <a:lnTo>
                      <a:pt x="2512" y="6843"/>
                    </a:lnTo>
                    <a:lnTo>
                      <a:pt x="2344" y="6843"/>
                    </a:lnTo>
                    <a:lnTo>
                      <a:pt x="2177" y="6927"/>
                    </a:lnTo>
                    <a:lnTo>
                      <a:pt x="2156" y="7010"/>
                    </a:lnTo>
                    <a:lnTo>
                      <a:pt x="2198" y="7052"/>
                    </a:lnTo>
                    <a:lnTo>
                      <a:pt x="2177" y="7115"/>
                    </a:lnTo>
                    <a:lnTo>
                      <a:pt x="2156" y="7052"/>
                    </a:lnTo>
                    <a:lnTo>
                      <a:pt x="2072" y="7052"/>
                    </a:lnTo>
                    <a:lnTo>
                      <a:pt x="1654" y="7157"/>
                    </a:lnTo>
                    <a:lnTo>
                      <a:pt x="1549" y="7157"/>
                    </a:lnTo>
                    <a:lnTo>
                      <a:pt x="1486" y="7199"/>
                    </a:lnTo>
                    <a:lnTo>
                      <a:pt x="1465" y="7199"/>
                    </a:lnTo>
                    <a:lnTo>
                      <a:pt x="1382" y="7157"/>
                    </a:lnTo>
                    <a:lnTo>
                      <a:pt x="1319" y="7219"/>
                    </a:lnTo>
                    <a:lnTo>
                      <a:pt x="1277" y="7261"/>
                    </a:lnTo>
                    <a:lnTo>
                      <a:pt x="1214" y="7303"/>
                    </a:lnTo>
                    <a:lnTo>
                      <a:pt x="1172" y="7261"/>
                    </a:lnTo>
                    <a:lnTo>
                      <a:pt x="1172" y="7240"/>
                    </a:lnTo>
                    <a:lnTo>
                      <a:pt x="1110" y="7219"/>
                    </a:lnTo>
                    <a:lnTo>
                      <a:pt x="1026" y="7219"/>
                    </a:lnTo>
                    <a:lnTo>
                      <a:pt x="942" y="7261"/>
                    </a:lnTo>
                    <a:lnTo>
                      <a:pt x="859" y="7261"/>
                    </a:lnTo>
                    <a:lnTo>
                      <a:pt x="817" y="7240"/>
                    </a:lnTo>
                    <a:lnTo>
                      <a:pt x="733" y="7240"/>
                    </a:lnTo>
                    <a:lnTo>
                      <a:pt x="691" y="7303"/>
                    </a:lnTo>
                    <a:lnTo>
                      <a:pt x="607" y="7324"/>
                    </a:lnTo>
                    <a:lnTo>
                      <a:pt x="607" y="7366"/>
                    </a:lnTo>
                    <a:lnTo>
                      <a:pt x="607" y="7429"/>
                    </a:lnTo>
                    <a:lnTo>
                      <a:pt x="419" y="7512"/>
                    </a:lnTo>
                    <a:lnTo>
                      <a:pt x="315" y="7512"/>
                    </a:lnTo>
                    <a:lnTo>
                      <a:pt x="294" y="7554"/>
                    </a:lnTo>
                    <a:lnTo>
                      <a:pt x="335" y="7638"/>
                    </a:lnTo>
                    <a:lnTo>
                      <a:pt x="419" y="7638"/>
                    </a:lnTo>
                    <a:lnTo>
                      <a:pt x="482" y="7659"/>
                    </a:lnTo>
                    <a:lnTo>
                      <a:pt x="482" y="7722"/>
                    </a:lnTo>
                    <a:lnTo>
                      <a:pt x="398" y="7722"/>
                    </a:lnTo>
                    <a:lnTo>
                      <a:pt x="377" y="7680"/>
                    </a:lnTo>
                    <a:lnTo>
                      <a:pt x="335" y="7722"/>
                    </a:lnTo>
                    <a:lnTo>
                      <a:pt x="294" y="7784"/>
                    </a:lnTo>
                    <a:lnTo>
                      <a:pt x="189" y="7847"/>
                    </a:lnTo>
                    <a:lnTo>
                      <a:pt x="105" y="7868"/>
                    </a:lnTo>
                    <a:lnTo>
                      <a:pt x="168" y="7931"/>
                    </a:lnTo>
                    <a:lnTo>
                      <a:pt x="273" y="7973"/>
                    </a:lnTo>
                    <a:lnTo>
                      <a:pt x="315" y="8035"/>
                    </a:lnTo>
                    <a:lnTo>
                      <a:pt x="419" y="8266"/>
                    </a:lnTo>
                    <a:lnTo>
                      <a:pt x="482" y="8307"/>
                    </a:lnTo>
                    <a:lnTo>
                      <a:pt x="587" y="8307"/>
                    </a:lnTo>
                    <a:lnTo>
                      <a:pt x="628" y="8349"/>
                    </a:lnTo>
                    <a:lnTo>
                      <a:pt x="649" y="8391"/>
                    </a:lnTo>
                    <a:lnTo>
                      <a:pt x="607" y="8454"/>
                    </a:lnTo>
                    <a:lnTo>
                      <a:pt x="545" y="8496"/>
                    </a:lnTo>
                    <a:lnTo>
                      <a:pt x="524" y="8559"/>
                    </a:lnTo>
                    <a:lnTo>
                      <a:pt x="587" y="8621"/>
                    </a:lnTo>
                    <a:lnTo>
                      <a:pt x="691" y="8663"/>
                    </a:lnTo>
                    <a:lnTo>
                      <a:pt x="817" y="8621"/>
                    </a:lnTo>
                    <a:lnTo>
                      <a:pt x="921" y="8559"/>
                    </a:lnTo>
                    <a:lnTo>
                      <a:pt x="963" y="8496"/>
                    </a:lnTo>
                    <a:lnTo>
                      <a:pt x="1005" y="8475"/>
                    </a:lnTo>
                    <a:lnTo>
                      <a:pt x="1047" y="8496"/>
                    </a:lnTo>
                    <a:lnTo>
                      <a:pt x="1068" y="8559"/>
                    </a:lnTo>
                    <a:lnTo>
                      <a:pt x="1005" y="8684"/>
                    </a:lnTo>
                    <a:lnTo>
                      <a:pt x="900" y="8726"/>
                    </a:lnTo>
                    <a:lnTo>
                      <a:pt x="796" y="8768"/>
                    </a:lnTo>
                    <a:lnTo>
                      <a:pt x="754" y="8810"/>
                    </a:lnTo>
                    <a:lnTo>
                      <a:pt x="796" y="8893"/>
                    </a:lnTo>
                    <a:lnTo>
                      <a:pt x="900" y="8914"/>
                    </a:lnTo>
                    <a:lnTo>
                      <a:pt x="963" y="8872"/>
                    </a:lnTo>
                    <a:lnTo>
                      <a:pt x="1110" y="8810"/>
                    </a:lnTo>
                    <a:lnTo>
                      <a:pt x="1151" y="8831"/>
                    </a:lnTo>
                    <a:lnTo>
                      <a:pt x="1151" y="8872"/>
                    </a:lnTo>
                    <a:lnTo>
                      <a:pt x="963" y="8935"/>
                    </a:lnTo>
                    <a:lnTo>
                      <a:pt x="838" y="8998"/>
                    </a:lnTo>
                    <a:lnTo>
                      <a:pt x="817" y="9040"/>
                    </a:lnTo>
                    <a:lnTo>
                      <a:pt x="1005" y="9228"/>
                    </a:lnTo>
                    <a:lnTo>
                      <a:pt x="1131" y="9291"/>
                    </a:lnTo>
                    <a:lnTo>
                      <a:pt x="1277" y="9291"/>
                    </a:lnTo>
                    <a:lnTo>
                      <a:pt x="1340" y="9228"/>
                    </a:lnTo>
                    <a:lnTo>
                      <a:pt x="1361" y="9103"/>
                    </a:lnTo>
                    <a:lnTo>
                      <a:pt x="1319" y="9040"/>
                    </a:lnTo>
                    <a:lnTo>
                      <a:pt x="1277" y="8998"/>
                    </a:lnTo>
                    <a:lnTo>
                      <a:pt x="1319" y="8977"/>
                    </a:lnTo>
                    <a:lnTo>
                      <a:pt x="1361" y="8977"/>
                    </a:lnTo>
                    <a:lnTo>
                      <a:pt x="1444" y="9082"/>
                    </a:lnTo>
                    <a:lnTo>
                      <a:pt x="1465" y="9103"/>
                    </a:lnTo>
                    <a:lnTo>
                      <a:pt x="1465" y="9144"/>
                    </a:lnTo>
                    <a:lnTo>
                      <a:pt x="1570" y="9207"/>
                    </a:lnTo>
                    <a:lnTo>
                      <a:pt x="1758" y="9228"/>
                    </a:lnTo>
                    <a:lnTo>
                      <a:pt x="1884" y="9228"/>
                    </a:lnTo>
                    <a:lnTo>
                      <a:pt x="1988" y="9144"/>
                    </a:lnTo>
                    <a:lnTo>
                      <a:pt x="2051" y="9123"/>
                    </a:lnTo>
                    <a:lnTo>
                      <a:pt x="2114" y="9144"/>
                    </a:lnTo>
                    <a:lnTo>
                      <a:pt x="2114" y="9228"/>
                    </a:lnTo>
                    <a:lnTo>
                      <a:pt x="2177" y="9291"/>
                    </a:lnTo>
                    <a:lnTo>
                      <a:pt x="2219" y="9291"/>
                    </a:lnTo>
                    <a:lnTo>
                      <a:pt x="2281" y="9312"/>
                    </a:lnTo>
                    <a:lnTo>
                      <a:pt x="2302" y="9458"/>
                    </a:lnTo>
                    <a:lnTo>
                      <a:pt x="2260" y="9458"/>
                    </a:lnTo>
                    <a:lnTo>
                      <a:pt x="2114" y="9542"/>
                    </a:lnTo>
                    <a:lnTo>
                      <a:pt x="2114" y="9626"/>
                    </a:lnTo>
                    <a:lnTo>
                      <a:pt x="2156" y="9667"/>
                    </a:lnTo>
                    <a:lnTo>
                      <a:pt x="2156" y="9730"/>
                    </a:lnTo>
                    <a:lnTo>
                      <a:pt x="2072" y="9667"/>
                    </a:lnTo>
                    <a:lnTo>
                      <a:pt x="2051" y="9647"/>
                    </a:lnTo>
                    <a:lnTo>
                      <a:pt x="1968" y="9626"/>
                    </a:lnTo>
                    <a:lnTo>
                      <a:pt x="1884" y="9542"/>
                    </a:lnTo>
                    <a:lnTo>
                      <a:pt x="1696" y="9458"/>
                    </a:lnTo>
                    <a:lnTo>
                      <a:pt x="1465" y="9458"/>
                    </a:lnTo>
                    <a:lnTo>
                      <a:pt x="1319" y="9437"/>
                    </a:lnTo>
                    <a:lnTo>
                      <a:pt x="1110" y="9500"/>
                    </a:lnTo>
                    <a:lnTo>
                      <a:pt x="1110" y="9542"/>
                    </a:lnTo>
                    <a:lnTo>
                      <a:pt x="1214" y="9626"/>
                    </a:lnTo>
                    <a:lnTo>
                      <a:pt x="1361" y="9647"/>
                    </a:lnTo>
                    <a:lnTo>
                      <a:pt x="1486" y="9667"/>
                    </a:lnTo>
                    <a:lnTo>
                      <a:pt x="1654" y="9772"/>
                    </a:lnTo>
                    <a:lnTo>
                      <a:pt x="1842" y="9856"/>
                    </a:lnTo>
                    <a:lnTo>
                      <a:pt x="1947" y="9856"/>
                    </a:lnTo>
                    <a:lnTo>
                      <a:pt x="2009" y="9877"/>
                    </a:lnTo>
                    <a:lnTo>
                      <a:pt x="1884" y="9940"/>
                    </a:lnTo>
                    <a:lnTo>
                      <a:pt x="1654" y="9940"/>
                    </a:lnTo>
                    <a:lnTo>
                      <a:pt x="1444" y="9814"/>
                    </a:lnTo>
                    <a:lnTo>
                      <a:pt x="1361" y="9751"/>
                    </a:lnTo>
                    <a:lnTo>
                      <a:pt x="1214" y="9751"/>
                    </a:lnTo>
                    <a:lnTo>
                      <a:pt x="1005" y="9647"/>
                    </a:lnTo>
                    <a:lnTo>
                      <a:pt x="796" y="9647"/>
                    </a:lnTo>
                    <a:lnTo>
                      <a:pt x="649" y="9563"/>
                    </a:lnTo>
                    <a:lnTo>
                      <a:pt x="482" y="9521"/>
                    </a:lnTo>
                    <a:lnTo>
                      <a:pt x="294" y="9605"/>
                    </a:lnTo>
                    <a:lnTo>
                      <a:pt x="294" y="9730"/>
                    </a:lnTo>
                    <a:lnTo>
                      <a:pt x="231" y="9667"/>
                    </a:lnTo>
                    <a:lnTo>
                      <a:pt x="168" y="9667"/>
                    </a:lnTo>
                    <a:lnTo>
                      <a:pt x="105" y="9730"/>
                    </a:lnTo>
                    <a:lnTo>
                      <a:pt x="63" y="9730"/>
                    </a:lnTo>
                    <a:lnTo>
                      <a:pt x="1" y="9814"/>
                    </a:lnTo>
                    <a:lnTo>
                      <a:pt x="1" y="9877"/>
                    </a:lnTo>
                    <a:lnTo>
                      <a:pt x="1" y="9960"/>
                    </a:lnTo>
                    <a:lnTo>
                      <a:pt x="63" y="9940"/>
                    </a:lnTo>
                    <a:lnTo>
                      <a:pt x="105" y="9940"/>
                    </a:lnTo>
                    <a:lnTo>
                      <a:pt x="147" y="9960"/>
                    </a:lnTo>
                    <a:lnTo>
                      <a:pt x="63" y="10023"/>
                    </a:lnTo>
                    <a:lnTo>
                      <a:pt x="22" y="10086"/>
                    </a:lnTo>
                    <a:lnTo>
                      <a:pt x="63" y="10191"/>
                    </a:lnTo>
                    <a:lnTo>
                      <a:pt x="189" y="10253"/>
                    </a:lnTo>
                    <a:lnTo>
                      <a:pt x="273" y="10170"/>
                    </a:lnTo>
                    <a:lnTo>
                      <a:pt x="315" y="10149"/>
                    </a:lnTo>
                    <a:lnTo>
                      <a:pt x="377" y="10149"/>
                    </a:lnTo>
                    <a:lnTo>
                      <a:pt x="440" y="10023"/>
                    </a:lnTo>
                    <a:lnTo>
                      <a:pt x="503" y="9981"/>
                    </a:lnTo>
                    <a:lnTo>
                      <a:pt x="587" y="9981"/>
                    </a:lnTo>
                    <a:lnTo>
                      <a:pt x="524" y="10044"/>
                    </a:lnTo>
                    <a:lnTo>
                      <a:pt x="482" y="10170"/>
                    </a:lnTo>
                    <a:lnTo>
                      <a:pt x="398" y="10232"/>
                    </a:lnTo>
                    <a:lnTo>
                      <a:pt x="315" y="10274"/>
                    </a:lnTo>
                    <a:lnTo>
                      <a:pt x="356" y="10442"/>
                    </a:lnTo>
                    <a:lnTo>
                      <a:pt x="503" y="10588"/>
                    </a:lnTo>
                    <a:lnTo>
                      <a:pt x="566" y="10546"/>
                    </a:lnTo>
                    <a:lnTo>
                      <a:pt x="607" y="10546"/>
                    </a:lnTo>
                    <a:lnTo>
                      <a:pt x="775" y="10609"/>
                    </a:lnTo>
                    <a:lnTo>
                      <a:pt x="879" y="10609"/>
                    </a:lnTo>
                    <a:lnTo>
                      <a:pt x="879" y="10672"/>
                    </a:lnTo>
                    <a:lnTo>
                      <a:pt x="817" y="10756"/>
                    </a:lnTo>
                    <a:lnTo>
                      <a:pt x="733" y="10797"/>
                    </a:lnTo>
                    <a:lnTo>
                      <a:pt x="712" y="10776"/>
                    </a:lnTo>
                    <a:lnTo>
                      <a:pt x="545" y="10776"/>
                    </a:lnTo>
                    <a:lnTo>
                      <a:pt x="482" y="10797"/>
                    </a:lnTo>
                    <a:lnTo>
                      <a:pt x="419" y="10881"/>
                    </a:lnTo>
                    <a:lnTo>
                      <a:pt x="273" y="10881"/>
                    </a:lnTo>
                    <a:lnTo>
                      <a:pt x="210" y="10923"/>
                    </a:lnTo>
                    <a:lnTo>
                      <a:pt x="210" y="11069"/>
                    </a:lnTo>
                    <a:lnTo>
                      <a:pt x="294" y="11174"/>
                    </a:lnTo>
                    <a:lnTo>
                      <a:pt x="335" y="11237"/>
                    </a:lnTo>
                    <a:lnTo>
                      <a:pt x="419" y="11425"/>
                    </a:lnTo>
                    <a:lnTo>
                      <a:pt x="545" y="11488"/>
                    </a:lnTo>
                    <a:lnTo>
                      <a:pt x="503" y="11509"/>
                    </a:lnTo>
                    <a:lnTo>
                      <a:pt x="503" y="11530"/>
                    </a:lnTo>
                    <a:lnTo>
                      <a:pt x="587" y="11592"/>
                    </a:lnTo>
                    <a:lnTo>
                      <a:pt x="670" y="11697"/>
                    </a:lnTo>
                    <a:lnTo>
                      <a:pt x="754" y="11760"/>
                    </a:lnTo>
                    <a:lnTo>
                      <a:pt x="859" y="11823"/>
                    </a:lnTo>
                    <a:lnTo>
                      <a:pt x="963" y="11927"/>
                    </a:lnTo>
                    <a:lnTo>
                      <a:pt x="1047" y="11969"/>
                    </a:lnTo>
                    <a:lnTo>
                      <a:pt x="1068" y="11948"/>
                    </a:lnTo>
                    <a:lnTo>
                      <a:pt x="1068" y="11864"/>
                    </a:lnTo>
                    <a:lnTo>
                      <a:pt x="1047" y="11718"/>
                    </a:lnTo>
                    <a:lnTo>
                      <a:pt x="1047" y="11634"/>
                    </a:lnTo>
                    <a:lnTo>
                      <a:pt x="1110" y="11592"/>
                    </a:lnTo>
                    <a:lnTo>
                      <a:pt x="1131" y="11488"/>
                    </a:lnTo>
                    <a:lnTo>
                      <a:pt x="1131" y="11404"/>
                    </a:lnTo>
                    <a:lnTo>
                      <a:pt x="1172" y="11383"/>
                    </a:lnTo>
                    <a:lnTo>
                      <a:pt x="1214" y="11383"/>
                    </a:lnTo>
                    <a:lnTo>
                      <a:pt x="1235" y="11488"/>
                    </a:lnTo>
                    <a:lnTo>
                      <a:pt x="1277" y="11592"/>
                    </a:lnTo>
                    <a:lnTo>
                      <a:pt x="1277" y="11655"/>
                    </a:lnTo>
                    <a:lnTo>
                      <a:pt x="1319" y="11718"/>
                    </a:lnTo>
                    <a:lnTo>
                      <a:pt x="1340" y="11697"/>
                    </a:lnTo>
                    <a:lnTo>
                      <a:pt x="1361" y="11634"/>
                    </a:lnTo>
                    <a:lnTo>
                      <a:pt x="1444" y="11634"/>
                    </a:lnTo>
                    <a:lnTo>
                      <a:pt x="1549" y="11551"/>
                    </a:lnTo>
                    <a:lnTo>
                      <a:pt x="1570" y="11592"/>
                    </a:lnTo>
                    <a:lnTo>
                      <a:pt x="1654" y="11592"/>
                    </a:lnTo>
                    <a:lnTo>
                      <a:pt x="1675" y="11634"/>
                    </a:lnTo>
                    <a:lnTo>
                      <a:pt x="1612" y="11718"/>
                    </a:lnTo>
                    <a:lnTo>
                      <a:pt x="1549" y="11823"/>
                    </a:lnTo>
                    <a:lnTo>
                      <a:pt x="1549" y="11927"/>
                    </a:lnTo>
                    <a:lnTo>
                      <a:pt x="1633" y="11948"/>
                    </a:lnTo>
                    <a:lnTo>
                      <a:pt x="1675" y="11927"/>
                    </a:lnTo>
                    <a:lnTo>
                      <a:pt x="1737" y="11739"/>
                    </a:lnTo>
                    <a:lnTo>
                      <a:pt x="1758" y="11655"/>
                    </a:lnTo>
                    <a:lnTo>
                      <a:pt x="1842" y="11697"/>
                    </a:lnTo>
                    <a:lnTo>
                      <a:pt x="1926" y="11823"/>
                    </a:lnTo>
                    <a:lnTo>
                      <a:pt x="1968" y="11844"/>
                    </a:lnTo>
                    <a:lnTo>
                      <a:pt x="2051" y="11802"/>
                    </a:lnTo>
                    <a:lnTo>
                      <a:pt x="2051" y="11718"/>
                    </a:lnTo>
                    <a:lnTo>
                      <a:pt x="2093" y="11634"/>
                    </a:lnTo>
                    <a:lnTo>
                      <a:pt x="2198" y="11634"/>
                    </a:lnTo>
                    <a:lnTo>
                      <a:pt x="2240" y="11655"/>
                    </a:lnTo>
                    <a:lnTo>
                      <a:pt x="2240" y="11760"/>
                    </a:lnTo>
                    <a:lnTo>
                      <a:pt x="2177" y="11864"/>
                    </a:lnTo>
                    <a:lnTo>
                      <a:pt x="2177" y="11969"/>
                    </a:lnTo>
                    <a:lnTo>
                      <a:pt x="2240" y="11927"/>
                    </a:lnTo>
                    <a:lnTo>
                      <a:pt x="2344" y="11844"/>
                    </a:lnTo>
                    <a:lnTo>
                      <a:pt x="2386" y="11739"/>
                    </a:lnTo>
                    <a:lnTo>
                      <a:pt x="2470" y="11655"/>
                    </a:lnTo>
                    <a:lnTo>
                      <a:pt x="2595" y="11634"/>
                    </a:lnTo>
                    <a:lnTo>
                      <a:pt x="2700" y="11655"/>
                    </a:lnTo>
                    <a:lnTo>
                      <a:pt x="2784" y="11739"/>
                    </a:lnTo>
                    <a:lnTo>
                      <a:pt x="2909" y="11802"/>
                    </a:lnTo>
                    <a:lnTo>
                      <a:pt x="3076" y="11927"/>
                    </a:lnTo>
                    <a:lnTo>
                      <a:pt x="3181" y="11948"/>
                    </a:lnTo>
                    <a:lnTo>
                      <a:pt x="3223" y="11906"/>
                    </a:lnTo>
                    <a:lnTo>
                      <a:pt x="3286" y="11906"/>
                    </a:lnTo>
                    <a:lnTo>
                      <a:pt x="3390" y="12011"/>
                    </a:lnTo>
                    <a:lnTo>
                      <a:pt x="3516" y="12116"/>
                    </a:lnTo>
                    <a:lnTo>
                      <a:pt x="3495" y="12220"/>
                    </a:lnTo>
                    <a:lnTo>
                      <a:pt x="3495" y="12241"/>
                    </a:lnTo>
                    <a:lnTo>
                      <a:pt x="3537" y="12241"/>
                    </a:lnTo>
                    <a:lnTo>
                      <a:pt x="3558" y="12220"/>
                    </a:lnTo>
                    <a:lnTo>
                      <a:pt x="3620" y="12241"/>
                    </a:lnTo>
                    <a:lnTo>
                      <a:pt x="3662" y="12325"/>
                    </a:lnTo>
                    <a:lnTo>
                      <a:pt x="3746" y="12367"/>
                    </a:lnTo>
                    <a:lnTo>
                      <a:pt x="3809" y="12429"/>
                    </a:lnTo>
                    <a:lnTo>
                      <a:pt x="3830" y="12492"/>
                    </a:lnTo>
                    <a:lnTo>
                      <a:pt x="3851" y="12534"/>
                    </a:lnTo>
                    <a:lnTo>
                      <a:pt x="3913" y="12534"/>
                    </a:lnTo>
                    <a:lnTo>
                      <a:pt x="3913" y="12471"/>
                    </a:lnTo>
                    <a:lnTo>
                      <a:pt x="3955" y="12471"/>
                    </a:lnTo>
                    <a:lnTo>
                      <a:pt x="4018" y="12492"/>
                    </a:lnTo>
                    <a:lnTo>
                      <a:pt x="4039" y="12576"/>
                    </a:lnTo>
                    <a:lnTo>
                      <a:pt x="4164" y="12681"/>
                    </a:lnTo>
                    <a:lnTo>
                      <a:pt x="4248" y="12785"/>
                    </a:lnTo>
                    <a:lnTo>
                      <a:pt x="4290" y="12806"/>
                    </a:lnTo>
                    <a:lnTo>
                      <a:pt x="4353" y="12869"/>
                    </a:lnTo>
                    <a:lnTo>
                      <a:pt x="4332" y="12953"/>
                    </a:lnTo>
                    <a:lnTo>
                      <a:pt x="4353" y="12973"/>
                    </a:lnTo>
                    <a:lnTo>
                      <a:pt x="4353" y="13015"/>
                    </a:lnTo>
                    <a:lnTo>
                      <a:pt x="4290" y="13078"/>
                    </a:lnTo>
                    <a:lnTo>
                      <a:pt x="4248" y="13183"/>
                    </a:lnTo>
                    <a:lnTo>
                      <a:pt x="4164" y="13225"/>
                    </a:lnTo>
                    <a:lnTo>
                      <a:pt x="4164" y="13266"/>
                    </a:lnTo>
                    <a:lnTo>
                      <a:pt x="4269" y="13266"/>
                    </a:lnTo>
                    <a:lnTo>
                      <a:pt x="4290" y="13287"/>
                    </a:lnTo>
                    <a:lnTo>
                      <a:pt x="4269" y="13329"/>
                    </a:lnTo>
                    <a:lnTo>
                      <a:pt x="4227" y="13371"/>
                    </a:lnTo>
                    <a:lnTo>
                      <a:pt x="4123" y="13476"/>
                    </a:lnTo>
                    <a:lnTo>
                      <a:pt x="4081" y="13497"/>
                    </a:lnTo>
                    <a:lnTo>
                      <a:pt x="4081" y="13538"/>
                    </a:lnTo>
                    <a:lnTo>
                      <a:pt x="4144" y="13601"/>
                    </a:lnTo>
                    <a:lnTo>
                      <a:pt x="4185" y="13685"/>
                    </a:lnTo>
                    <a:lnTo>
                      <a:pt x="4185" y="13727"/>
                    </a:lnTo>
                    <a:lnTo>
                      <a:pt x="4374" y="13894"/>
                    </a:lnTo>
                    <a:lnTo>
                      <a:pt x="4416" y="13957"/>
                    </a:lnTo>
                    <a:lnTo>
                      <a:pt x="4416" y="14061"/>
                    </a:lnTo>
                    <a:lnTo>
                      <a:pt x="4457" y="14124"/>
                    </a:lnTo>
                    <a:lnTo>
                      <a:pt x="4416" y="14166"/>
                    </a:lnTo>
                    <a:lnTo>
                      <a:pt x="4416" y="14250"/>
                    </a:lnTo>
                    <a:lnTo>
                      <a:pt x="4478" y="14333"/>
                    </a:lnTo>
                    <a:lnTo>
                      <a:pt x="4520" y="14333"/>
                    </a:lnTo>
                    <a:lnTo>
                      <a:pt x="4562" y="14354"/>
                    </a:lnTo>
                    <a:lnTo>
                      <a:pt x="4583" y="14438"/>
                    </a:lnTo>
                    <a:lnTo>
                      <a:pt x="4667" y="14543"/>
                    </a:lnTo>
                    <a:lnTo>
                      <a:pt x="4709" y="14585"/>
                    </a:lnTo>
                    <a:lnTo>
                      <a:pt x="4709" y="14668"/>
                    </a:lnTo>
                    <a:lnTo>
                      <a:pt x="4688" y="14752"/>
                    </a:lnTo>
                    <a:lnTo>
                      <a:pt x="4604" y="14773"/>
                    </a:lnTo>
                    <a:lnTo>
                      <a:pt x="4520" y="14857"/>
                    </a:lnTo>
                    <a:lnTo>
                      <a:pt x="4499" y="14940"/>
                    </a:lnTo>
                    <a:lnTo>
                      <a:pt x="4457" y="15003"/>
                    </a:lnTo>
                    <a:lnTo>
                      <a:pt x="4395" y="15003"/>
                    </a:lnTo>
                    <a:lnTo>
                      <a:pt x="4290" y="15087"/>
                    </a:lnTo>
                    <a:lnTo>
                      <a:pt x="4269" y="15149"/>
                    </a:lnTo>
                    <a:lnTo>
                      <a:pt x="4311" y="15170"/>
                    </a:lnTo>
                    <a:lnTo>
                      <a:pt x="4374" y="15149"/>
                    </a:lnTo>
                    <a:lnTo>
                      <a:pt x="4416" y="15087"/>
                    </a:lnTo>
                    <a:lnTo>
                      <a:pt x="4478" y="15087"/>
                    </a:lnTo>
                    <a:lnTo>
                      <a:pt x="4583" y="14982"/>
                    </a:lnTo>
                    <a:lnTo>
                      <a:pt x="4688" y="14982"/>
                    </a:lnTo>
                    <a:lnTo>
                      <a:pt x="4667" y="15108"/>
                    </a:lnTo>
                    <a:lnTo>
                      <a:pt x="4625" y="15170"/>
                    </a:lnTo>
                    <a:lnTo>
                      <a:pt x="4667" y="15254"/>
                    </a:lnTo>
                    <a:lnTo>
                      <a:pt x="4667" y="15317"/>
                    </a:lnTo>
                    <a:lnTo>
                      <a:pt x="4709" y="15421"/>
                    </a:lnTo>
                    <a:lnTo>
                      <a:pt x="4729" y="15526"/>
                    </a:lnTo>
                    <a:lnTo>
                      <a:pt x="4688" y="15631"/>
                    </a:lnTo>
                    <a:lnTo>
                      <a:pt x="4688" y="15694"/>
                    </a:lnTo>
                    <a:lnTo>
                      <a:pt x="4709" y="15777"/>
                    </a:lnTo>
                    <a:lnTo>
                      <a:pt x="4709" y="15798"/>
                    </a:lnTo>
                    <a:lnTo>
                      <a:pt x="4667" y="15735"/>
                    </a:lnTo>
                    <a:lnTo>
                      <a:pt x="4604" y="15777"/>
                    </a:lnTo>
                    <a:lnTo>
                      <a:pt x="4625" y="15903"/>
                    </a:lnTo>
                    <a:lnTo>
                      <a:pt x="4688" y="16007"/>
                    </a:lnTo>
                    <a:lnTo>
                      <a:pt x="4688" y="16049"/>
                    </a:lnTo>
                    <a:lnTo>
                      <a:pt x="4667" y="16049"/>
                    </a:lnTo>
                    <a:lnTo>
                      <a:pt x="4604" y="16112"/>
                    </a:lnTo>
                    <a:lnTo>
                      <a:pt x="4625" y="16196"/>
                    </a:lnTo>
                    <a:lnTo>
                      <a:pt x="4667" y="16238"/>
                    </a:lnTo>
                    <a:lnTo>
                      <a:pt x="4729" y="16238"/>
                    </a:lnTo>
                    <a:lnTo>
                      <a:pt x="4792" y="16300"/>
                    </a:lnTo>
                    <a:lnTo>
                      <a:pt x="4792" y="16342"/>
                    </a:lnTo>
                    <a:lnTo>
                      <a:pt x="4729" y="16405"/>
                    </a:lnTo>
                    <a:lnTo>
                      <a:pt x="4729" y="16468"/>
                    </a:lnTo>
                    <a:lnTo>
                      <a:pt x="4667" y="16551"/>
                    </a:lnTo>
                    <a:lnTo>
                      <a:pt x="4604" y="16572"/>
                    </a:lnTo>
                    <a:lnTo>
                      <a:pt x="4520" y="16551"/>
                    </a:lnTo>
                    <a:lnTo>
                      <a:pt x="4478" y="16572"/>
                    </a:lnTo>
                    <a:lnTo>
                      <a:pt x="4478" y="16635"/>
                    </a:lnTo>
                    <a:lnTo>
                      <a:pt x="4562" y="16656"/>
                    </a:lnTo>
                    <a:lnTo>
                      <a:pt x="4625" y="16656"/>
                    </a:lnTo>
                    <a:lnTo>
                      <a:pt x="4688" y="16719"/>
                    </a:lnTo>
                    <a:lnTo>
                      <a:pt x="4729" y="16719"/>
                    </a:lnTo>
                    <a:lnTo>
                      <a:pt x="4813" y="16740"/>
                    </a:lnTo>
                    <a:lnTo>
                      <a:pt x="4855" y="16782"/>
                    </a:lnTo>
                    <a:lnTo>
                      <a:pt x="4855" y="16886"/>
                    </a:lnTo>
                    <a:lnTo>
                      <a:pt x="4876" y="17033"/>
                    </a:lnTo>
                    <a:lnTo>
                      <a:pt x="4771" y="17137"/>
                    </a:lnTo>
                    <a:lnTo>
                      <a:pt x="4750" y="17200"/>
                    </a:lnTo>
                    <a:lnTo>
                      <a:pt x="4792" y="17263"/>
                    </a:lnTo>
                    <a:lnTo>
                      <a:pt x="4709" y="17409"/>
                    </a:lnTo>
                    <a:lnTo>
                      <a:pt x="4604" y="17472"/>
                    </a:lnTo>
                    <a:lnTo>
                      <a:pt x="4541" y="17472"/>
                    </a:lnTo>
                    <a:lnTo>
                      <a:pt x="4478" y="17409"/>
                    </a:lnTo>
                    <a:lnTo>
                      <a:pt x="4436" y="17409"/>
                    </a:lnTo>
                    <a:lnTo>
                      <a:pt x="4332" y="17493"/>
                    </a:lnTo>
                    <a:lnTo>
                      <a:pt x="4290" y="17577"/>
                    </a:lnTo>
                    <a:lnTo>
                      <a:pt x="4332" y="17598"/>
                    </a:lnTo>
                    <a:lnTo>
                      <a:pt x="4374" y="17598"/>
                    </a:lnTo>
                    <a:lnTo>
                      <a:pt x="4541" y="17618"/>
                    </a:lnTo>
                    <a:lnTo>
                      <a:pt x="4583" y="17577"/>
                    </a:lnTo>
                    <a:lnTo>
                      <a:pt x="4604" y="17556"/>
                    </a:lnTo>
                    <a:lnTo>
                      <a:pt x="4646" y="17577"/>
                    </a:lnTo>
                    <a:lnTo>
                      <a:pt x="4646" y="17618"/>
                    </a:lnTo>
                    <a:lnTo>
                      <a:pt x="4667" y="17660"/>
                    </a:lnTo>
                    <a:lnTo>
                      <a:pt x="4604" y="17702"/>
                    </a:lnTo>
                    <a:lnTo>
                      <a:pt x="4562" y="17702"/>
                    </a:lnTo>
                    <a:lnTo>
                      <a:pt x="4541" y="17723"/>
                    </a:lnTo>
                    <a:lnTo>
                      <a:pt x="4541" y="17807"/>
                    </a:lnTo>
                    <a:lnTo>
                      <a:pt x="4499" y="17828"/>
                    </a:lnTo>
                    <a:lnTo>
                      <a:pt x="4436" y="17828"/>
                    </a:lnTo>
                    <a:lnTo>
                      <a:pt x="4290" y="17932"/>
                    </a:lnTo>
                    <a:lnTo>
                      <a:pt x="4185" y="17995"/>
                    </a:lnTo>
                    <a:lnTo>
                      <a:pt x="4185" y="18037"/>
                    </a:lnTo>
                    <a:lnTo>
                      <a:pt x="4269" y="18121"/>
                    </a:lnTo>
                    <a:lnTo>
                      <a:pt x="4395" y="18142"/>
                    </a:lnTo>
                    <a:lnTo>
                      <a:pt x="4499" y="18121"/>
                    </a:lnTo>
                    <a:lnTo>
                      <a:pt x="4583" y="18016"/>
                    </a:lnTo>
                    <a:lnTo>
                      <a:pt x="4646" y="17911"/>
                    </a:lnTo>
                    <a:lnTo>
                      <a:pt x="4688" y="17870"/>
                    </a:lnTo>
                    <a:lnTo>
                      <a:pt x="4709" y="17870"/>
                    </a:lnTo>
                    <a:lnTo>
                      <a:pt x="4709" y="17911"/>
                    </a:lnTo>
                    <a:lnTo>
                      <a:pt x="4604" y="18079"/>
                    </a:lnTo>
                    <a:lnTo>
                      <a:pt x="4478" y="18204"/>
                    </a:lnTo>
                    <a:lnTo>
                      <a:pt x="4436" y="18183"/>
                    </a:lnTo>
                    <a:lnTo>
                      <a:pt x="4269" y="18204"/>
                    </a:lnTo>
                    <a:lnTo>
                      <a:pt x="4227" y="18225"/>
                    </a:lnTo>
                    <a:lnTo>
                      <a:pt x="4164" y="18309"/>
                    </a:lnTo>
                    <a:lnTo>
                      <a:pt x="4144" y="18288"/>
                    </a:lnTo>
                    <a:lnTo>
                      <a:pt x="4039" y="18288"/>
                    </a:lnTo>
                    <a:lnTo>
                      <a:pt x="3934" y="18330"/>
                    </a:lnTo>
                    <a:lnTo>
                      <a:pt x="3934" y="18393"/>
                    </a:lnTo>
                    <a:lnTo>
                      <a:pt x="3955" y="18414"/>
                    </a:lnTo>
                    <a:lnTo>
                      <a:pt x="3976" y="18455"/>
                    </a:lnTo>
                    <a:lnTo>
                      <a:pt x="3955" y="18539"/>
                    </a:lnTo>
                    <a:lnTo>
                      <a:pt x="4018" y="18665"/>
                    </a:lnTo>
                    <a:lnTo>
                      <a:pt x="4039" y="18665"/>
                    </a:lnTo>
                    <a:lnTo>
                      <a:pt x="4060" y="18602"/>
                    </a:lnTo>
                    <a:lnTo>
                      <a:pt x="4123" y="18602"/>
                    </a:lnTo>
                    <a:lnTo>
                      <a:pt x="4164" y="18644"/>
                    </a:lnTo>
                    <a:lnTo>
                      <a:pt x="4185" y="18707"/>
                    </a:lnTo>
                    <a:lnTo>
                      <a:pt x="4185" y="18769"/>
                    </a:lnTo>
                    <a:lnTo>
                      <a:pt x="4248" y="18832"/>
                    </a:lnTo>
                    <a:lnTo>
                      <a:pt x="4374" y="18832"/>
                    </a:lnTo>
                    <a:lnTo>
                      <a:pt x="4457" y="18769"/>
                    </a:lnTo>
                    <a:lnTo>
                      <a:pt x="4478" y="18748"/>
                    </a:lnTo>
                    <a:lnTo>
                      <a:pt x="4541" y="18748"/>
                    </a:lnTo>
                    <a:lnTo>
                      <a:pt x="4646" y="18727"/>
                    </a:lnTo>
                    <a:lnTo>
                      <a:pt x="4688" y="18665"/>
                    </a:lnTo>
                    <a:lnTo>
                      <a:pt x="4709" y="18560"/>
                    </a:lnTo>
                    <a:lnTo>
                      <a:pt x="4688" y="18497"/>
                    </a:lnTo>
                    <a:lnTo>
                      <a:pt x="4646" y="18434"/>
                    </a:lnTo>
                    <a:lnTo>
                      <a:pt x="4750" y="18434"/>
                    </a:lnTo>
                    <a:lnTo>
                      <a:pt x="4750" y="18393"/>
                    </a:lnTo>
                    <a:lnTo>
                      <a:pt x="4771" y="18225"/>
                    </a:lnTo>
                    <a:lnTo>
                      <a:pt x="4813" y="18309"/>
                    </a:lnTo>
                    <a:lnTo>
                      <a:pt x="4876" y="18351"/>
                    </a:lnTo>
                    <a:lnTo>
                      <a:pt x="4918" y="18351"/>
                    </a:lnTo>
                    <a:lnTo>
                      <a:pt x="4981" y="18288"/>
                    </a:lnTo>
                    <a:lnTo>
                      <a:pt x="4981" y="18121"/>
                    </a:lnTo>
                    <a:lnTo>
                      <a:pt x="4981" y="18016"/>
                    </a:lnTo>
                    <a:lnTo>
                      <a:pt x="4918" y="17911"/>
                    </a:lnTo>
                    <a:lnTo>
                      <a:pt x="4897" y="17828"/>
                    </a:lnTo>
                    <a:lnTo>
                      <a:pt x="4918" y="17618"/>
                    </a:lnTo>
                    <a:lnTo>
                      <a:pt x="4960" y="17577"/>
                    </a:lnTo>
                    <a:lnTo>
                      <a:pt x="4981" y="17577"/>
                    </a:lnTo>
                    <a:lnTo>
                      <a:pt x="4981" y="17660"/>
                    </a:lnTo>
                    <a:lnTo>
                      <a:pt x="4960" y="17723"/>
                    </a:lnTo>
                    <a:lnTo>
                      <a:pt x="4981" y="17828"/>
                    </a:lnTo>
                    <a:lnTo>
                      <a:pt x="5022" y="17932"/>
                    </a:lnTo>
                    <a:lnTo>
                      <a:pt x="5022" y="18079"/>
                    </a:lnTo>
                    <a:lnTo>
                      <a:pt x="5001" y="18204"/>
                    </a:lnTo>
                    <a:lnTo>
                      <a:pt x="5001" y="18309"/>
                    </a:lnTo>
                    <a:lnTo>
                      <a:pt x="5064" y="18309"/>
                    </a:lnTo>
                    <a:lnTo>
                      <a:pt x="5085" y="18288"/>
                    </a:lnTo>
                    <a:lnTo>
                      <a:pt x="5169" y="18225"/>
                    </a:lnTo>
                    <a:lnTo>
                      <a:pt x="5169" y="18183"/>
                    </a:lnTo>
                    <a:lnTo>
                      <a:pt x="5273" y="18037"/>
                    </a:lnTo>
                    <a:lnTo>
                      <a:pt x="5378" y="17995"/>
                    </a:lnTo>
                    <a:lnTo>
                      <a:pt x="5420" y="17995"/>
                    </a:lnTo>
                    <a:lnTo>
                      <a:pt x="5420" y="18016"/>
                    </a:lnTo>
                    <a:lnTo>
                      <a:pt x="5336" y="18079"/>
                    </a:lnTo>
                    <a:lnTo>
                      <a:pt x="5294" y="18121"/>
                    </a:lnTo>
                    <a:lnTo>
                      <a:pt x="5232" y="18246"/>
                    </a:lnTo>
                    <a:lnTo>
                      <a:pt x="5169" y="18330"/>
                    </a:lnTo>
                    <a:lnTo>
                      <a:pt x="5169" y="18393"/>
                    </a:lnTo>
                    <a:lnTo>
                      <a:pt x="5211" y="18414"/>
                    </a:lnTo>
                    <a:lnTo>
                      <a:pt x="5294" y="18414"/>
                    </a:lnTo>
                    <a:lnTo>
                      <a:pt x="5336" y="18434"/>
                    </a:lnTo>
                    <a:lnTo>
                      <a:pt x="5399" y="18518"/>
                    </a:lnTo>
                    <a:lnTo>
                      <a:pt x="5483" y="18539"/>
                    </a:lnTo>
                    <a:lnTo>
                      <a:pt x="5587" y="18518"/>
                    </a:lnTo>
                    <a:lnTo>
                      <a:pt x="5650" y="18455"/>
                    </a:lnTo>
                    <a:lnTo>
                      <a:pt x="5713" y="18455"/>
                    </a:lnTo>
                    <a:lnTo>
                      <a:pt x="5734" y="18497"/>
                    </a:lnTo>
                    <a:lnTo>
                      <a:pt x="5734" y="18539"/>
                    </a:lnTo>
                    <a:lnTo>
                      <a:pt x="5608" y="18623"/>
                    </a:lnTo>
                    <a:lnTo>
                      <a:pt x="5420" y="18665"/>
                    </a:lnTo>
                    <a:lnTo>
                      <a:pt x="5294" y="18665"/>
                    </a:lnTo>
                    <a:lnTo>
                      <a:pt x="5211" y="18727"/>
                    </a:lnTo>
                    <a:lnTo>
                      <a:pt x="5169" y="18769"/>
                    </a:lnTo>
                    <a:lnTo>
                      <a:pt x="5169" y="18832"/>
                    </a:lnTo>
                    <a:lnTo>
                      <a:pt x="5190" y="18853"/>
                    </a:lnTo>
                    <a:lnTo>
                      <a:pt x="5315" y="18832"/>
                    </a:lnTo>
                    <a:lnTo>
                      <a:pt x="5378" y="18853"/>
                    </a:lnTo>
                    <a:lnTo>
                      <a:pt x="5420" y="18832"/>
                    </a:lnTo>
                    <a:lnTo>
                      <a:pt x="5504" y="18769"/>
                    </a:lnTo>
                    <a:lnTo>
                      <a:pt x="5629" y="18769"/>
                    </a:lnTo>
                    <a:lnTo>
                      <a:pt x="5650" y="18811"/>
                    </a:lnTo>
                    <a:lnTo>
                      <a:pt x="5629" y="18853"/>
                    </a:lnTo>
                    <a:lnTo>
                      <a:pt x="5545" y="18874"/>
                    </a:lnTo>
                    <a:lnTo>
                      <a:pt x="5483" y="18937"/>
                    </a:lnTo>
                    <a:lnTo>
                      <a:pt x="5336" y="18937"/>
                    </a:lnTo>
                    <a:lnTo>
                      <a:pt x="5294" y="19020"/>
                    </a:lnTo>
                    <a:lnTo>
                      <a:pt x="5273" y="19083"/>
                    </a:lnTo>
                    <a:lnTo>
                      <a:pt x="5211" y="19146"/>
                    </a:lnTo>
                    <a:lnTo>
                      <a:pt x="5211" y="19188"/>
                    </a:lnTo>
                    <a:lnTo>
                      <a:pt x="5273" y="19188"/>
                    </a:lnTo>
                    <a:lnTo>
                      <a:pt x="5420" y="19062"/>
                    </a:lnTo>
                    <a:lnTo>
                      <a:pt x="5483" y="19041"/>
                    </a:lnTo>
                    <a:lnTo>
                      <a:pt x="5545" y="19041"/>
                    </a:lnTo>
                    <a:lnTo>
                      <a:pt x="5587" y="19020"/>
                    </a:lnTo>
                    <a:lnTo>
                      <a:pt x="5629" y="19020"/>
                    </a:lnTo>
                    <a:lnTo>
                      <a:pt x="5692" y="19083"/>
                    </a:lnTo>
                    <a:lnTo>
                      <a:pt x="5692" y="19146"/>
                    </a:lnTo>
                    <a:lnTo>
                      <a:pt x="5650" y="19188"/>
                    </a:lnTo>
                    <a:lnTo>
                      <a:pt x="5587" y="19146"/>
                    </a:lnTo>
                    <a:lnTo>
                      <a:pt x="5525" y="19125"/>
                    </a:lnTo>
                    <a:lnTo>
                      <a:pt x="5399" y="19167"/>
                    </a:lnTo>
                    <a:lnTo>
                      <a:pt x="5378" y="19230"/>
                    </a:lnTo>
                    <a:lnTo>
                      <a:pt x="5399" y="19271"/>
                    </a:lnTo>
                    <a:lnTo>
                      <a:pt x="5587" y="19271"/>
                    </a:lnTo>
                    <a:lnTo>
                      <a:pt x="5650" y="19230"/>
                    </a:lnTo>
                    <a:lnTo>
                      <a:pt x="5713" y="19230"/>
                    </a:lnTo>
                    <a:lnTo>
                      <a:pt x="5797" y="19334"/>
                    </a:lnTo>
                    <a:lnTo>
                      <a:pt x="5797" y="19397"/>
                    </a:lnTo>
                    <a:lnTo>
                      <a:pt x="5734" y="19439"/>
                    </a:lnTo>
                    <a:lnTo>
                      <a:pt x="5525" y="19355"/>
                    </a:lnTo>
                    <a:lnTo>
                      <a:pt x="5420" y="19292"/>
                    </a:lnTo>
                    <a:lnTo>
                      <a:pt x="5399" y="19355"/>
                    </a:lnTo>
                    <a:lnTo>
                      <a:pt x="5420" y="19439"/>
                    </a:lnTo>
                    <a:lnTo>
                      <a:pt x="5525" y="19502"/>
                    </a:lnTo>
                    <a:lnTo>
                      <a:pt x="5629" y="19648"/>
                    </a:lnTo>
                    <a:lnTo>
                      <a:pt x="5692" y="19753"/>
                    </a:lnTo>
                    <a:lnTo>
                      <a:pt x="5629" y="19753"/>
                    </a:lnTo>
                    <a:lnTo>
                      <a:pt x="5545" y="19648"/>
                    </a:lnTo>
                    <a:lnTo>
                      <a:pt x="5525" y="19648"/>
                    </a:lnTo>
                    <a:lnTo>
                      <a:pt x="5504" y="19690"/>
                    </a:lnTo>
                    <a:lnTo>
                      <a:pt x="5525" y="19774"/>
                    </a:lnTo>
                    <a:lnTo>
                      <a:pt x="5650" y="19878"/>
                    </a:lnTo>
                    <a:lnTo>
                      <a:pt x="5797" y="19983"/>
                    </a:lnTo>
                    <a:lnTo>
                      <a:pt x="5797" y="20025"/>
                    </a:lnTo>
                    <a:lnTo>
                      <a:pt x="5734" y="20025"/>
                    </a:lnTo>
                    <a:lnTo>
                      <a:pt x="5734" y="20087"/>
                    </a:lnTo>
                    <a:lnTo>
                      <a:pt x="5692" y="20087"/>
                    </a:lnTo>
                    <a:lnTo>
                      <a:pt x="5587" y="19983"/>
                    </a:lnTo>
                    <a:lnTo>
                      <a:pt x="5545" y="19983"/>
                    </a:lnTo>
                    <a:lnTo>
                      <a:pt x="5545" y="20025"/>
                    </a:lnTo>
                    <a:lnTo>
                      <a:pt x="5650" y="20171"/>
                    </a:lnTo>
                    <a:lnTo>
                      <a:pt x="5713" y="20213"/>
                    </a:lnTo>
                    <a:lnTo>
                      <a:pt x="5755" y="20213"/>
                    </a:lnTo>
                    <a:lnTo>
                      <a:pt x="5817" y="20192"/>
                    </a:lnTo>
                    <a:lnTo>
                      <a:pt x="5838" y="20213"/>
                    </a:lnTo>
                    <a:lnTo>
                      <a:pt x="5797" y="20297"/>
                    </a:lnTo>
                    <a:lnTo>
                      <a:pt x="5734" y="20318"/>
                    </a:lnTo>
                    <a:lnTo>
                      <a:pt x="5629" y="20276"/>
                    </a:lnTo>
                    <a:lnTo>
                      <a:pt x="5545" y="20192"/>
                    </a:lnTo>
                    <a:lnTo>
                      <a:pt x="5441" y="20108"/>
                    </a:lnTo>
                    <a:lnTo>
                      <a:pt x="5378" y="20004"/>
                    </a:lnTo>
                    <a:lnTo>
                      <a:pt x="5294" y="19795"/>
                    </a:lnTo>
                    <a:lnTo>
                      <a:pt x="5232" y="19711"/>
                    </a:lnTo>
                    <a:lnTo>
                      <a:pt x="5169" y="19690"/>
                    </a:lnTo>
                    <a:lnTo>
                      <a:pt x="5085" y="19648"/>
                    </a:lnTo>
                    <a:lnTo>
                      <a:pt x="4981" y="19606"/>
                    </a:lnTo>
                    <a:lnTo>
                      <a:pt x="4876" y="19606"/>
                    </a:lnTo>
                    <a:lnTo>
                      <a:pt x="4813" y="19585"/>
                    </a:lnTo>
                    <a:lnTo>
                      <a:pt x="4750" y="19585"/>
                    </a:lnTo>
                    <a:lnTo>
                      <a:pt x="4646" y="19564"/>
                    </a:lnTo>
                    <a:lnTo>
                      <a:pt x="4541" y="19460"/>
                    </a:lnTo>
                    <a:lnTo>
                      <a:pt x="4436" y="19460"/>
                    </a:lnTo>
                    <a:lnTo>
                      <a:pt x="4353" y="19439"/>
                    </a:lnTo>
                    <a:lnTo>
                      <a:pt x="4290" y="19460"/>
                    </a:lnTo>
                    <a:lnTo>
                      <a:pt x="4185" y="19460"/>
                    </a:lnTo>
                    <a:lnTo>
                      <a:pt x="4060" y="19564"/>
                    </a:lnTo>
                    <a:lnTo>
                      <a:pt x="4060" y="19606"/>
                    </a:lnTo>
                    <a:lnTo>
                      <a:pt x="4123" y="19669"/>
                    </a:lnTo>
                    <a:lnTo>
                      <a:pt x="4185" y="19753"/>
                    </a:lnTo>
                    <a:lnTo>
                      <a:pt x="4248" y="19878"/>
                    </a:lnTo>
                    <a:lnTo>
                      <a:pt x="4248" y="19962"/>
                    </a:lnTo>
                    <a:lnTo>
                      <a:pt x="4353" y="20067"/>
                    </a:lnTo>
                    <a:lnTo>
                      <a:pt x="4499" y="20108"/>
                    </a:lnTo>
                    <a:lnTo>
                      <a:pt x="4709" y="20192"/>
                    </a:lnTo>
                    <a:lnTo>
                      <a:pt x="4855" y="20276"/>
                    </a:lnTo>
                    <a:lnTo>
                      <a:pt x="4897" y="20380"/>
                    </a:lnTo>
                    <a:lnTo>
                      <a:pt x="4897" y="20422"/>
                    </a:lnTo>
                    <a:lnTo>
                      <a:pt x="4981" y="20443"/>
                    </a:lnTo>
                    <a:lnTo>
                      <a:pt x="5064" y="20443"/>
                    </a:lnTo>
                    <a:lnTo>
                      <a:pt x="5127" y="20527"/>
                    </a:lnTo>
                    <a:lnTo>
                      <a:pt x="5211" y="20548"/>
                    </a:lnTo>
                    <a:lnTo>
                      <a:pt x="5273" y="20527"/>
                    </a:lnTo>
                    <a:lnTo>
                      <a:pt x="5315" y="20590"/>
                    </a:lnTo>
                    <a:lnTo>
                      <a:pt x="5399" y="20590"/>
                    </a:lnTo>
                    <a:lnTo>
                      <a:pt x="5441" y="20548"/>
                    </a:lnTo>
                    <a:lnTo>
                      <a:pt x="5504" y="20631"/>
                    </a:lnTo>
                    <a:lnTo>
                      <a:pt x="5608" y="20631"/>
                    </a:lnTo>
                    <a:lnTo>
                      <a:pt x="5692" y="20548"/>
                    </a:lnTo>
                    <a:lnTo>
                      <a:pt x="5797" y="20548"/>
                    </a:lnTo>
                    <a:lnTo>
                      <a:pt x="5838" y="20590"/>
                    </a:lnTo>
                    <a:lnTo>
                      <a:pt x="5838" y="20652"/>
                    </a:lnTo>
                    <a:lnTo>
                      <a:pt x="5755" y="20652"/>
                    </a:lnTo>
                    <a:lnTo>
                      <a:pt x="5692" y="20694"/>
                    </a:lnTo>
                    <a:lnTo>
                      <a:pt x="5692" y="20736"/>
                    </a:lnTo>
                    <a:lnTo>
                      <a:pt x="5755" y="20736"/>
                    </a:lnTo>
                    <a:lnTo>
                      <a:pt x="5817" y="20820"/>
                    </a:lnTo>
                    <a:lnTo>
                      <a:pt x="5734" y="20862"/>
                    </a:lnTo>
                    <a:lnTo>
                      <a:pt x="5734" y="20903"/>
                    </a:lnTo>
                    <a:lnTo>
                      <a:pt x="5650" y="20924"/>
                    </a:lnTo>
                    <a:lnTo>
                      <a:pt x="5608" y="20966"/>
                    </a:lnTo>
                    <a:lnTo>
                      <a:pt x="5504" y="21029"/>
                    </a:lnTo>
                    <a:lnTo>
                      <a:pt x="5483" y="21071"/>
                    </a:lnTo>
                    <a:lnTo>
                      <a:pt x="5504" y="21113"/>
                    </a:lnTo>
                    <a:lnTo>
                      <a:pt x="5608" y="21113"/>
                    </a:lnTo>
                    <a:lnTo>
                      <a:pt x="5692" y="21134"/>
                    </a:lnTo>
                    <a:lnTo>
                      <a:pt x="5713" y="21175"/>
                    </a:lnTo>
                    <a:lnTo>
                      <a:pt x="5629" y="21175"/>
                    </a:lnTo>
                    <a:lnTo>
                      <a:pt x="5587" y="21217"/>
                    </a:lnTo>
                    <a:lnTo>
                      <a:pt x="5545" y="21175"/>
                    </a:lnTo>
                    <a:lnTo>
                      <a:pt x="5504" y="21238"/>
                    </a:lnTo>
                    <a:lnTo>
                      <a:pt x="5420" y="21364"/>
                    </a:lnTo>
                    <a:lnTo>
                      <a:pt x="5378" y="21364"/>
                    </a:lnTo>
                    <a:lnTo>
                      <a:pt x="5315" y="21427"/>
                    </a:lnTo>
                    <a:lnTo>
                      <a:pt x="5315" y="21468"/>
                    </a:lnTo>
                    <a:lnTo>
                      <a:pt x="5399" y="21489"/>
                    </a:lnTo>
                    <a:lnTo>
                      <a:pt x="5441" y="21489"/>
                    </a:lnTo>
                    <a:lnTo>
                      <a:pt x="5504" y="21468"/>
                    </a:lnTo>
                    <a:lnTo>
                      <a:pt x="5525" y="21489"/>
                    </a:lnTo>
                    <a:lnTo>
                      <a:pt x="5545" y="21552"/>
                    </a:lnTo>
                    <a:lnTo>
                      <a:pt x="5608" y="21552"/>
                    </a:lnTo>
                    <a:lnTo>
                      <a:pt x="5650" y="21573"/>
                    </a:lnTo>
                    <a:lnTo>
                      <a:pt x="5650" y="21636"/>
                    </a:lnTo>
                    <a:lnTo>
                      <a:pt x="5545" y="21657"/>
                    </a:lnTo>
                    <a:lnTo>
                      <a:pt x="5483" y="21678"/>
                    </a:lnTo>
                    <a:lnTo>
                      <a:pt x="5483" y="21699"/>
                    </a:lnTo>
                    <a:lnTo>
                      <a:pt x="5608" y="21699"/>
                    </a:lnTo>
                    <a:lnTo>
                      <a:pt x="5650" y="21761"/>
                    </a:lnTo>
                    <a:lnTo>
                      <a:pt x="5650" y="21803"/>
                    </a:lnTo>
                    <a:lnTo>
                      <a:pt x="5608" y="21803"/>
                    </a:lnTo>
                    <a:lnTo>
                      <a:pt x="5545" y="21782"/>
                    </a:lnTo>
                    <a:lnTo>
                      <a:pt x="5525" y="21803"/>
                    </a:lnTo>
                    <a:lnTo>
                      <a:pt x="5483" y="21803"/>
                    </a:lnTo>
                    <a:lnTo>
                      <a:pt x="5420" y="21761"/>
                    </a:lnTo>
                    <a:lnTo>
                      <a:pt x="5336" y="21761"/>
                    </a:lnTo>
                    <a:lnTo>
                      <a:pt x="5232" y="21740"/>
                    </a:lnTo>
                    <a:lnTo>
                      <a:pt x="5232" y="21678"/>
                    </a:lnTo>
                    <a:lnTo>
                      <a:pt x="5273" y="21657"/>
                    </a:lnTo>
                    <a:lnTo>
                      <a:pt x="5211" y="21552"/>
                    </a:lnTo>
                    <a:lnTo>
                      <a:pt x="5190" y="21531"/>
                    </a:lnTo>
                    <a:lnTo>
                      <a:pt x="5127" y="21552"/>
                    </a:lnTo>
                    <a:lnTo>
                      <a:pt x="5127" y="21657"/>
                    </a:lnTo>
                    <a:lnTo>
                      <a:pt x="5064" y="21866"/>
                    </a:lnTo>
                    <a:lnTo>
                      <a:pt x="5001" y="21950"/>
                    </a:lnTo>
                    <a:lnTo>
                      <a:pt x="5022" y="21992"/>
                    </a:lnTo>
                    <a:lnTo>
                      <a:pt x="5085" y="21992"/>
                    </a:lnTo>
                    <a:lnTo>
                      <a:pt x="5169" y="21950"/>
                    </a:lnTo>
                    <a:lnTo>
                      <a:pt x="5190" y="21950"/>
                    </a:lnTo>
                    <a:lnTo>
                      <a:pt x="5169" y="21992"/>
                    </a:lnTo>
                    <a:lnTo>
                      <a:pt x="5085" y="22054"/>
                    </a:lnTo>
                    <a:lnTo>
                      <a:pt x="5022" y="22096"/>
                    </a:lnTo>
                    <a:lnTo>
                      <a:pt x="4981" y="22117"/>
                    </a:lnTo>
                    <a:lnTo>
                      <a:pt x="4981" y="22180"/>
                    </a:lnTo>
                    <a:lnTo>
                      <a:pt x="4855" y="22159"/>
                    </a:lnTo>
                    <a:lnTo>
                      <a:pt x="4750" y="22159"/>
                    </a:lnTo>
                    <a:lnTo>
                      <a:pt x="4646" y="22180"/>
                    </a:lnTo>
                    <a:lnTo>
                      <a:pt x="4604" y="22159"/>
                    </a:lnTo>
                    <a:lnTo>
                      <a:pt x="4478" y="22159"/>
                    </a:lnTo>
                    <a:lnTo>
                      <a:pt x="4395" y="22180"/>
                    </a:lnTo>
                    <a:lnTo>
                      <a:pt x="4248" y="22264"/>
                    </a:lnTo>
                    <a:lnTo>
                      <a:pt x="4123" y="22284"/>
                    </a:lnTo>
                    <a:lnTo>
                      <a:pt x="4144" y="22305"/>
                    </a:lnTo>
                    <a:lnTo>
                      <a:pt x="4248" y="22284"/>
                    </a:lnTo>
                    <a:lnTo>
                      <a:pt x="4290" y="22284"/>
                    </a:lnTo>
                    <a:lnTo>
                      <a:pt x="4248" y="22326"/>
                    </a:lnTo>
                    <a:lnTo>
                      <a:pt x="4185" y="22368"/>
                    </a:lnTo>
                    <a:lnTo>
                      <a:pt x="4227" y="22410"/>
                    </a:lnTo>
                    <a:lnTo>
                      <a:pt x="4290" y="22431"/>
                    </a:lnTo>
                    <a:lnTo>
                      <a:pt x="4353" y="22515"/>
                    </a:lnTo>
                    <a:lnTo>
                      <a:pt x="4457" y="22494"/>
                    </a:lnTo>
                    <a:lnTo>
                      <a:pt x="4541" y="22515"/>
                    </a:lnTo>
                    <a:lnTo>
                      <a:pt x="4583" y="22494"/>
                    </a:lnTo>
                    <a:lnTo>
                      <a:pt x="4709" y="22494"/>
                    </a:lnTo>
                    <a:lnTo>
                      <a:pt x="4750" y="22473"/>
                    </a:lnTo>
                    <a:lnTo>
                      <a:pt x="4667" y="22410"/>
                    </a:lnTo>
                    <a:lnTo>
                      <a:pt x="4646" y="22389"/>
                    </a:lnTo>
                    <a:lnTo>
                      <a:pt x="4688" y="22326"/>
                    </a:lnTo>
                    <a:lnTo>
                      <a:pt x="4855" y="22326"/>
                    </a:lnTo>
                    <a:lnTo>
                      <a:pt x="4918" y="22305"/>
                    </a:lnTo>
                    <a:lnTo>
                      <a:pt x="5001" y="22305"/>
                    </a:lnTo>
                    <a:lnTo>
                      <a:pt x="5001" y="22326"/>
                    </a:lnTo>
                    <a:lnTo>
                      <a:pt x="4960" y="22368"/>
                    </a:lnTo>
                    <a:lnTo>
                      <a:pt x="4918" y="22431"/>
                    </a:lnTo>
                    <a:lnTo>
                      <a:pt x="4918" y="22515"/>
                    </a:lnTo>
                    <a:lnTo>
                      <a:pt x="4792" y="22577"/>
                    </a:lnTo>
                    <a:lnTo>
                      <a:pt x="4792" y="22619"/>
                    </a:lnTo>
                    <a:lnTo>
                      <a:pt x="4813" y="22682"/>
                    </a:lnTo>
                    <a:lnTo>
                      <a:pt x="5064" y="22849"/>
                    </a:lnTo>
                    <a:lnTo>
                      <a:pt x="5169" y="22933"/>
                    </a:lnTo>
                    <a:lnTo>
                      <a:pt x="5169" y="22954"/>
                    </a:lnTo>
                    <a:lnTo>
                      <a:pt x="5085" y="22954"/>
                    </a:lnTo>
                    <a:lnTo>
                      <a:pt x="5064" y="22933"/>
                    </a:lnTo>
                    <a:lnTo>
                      <a:pt x="4960" y="22891"/>
                    </a:lnTo>
                    <a:lnTo>
                      <a:pt x="4813" y="22808"/>
                    </a:lnTo>
                    <a:lnTo>
                      <a:pt x="4771" y="22745"/>
                    </a:lnTo>
                    <a:lnTo>
                      <a:pt x="4667" y="22745"/>
                    </a:lnTo>
                    <a:lnTo>
                      <a:pt x="4604" y="22787"/>
                    </a:lnTo>
                    <a:lnTo>
                      <a:pt x="4541" y="22808"/>
                    </a:lnTo>
                    <a:lnTo>
                      <a:pt x="4332" y="22682"/>
                    </a:lnTo>
                    <a:lnTo>
                      <a:pt x="4290" y="22598"/>
                    </a:lnTo>
                    <a:lnTo>
                      <a:pt x="4248" y="22515"/>
                    </a:lnTo>
                    <a:lnTo>
                      <a:pt x="4227" y="22515"/>
                    </a:lnTo>
                    <a:lnTo>
                      <a:pt x="4248" y="22619"/>
                    </a:lnTo>
                    <a:lnTo>
                      <a:pt x="4269" y="22703"/>
                    </a:lnTo>
                    <a:lnTo>
                      <a:pt x="4248" y="22724"/>
                    </a:lnTo>
                    <a:lnTo>
                      <a:pt x="4144" y="22619"/>
                    </a:lnTo>
                    <a:lnTo>
                      <a:pt x="4039" y="22494"/>
                    </a:lnTo>
                    <a:lnTo>
                      <a:pt x="3913" y="22431"/>
                    </a:lnTo>
                    <a:lnTo>
                      <a:pt x="3851" y="22473"/>
                    </a:lnTo>
                    <a:lnTo>
                      <a:pt x="3872" y="22515"/>
                    </a:lnTo>
                    <a:lnTo>
                      <a:pt x="3955" y="22536"/>
                    </a:lnTo>
                    <a:lnTo>
                      <a:pt x="3976" y="22619"/>
                    </a:lnTo>
                    <a:lnTo>
                      <a:pt x="4123" y="22745"/>
                    </a:lnTo>
                    <a:lnTo>
                      <a:pt x="4164" y="22808"/>
                    </a:lnTo>
                    <a:lnTo>
                      <a:pt x="4227" y="22808"/>
                    </a:lnTo>
                    <a:lnTo>
                      <a:pt x="4290" y="22828"/>
                    </a:lnTo>
                    <a:lnTo>
                      <a:pt x="4332" y="22891"/>
                    </a:lnTo>
                    <a:lnTo>
                      <a:pt x="4164" y="22891"/>
                    </a:lnTo>
                    <a:lnTo>
                      <a:pt x="4060" y="22828"/>
                    </a:lnTo>
                    <a:lnTo>
                      <a:pt x="3976" y="22787"/>
                    </a:lnTo>
                    <a:lnTo>
                      <a:pt x="3934" y="22787"/>
                    </a:lnTo>
                    <a:lnTo>
                      <a:pt x="3913" y="22849"/>
                    </a:lnTo>
                    <a:lnTo>
                      <a:pt x="3913" y="22912"/>
                    </a:lnTo>
                    <a:lnTo>
                      <a:pt x="3851" y="22954"/>
                    </a:lnTo>
                    <a:lnTo>
                      <a:pt x="3830" y="22954"/>
                    </a:lnTo>
                    <a:lnTo>
                      <a:pt x="3830" y="23017"/>
                    </a:lnTo>
                    <a:lnTo>
                      <a:pt x="3767" y="23059"/>
                    </a:lnTo>
                    <a:lnTo>
                      <a:pt x="3725" y="23100"/>
                    </a:lnTo>
                    <a:lnTo>
                      <a:pt x="3600" y="23247"/>
                    </a:lnTo>
                    <a:lnTo>
                      <a:pt x="3600" y="23310"/>
                    </a:lnTo>
                    <a:lnTo>
                      <a:pt x="3627" y="23324"/>
                    </a:lnTo>
                    <a:lnTo>
                      <a:pt x="3627" y="23324"/>
                    </a:lnTo>
                    <a:lnTo>
                      <a:pt x="3558" y="23352"/>
                    </a:lnTo>
                    <a:lnTo>
                      <a:pt x="3495" y="23414"/>
                    </a:lnTo>
                    <a:lnTo>
                      <a:pt x="3390" y="23456"/>
                    </a:lnTo>
                    <a:lnTo>
                      <a:pt x="3328" y="23561"/>
                    </a:lnTo>
                    <a:lnTo>
                      <a:pt x="3328" y="23644"/>
                    </a:lnTo>
                    <a:lnTo>
                      <a:pt x="3348" y="23665"/>
                    </a:lnTo>
                    <a:lnTo>
                      <a:pt x="3432" y="23624"/>
                    </a:lnTo>
                    <a:lnTo>
                      <a:pt x="3537" y="23582"/>
                    </a:lnTo>
                    <a:lnTo>
                      <a:pt x="3600" y="23624"/>
                    </a:lnTo>
                    <a:lnTo>
                      <a:pt x="3620" y="23644"/>
                    </a:lnTo>
                    <a:lnTo>
                      <a:pt x="3725" y="23644"/>
                    </a:lnTo>
                    <a:lnTo>
                      <a:pt x="3913" y="23582"/>
                    </a:lnTo>
                    <a:lnTo>
                      <a:pt x="4060" y="23582"/>
                    </a:lnTo>
                    <a:lnTo>
                      <a:pt x="4185" y="23644"/>
                    </a:lnTo>
                    <a:lnTo>
                      <a:pt x="4185" y="23686"/>
                    </a:lnTo>
                    <a:lnTo>
                      <a:pt x="4144" y="23728"/>
                    </a:lnTo>
                    <a:lnTo>
                      <a:pt x="4018" y="23686"/>
                    </a:lnTo>
                    <a:lnTo>
                      <a:pt x="3934" y="23728"/>
                    </a:lnTo>
                    <a:lnTo>
                      <a:pt x="3558" y="23686"/>
                    </a:lnTo>
                    <a:lnTo>
                      <a:pt x="3453" y="23686"/>
                    </a:lnTo>
                    <a:lnTo>
                      <a:pt x="3432" y="23728"/>
                    </a:lnTo>
                    <a:lnTo>
                      <a:pt x="3286" y="23728"/>
                    </a:lnTo>
                    <a:lnTo>
                      <a:pt x="3286" y="23770"/>
                    </a:lnTo>
                    <a:lnTo>
                      <a:pt x="3307" y="23791"/>
                    </a:lnTo>
                    <a:lnTo>
                      <a:pt x="3411" y="23791"/>
                    </a:lnTo>
                    <a:lnTo>
                      <a:pt x="3432" y="23833"/>
                    </a:lnTo>
                    <a:lnTo>
                      <a:pt x="3390" y="23854"/>
                    </a:lnTo>
                    <a:lnTo>
                      <a:pt x="3307" y="23833"/>
                    </a:lnTo>
                    <a:lnTo>
                      <a:pt x="3202" y="23833"/>
                    </a:lnTo>
                    <a:lnTo>
                      <a:pt x="3202" y="23854"/>
                    </a:lnTo>
                    <a:lnTo>
                      <a:pt x="3244" y="23896"/>
                    </a:lnTo>
                    <a:lnTo>
                      <a:pt x="3348" y="23896"/>
                    </a:lnTo>
                    <a:lnTo>
                      <a:pt x="3620" y="23979"/>
                    </a:lnTo>
                    <a:lnTo>
                      <a:pt x="3704" y="23979"/>
                    </a:lnTo>
                    <a:lnTo>
                      <a:pt x="3746" y="23958"/>
                    </a:lnTo>
                    <a:lnTo>
                      <a:pt x="3830" y="23958"/>
                    </a:lnTo>
                    <a:lnTo>
                      <a:pt x="3851" y="23979"/>
                    </a:lnTo>
                    <a:lnTo>
                      <a:pt x="3851" y="24063"/>
                    </a:lnTo>
                    <a:lnTo>
                      <a:pt x="3872" y="24147"/>
                    </a:lnTo>
                    <a:lnTo>
                      <a:pt x="3830" y="24168"/>
                    </a:lnTo>
                    <a:lnTo>
                      <a:pt x="3746" y="24147"/>
                    </a:lnTo>
                    <a:lnTo>
                      <a:pt x="3725" y="24168"/>
                    </a:lnTo>
                    <a:lnTo>
                      <a:pt x="3704" y="24147"/>
                    </a:lnTo>
                    <a:lnTo>
                      <a:pt x="3600" y="24168"/>
                    </a:lnTo>
                    <a:lnTo>
                      <a:pt x="3600" y="24209"/>
                    </a:lnTo>
                    <a:lnTo>
                      <a:pt x="3620" y="24251"/>
                    </a:lnTo>
                    <a:lnTo>
                      <a:pt x="3662" y="24251"/>
                    </a:lnTo>
                    <a:lnTo>
                      <a:pt x="3746" y="24272"/>
                    </a:lnTo>
                    <a:lnTo>
                      <a:pt x="3767" y="24293"/>
                    </a:lnTo>
                    <a:lnTo>
                      <a:pt x="3662" y="24356"/>
                    </a:lnTo>
                    <a:lnTo>
                      <a:pt x="3600" y="24356"/>
                    </a:lnTo>
                    <a:lnTo>
                      <a:pt x="3495" y="24293"/>
                    </a:lnTo>
                    <a:lnTo>
                      <a:pt x="3390" y="24335"/>
                    </a:lnTo>
                    <a:lnTo>
                      <a:pt x="3390" y="24377"/>
                    </a:lnTo>
                    <a:lnTo>
                      <a:pt x="3411" y="24460"/>
                    </a:lnTo>
                    <a:lnTo>
                      <a:pt x="3453" y="24481"/>
                    </a:lnTo>
                    <a:lnTo>
                      <a:pt x="3516" y="24460"/>
                    </a:lnTo>
                    <a:lnTo>
                      <a:pt x="3620" y="24460"/>
                    </a:lnTo>
                    <a:lnTo>
                      <a:pt x="3704" y="24502"/>
                    </a:lnTo>
                    <a:lnTo>
                      <a:pt x="3725" y="24565"/>
                    </a:lnTo>
                    <a:lnTo>
                      <a:pt x="3495" y="24565"/>
                    </a:lnTo>
                    <a:lnTo>
                      <a:pt x="3432" y="24586"/>
                    </a:lnTo>
                    <a:lnTo>
                      <a:pt x="3348" y="24544"/>
                    </a:lnTo>
                    <a:lnTo>
                      <a:pt x="3307" y="24544"/>
                    </a:lnTo>
                    <a:lnTo>
                      <a:pt x="3244" y="24607"/>
                    </a:lnTo>
                    <a:lnTo>
                      <a:pt x="3244" y="24816"/>
                    </a:lnTo>
                    <a:lnTo>
                      <a:pt x="3223" y="24879"/>
                    </a:lnTo>
                    <a:lnTo>
                      <a:pt x="3244" y="24921"/>
                    </a:lnTo>
                    <a:lnTo>
                      <a:pt x="3328" y="24921"/>
                    </a:lnTo>
                    <a:lnTo>
                      <a:pt x="3558" y="24816"/>
                    </a:lnTo>
                    <a:lnTo>
                      <a:pt x="3620" y="24774"/>
                    </a:lnTo>
                    <a:lnTo>
                      <a:pt x="3809" y="24712"/>
                    </a:lnTo>
                    <a:lnTo>
                      <a:pt x="3913" y="24670"/>
                    </a:lnTo>
                    <a:lnTo>
                      <a:pt x="3976" y="24544"/>
                    </a:lnTo>
                    <a:lnTo>
                      <a:pt x="4123" y="24398"/>
                    </a:lnTo>
                    <a:lnTo>
                      <a:pt x="4395" y="24272"/>
                    </a:lnTo>
                    <a:lnTo>
                      <a:pt x="4541" y="24230"/>
                    </a:lnTo>
                    <a:lnTo>
                      <a:pt x="4604" y="24251"/>
                    </a:lnTo>
                    <a:lnTo>
                      <a:pt x="4604" y="24293"/>
                    </a:lnTo>
                    <a:lnTo>
                      <a:pt x="4562" y="24335"/>
                    </a:lnTo>
                    <a:lnTo>
                      <a:pt x="4478" y="24335"/>
                    </a:lnTo>
                    <a:lnTo>
                      <a:pt x="4332" y="24377"/>
                    </a:lnTo>
                    <a:lnTo>
                      <a:pt x="4144" y="24460"/>
                    </a:lnTo>
                    <a:lnTo>
                      <a:pt x="3955" y="24670"/>
                    </a:lnTo>
                    <a:lnTo>
                      <a:pt x="3872" y="24774"/>
                    </a:lnTo>
                    <a:lnTo>
                      <a:pt x="3725" y="24795"/>
                    </a:lnTo>
                    <a:lnTo>
                      <a:pt x="3641" y="24816"/>
                    </a:lnTo>
                    <a:lnTo>
                      <a:pt x="3495" y="24921"/>
                    </a:lnTo>
                    <a:lnTo>
                      <a:pt x="3328" y="24984"/>
                    </a:lnTo>
                    <a:lnTo>
                      <a:pt x="3244" y="25005"/>
                    </a:lnTo>
                    <a:lnTo>
                      <a:pt x="3223" y="25067"/>
                    </a:lnTo>
                    <a:lnTo>
                      <a:pt x="3307" y="25067"/>
                    </a:lnTo>
                    <a:lnTo>
                      <a:pt x="3348" y="25025"/>
                    </a:lnTo>
                    <a:lnTo>
                      <a:pt x="3411" y="25067"/>
                    </a:lnTo>
                    <a:lnTo>
                      <a:pt x="3411" y="25109"/>
                    </a:lnTo>
                    <a:lnTo>
                      <a:pt x="3516" y="25067"/>
                    </a:lnTo>
                    <a:lnTo>
                      <a:pt x="3558" y="25005"/>
                    </a:lnTo>
                    <a:lnTo>
                      <a:pt x="3620" y="25005"/>
                    </a:lnTo>
                    <a:lnTo>
                      <a:pt x="3704" y="25088"/>
                    </a:lnTo>
                    <a:lnTo>
                      <a:pt x="3746" y="25088"/>
                    </a:lnTo>
                    <a:lnTo>
                      <a:pt x="3830" y="25025"/>
                    </a:lnTo>
                    <a:lnTo>
                      <a:pt x="3934" y="24963"/>
                    </a:lnTo>
                    <a:lnTo>
                      <a:pt x="4018" y="24963"/>
                    </a:lnTo>
                    <a:lnTo>
                      <a:pt x="4039" y="24984"/>
                    </a:lnTo>
                    <a:lnTo>
                      <a:pt x="4018" y="25025"/>
                    </a:lnTo>
                    <a:lnTo>
                      <a:pt x="3934" y="25025"/>
                    </a:lnTo>
                    <a:lnTo>
                      <a:pt x="3851" y="25109"/>
                    </a:lnTo>
                    <a:lnTo>
                      <a:pt x="3767" y="25130"/>
                    </a:lnTo>
                    <a:lnTo>
                      <a:pt x="3662" y="25130"/>
                    </a:lnTo>
                    <a:lnTo>
                      <a:pt x="3620" y="25088"/>
                    </a:lnTo>
                    <a:lnTo>
                      <a:pt x="3558" y="25109"/>
                    </a:lnTo>
                    <a:lnTo>
                      <a:pt x="3516" y="25172"/>
                    </a:lnTo>
                    <a:lnTo>
                      <a:pt x="3390" y="25214"/>
                    </a:lnTo>
                    <a:lnTo>
                      <a:pt x="3348" y="25235"/>
                    </a:lnTo>
                    <a:lnTo>
                      <a:pt x="3432" y="25297"/>
                    </a:lnTo>
                    <a:lnTo>
                      <a:pt x="3495" y="25297"/>
                    </a:lnTo>
                    <a:lnTo>
                      <a:pt x="3600" y="25339"/>
                    </a:lnTo>
                    <a:lnTo>
                      <a:pt x="3516" y="25423"/>
                    </a:lnTo>
                    <a:lnTo>
                      <a:pt x="3516" y="25486"/>
                    </a:lnTo>
                    <a:lnTo>
                      <a:pt x="3600" y="25507"/>
                    </a:lnTo>
                    <a:lnTo>
                      <a:pt x="3558" y="25549"/>
                    </a:lnTo>
                    <a:lnTo>
                      <a:pt x="3600" y="25611"/>
                    </a:lnTo>
                    <a:lnTo>
                      <a:pt x="3537" y="25611"/>
                    </a:lnTo>
                    <a:lnTo>
                      <a:pt x="3453" y="25695"/>
                    </a:lnTo>
                    <a:lnTo>
                      <a:pt x="3495" y="25758"/>
                    </a:lnTo>
                    <a:lnTo>
                      <a:pt x="3537" y="25758"/>
                    </a:lnTo>
                    <a:lnTo>
                      <a:pt x="3600" y="25716"/>
                    </a:lnTo>
                    <a:lnTo>
                      <a:pt x="3620" y="25716"/>
                    </a:lnTo>
                    <a:lnTo>
                      <a:pt x="3641" y="25821"/>
                    </a:lnTo>
                    <a:lnTo>
                      <a:pt x="3641" y="25904"/>
                    </a:lnTo>
                    <a:lnTo>
                      <a:pt x="3558" y="25946"/>
                    </a:lnTo>
                    <a:lnTo>
                      <a:pt x="3558" y="26113"/>
                    </a:lnTo>
                    <a:lnTo>
                      <a:pt x="3620" y="26176"/>
                    </a:lnTo>
                    <a:lnTo>
                      <a:pt x="3704" y="26176"/>
                    </a:lnTo>
                    <a:lnTo>
                      <a:pt x="3767" y="26134"/>
                    </a:lnTo>
                    <a:lnTo>
                      <a:pt x="3809" y="26051"/>
                    </a:lnTo>
                    <a:lnTo>
                      <a:pt x="3851" y="26072"/>
                    </a:lnTo>
                    <a:lnTo>
                      <a:pt x="3913" y="26030"/>
                    </a:lnTo>
                    <a:lnTo>
                      <a:pt x="3955" y="26030"/>
                    </a:lnTo>
                    <a:lnTo>
                      <a:pt x="4018" y="26072"/>
                    </a:lnTo>
                    <a:lnTo>
                      <a:pt x="3976" y="26113"/>
                    </a:lnTo>
                    <a:lnTo>
                      <a:pt x="3872" y="26176"/>
                    </a:lnTo>
                    <a:lnTo>
                      <a:pt x="3809" y="26176"/>
                    </a:lnTo>
                    <a:lnTo>
                      <a:pt x="3641" y="26239"/>
                    </a:lnTo>
                    <a:lnTo>
                      <a:pt x="3558" y="26281"/>
                    </a:lnTo>
                    <a:lnTo>
                      <a:pt x="3558" y="26365"/>
                    </a:lnTo>
                    <a:lnTo>
                      <a:pt x="3537" y="26448"/>
                    </a:lnTo>
                    <a:lnTo>
                      <a:pt x="3620" y="26490"/>
                    </a:lnTo>
                    <a:lnTo>
                      <a:pt x="3558" y="26553"/>
                    </a:lnTo>
                    <a:lnTo>
                      <a:pt x="3537" y="26657"/>
                    </a:lnTo>
                    <a:lnTo>
                      <a:pt x="3558" y="26783"/>
                    </a:lnTo>
                    <a:lnTo>
                      <a:pt x="3620" y="26783"/>
                    </a:lnTo>
                    <a:lnTo>
                      <a:pt x="3704" y="26637"/>
                    </a:lnTo>
                    <a:lnTo>
                      <a:pt x="3746" y="26595"/>
                    </a:lnTo>
                    <a:lnTo>
                      <a:pt x="3872" y="26469"/>
                    </a:lnTo>
                    <a:lnTo>
                      <a:pt x="3934" y="26469"/>
                    </a:lnTo>
                    <a:lnTo>
                      <a:pt x="3976" y="26385"/>
                    </a:lnTo>
                    <a:lnTo>
                      <a:pt x="4060" y="26365"/>
                    </a:lnTo>
                    <a:lnTo>
                      <a:pt x="4060" y="26385"/>
                    </a:lnTo>
                    <a:lnTo>
                      <a:pt x="4018" y="26448"/>
                    </a:lnTo>
                    <a:lnTo>
                      <a:pt x="4018" y="26490"/>
                    </a:lnTo>
                    <a:lnTo>
                      <a:pt x="4039" y="26532"/>
                    </a:lnTo>
                    <a:lnTo>
                      <a:pt x="4123" y="26490"/>
                    </a:lnTo>
                    <a:lnTo>
                      <a:pt x="4248" y="26365"/>
                    </a:lnTo>
                    <a:lnTo>
                      <a:pt x="4269" y="26323"/>
                    </a:lnTo>
                    <a:lnTo>
                      <a:pt x="4332" y="26385"/>
                    </a:lnTo>
                    <a:lnTo>
                      <a:pt x="4374" y="26385"/>
                    </a:lnTo>
                    <a:lnTo>
                      <a:pt x="4436" y="26344"/>
                    </a:lnTo>
                    <a:lnTo>
                      <a:pt x="4499" y="26344"/>
                    </a:lnTo>
                    <a:lnTo>
                      <a:pt x="4499" y="26365"/>
                    </a:lnTo>
                    <a:lnTo>
                      <a:pt x="4436" y="26448"/>
                    </a:lnTo>
                    <a:lnTo>
                      <a:pt x="4436" y="26637"/>
                    </a:lnTo>
                    <a:lnTo>
                      <a:pt x="4478" y="26657"/>
                    </a:lnTo>
                    <a:lnTo>
                      <a:pt x="4541" y="26741"/>
                    </a:lnTo>
                    <a:lnTo>
                      <a:pt x="4499" y="26762"/>
                    </a:lnTo>
                    <a:lnTo>
                      <a:pt x="4436" y="26741"/>
                    </a:lnTo>
                    <a:lnTo>
                      <a:pt x="4332" y="26637"/>
                    </a:lnTo>
                    <a:lnTo>
                      <a:pt x="4269" y="26553"/>
                    </a:lnTo>
                    <a:lnTo>
                      <a:pt x="4227" y="26553"/>
                    </a:lnTo>
                    <a:lnTo>
                      <a:pt x="4164" y="26574"/>
                    </a:lnTo>
                    <a:lnTo>
                      <a:pt x="4081" y="26574"/>
                    </a:lnTo>
                    <a:lnTo>
                      <a:pt x="4060" y="26637"/>
                    </a:lnTo>
                    <a:lnTo>
                      <a:pt x="4123" y="26678"/>
                    </a:lnTo>
                    <a:lnTo>
                      <a:pt x="4164" y="26678"/>
                    </a:lnTo>
                    <a:lnTo>
                      <a:pt x="4248" y="26783"/>
                    </a:lnTo>
                    <a:lnTo>
                      <a:pt x="4290" y="26804"/>
                    </a:lnTo>
                    <a:lnTo>
                      <a:pt x="4269" y="26867"/>
                    </a:lnTo>
                    <a:lnTo>
                      <a:pt x="4185" y="26783"/>
                    </a:lnTo>
                    <a:lnTo>
                      <a:pt x="4144" y="26762"/>
                    </a:lnTo>
                    <a:lnTo>
                      <a:pt x="4060" y="26762"/>
                    </a:lnTo>
                    <a:lnTo>
                      <a:pt x="3955" y="26888"/>
                    </a:lnTo>
                    <a:lnTo>
                      <a:pt x="3872" y="26950"/>
                    </a:lnTo>
                    <a:lnTo>
                      <a:pt x="3704" y="26950"/>
                    </a:lnTo>
                    <a:lnTo>
                      <a:pt x="3662" y="26971"/>
                    </a:lnTo>
                    <a:lnTo>
                      <a:pt x="3725" y="26992"/>
                    </a:lnTo>
                    <a:lnTo>
                      <a:pt x="3830" y="26992"/>
                    </a:lnTo>
                    <a:lnTo>
                      <a:pt x="3892" y="26971"/>
                    </a:lnTo>
                    <a:lnTo>
                      <a:pt x="4060" y="26950"/>
                    </a:lnTo>
                    <a:lnTo>
                      <a:pt x="4164" y="26888"/>
                    </a:lnTo>
                    <a:lnTo>
                      <a:pt x="4248" y="26909"/>
                    </a:lnTo>
                    <a:lnTo>
                      <a:pt x="4353" y="26909"/>
                    </a:lnTo>
                    <a:lnTo>
                      <a:pt x="4311" y="26950"/>
                    </a:lnTo>
                    <a:lnTo>
                      <a:pt x="4248" y="27013"/>
                    </a:lnTo>
                    <a:lnTo>
                      <a:pt x="4102" y="27013"/>
                    </a:lnTo>
                    <a:lnTo>
                      <a:pt x="3976" y="27055"/>
                    </a:lnTo>
                    <a:lnTo>
                      <a:pt x="3767" y="27055"/>
                    </a:lnTo>
                    <a:lnTo>
                      <a:pt x="3662" y="27076"/>
                    </a:lnTo>
                    <a:lnTo>
                      <a:pt x="3641" y="27160"/>
                    </a:lnTo>
                    <a:lnTo>
                      <a:pt x="3662" y="27222"/>
                    </a:lnTo>
                    <a:lnTo>
                      <a:pt x="3767" y="27264"/>
                    </a:lnTo>
                    <a:lnTo>
                      <a:pt x="3872" y="27222"/>
                    </a:lnTo>
                    <a:lnTo>
                      <a:pt x="3892" y="27264"/>
                    </a:lnTo>
                    <a:lnTo>
                      <a:pt x="3830" y="27306"/>
                    </a:lnTo>
                    <a:lnTo>
                      <a:pt x="3725" y="27306"/>
                    </a:lnTo>
                    <a:lnTo>
                      <a:pt x="3662" y="27390"/>
                    </a:lnTo>
                    <a:lnTo>
                      <a:pt x="3683" y="27473"/>
                    </a:lnTo>
                    <a:lnTo>
                      <a:pt x="3767" y="27515"/>
                    </a:lnTo>
                    <a:lnTo>
                      <a:pt x="3830" y="27473"/>
                    </a:lnTo>
                    <a:lnTo>
                      <a:pt x="3851" y="27411"/>
                    </a:lnTo>
                    <a:lnTo>
                      <a:pt x="3934" y="27411"/>
                    </a:lnTo>
                    <a:lnTo>
                      <a:pt x="3976" y="27432"/>
                    </a:lnTo>
                    <a:lnTo>
                      <a:pt x="4060" y="27432"/>
                    </a:lnTo>
                    <a:lnTo>
                      <a:pt x="4144" y="27411"/>
                    </a:lnTo>
                    <a:lnTo>
                      <a:pt x="4185" y="27390"/>
                    </a:lnTo>
                    <a:lnTo>
                      <a:pt x="4227" y="27411"/>
                    </a:lnTo>
                    <a:lnTo>
                      <a:pt x="4164" y="27473"/>
                    </a:lnTo>
                    <a:lnTo>
                      <a:pt x="4039" y="27515"/>
                    </a:lnTo>
                    <a:lnTo>
                      <a:pt x="3976" y="27494"/>
                    </a:lnTo>
                    <a:lnTo>
                      <a:pt x="3913" y="27473"/>
                    </a:lnTo>
                    <a:lnTo>
                      <a:pt x="3851" y="27473"/>
                    </a:lnTo>
                    <a:lnTo>
                      <a:pt x="3913" y="27515"/>
                    </a:lnTo>
                    <a:lnTo>
                      <a:pt x="3976" y="27515"/>
                    </a:lnTo>
                    <a:lnTo>
                      <a:pt x="4039" y="27536"/>
                    </a:lnTo>
                    <a:lnTo>
                      <a:pt x="3976" y="27578"/>
                    </a:lnTo>
                    <a:lnTo>
                      <a:pt x="3851" y="27578"/>
                    </a:lnTo>
                    <a:lnTo>
                      <a:pt x="3746" y="27641"/>
                    </a:lnTo>
                    <a:lnTo>
                      <a:pt x="3809" y="27704"/>
                    </a:lnTo>
                    <a:lnTo>
                      <a:pt x="3851" y="27704"/>
                    </a:lnTo>
                    <a:lnTo>
                      <a:pt x="3913" y="27683"/>
                    </a:lnTo>
                    <a:lnTo>
                      <a:pt x="4039" y="27683"/>
                    </a:lnTo>
                    <a:lnTo>
                      <a:pt x="4081" y="27704"/>
                    </a:lnTo>
                    <a:lnTo>
                      <a:pt x="4144" y="27704"/>
                    </a:lnTo>
                    <a:lnTo>
                      <a:pt x="4081" y="27746"/>
                    </a:lnTo>
                    <a:lnTo>
                      <a:pt x="3955" y="27787"/>
                    </a:lnTo>
                    <a:lnTo>
                      <a:pt x="3872" y="27746"/>
                    </a:lnTo>
                    <a:lnTo>
                      <a:pt x="3809" y="27787"/>
                    </a:lnTo>
                    <a:lnTo>
                      <a:pt x="3767" y="27829"/>
                    </a:lnTo>
                    <a:lnTo>
                      <a:pt x="3809" y="27892"/>
                    </a:lnTo>
                    <a:lnTo>
                      <a:pt x="3851" y="27892"/>
                    </a:lnTo>
                    <a:lnTo>
                      <a:pt x="3934" y="27829"/>
                    </a:lnTo>
                    <a:lnTo>
                      <a:pt x="4018" y="27829"/>
                    </a:lnTo>
                    <a:lnTo>
                      <a:pt x="4081" y="27892"/>
                    </a:lnTo>
                    <a:lnTo>
                      <a:pt x="4081" y="27934"/>
                    </a:lnTo>
                    <a:lnTo>
                      <a:pt x="3934" y="27997"/>
                    </a:lnTo>
                    <a:lnTo>
                      <a:pt x="3892" y="28038"/>
                    </a:lnTo>
                    <a:lnTo>
                      <a:pt x="3955" y="28143"/>
                    </a:lnTo>
                    <a:lnTo>
                      <a:pt x="3997" y="28143"/>
                    </a:lnTo>
                    <a:lnTo>
                      <a:pt x="4039" y="28122"/>
                    </a:lnTo>
                    <a:lnTo>
                      <a:pt x="4102" y="28122"/>
                    </a:lnTo>
                    <a:lnTo>
                      <a:pt x="4164" y="28206"/>
                    </a:lnTo>
                    <a:lnTo>
                      <a:pt x="4185" y="28143"/>
                    </a:lnTo>
                    <a:lnTo>
                      <a:pt x="4227" y="28122"/>
                    </a:lnTo>
                    <a:lnTo>
                      <a:pt x="4269" y="28143"/>
                    </a:lnTo>
                    <a:lnTo>
                      <a:pt x="4248" y="28206"/>
                    </a:lnTo>
                    <a:lnTo>
                      <a:pt x="4206" y="28248"/>
                    </a:lnTo>
                    <a:lnTo>
                      <a:pt x="4269" y="28310"/>
                    </a:lnTo>
                    <a:lnTo>
                      <a:pt x="4164" y="28436"/>
                    </a:lnTo>
                    <a:lnTo>
                      <a:pt x="4144" y="28436"/>
                    </a:lnTo>
                    <a:lnTo>
                      <a:pt x="4081" y="28520"/>
                    </a:lnTo>
                    <a:lnTo>
                      <a:pt x="4039" y="28582"/>
                    </a:lnTo>
                    <a:lnTo>
                      <a:pt x="4039" y="28624"/>
                    </a:lnTo>
                    <a:lnTo>
                      <a:pt x="4102" y="28624"/>
                    </a:lnTo>
                    <a:lnTo>
                      <a:pt x="4164" y="28582"/>
                    </a:lnTo>
                    <a:lnTo>
                      <a:pt x="4248" y="28624"/>
                    </a:lnTo>
                    <a:lnTo>
                      <a:pt x="4269" y="28687"/>
                    </a:lnTo>
                    <a:lnTo>
                      <a:pt x="4227" y="28750"/>
                    </a:lnTo>
                    <a:lnTo>
                      <a:pt x="4227" y="28771"/>
                    </a:lnTo>
                    <a:lnTo>
                      <a:pt x="4290" y="28771"/>
                    </a:lnTo>
                    <a:lnTo>
                      <a:pt x="4353" y="28792"/>
                    </a:lnTo>
                    <a:lnTo>
                      <a:pt x="4353" y="28854"/>
                    </a:lnTo>
                    <a:lnTo>
                      <a:pt x="4290" y="28896"/>
                    </a:lnTo>
                    <a:lnTo>
                      <a:pt x="4353" y="28959"/>
                    </a:lnTo>
                    <a:lnTo>
                      <a:pt x="4332" y="29043"/>
                    </a:lnTo>
                    <a:lnTo>
                      <a:pt x="4248" y="29085"/>
                    </a:lnTo>
                    <a:lnTo>
                      <a:pt x="4206" y="29147"/>
                    </a:lnTo>
                    <a:lnTo>
                      <a:pt x="4311" y="29147"/>
                    </a:lnTo>
                    <a:lnTo>
                      <a:pt x="4374" y="29085"/>
                    </a:lnTo>
                    <a:lnTo>
                      <a:pt x="4395" y="29043"/>
                    </a:lnTo>
                    <a:lnTo>
                      <a:pt x="4520" y="28980"/>
                    </a:lnTo>
                    <a:lnTo>
                      <a:pt x="4562" y="29001"/>
                    </a:lnTo>
                    <a:lnTo>
                      <a:pt x="4499" y="29064"/>
                    </a:lnTo>
                    <a:lnTo>
                      <a:pt x="4541" y="29106"/>
                    </a:lnTo>
                    <a:lnTo>
                      <a:pt x="4457" y="29168"/>
                    </a:lnTo>
                    <a:lnTo>
                      <a:pt x="4395" y="29210"/>
                    </a:lnTo>
                    <a:lnTo>
                      <a:pt x="4332" y="29210"/>
                    </a:lnTo>
                    <a:lnTo>
                      <a:pt x="4248" y="29252"/>
                    </a:lnTo>
                    <a:lnTo>
                      <a:pt x="4185" y="29294"/>
                    </a:lnTo>
                    <a:lnTo>
                      <a:pt x="4248" y="29357"/>
                    </a:lnTo>
                    <a:lnTo>
                      <a:pt x="4332" y="29294"/>
                    </a:lnTo>
                    <a:lnTo>
                      <a:pt x="4374" y="29252"/>
                    </a:lnTo>
                    <a:lnTo>
                      <a:pt x="4478" y="29273"/>
                    </a:lnTo>
                    <a:lnTo>
                      <a:pt x="4499" y="29294"/>
                    </a:lnTo>
                    <a:lnTo>
                      <a:pt x="4457" y="29357"/>
                    </a:lnTo>
                    <a:lnTo>
                      <a:pt x="4332" y="29398"/>
                    </a:lnTo>
                    <a:lnTo>
                      <a:pt x="4332" y="29503"/>
                    </a:lnTo>
                    <a:lnTo>
                      <a:pt x="4269" y="29566"/>
                    </a:lnTo>
                    <a:lnTo>
                      <a:pt x="4185" y="29587"/>
                    </a:lnTo>
                    <a:lnTo>
                      <a:pt x="4164" y="29629"/>
                    </a:lnTo>
                    <a:lnTo>
                      <a:pt x="4248" y="29691"/>
                    </a:lnTo>
                    <a:lnTo>
                      <a:pt x="4374" y="29670"/>
                    </a:lnTo>
                    <a:lnTo>
                      <a:pt x="4457" y="29608"/>
                    </a:lnTo>
                    <a:lnTo>
                      <a:pt x="4562" y="29587"/>
                    </a:lnTo>
                    <a:lnTo>
                      <a:pt x="4625" y="29587"/>
                    </a:lnTo>
                    <a:lnTo>
                      <a:pt x="4667" y="29629"/>
                    </a:lnTo>
                    <a:lnTo>
                      <a:pt x="4625" y="29691"/>
                    </a:lnTo>
                    <a:lnTo>
                      <a:pt x="4562" y="29691"/>
                    </a:lnTo>
                    <a:lnTo>
                      <a:pt x="4416" y="29733"/>
                    </a:lnTo>
                    <a:lnTo>
                      <a:pt x="4416" y="29775"/>
                    </a:lnTo>
                    <a:lnTo>
                      <a:pt x="4499" y="29775"/>
                    </a:lnTo>
                    <a:lnTo>
                      <a:pt x="4541" y="29817"/>
                    </a:lnTo>
                    <a:lnTo>
                      <a:pt x="4457" y="29901"/>
                    </a:lnTo>
                    <a:lnTo>
                      <a:pt x="4478" y="29984"/>
                    </a:lnTo>
                    <a:lnTo>
                      <a:pt x="4562" y="30005"/>
                    </a:lnTo>
                    <a:lnTo>
                      <a:pt x="4688" y="29901"/>
                    </a:lnTo>
                    <a:lnTo>
                      <a:pt x="4750" y="29880"/>
                    </a:lnTo>
                    <a:lnTo>
                      <a:pt x="4771" y="29901"/>
                    </a:lnTo>
                    <a:lnTo>
                      <a:pt x="4855" y="29984"/>
                    </a:lnTo>
                    <a:lnTo>
                      <a:pt x="4855" y="30089"/>
                    </a:lnTo>
                    <a:lnTo>
                      <a:pt x="4918" y="30131"/>
                    </a:lnTo>
                    <a:lnTo>
                      <a:pt x="4918" y="30152"/>
                    </a:lnTo>
                    <a:lnTo>
                      <a:pt x="4876" y="30214"/>
                    </a:lnTo>
                    <a:lnTo>
                      <a:pt x="4792" y="30214"/>
                    </a:lnTo>
                    <a:lnTo>
                      <a:pt x="4750" y="30298"/>
                    </a:lnTo>
                    <a:lnTo>
                      <a:pt x="4771" y="30340"/>
                    </a:lnTo>
                    <a:lnTo>
                      <a:pt x="4918" y="30361"/>
                    </a:lnTo>
                    <a:lnTo>
                      <a:pt x="4981" y="30340"/>
                    </a:lnTo>
                    <a:lnTo>
                      <a:pt x="4960" y="30298"/>
                    </a:lnTo>
                    <a:lnTo>
                      <a:pt x="4960" y="30235"/>
                    </a:lnTo>
                    <a:lnTo>
                      <a:pt x="5001" y="30214"/>
                    </a:lnTo>
                    <a:lnTo>
                      <a:pt x="5064" y="30235"/>
                    </a:lnTo>
                    <a:lnTo>
                      <a:pt x="5127" y="30194"/>
                    </a:lnTo>
                    <a:lnTo>
                      <a:pt x="5211" y="30152"/>
                    </a:lnTo>
                    <a:lnTo>
                      <a:pt x="5273" y="30214"/>
                    </a:lnTo>
                    <a:lnTo>
                      <a:pt x="5315" y="30235"/>
                    </a:lnTo>
                    <a:lnTo>
                      <a:pt x="5378" y="30214"/>
                    </a:lnTo>
                    <a:lnTo>
                      <a:pt x="5420" y="30131"/>
                    </a:lnTo>
                    <a:lnTo>
                      <a:pt x="5483" y="30089"/>
                    </a:lnTo>
                    <a:lnTo>
                      <a:pt x="5545" y="30089"/>
                    </a:lnTo>
                    <a:lnTo>
                      <a:pt x="5629" y="30047"/>
                    </a:lnTo>
                    <a:lnTo>
                      <a:pt x="5713" y="30089"/>
                    </a:lnTo>
                    <a:lnTo>
                      <a:pt x="5755" y="30026"/>
                    </a:lnTo>
                    <a:lnTo>
                      <a:pt x="5755" y="29984"/>
                    </a:lnTo>
                    <a:lnTo>
                      <a:pt x="5713" y="29922"/>
                    </a:lnTo>
                    <a:lnTo>
                      <a:pt x="5713" y="29880"/>
                    </a:lnTo>
                    <a:lnTo>
                      <a:pt x="5755" y="29838"/>
                    </a:lnTo>
                    <a:lnTo>
                      <a:pt x="5817" y="29880"/>
                    </a:lnTo>
                    <a:lnTo>
                      <a:pt x="5859" y="29942"/>
                    </a:lnTo>
                    <a:lnTo>
                      <a:pt x="5859" y="30047"/>
                    </a:lnTo>
                    <a:lnTo>
                      <a:pt x="5797" y="30131"/>
                    </a:lnTo>
                    <a:lnTo>
                      <a:pt x="5734" y="30152"/>
                    </a:lnTo>
                    <a:lnTo>
                      <a:pt x="5692" y="30214"/>
                    </a:lnTo>
                    <a:lnTo>
                      <a:pt x="5713" y="30235"/>
                    </a:lnTo>
                    <a:lnTo>
                      <a:pt x="5838" y="30194"/>
                    </a:lnTo>
                    <a:lnTo>
                      <a:pt x="6027" y="30089"/>
                    </a:lnTo>
                    <a:lnTo>
                      <a:pt x="6131" y="29922"/>
                    </a:lnTo>
                    <a:lnTo>
                      <a:pt x="6173" y="29922"/>
                    </a:lnTo>
                    <a:lnTo>
                      <a:pt x="6215" y="30005"/>
                    </a:lnTo>
                    <a:lnTo>
                      <a:pt x="6215" y="30110"/>
                    </a:lnTo>
                    <a:lnTo>
                      <a:pt x="6131" y="30131"/>
                    </a:lnTo>
                    <a:lnTo>
                      <a:pt x="6048" y="30194"/>
                    </a:lnTo>
                    <a:lnTo>
                      <a:pt x="5964" y="30256"/>
                    </a:lnTo>
                    <a:lnTo>
                      <a:pt x="5859" y="30298"/>
                    </a:lnTo>
                    <a:lnTo>
                      <a:pt x="5838" y="30319"/>
                    </a:lnTo>
                    <a:lnTo>
                      <a:pt x="5859" y="30340"/>
                    </a:lnTo>
                    <a:lnTo>
                      <a:pt x="5964" y="30319"/>
                    </a:lnTo>
                    <a:lnTo>
                      <a:pt x="6110" y="30235"/>
                    </a:lnTo>
                    <a:lnTo>
                      <a:pt x="6131" y="30256"/>
                    </a:lnTo>
                    <a:lnTo>
                      <a:pt x="6027" y="30361"/>
                    </a:lnTo>
                    <a:lnTo>
                      <a:pt x="5943" y="30403"/>
                    </a:lnTo>
                    <a:lnTo>
                      <a:pt x="5943" y="30507"/>
                    </a:lnTo>
                    <a:lnTo>
                      <a:pt x="5797" y="30612"/>
                    </a:lnTo>
                    <a:lnTo>
                      <a:pt x="5755" y="30654"/>
                    </a:lnTo>
                    <a:lnTo>
                      <a:pt x="5817" y="30654"/>
                    </a:lnTo>
                    <a:lnTo>
                      <a:pt x="5859" y="30612"/>
                    </a:lnTo>
                    <a:lnTo>
                      <a:pt x="5901" y="30612"/>
                    </a:lnTo>
                    <a:lnTo>
                      <a:pt x="5901" y="30633"/>
                    </a:lnTo>
                    <a:lnTo>
                      <a:pt x="5922" y="30738"/>
                    </a:lnTo>
                    <a:lnTo>
                      <a:pt x="5943" y="30654"/>
                    </a:lnTo>
                    <a:lnTo>
                      <a:pt x="6027" y="30612"/>
                    </a:lnTo>
                    <a:lnTo>
                      <a:pt x="6048" y="30549"/>
                    </a:lnTo>
                    <a:lnTo>
                      <a:pt x="6110" y="30549"/>
                    </a:lnTo>
                    <a:lnTo>
                      <a:pt x="6131" y="30570"/>
                    </a:lnTo>
                    <a:lnTo>
                      <a:pt x="6048" y="30654"/>
                    </a:lnTo>
                    <a:lnTo>
                      <a:pt x="6027" y="30738"/>
                    </a:lnTo>
                    <a:lnTo>
                      <a:pt x="6048" y="30759"/>
                    </a:lnTo>
                    <a:lnTo>
                      <a:pt x="6131" y="30738"/>
                    </a:lnTo>
                    <a:lnTo>
                      <a:pt x="6173" y="30654"/>
                    </a:lnTo>
                    <a:lnTo>
                      <a:pt x="6236" y="30654"/>
                    </a:lnTo>
                    <a:lnTo>
                      <a:pt x="6320" y="30633"/>
                    </a:lnTo>
                    <a:lnTo>
                      <a:pt x="6236" y="30738"/>
                    </a:lnTo>
                    <a:lnTo>
                      <a:pt x="6215" y="30842"/>
                    </a:lnTo>
                    <a:lnTo>
                      <a:pt x="6110" y="30926"/>
                    </a:lnTo>
                    <a:lnTo>
                      <a:pt x="6110" y="30989"/>
                    </a:lnTo>
                    <a:lnTo>
                      <a:pt x="6131" y="31031"/>
                    </a:lnTo>
                    <a:lnTo>
                      <a:pt x="6236" y="30947"/>
                    </a:lnTo>
                    <a:lnTo>
                      <a:pt x="6320" y="30738"/>
                    </a:lnTo>
                    <a:lnTo>
                      <a:pt x="6382" y="30675"/>
                    </a:lnTo>
                    <a:lnTo>
                      <a:pt x="6424" y="30717"/>
                    </a:lnTo>
                    <a:lnTo>
                      <a:pt x="6320" y="30863"/>
                    </a:lnTo>
                    <a:lnTo>
                      <a:pt x="6320" y="30947"/>
                    </a:lnTo>
                    <a:lnTo>
                      <a:pt x="6257" y="31031"/>
                    </a:lnTo>
                    <a:lnTo>
                      <a:pt x="6236" y="31135"/>
                    </a:lnTo>
                    <a:lnTo>
                      <a:pt x="6278" y="31156"/>
                    </a:lnTo>
                    <a:lnTo>
                      <a:pt x="6341" y="31093"/>
                    </a:lnTo>
                    <a:lnTo>
                      <a:pt x="6341" y="31031"/>
                    </a:lnTo>
                    <a:lnTo>
                      <a:pt x="6361" y="30968"/>
                    </a:lnTo>
                    <a:lnTo>
                      <a:pt x="6424" y="30968"/>
                    </a:lnTo>
                    <a:lnTo>
                      <a:pt x="6487" y="30989"/>
                    </a:lnTo>
                    <a:lnTo>
                      <a:pt x="6487" y="30842"/>
                    </a:lnTo>
                    <a:lnTo>
                      <a:pt x="6550" y="30842"/>
                    </a:lnTo>
                    <a:lnTo>
                      <a:pt x="6592" y="30759"/>
                    </a:lnTo>
                    <a:lnTo>
                      <a:pt x="6654" y="30759"/>
                    </a:lnTo>
                    <a:lnTo>
                      <a:pt x="6654" y="30821"/>
                    </a:lnTo>
                    <a:lnTo>
                      <a:pt x="6633" y="30821"/>
                    </a:lnTo>
                    <a:lnTo>
                      <a:pt x="6592" y="30926"/>
                    </a:lnTo>
                    <a:lnTo>
                      <a:pt x="6592" y="30968"/>
                    </a:lnTo>
                    <a:lnTo>
                      <a:pt x="6759" y="30968"/>
                    </a:lnTo>
                    <a:lnTo>
                      <a:pt x="7010" y="31093"/>
                    </a:lnTo>
                    <a:lnTo>
                      <a:pt x="7052" y="31093"/>
                    </a:lnTo>
                    <a:lnTo>
                      <a:pt x="7052" y="31051"/>
                    </a:lnTo>
                    <a:lnTo>
                      <a:pt x="7094" y="30989"/>
                    </a:lnTo>
                    <a:lnTo>
                      <a:pt x="7157" y="30968"/>
                    </a:lnTo>
                    <a:lnTo>
                      <a:pt x="7157" y="30926"/>
                    </a:lnTo>
                    <a:lnTo>
                      <a:pt x="7094" y="30884"/>
                    </a:lnTo>
                    <a:lnTo>
                      <a:pt x="7073" y="30863"/>
                    </a:lnTo>
                    <a:lnTo>
                      <a:pt x="6989" y="30863"/>
                    </a:lnTo>
                    <a:lnTo>
                      <a:pt x="6968" y="30884"/>
                    </a:lnTo>
                    <a:lnTo>
                      <a:pt x="6968" y="30842"/>
                    </a:lnTo>
                    <a:lnTo>
                      <a:pt x="6989" y="30821"/>
                    </a:lnTo>
                    <a:lnTo>
                      <a:pt x="6989" y="30759"/>
                    </a:lnTo>
                    <a:lnTo>
                      <a:pt x="6885" y="30717"/>
                    </a:lnTo>
                    <a:lnTo>
                      <a:pt x="6696" y="30633"/>
                    </a:lnTo>
                    <a:lnTo>
                      <a:pt x="6675" y="30570"/>
                    </a:lnTo>
                    <a:lnTo>
                      <a:pt x="6696" y="30549"/>
                    </a:lnTo>
                    <a:lnTo>
                      <a:pt x="6780" y="30570"/>
                    </a:lnTo>
                    <a:lnTo>
                      <a:pt x="6843" y="30549"/>
                    </a:lnTo>
                    <a:lnTo>
                      <a:pt x="6864" y="30549"/>
                    </a:lnTo>
                    <a:lnTo>
                      <a:pt x="6885" y="30612"/>
                    </a:lnTo>
                    <a:lnTo>
                      <a:pt x="6968" y="30675"/>
                    </a:lnTo>
                    <a:lnTo>
                      <a:pt x="7052" y="30738"/>
                    </a:lnTo>
                    <a:lnTo>
                      <a:pt x="7115" y="30738"/>
                    </a:lnTo>
                    <a:lnTo>
                      <a:pt x="7219" y="30675"/>
                    </a:lnTo>
                    <a:lnTo>
                      <a:pt x="7303" y="30633"/>
                    </a:lnTo>
                    <a:lnTo>
                      <a:pt x="7324" y="30570"/>
                    </a:lnTo>
                    <a:lnTo>
                      <a:pt x="7261" y="30549"/>
                    </a:lnTo>
                    <a:lnTo>
                      <a:pt x="7157" y="30549"/>
                    </a:lnTo>
                    <a:lnTo>
                      <a:pt x="7094" y="30528"/>
                    </a:lnTo>
                    <a:lnTo>
                      <a:pt x="7094" y="30466"/>
                    </a:lnTo>
                    <a:lnTo>
                      <a:pt x="7219" y="30466"/>
                    </a:lnTo>
                    <a:lnTo>
                      <a:pt x="7303" y="30424"/>
                    </a:lnTo>
                    <a:lnTo>
                      <a:pt x="7303" y="30403"/>
                    </a:lnTo>
                    <a:lnTo>
                      <a:pt x="7219" y="30340"/>
                    </a:lnTo>
                    <a:lnTo>
                      <a:pt x="7157" y="30319"/>
                    </a:lnTo>
                    <a:lnTo>
                      <a:pt x="7157" y="30298"/>
                    </a:lnTo>
                    <a:lnTo>
                      <a:pt x="7198" y="30298"/>
                    </a:lnTo>
                    <a:lnTo>
                      <a:pt x="7219" y="30256"/>
                    </a:lnTo>
                    <a:lnTo>
                      <a:pt x="7198" y="30235"/>
                    </a:lnTo>
                    <a:lnTo>
                      <a:pt x="7094" y="30214"/>
                    </a:lnTo>
                    <a:lnTo>
                      <a:pt x="7052" y="30152"/>
                    </a:lnTo>
                    <a:lnTo>
                      <a:pt x="7073" y="30131"/>
                    </a:lnTo>
                    <a:lnTo>
                      <a:pt x="7157" y="30152"/>
                    </a:lnTo>
                    <a:lnTo>
                      <a:pt x="7261" y="30194"/>
                    </a:lnTo>
                    <a:lnTo>
                      <a:pt x="7408" y="30152"/>
                    </a:lnTo>
                    <a:lnTo>
                      <a:pt x="7491" y="30110"/>
                    </a:lnTo>
                    <a:lnTo>
                      <a:pt x="7512" y="30047"/>
                    </a:lnTo>
                    <a:lnTo>
                      <a:pt x="7491" y="30005"/>
                    </a:lnTo>
                    <a:lnTo>
                      <a:pt x="7387" y="29984"/>
                    </a:lnTo>
                    <a:lnTo>
                      <a:pt x="7198" y="29942"/>
                    </a:lnTo>
                    <a:lnTo>
                      <a:pt x="7115" y="29901"/>
                    </a:lnTo>
                    <a:lnTo>
                      <a:pt x="7115" y="29880"/>
                    </a:lnTo>
                    <a:lnTo>
                      <a:pt x="7177" y="29880"/>
                    </a:lnTo>
                    <a:lnTo>
                      <a:pt x="7261" y="29901"/>
                    </a:lnTo>
                    <a:lnTo>
                      <a:pt x="7408" y="29901"/>
                    </a:lnTo>
                    <a:lnTo>
                      <a:pt x="7491" y="29838"/>
                    </a:lnTo>
                    <a:lnTo>
                      <a:pt x="7491" y="29775"/>
                    </a:lnTo>
                    <a:lnTo>
                      <a:pt x="7408" y="29712"/>
                    </a:lnTo>
                    <a:lnTo>
                      <a:pt x="7324" y="29691"/>
                    </a:lnTo>
                    <a:lnTo>
                      <a:pt x="7303" y="29629"/>
                    </a:lnTo>
                    <a:lnTo>
                      <a:pt x="7366" y="29629"/>
                    </a:lnTo>
                    <a:lnTo>
                      <a:pt x="7408" y="29670"/>
                    </a:lnTo>
                    <a:lnTo>
                      <a:pt x="7429" y="29712"/>
                    </a:lnTo>
                    <a:lnTo>
                      <a:pt x="7512" y="29691"/>
                    </a:lnTo>
                    <a:lnTo>
                      <a:pt x="7575" y="29629"/>
                    </a:lnTo>
                    <a:lnTo>
                      <a:pt x="7575" y="29587"/>
                    </a:lnTo>
                    <a:lnTo>
                      <a:pt x="7512" y="29566"/>
                    </a:lnTo>
                    <a:lnTo>
                      <a:pt x="7429" y="29503"/>
                    </a:lnTo>
                    <a:lnTo>
                      <a:pt x="7429" y="29482"/>
                    </a:lnTo>
                    <a:lnTo>
                      <a:pt x="7491" y="29461"/>
                    </a:lnTo>
                    <a:lnTo>
                      <a:pt x="7512" y="29503"/>
                    </a:lnTo>
                    <a:lnTo>
                      <a:pt x="7575" y="29524"/>
                    </a:lnTo>
                    <a:lnTo>
                      <a:pt x="7638" y="29461"/>
                    </a:lnTo>
                    <a:lnTo>
                      <a:pt x="7638" y="29419"/>
                    </a:lnTo>
                    <a:lnTo>
                      <a:pt x="7533" y="29398"/>
                    </a:lnTo>
                    <a:lnTo>
                      <a:pt x="7470" y="29357"/>
                    </a:lnTo>
                    <a:lnTo>
                      <a:pt x="7429" y="29294"/>
                    </a:lnTo>
                    <a:lnTo>
                      <a:pt x="7491" y="29294"/>
                    </a:lnTo>
                    <a:lnTo>
                      <a:pt x="7575" y="29357"/>
                    </a:lnTo>
                    <a:lnTo>
                      <a:pt x="7638" y="29357"/>
                    </a:lnTo>
                    <a:lnTo>
                      <a:pt x="7701" y="29398"/>
                    </a:lnTo>
                    <a:lnTo>
                      <a:pt x="7742" y="29398"/>
                    </a:lnTo>
                    <a:lnTo>
                      <a:pt x="7784" y="29315"/>
                    </a:lnTo>
                    <a:lnTo>
                      <a:pt x="7784" y="29273"/>
                    </a:lnTo>
                    <a:lnTo>
                      <a:pt x="7826" y="29210"/>
                    </a:lnTo>
                    <a:lnTo>
                      <a:pt x="7826" y="29168"/>
                    </a:lnTo>
                    <a:lnTo>
                      <a:pt x="7805" y="29106"/>
                    </a:lnTo>
                    <a:lnTo>
                      <a:pt x="7826" y="29001"/>
                    </a:lnTo>
                    <a:lnTo>
                      <a:pt x="7826" y="28959"/>
                    </a:lnTo>
                    <a:lnTo>
                      <a:pt x="7742" y="28854"/>
                    </a:lnTo>
                    <a:lnTo>
                      <a:pt x="7617" y="28750"/>
                    </a:lnTo>
                    <a:lnTo>
                      <a:pt x="7512" y="28729"/>
                    </a:lnTo>
                    <a:lnTo>
                      <a:pt x="7470" y="28666"/>
                    </a:lnTo>
                    <a:lnTo>
                      <a:pt x="7470" y="28645"/>
                    </a:lnTo>
                    <a:lnTo>
                      <a:pt x="7533" y="28645"/>
                    </a:lnTo>
                    <a:lnTo>
                      <a:pt x="7596" y="28666"/>
                    </a:lnTo>
                    <a:lnTo>
                      <a:pt x="7722" y="28771"/>
                    </a:lnTo>
                    <a:lnTo>
                      <a:pt x="7805" y="28854"/>
                    </a:lnTo>
                    <a:lnTo>
                      <a:pt x="7889" y="28854"/>
                    </a:lnTo>
                    <a:lnTo>
                      <a:pt x="7910" y="28834"/>
                    </a:lnTo>
                    <a:lnTo>
                      <a:pt x="7889" y="28687"/>
                    </a:lnTo>
                    <a:lnTo>
                      <a:pt x="7826" y="28582"/>
                    </a:lnTo>
                    <a:lnTo>
                      <a:pt x="7701" y="28562"/>
                    </a:lnTo>
                    <a:lnTo>
                      <a:pt x="7533" y="28478"/>
                    </a:lnTo>
                    <a:lnTo>
                      <a:pt x="7491" y="28457"/>
                    </a:lnTo>
                    <a:lnTo>
                      <a:pt x="7491" y="28415"/>
                    </a:lnTo>
                    <a:lnTo>
                      <a:pt x="7533" y="28415"/>
                    </a:lnTo>
                    <a:lnTo>
                      <a:pt x="7596" y="28436"/>
                    </a:lnTo>
                    <a:lnTo>
                      <a:pt x="7638" y="28478"/>
                    </a:lnTo>
                    <a:lnTo>
                      <a:pt x="7742" y="28478"/>
                    </a:lnTo>
                    <a:lnTo>
                      <a:pt x="7805" y="28415"/>
                    </a:lnTo>
                    <a:lnTo>
                      <a:pt x="7826" y="28352"/>
                    </a:lnTo>
                    <a:lnTo>
                      <a:pt x="7826" y="28269"/>
                    </a:lnTo>
                    <a:lnTo>
                      <a:pt x="7847" y="28269"/>
                    </a:lnTo>
                    <a:lnTo>
                      <a:pt x="7910" y="28310"/>
                    </a:lnTo>
                    <a:lnTo>
                      <a:pt x="7910" y="28331"/>
                    </a:lnTo>
                    <a:lnTo>
                      <a:pt x="7910" y="28373"/>
                    </a:lnTo>
                    <a:lnTo>
                      <a:pt x="8014" y="28436"/>
                    </a:lnTo>
                    <a:lnTo>
                      <a:pt x="8056" y="28436"/>
                    </a:lnTo>
                    <a:lnTo>
                      <a:pt x="8119" y="28478"/>
                    </a:lnTo>
                    <a:lnTo>
                      <a:pt x="8161" y="28478"/>
                    </a:lnTo>
                    <a:lnTo>
                      <a:pt x="8203" y="28436"/>
                    </a:lnTo>
                    <a:lnTo>
                      <a:pt x="8245" y="28373"/>
                    </a:lnTo>
                    <a:lnTo>
                      <a:pt x="8266" y="28352"/>
                    </a:lnTo>
                    <a:lnTo>
                      <a:pt x="8245" y="28310"/>
                    </a:lnTo>
                    <a:lnTo>
                      <a:pt x="8161" y="28269"/>
                    </a:lnTo>
                    <a:lnTo>
                      <a:pt x="8014" y="28269"/>
                    </a:lnTo>
                    <a:lnTo>
                      <a:pt x="7994" y="28248"/>
                    </a:lnTo>
                    <a:lnTo>
                      <a:pt x="7994" y="28227"/>
                    </a:lnTo>
                    <a:lnTo>
                      <a:pt x="7994" y="28164"/>
                    </a:lnTo>
                    <a:lnTo>
                      <a:pt x="7931" y="28122"/>
                    </a:lnTo>
                    <a:lnTo>
                      <a:pt x="7931" y="28059"/>
                    </a:lnTo>
                    <a:lnTo>
                      <a:pt x="7994" y="28018"/>
                    </a:lnTo>
                    <a:lnTo>
                      <a:pt x="8014" y="28018"/>
                    </a:lnTo>
                    <a:lnTo>
                      <a:pt x="8056" y="28059"/>
                    </a:lnTo>
                    <a:lnTo>
                      <a:pt x="8056" y="28143"/>
                    </a:lnTo>
                    <a:lnTo>
                      <a:pt x="8119" y="28206"/>
                    </a:lnTo>
                    <a:lnTo>
                      <a:pt x="8245" y="28206"/>
                    </a:lnTo>
                    <a:lnTo>
                      <a:pt x="8307" y="28164"/>
                    </a:lnTo>
                    <a:lnTo>
                      <a:pt x="8307" y="28122"/>
                    </a:lnTo>
                    <a:lnTo>
                      <a:pt x="8266" y="28059"/>
                    </a:lnTo>
                    <a:lnTo>
                      <a:pt x="8161" y="28018"/>
                    </a:lnTo>
                    <a:lnTo>
                      <a:pt x="8098" y="27955"/>
                    </a:lnTo>
                    <a:lnTo>
                      <a:pt x="8056" y="27850"/>
                    </a:lnTo>
                    <a:lnTo>
                      <a:pt x="8098" y="27850"/>
                    </a:lnTo>
                    <a:lnTo>
                      <a:pt x="8140" y="27913"/>
                    </a:lnTo>
                    <a:lnTo>
                      <a:pt x="8245" y="27955"/>
                    </a:lnTo>
                    <a:lnTo>
                      <a:pt x="8307" y="27997"/>
                    </a:lnTo>
                    <a:lnTo>
                      <a:pt x="8370" y="28059"/>
                    </a:lnTo>
                    <a:lnTo>
                      <a:pt x="8412" y="28038"/>
                    </a:lnTo>
                    <a:lnTo>
                      <a:pt x="8412" y="27997"/>
                    </a:lnTo>
                    <a:lnTo>
                      <a:pt x="8370" y="27934"/>
                    </a:lnTo>
                    <a:lnTo>
                      <a:pt x="8266" y="27892"/>
                    </a:lnTo>
                    <a:lnTo>
                      <a:pt x="8203" y="27829"/>
                    </a:lnTo>
                    <a:lnTo>
                      <a:pt x="8203" y="27746"/>
                    </a:lnTo>
                    <a:lnTo>
                      <a:pt x="8245" y="27704"/>
                    </a:lnTo>
                    <a:lnTo>
                      <a:pt x="8266" y="27641"/>
                    </a:lnTo>
                    <a:lnTo>
                      <a:pt x="8328" y="27641"/>
                    </a:lnTo>
                    <a:lnTo>
                      <a:pt x="8349" y="27704"/>
                    </a:lnTo>
                    <a:lnTo>
                      <a:pt x="8475" y="27808"/>
                    </a:lnTo>
                    <a:lnTo>
                      <a:pt x="8558" y="27808"/>
                    </a:lnTo>
                    <a:lnTo>
                      <a:pt x="8621" y="27787"/>
                    </a:lnTo>
                    <a:lnTo>
                      <a:pt x="8684" y="27787"/>
                    </a:lnTo>
                    <a:lnTo>
                      <a:pt x="8768" y="27746"/>
                    </a:lnTo>
                    <a:lnTo>
                      <a:pt x="8789" y="27683"/>
                    </a:lnTo>
                    <a:lnTo>
                      <a:pt x="8768" y="27641"/>
                    </a:lnTo>
                    <a:lnTo>
                      <a:pt x="8684" y="27620"/>
                    </a:lnTo>
                    <a:lnTo>
                      <a:pt x="8621" y="27578"/>
                    </a:lnTo>
                    <a:lnTo>
                      <a:pt x="8517" y="27515"/>
                    </a:lnTo>
                    <a:lnTo>
                      <a:pt x="8454" y="27515"/>
                    </a:lnTo>
                    <a:lnTo>
                      <a:pt x="8370" y="27494"/>
                    </a:lnTo>
                    <a:lnTo>
                      <a:pt x="8412" y="27432"/>
                    </a:lnTo>
                    <a:lnTo>
                      <a:pt x="8433" y="27411"/>
                    </a:lnTo>
                    <a:lnTo>
                      <a:pt x="8517" y="27411"/>
                    </a:lnTo>
                    <a:lnTo>
                      <a:pt x="8579" y="27494"/>
                    </a:lnTo>
                    <a:lnTo>
                      <a:pt x="8642" y="27515"/>
                    </a:lnTo>
                    <a:lnTo>
                      <a:pt x="8684" y="27515"/>
                    </a:lnTo>
                    <a:lnTo>
                      <a:pt x="8768" y="27620"/>
                    </a:lnTo>
                    <a:lnTo>
                      <a:pt x="8851" y="27641"/>
                    </a:lnTo>
                    <a:lnTo>
                      <a:pt x="8893" y="27620"/>
                    </a:lnTo>
                    <a:lnTo>
                      <a:pt x="8935" y="27578"/>
                    </a:lnTo>
                    <a:lnTo>
                      <a:pt x="8935" y="27515"/>
                    </a:lnTo>
                    <a:lnTo>
                      <a:pt x="8935" y="27411"/>
                    </a:lnTo>
                    <a:lnTo>
                      <a:pt x="8893" y="27369"/>
                    </a:lnTo>
                    <a:lnTo>
                      <a:pt x="8851" y="27327"/>
                    </a:lnTo>
                    <a:lnTo>
                      <a:pt x="8851" y="27306"/>
                    </a:lnTo>
                    <a:lnTo>
                      <a:pt x="8956" y="27306"/>
                    </a:lnTo>
                    <a:lnTo>
                      <a:pt x="8977" y="27222"/>
                    </a:lnTo>
                    <a:lnTo>
                      <a:pt x="8977" y="27181"/>
                    </a:lnTo>
                    <a:lnTo>
                      <a:pt x="8935" y="27181"/>
                    </a:lnTo>
                    <a:lnTo>
                      <a:pt x="8872" y="27201"/>
                    </a:lnTo>
                    <a:lnTo>
                      <a:pt x="8830" y="27160"/>
                    </a:lnTo>
                    <a:lnTo>
                      <a:pt x="8768" y="27097"/>
                    </a:lnTo>
                    <a:lnTo>
                      <a:pt x="8684" y="27097"/>
                    </a:lnTo>
                    <a:lnTo>
                      <a:pt x="8558" y="27013"/>
                    </a:lnTo>
                    <a:lnTo>
                      <a:pt x="8538" y="26992"/>
                    </a:lnTo>
                    <a:lnTo>
                      <a:pt x="8579" y="26950"/>
                    </a:lnTo>
                    <a:lnTo>
                      <a:pt x="8684" y="26950"/>
                    </a:lnTo>
                    <a:lnTo>
                      <a:pt x="8789" y="26971"/>
                    </a:lnTo>
                    <a:lnTo>
                      <a:pt x="8872" y="26971"/>
                    </a:lnTo>
                    <a:lnTo>
                      <a:pt x="8893" y="26909"/>
                    </a:lnTo>
                    <a:lnTo>
                      <a:pt x="8956" y="26909"/>
                    </a:lnTo>
                    <a:lnTo>
                      <a:pt x="9040" y="26971"/>
                    </a:lnTo>
                    <a:lnTo>
                      <a:pt x="9061" y="26867"/>
                    </a:lnTo>
                    <a:lnTo>
                      <a:pt x="9040" y="26699"/>
                    </a:lnTo>
                    <a:lnTo>
                      <a:pt x="8998" y="26595"/>
                    </a:lnTo>
                    <a:lnTo>
                      <a:pt x="8956" y="26553"/>
                    </a:lnTo>
                    <a:lnTo>
                      <a:pt x="8935" y="26469"/>
                    </a:lnTo>
                    <a:lnTo>
                      <a:pt x="8935" y="26427"/>
                    </a:lnTo>
                    <a:lnTo>
                      <a:pt x="8977" y="26365"/>
                    </a:lnTo>
                    <a:lnTo>
                      <a:pt x="8956" y="26260"/>
                    </a:lnTo>
                    <a:lnTo>
                      <a:pt x="8956" y="26218"/>
                    </a:lnTo>
                    <a:lnTo>
                      <a:pt x="8977" y="26155"/>
                    </a:lnTo>
                    <a:lnTo>
                      <a:pt x="8998" y="26176"/>
                    </a:lnTo>
                    <a:lnTo>
                      <a:pt x="9040" y="26239"/>
                    </a:lnTo>
                    <a:lnTo>
                      <a:pt x="9102" y="26260"/>
                    </a:lnTo>
                    <a:lnTo>
                      <a:pt x="9102" y="26218"/>
                    </a:lnTo>
                    <a:lnTo>
                      <a:pt x="9165" y="26176"/>
                    </a:lnTo>
                    <a:lnTo>
                      <a:pt x="9207" y="26218"/>
                    </a:lnTo>
                    <a:lnTo>
                      <a:pt x="9249" y="26344"/>
                    </a:lnTo>
                    <a:lnTo>
                      <a:pt x="9291" y="26365"/>
                    </a:lnTo>
                    <a:lnTo>
                      <a:pt x="9374" y="26365"/>
                    </a:lnTo>
                    <a:lnTo>
                      <a:pt x="9479" y="26239"/>
                    </a:lnTo>
                    <a:lnTo>
                      <a:pt x="9521" y="26113"/>
                    </a:lnTo>
                    <a:lnTo>
                      <a:pt x="9521" y="26009"/>
                    </a:lnTo>
                    <a:lnTo>
                      <a:pt x="9500" y="25925"/>
                    </a:lnTo>
                    <a:lnTo>
                      <a:pt x="9500" y="25862"/>
                    </a:lnTo>
                    <a:lnTo>
                      <a:pt x="9563" y="25841"/>
                    </a:lnTo>
                    <a:lnTo>
                      <a:pt x="9605" y="25841"/>
                    </a:lnTo>
                    <a:lnTo>
                      <a:pt x="9626" y="25800"/>
                    </a:lnTo>
                    <a:lnTo>
                      <a:pt x="9667" y="25758"/>
                    </a:lnTo>
                    <a:lnTo>
                      <a:pt x="9688" y="25821"/>
                    </a:lnTo>
                    <a:lnTo>
                      <a:pt x="9730" y="25883"/>
                    </a:lnTo>
                    <a:lnTo>
                      <a:pt x="9814" y="25883"/>
                    </a:lnTo>
                    <a:lnTo>
                      <a:pt x="9877" y="25841"/>
                    </a:lnTo>
                    <a:lnTo>
                      <a:pt x="9877" y="25800"/>
                    </a:lnTo>
                    <a:lnTo>
                      <a:pt x="9877" y="25737"/>
                    </a:lnTo>
                    <a:lnTo>
                      <a:pt x="9898" y="25737"/>
                    </a:lnTo>
                    <a:lnTo>
                      <a:pt x="9918" y="25800"/>
                    </a:lnTo>
                    <a:lnTo>
                      <a:pt x="9939" y="25883"/>
                    </a:lnTo>
                    <a:lnTo>
                      <a:pt x="9981" y="25925"/>
                    </a:lnTo>
                    <a:lnTo>
                      <a:pt x="10044" y="25862"/>
                    </a:lnTo>
                    <a:lnTo>
                      <a:pt x="10107" y="25821"/>
                    </a:lnTo>
                    <a:lnTo>
                      <a:pt x="10149" y="25800"/>
                    </a:lnTo>
                    <a:lnTo>
                      <a:pt x="10211" y="25841"/>
                    </a:lnTo>
                    <a:lnTo>
                      <a:pt x="10295" y="25841"/>
                    </a:lnTo>
                    <a:lnTo>
                      <a:pt x="10358" y="25800"/>
                    </a:lnTo>
                    <a:lnTo>
                      <a:pt x="10400" y="25716"/>
                    </a:lnTo>
                    <a:lnTo>
                      <a:pt x="10421" y="25674"/>
                    </a:lnTo>
                    <a:lnTo>
                      <a:pt x="10421" y="25632"/>
                    </a:lnTo>
                    <a:lnTo>
                      <a:pt x="10358" y="25549"/>
                    </a:lnTo>
                    <a:lnTo>
                      <a:pt x="10316" y="25423"/>
                    </a:lnTo>
                    <a:lnTo>
                      <a:pt x="10295" y="25339"/>
                    </a:lnTo>
                    <a:lnTo>
                      <a:pt x="10337" y="25297"/>
                    </a:lnTo>
                    <a:lnTo>
                      <a:pt x="10358" y="25318"/>
                    </a:lnTo>
                    <a:lnTo>
                      <a:pt x="10400" y="25423"/>
                    </a:lnTo>
                    <a:lnTo>
                      <a:pt x="10442" y="25423"/>
                    </a:lnTo>
                    <a:lnTo>
                      <a:pt x="10525" y="25339"/>
                    </a:lnTo>
                    <a:lnTo>
                      <a:pt x="10546" y="25256"/>
                    </a:lnTo>
                    <a:lnTo>
                      <a:pt x="10609" y="25193"/>
                    </a:lnTo>
                    <a:lnTo>
                      <a:pt x="10630" y="25130"/>
                    </a:lnTo>
                    <a:lnTo>
                      <a:pt x="10546" y="25046"/>
                    </a:lnTo>
                    <a:lnTo>
                      <a:pt x="10546" y="25005"/>
                    </a:lnTo>
                    <a:lnTo>
                      <a:pt x="10609" y="24942"/>
                    </a:lnTo>
                    <a:lnTo>
                      <a:pt x="10651" y="24921"/>
                    </a:lnTo>
                    <a:lnTo>
                      <a:pt x="10672" y="24942"/>
                    </a:lnTo>
                    <a:lnTo>
                      <a:pt x="10672" y="24984"/>
                    </a:lnTo>
                    <a:lnTo>
                      <a:pt x="10735" y="25046"/>
                    </a:lnTo>
                    <a:lnTo>
                      <a:pt x="10839" y="25088"/>
                    </a:lnTo>
                    <a:lnTo>
                      <a:pt x="10881" y="25109"/>
                    </a:lnTo>
                    <a:lnTo>
                      <a:pt x="10839" y="25172"/>
                    </a:lnTo>
                    <a:lnTo>
                      <a:pt x="10755" y="25214"/>
                    </a:lnTo>
                    <a:lnTo>
                      <a:pt x="10714" y="25318"/>
                    </a:lnTo>
                    <a:lnTo>
                      <a:pt x="10714" y="25402"/>
                    </a:lnTo>
                    <a:lnTo>
                      <a:pt x="10839" y="25549"/>
                    </a:lnTo>
                    <a:lnTo>
                      <a:pt x="10881" y="25590"/>
                    </a:lnTo>
                    <a:lnTo>
                      <a:pt x="10923" y="25507"/>
                    </a:lnTo>
                    <a:lnTo>
                      <a:pt x="10923" y="25444"/>
                    </a:lnTo>
                    <a:lnTo>
                      <a:pt x="10944" y="25381"/>
                    </a:lnTo>
                    <a:lnTo>
                      <a:pt x="10965" y="25277"/>
                    </a:lnTo>
                    <a:lnTo>
                      <a:pt x="10986" y="25277"/>
                    </a:lnTo>
                    <a:lnTo>
                      <a:pt x="11027" y="25318"/>
                    </a:lnTo>
                    <a:lnTo>
                      <a:pt x="10986" y="25402"/>
                    </a:lnTo>
                    <a:lnTo>
                      <a:pt x="10986" y="25444"/>
                    </a:lnTo>
                    <a:lnTo>
                      <a:pt x="11048" y="25549"/>
                    </a:lnTo>
                    <a:lnTo>
                      <a:pt x="11132" y="25590"/>
                    </a:lnTo>
                    <a:lnTo>
                      <a:pt x="11195" y="25528"/>
                    </a:lnTo>
                    <a:lnTo>
                      <a:pt x="11279" y="25528"/>
                    </a:lnTo>
                    <a:lnTo>
                      <a:pt x="11299" y="25486"/>
                    </a:lnTo>
                    <a:lnTo>
                      <a:pt x="11299" y="25423"/>
                    </a:lnTo>
                    <a:lnTo>
                      <a:pt x="11341" y="25381"/>
                    </a:lnTo>
                    <a:lnTo>
                      <a:pt x="11362" y="25381"/>
                    </a:lnTo>
                    <a:lnTo>
                      <a:pt x="11383" y="25402"/>
                    </a:lnTo>
                    <a:lnTo>
                      <a:pt x="11362" y="25444"/>
                    </a:lnTo>
                    <a:lnTo>
                      <a:pt x="11362" y="25507"/>
                    </a:lnTo>
                    <a:lnTo>
                      <a:pt x="11404" y="25549"/>
                    </a:lnTo>
                    <a:lnTo>
                      <a:pt x="11488" y="25549"/>
                    </a:lnTo>
                    <a:lnTo>
                      <a:pt x="11571" y="25444"/>
                    </a:lnTo>
                    <a:lnTo>
                      <a:pt x="11718" y="25339"/>
                    </a:lnTo>
                    <a:lnTo>
                      <a:pt x="11781" y="25339"/>
                    </a:lnTo>
                    <a:lnTo>
                      <a:pt x="11823" y="25318"/>
                    </a:lnTo>
                    <a:lnTo>
                      <a:pt x="11823" y="25235"/>
                    </a:lnTo>
                    <a:lnTo>
                      <a:pt x="11781" y="25172"/>
                    </a:lnTo>
                    <a:lnTo>
                      <a:pt x="11718" y="25130"/>
                    </a:lnTo>
                    <a:lnTo>
                      <a:pt x="11676" y="25088"/>
                    </a:lnTo>
                    <a:lnTo>
                      <a:pt x="11697" y="25067"/>
                    </a:lnTo>
                    <a:lnTo>
                      <a:pt x="11760" y="25067"/>
                    </a:lnTo>
                    <a:lnTo>
                      <a:pt x="11781" y="25109"/>
                    </a:lnTo>
                    <a:lnTo>
                      <a:pt x="11885" y="25172"/>
                    </a:lnTo>
                    <a:lnTo>
                      <a:pt x="11927" y="25172"/>
                    </a:lnTo>
                    <a:lnTo>
                      <a:pt x="11927" y="25088"/>
                    </a:lnTo>
                    <a:lnTo>
                      <a:pt x="11990" y="25088"/>
                    </a:lnTo>
                    <a:lnTo>
                      <a:pt x="12011" y="25130"/>
                    </a:lnTo>
                    <a:lnTo>
                      <a:pt x="12011" y="25193"/>
                    </a:lnTo>
                    <a:lnTo>
                      <a:pt x="12032" y="25214"/>
                    </a:lnTo>
                    <a:lnTo>
                      <a:pt x="12095" y="25193"/>
                    </a:lnTo>
                    <a:lnTo>
                      <a:pt x="12220" y="25046"/>
                    </a:lnTo>
                    <a:lnTo>
                      <a:pt x="12241" y="25025"/>
                    </a:lnTo>
                    <a:lnTo>
                      <a:pt x="12241" y="25005"/>
                    </a:lnTo>
                    <a:lnTo>
                      <a:pt x="12283" y="24921"/>
                    </a:lnTo>
                    <a:lnTo>
                      <a:pt x="12304" y="24879"/>
                    </a:lnTo>
                    <a:lnTo>
                      <a:pt x="12346" y="24837"/>
                    </a:lnTo>
                    <a:lnTo>
                      <a:pt x="12346" y="24837"/>
                    </a:lnTo>
                    <a:lnTo>
                      <a:pt x="12325" y="24900"/>
                    </a:lnTo>
                    <a:lnTo>
                      <a:pt x="12346" y="24942"/>
                    </a:lnTo>
                    <a:lnTo>
                      <a:pt x="12387" y="24984"/>
                    </a:lnTo>
                    <a:lnTo>
                      <a:pt x="12429" y="24942"/>
                    </a:lnTo>
                    <a:lnTo>
                      <a:pt x="12513" y="24837"/>
                    </a:lnTo>
                    <a:lnTo>
                      <a:pt x="12534" y="24774"/>
                    </a:lnTo>
                    <a:lnTo>
                      <a:pt x="12513" y="24691"/>
                    </a:lnTo>
                    <a:lnTo>
                      <a:pt x="12513" y="24607"/>
                    </a:lnTo>
                    <a:lnTo>
                      <a:pt x="12639" y="24481"/>
                    </a:lnTo>
                    <a:lnTo>
                      <a:pt x="12722" y="24460"/>
                    </a:lnTo>
                    <a:lnTo>
                      <a:pt x="12764" y="24398"/>
                    </a:lnTo>
                    <a:lnTo>
                      <a:pt x="12743" y="24356"/>
                    </a:lnTo>
                    <a:lnTo>
                      <a:pt x="12722" y="24293"/>
                    </a:lnTo>
                    <a:lnTo>
                      <a:pt x="12722" y="24272"/>
                    </a:lnTo>
                    <a:lnTo>
                      <a:pt x="12764" y="24293"/>
                    </a:lnTo>
                    <a:lnTo>
                      <a:pt x="12827" y="24314"/>
                    </a:lnTo>
                    <a:lnTo>
                      <a:pt x="12869" y="24314"/>
                    </a:lnTo>
                    <a:lnTo>
                      <a:pt x="12911" y="24251"/>
                    </a:lnTo>
                    <a:lnTo>
                      <a:pt x="12869" y="24188"/>
                    </a:lnTo>
                    <a:lnTo>
                      <a:pt x="12827" y="24147"/>
                    </a:lnTo>
                    <a:lnTo>
                      <a:pt x="12869" y="24168"/>
                    </a:lnTo>
                    <a:lnTo>
                      <a:pt x="12931" y="24209"/>
                    </a:lnTo>
                    <a:lnTo>
                      <a:pt x="12931" y="24168"/>
                    </a:lnTo>
                    <a:lnTo>
                      <a:pt x="12952" y="24084"/>
                    </a:lnTo>
                    <a:lnTo>
                      <a:pt x="13036" y="24084"/>
                    </a:lnTo>
                    <a:lnTo>
                      <a:pt x="13120" y="24042"/>
                    </a:lnTo>
                    <a:lnTo>
                      <a:pt x="13120" y="23958"/>
                    </a:lnTo>
                    <a:lnTo>
                      <a:pt x="13120" y="23937"/>
                    </a:lnTo>
                    <a:lnTo>
                      <a:pt x="13141" y="23875"/>
                    </a:lnTo>
                    <a:lnTo>
                      <a:pt x="13224" y="23875"/>
                    </a:lnTo>
                    <a:lnTo>
                      <a:pt x="13266" y="23854"/>
                    </a:lnTo>
                    <a:lnTo>
                      <a:pt x="13350" y="23749"/>
                    </a:lnTo>
                    <a:lnTo>
                      <a:pt x="13434" y="23707"/>
                    </a:lnTo>
                    <a:lnTo>
                      <a:pt x="13476" y="23707"/>
                    </a:lnTo>
                    <a:lnTo>
                      <a:pt x="13496" y="23728"/>
                    </a:lnTo>
                    <a:lnTo>
                      <a:pt x="13580" y="23707"/>
                    </a:lnTo>
                    <a:lnTo>
                      <a:pt x="13643" y="23624"/>
                    </a:lnTo>
                    <a:lnTo>
                      <a:pt x="13664" y="23477"/>
                    </a:lnTo>
                    <a:lnTo>
                      <a:pt x="13643" y="23352"/>
                    </a:lnTo>
                    <a:lnTo>
                      <a:pt x="13580" y="23352"/>
                    </a:lnTo>
                    <a:lnTo>
                      <a:pt x="13559" y="23331"/>
                    </a:lnTo>
                    <a:lnTo>
                      <a:pt x="13580" y="23247"/>
                    </a:lnTo>
                    <a:lnTo>
                      <a:pt x="13580" y="23142"/>
                    </a:lnTo>
                    <a:lnTo>
                      <a:pt x="13559" y="23059"/>
                    </a:lnTo>
                    <a:lnTo>
                      <a:pt x="13496" y="23017"/>
                    </a:lnTo>
                    <a:lnTo>
                      <a:pt x="13476" y="22912"/>
                    </a:lnTo>
                    <a:lnTo>
                      <a:pt x="13455" y="22870"/>
                    </a:lnTo>
                    <a:lnTo>
                      <a:pt x="13455" y="22787"/>
                    </a:lnTo>
                    <a:lnTo>
                      <a:pt x="13496" y="22787"/>
                    </a:lnTo>
                    <a:lnTo>
                      <a:pt x="13559" y="22808"/>
                    </a:lnTo>
                    <a:lnTo>
                      <a:pt x="13580" y="22912"/>
                    </a:lnTo>
                    <a:lnTo>
                      <a:pt x="13643" y="22996"/>
                    </a:lnTo>
                    <a:lnTo>
                      <a:pt x="13643" y="23080"/>
                    </a:lnTo>
                    <a:lnTo>
                      <a:pt x="13685" y="23184"/>
                    </a:lnTo>
                    <a:lnTo>
                      <a:pt x="13748" y="23205"/>
                    </a:lnTo>
                    <a:lnTo>
                      <a:pt x="13789" y="23247"/>
                    </a:lnTo>
                    <a:lnTo>
                      <a:pt x="13768" y="23331"/>
                    </a:lnTo>
                    <a:lnTo>
                      <a:pt x="13789" y="23414"/>
                    </a:lnTo>
                    <a:lnTo>
                      <a:pt x="13873" y="23456"/>
                    </a:lnTo>
                    <a:lnTo>
                      <a:pt x="13915" y="23456"/>
                    </a:lnTo>
                    <a:lnTo>
                      <a:pt x="13915" y="23414"/>
                    </a:lnTo>
                    <a:lnTo>
                      <a:pt x="13957" y="23352"/>
                    </a:lnTo>
                    <a:lnTo>
                      <a:pt x="13999" y="23352"/>
                    </a:lnTo>
                    <a:lnTo>
                      <a:pt x="14061" y="23435"/>
                    </a:lnTo>
                    <a:lnTo>
                      <a:pt x="14229" y="23435"/>
                    </a:lnTo>
                    <a:lnTo>
                      <a:pt x="14292" y="23393"/>
                    </a:lnTo>
                    <a:lnTo>
                      <a:pt x="14312" y="23414"/>
                    </a:lnTo>
                    <a:lnTo>
                      <a:pt x="14375" y="23414"/>
                    </a:lnTo>
                    <a:lnTo>
                      <a:pt x="14438" y="23352"/>
                    </a:lnTo>
                    <a:lnTo>
                      <a:pt x="14480" y="23289"/>
                    </a:lnTo>
                    <a:lnTo>
                      <a:pt x="14522" y="23289"/>
                    </a:lnTo>
                    <a:lnTo>
                      <a:pt x="14522" y="23226"/>
                    </a:lnTo>
                    <a:lnTo>
                      <a:pt x="14584" y="23205"/>
                    </a:lnTo>
                    <a:lnTo>
                      <a:pt x="14626" y="23226"/>
                    </a:lnTo>
                    <a:lnTo>
                      <a:pt x="14731" y="23352"/>
                    </a:lnTo>
                    <a:lnTo>
                      <a:pt x="14752" y="23414"/>
                    </a:lnTo>
                    <a:lnTo>
                      <a:pt x="14815" y="23414"/>
                    </a:lnTo>
                    <a:lnTo>
                      <a:pt x="14856" y="23352"/>
                    </a:lnTo>
                    <a:lnTo>
                      <a:pt x="14919" y="23331"/>
                    </a:lnTo>
                    <a:lnTo>
                      <a:pt x="14919" y="23226"/>
                    </a:lnTo>
                    <a:lnTo>
                      <a:pt x="14940" y="23226"/>
                    </a:lnTo>
                    <a:lnTo>
                      <a:pt x="14961" y="23247"/>
                    </a:lnTo>
                    <a:lnTo>
                      <a:pt x="15024" y="23247"/>
                    </a:lnTo>
                    <a:lnTo>
                      <a:pt x="15024" y="23205"/>
                    </a:lnTo>
                    <a:lnTo>
                      <a:pt x="15066" y="23205"/>
                    </a:lnTo>
                    <a:lnTo>
                      <a:pt x="15108" y="23226"/>
                    </a:lnTo>
                    <a:lnTo>
                      <a:pt x="15170" y="23226"/>
                    </a:lnTo>
                    <a:lnTo>
                      <a:pt x="15212" y="23184"/>
                    </a:lnTo>
                    <a:lnTo>
                      <a:pt x="15212" y="23121"/>
                    </a:lnTo>
                    <a:lnTo>
                      <a:pt x="15254" y="23100"/>
                    </a:lnTo>
                    <a:lnTo>
                      <a:pt x="15338" y="23100"/>
                    </a:lnTo>
                    <a:lnTo>
                      <a:pt x="15359" y="23080"/>
                    </a:lnTo>
                    <a:lnTo>
                      <a:pt x="15359" y="23017"/>
                    </a:lnTo>
                    <a:lnTo>
                      <a:pt x="15380" y="23017"/>
                    </a:lnTo>
                    <a:lnTo>
                      <a:pt x="15380" y="23080"/>
                    </a:lnTo>
                    <a:lnTo>
                      <a:pt x="15442" y="23100"/>
                    </a:lnTo>
                    <a:lnTo>
                      <a:pt x="15484" y="23038"/>
                    </a:lnTo>
                    <a:lnTo>
                      <a:pt x="15526" y="22975"/>
                    </a:lnTo>
                    <a:lnTo>
                      <a:pt x="15547" y="22975"/>
                    </a:lnTo>
                    <a:lnTo>
                      <a:pt x="15589" y="23038"/>
                    </a:lnTo>
                    <a:lnTo>
                      <a:pt x="15652" y="23080"/>
                    </a:lnTo>
                    <a:lnTo>
                      <a:pt x="15693" y="22975"/>
                    </a:lnTo>
                    <a:lnTo>
                      <a:pt x="15735" y="22975"/>
                    </a:lnTo>
                    <a:lnTo>
                      <a:pt x="15756" y="23017"/>
                    </a:lnTo>
                    <a:lnTo>
                      <a:pt x="15798" y="23038"/>
                    </a:lnTo>
                    <a:lnTo>
                      <a:pt x="15861" y="23038"/>
                    </a:lnTo>
                    <a:lnTo>
                      <a:pt x="15882" y="22975"/>
                    </a:lnTo>
                    <a:lnTo>
                      <a:pt x="15944" y="22933"/>
                    </a:lnTo>
                    <a:lnTo>
                      <a:pt x="16007" y="22933"/>
                    </a:lnTo>
                    <a:lnTo>
                      <a:pt x="16112" y="22891"/>
                    </a:lnTo>
                    <a:lnTo>
                      <a:pt x="16175" y="22891"/>
                    </a:lnTo>
                    <a:lnTo>
                      <a:pt x="16196" y="22933"/>
                    </a:lnTo>
                    <a:lnTo>
                      <a:pt x="16258" y="22933"/>
                    </a:lnTo>
                    <a:lnTo>
                      <a:pt x="16279" y="22870"/>
                    </a:lnTo>
                    <a:lnTo>
                      <a:pt x="16321" y="22808"/>
                    </a:lnTo>
                    <a:lnTo>
                      <a:pt x="16426" y="22808"/>
                    </a:lnTo>
                    <a:lnTo>
                      <a:pt x="16468" y="22766"/>
                    </a:lnTo>
                    <a:lnTo>
                      <a:pt x="16572" y="22724"/>
                    </a:lnTo>
                    <a:lnTo>
                      <a:pt x="16614" y="22703"/>
                    </a:lnTo>
                    <a:lnTo>
                      <a:pt x="16614" y="22661"/>
                    </a:lnTo>
                    <a:lnTo>
                      <a:pt x="16572" y="22577"/>
                    </a:lnTo>
                    <a:lnTo>
                      <a:pt x="16572" y="22515"/>
                    </a:lnTo>
                    <a:lnTo>
                      <a:pt x="16719" y="22577"/>
                    </a:lnTo>
                    <a:lnTo>
                      <a:pt x="16802" y="22619"/>
                    </a:lnTo>
                    <a:lnTo>
                      <a:pt x="16823" y="22682"/>
                    </a:lnTo>
                    <a:lnTo>
                      <a:pt x="16886" y="22703"/>
                    </a:lnTo>
                    <a:lnTo>
                      <a:pt x="16991" y="22619"/>
                    </a:lnTo>
                    <a:lnTo>
                      <a:pt x="16991" y="22536"/>
                    </a:lnTo>
                    <a:lnTo>
                      <a:pt x="16928" y="22515"/>
                    </a:lnTo>
                    <a:lnTo>
                      <a:pt x="16928" y="22473"/>
                    </a:lnTo>
                    <a:lnTo>
                      <a:pt x="17012" y="22431"/>
                    </a:lnTo>
                    <a:lnTo>
                      <a:pt x="17033" y="22494"/>
                    </a:lnTo>
                    <a:lnTo>
                      <a:pt x="17116" y="22515"/>
                    </a:lnTo>
                    <a:lnTo>
                      <a:pt x="17158" y="22410"/>
                    </a:lnTo>
                    <a:lnTo>
                      <a:pt x="17137" y="22326"/>
                    </a:lnTo>
                    <a:lnTo>
                      <a:pt x="17137" y="22264"/>
                    </a:lnTo>
                    <a:lnTo>
                      <a:pt x="17200" y="22264"/>
                    </a:lnTo>
                    <a:lnTo>
                      <a:pt x="17221" y="22305"/>
                    </a:lnTo>
                    <a:lnTo>
                      <a:pt x="17305" y="22326"/>
                    </a:lnTo>
                    <a:lnTo>
                      <a:pt x="17346" y="22284"/>
                    </a:lnTo>
                    <a:lnTo>
                      <a:pt x="17409" y="22264"/>
                    </a:lnTo>
                    <a:lnTo>
                      <a:pt x="17451" y="22264"/>
                    </a:lnTo>
                    <a:lnTo>
                      <a:pt x="17451" y="22180"/>
                    </a:lnTo>
                    <a:lnTo>
                      <a:pt x="17430" y="22117"/>
                    </a:lnTo>
                    <a:lnTo>
                      <a:pt x="17451" y="22096"/>
                    </a:lnTo>
                    <a:lnTo>
                      <a:pt x="17514" y="22117"/>
                    </a:lnTo>
                    <a:lnTo>
                      <a:pt x="17556" y="22180"/>
                    </a:lnTo>
                    <a:lnTo>
                      <a:pt x="17639" y="22159"/>
                    </a:lnTo>
                    <a:lnTo>
                      <a:pt x="17681" y="22096"/>
                    </a:lnTo>
                    <a:lnTo>
                      <a:pt x="17681" y="22012"/>
                    </a:lnTo>
                    <a:lnTo>
                      <a:pt x="17660" y="21992"/>
                    </a:lnTo>
                    <a:lnTo>
                      <a:pt x="17660" y="21950"/>
                    </a:lnTo>
                    <a:lnTo>
                      <a:pt x="17681" y="21908"/>
                    </a:lnTo>
                    <a:lnTo>
                      <a:pt x="17786" y="21908"/>
                    </a:lnTo>
                    <a:lnTo>
                      <a:pt x="17849" y="21950"/>
                    </a:lnTo>
                    <a:lnTo>
                      <a:pt x="17869" y="21887"/>
                    </a:lnTo>
                    <a:lnTo>
                      <a:pt x="17890" y="21845"/>
                    </a:lnTo>
                    <a:lnTo>
                      <a:pt x="17953" y="21866"/>
                    </a:lnTo>
                    <a:lnTo>
                      <a:pt x="17995" y="21908"/>
                    </a:lnTo>
                    <a:lnTo>
                      <a:pt x="18058" y="21950"/>
                    </a:lnTo>
                    <a:lnTo>
                      <a:pt x="18079" y="21908"/>
                    </a:lnTo>
                    <a:lnTo>
                      <a:pt x="18079" y="21866"/>
                    </a:lnTo>
                    <a:lnTo>
                      <a:pt x="18037" y="21803"/>
                    </a:lnTo>
                    <a:lnTo>
                      <a:pt x="18037" y="21761"/>
                    </a:lnTo>
                    <a:lnTo>
                      <a:pt x="18100" y="21699"/>
                    </a:lnTo>
                    <a:lnTo>
                      <a:pt x="18162" y="21740"/>
                    </a:lnTo>
                    <a:lnTo>
                      <a:pt x="18288" y="21699"/>
                    </a:lnTo>
                    <a:lnTo>
                      <a:pt x="18393" y="21636"/>
                    </a:lnTo>
                    <a:lnTo>
                      <a:pt x="18455" y="21531"/>
                    </a:lnTo>
                    <a:lnTo>
                      <a:pt x="18455" y="21489"/>
                    </a:lnTo>
                    <a:lnTo>
                      <a:pt x="18309" y="21552"/>
                    </a:lnTo>
                    <a:lnTo>
                      <a:pt x="18183" y="21552"/>
                    </a:lnTo>
                    <a:lnTo>
                      <a:pt x="18141" y="21531"/>
                    </a:lnTo>
                    <a:lnTo>
                      <a:pt x="17890" y="21531"/>
                    </a:lnTo>
                    <a:lnTo>
                      <a:pt x="17765" y="21489"/>
                    </a:lnTo>
                    <a:lnTo>
                      <a:pt x="17639" y="21447"/>
                    </a:lnTo>
                    <a:lnTo>
                      <a:pt x="17472" y="21427"/>
                    </a:lnTo>
                    <a:lnTo>
                      <a:pt x="17325" y="21280"/>
                    </a:lnTo>
                    <a:lnTo>
                      <a:pt x="17263" y="21238"/>
                    </a:lnTo>
                    <a:lnTo>
                      <a:pt x="17221" y="21238"/>
                    </a:lnTo>
                    <a:lnTo>
                      <a:pt x="17095" y="21301"/>
                    </a:lnTo>
                    <a:lnTo>
                      <a:pt x="17053" y="21259"/>
                    </a:lnTo>
                    <a:lnTo>
                      <a:pt x="17095" y="21217"/>
                    </a:lnTo>
                    <a:lnTo>
                      <a:pt x="17095" y="21175"/>
                    </a:lnTo>
                    <a:lnTo>
                      <a:pt x="17033" y="21238"/>
                    </a:lnTo>
                    <a:lnTo>
                      <a:pt x="16886" y="21343"/>
                    </a:lnTo>
                    <a:lnTo>
                      <a:pt x="16802" y="21385"/>
                    </a:lnTo>
                    <a:lnTo>
                      <a:pt x="16635" y="21385"/>
                    </a:lnTo>
                    <a:lnTo>
                      <a:pt x="16593" y="21427"/>
                    </a:lnTo>
                    <a:lnTo>
                      <a:pt x="16530" y="21385"/>
                    </a:lnTo>
                    <a:lnTo>
                      <a:pt x="16489" y="21364"/>
                    </a:lnTo>
                    <a:cubicBezTo>
                      <a:pt x="16489" y="21364"/>
                      <a:pt x="16426" y="21385"/>
                      <a:pt x="16405" y="21385"/>
                    </a:cubicBezTo>
                    <a:lnTo>
                      <a:pt x="16321" y="21385"/>
                    </a:lnTo>
                    <a:lnTo>
                      <a:pt x="16196" y="21531"/>
                    </a:lnTo>
                    <a:lnTo>
                      <a:pt x="16154" y="21594"/>
                    </a:lnTo>
                    <a:lnTo>
                      <a:pt x="16091" y="21531"/>
                    </a:lnTo>
                    <a:lnTo>
                      <a:pt x="16049" y="21489"/>
                    </a:lnTo>
                    <a:lnTo>
                      <a:pt x="15861" y="21489"/>
                    </a:lnTo>
                    <a:lnTo>
                      <a:pt x="15777" y="21468"/>
                    </a:lnTo>
                    <a:lnTo>
                      <a:pt x="15735" y="21489"/>
                    </a:lnTo>
                    <a:lnTo>
                      <a:pt x="15672" y="21447"/>
                    </a:lnTo>
                    <a:lnTo>
                      <a:pt x="15735" y="21364"/>
                    </a:lnTo>
                    <a:lnTo>
                      <a:pt x="15840" y="21364"/>
                    </a:lnTo>
                    <a:lnTo>
                      <a:pt x="15882" y="21427"/>
                    </a:lnTo>
                    <a:lnTo>
                      <a:pt x="15965" y="21447"/>
                    </a:lnTo>
                    <a:lnTo>
                      <a:pt x="16049" y="21385"/>
                    </a:lnTo>
                    <a:lnTo>
                      <a:pt x="16175" y="21364"/>
                    </a:lnTo>
                    <a:lnTo>
                      <a:pt x="16258" y="21280"/>
                    </a:lnTo>
                    <a:lnTo>
                      <a:pt x="16321" y="21280"/>
                    </a:lnTo>
                    <a:lnTo>
                      <a:pt x="16426" y="21322"/>
                    </a:lnTo>
                    <a:lnTo>
                      <a:pt x="16530" y="21280"/>
                    </a:lnTo>
                    <a:lnTo>
                      <a:pt x="16572" y="21238"/>
                    </a:lnTo>
                    <a:lnTo>
                      <a:pt x="16530" y="21175"/>
                    </a:lnTo>
                    <a:lnTo>
                      <a:pt x="16489" y="21175"/>
                    </a:lnTo>
                    <a:lnTo>
                      <a:pt x="16468" y="21134"/>
                    </a:lnTo>
                    <a:lnTo>
                      <a:pt x="16405" y="21134"/>
                    </a:lnTo>
                    <a:lnTo>
                      <a:pt x="16300" y="21155"/>
                    </a:lnTo>
                    <a:lnTo>
                      <a:pt x="16216" y="21134"/>
                    </a:lnTo>
                    <a:lnTo>
                      <a:pt x="16049" y="21134"/>
                    </a:lnTo>
                    <a:lnTo>
                      <a:pt x="15944" y="21155"/>
                    </a:lnTo>
                    <a:lnTo>
                      <a:pt x="15840" y="21155"/>
                    </a:lnTo>
                    <a:lnTo>
                      <a:pt x="15693" y="21134"/>
                    </a:lnTo>
                    <a:lnTo>
                      <a:pt x="15672" y="21071"/>
                    </a:lnTo>
                    <a:lnTo>
                      <a:pt x="15631" y="21050"/>
                    </a:lnTo>
                    <a:lnTo>
                      <a:pt x="15526" y="21071"/>
                    </a:lnTo>
                    <a:lnTo>
                      <a:pt x="15380" y="21071"/>
                    </a:lnTo>
                    <a:lnTo>
                      <a:pt x="15212" y="21175"/>
                    </a:lnTo>
                    <a:lnTo>
                      <a:pt x="15170" y="21155"/>
                    </a:lnTo>
                    <a:lnTo>
                      <a:pt x="15212" y="21071"/>
                    </a:lnTo>
                    <a:lnTo>
                      <a:pt x="15275" y="21008"/>
                    </a:lnTo>
                    <a:lnTo>
                      <a:pt x="15463" y="21008"/>
                    </a:lnTo>
                    <a:lnTo>
                      <a:pt x="15672" y="20903"/>
                    </a:lnTo>
                    <a:lnTo>
                      <a:pt x="15756" y="20841"/>
                    </a:lnTo>
                    <a:lnTo>
                      <a:pt x="15756" y="20757"/>
                    </a:lnTo>
                    <a:lnTo>
                      <a:pt x="15777" y="20715"/>
                    </a:lnTo>
                    <a:lnTo>
                      <a:pt x="15861" y="20715"/>
                    </a:lnTo>
                    <a:lnTo>
                      <a:pt x="15903" y="20694"/>
                    </a:lnTo>
                    <a:lnTo>
                      <a:pt x="15965" y="20611"/>
                    </a:lnTo>
                    <a:lnTo>
                      <a:pt x="15944" y="20548"/>
                    </a:lnTo>
                    <a:lnTo>
                      <a:pt x="15882" y="20506"/>
                    </a:lnTo>
                    <a:lnTo>
                      <a:pt x="15798" y="20485"/>
                    </a:lnTo>
                    <a:lnTo>
                      <a:pt x="15777" y="20443"/>
                    </a:lnTo>
                    <a:lnTo>
                      <a:pt x="15861" y="20401"/>
                    </a:lnTo>
                    <a:lnTo>
                      <a:pt x="15903" y="20401"/>
                    </a:lnTo>
                    <a:lnTo>
                      <a:pt x="15903" y="20422"/>
                    </a:lnTo>
                    <a:lnTo>
                      <a:pt x="15986" y="20443"/>
                    </a:lnTo>
                    <a:lnTo>
                      <a:pt x="16007" y="20422"/>
                    </a:lnTo>
                    <a:lnTo>
                      <a:pt x="15986" y="20380"/>
                    </a:lnTo>
                    <a:lnTo>
                      <a:pt x="15965" y="20339"/>
                    </a:lnTo>
                    <a:lnTo>
                      <a:pt x="15965" y="20234"/>
                    </a:lnTo>
                    <a:lnTo>
                      <a:pt x="16007" y="20276"/>
                    </a:lnTo>
                    <a:lnTo>
                      <a:pt x="16049" y="20318"/>
                    </a:lnTo>
                    <a:lnTo>
                      <a:pt x="16049" y="20401"/>
                    </a:lnTo>
                    <a:lnTo>
                      <a:pt x="16091" y="20506"/>
                    </a:lnTo>
                    <a:lnTo>
                      <a:pt x="16175" y="20548"/>
                    </a:lnTo>
                    <a:lnTo>
                      <a:pt x="16279" y="20527"/>
                    </a:lnTo>
                    <a:lnTo>
                      <a:pt x="16405" y="20527"/>
                    </a:lnTo>
                    <a:lnTo>
                      <a:pt x="16698" y="20401"/>
                    </a:lnTo>
                    <a:lnTo>
                      <a:pt x="16781" y="20401"/>
                    </a:lnTo>
                    <a:lnTo>
                      <a:pt x="16844" y="20380"/>
                    </a:lnTo>
                    <a:lnTo>
                      <a:pt x="16907" y="20297"/>
                    </a:lnTo>
                    <a:lnTo>
                      <a:pt x="16991" y="20276"/>
                    </a:lnTo>
                    <a:lnTo>
                      <a:pt x="17033" y="20171"/>
                    </a:lnTo>
                    <a:lnTo>
                      <a:pt x="16991" y="20067"/>
                    </a:lnTo>
                    <a:lnTo>
                      <a:pt x="16949" y="19983"/>
                    </a:lnTo>
                    <a:lnTo>
                      <a:pt x="16907" y="19983"/>
                    </a:lnTo>
                    <a:lnTo>
                      <a:pt x="16802" y="19920"/>
                    </a:lnTo>
                    <a:lnTo>
                      <a:pt x="16530" y="19857"/>
                    </a:lnTo>
                    <a:lnTo>
                      <a:pt x="16489" y="19857"/>
                    </a:lnTo>
                    <a:lnTo>
                      <a:pt x="16384" y="19899"/>
                    </a:lnTo>
                    <a:lnTo>
                      <a:pt x="16321" y="19857"/>
                    </a:lnTo>
                    <a:lnTo>
                      <a:pt x="16321" y="19732"/>
                    </a:lnTo>
                    <a:lnTo>
                      <a:pt x="16300" y="19690"/>
                    </a:lnTo>
                    <a:lnTo>
                      <a:pt x="16196" y="19753"/>
                    </a:lnTo>
                    <a:lnTo>
                      <a:pt x="16112" y="19753"/>
                    </a:lnTo>
                    <a:lnTo>
                      <a:pt x="16007" y="19815"/>
                    </a:lnTo>
                    <a:lnTo>
                      <a:pt x="15944" y="19815"/>
                    </a:lnTo>
                    <a:lnTo>
                      <a:pt x="15861" y="19774"/>
                    </a:lnTo>
                    <a:lnTo>
                      <a:pt x="15861" y="19690"/>
                    </a:lnTo>
                    <a:lnTo>
                      <a:pt x="15944" y="19753"/>
                    </a:lnTo>
                    <a:lnTo>
                      <a:pt x="16007" y="19690"/>
                    </a:lnTo>
                    <a:lnTo>
                      <a:pt x="16070" y="19648"/>
                    </a:lnTo>
                    <a:lnTo>
                      <a:pt x="16196" y="19648"/>
                    </a:lnTo>
                    <a:lnTo>
                      <a:pt x="16216" y="19585"/>
                    </a:lnTo>
                    <a:lnTo>
                      <a:pt x="16175" y="19523"/>
                    </a:lnTo>
                    <a:lnTo>
                      <a:pt x="16091" y="19418"/>
                    </a:lnTo>
                    <a:lnTo>
                      <a:pt x="16049" y="19376"/>
                    </a:lnTo>
                    <a:lnTo>
                      <a:pt x="15944" y="19376"/>
                    </a:lnTo>
                    <a:lnTo>
                      <a:pt x="15965" y="19355"/>
                    </a:lnTo>
                    <a:lnTo>
                      <a:pt x="16070" y="19292"/>
                    </a:lnTo>
                    <a:lnTo>
                      <a:pt x="16070" y="19251"/>
                    </a:lnTo>
                    <a:lnTo>
                      <a:pt x="16070" y="19146"/>
                    </a:lnTo>
                    <a:lnTo>
                      <a:pt x="16091" y="19104"/>
                    </a:lnTo>
                    <a:lnTo>
                      <a:pt x="16154" y="19167"/>
                    </a:lnTo>
                    <a:lnTo>
                      <a:pt x="16175" y="19313"/>
                    </a:lnTo>
                    <a:lnTo>
                      <a:pt x="16216" y="19355"/>
                    </a:lnTo>
                    <a:lnTo>
                      <a:pt x="16216" y="19418"/>
                    </a:lnTo>
                    <a:lnTo>
                      <a:pt x="16363" y="19543"/>
                    </a:lnTo>
                    <a:lnTo>
                      <a:pt x="16363" y="19585"/>
                    </a:lnTo>
                    <a:lnTo>
                      <a:pt x="16426" y="19669"/>
                    </a:lnTo>
                    <a:lnTo>
                      <a:pt x="16489" y="19690"/>
                    </a:lnTo>
                    <a:lnTo>
                      <a:pt x="16572" y="19669"/>
                    </a:lnTo>
                    <a:lnTo>
                      <a:pt x="16614" y="19648"/>
                    </a:lnTo>
                    <a:lnTo>
                      <a:pt x="16698" y="19690"/>
                    </a:lnTo>
                    <a:lnTo>
                      <a:pt x="16802" y="19669"/>
                    </a:lnTo>
                    <a:lnTo>
                      <a:pt x="16886" y="19648"/>
                    </a:lnTo>
                    <a:lnTo>
                      <a:pt x="16928" y="19690"/>
                    </a:lnTo>
                    <a:lnTo>
                      <a:pt x="16928" y="19774"/>
                    </a:lnTo>
                    <a:lnTo>
                      <a:pt x="17116" y="20004"/>
                    </a:lnTo>
                    <a:lnTo>
                      <a:pt x="17200" y="20067"/>
                    </a:lnTo>
                    <a:lnTo>
                      <a:pt x="17221" y="20004"/>
                    </a:lnTo>
                    <a:lnTo>
                      <a:pt x="17325" y="19983"/>
                    </a:lnTo>
                    <a:lnTo>
                      <a:pt x="17346" y="19983"/>
                    </a:lnTo>
                    <a:lnTo>
                      <a:pt x="17367" y="20025"/>
                    </a:lnTo>
                    <a:lnTo>
                      <a:pt x="17346" y="20108"/>
                    </a:lnTo>
                    <a:lnTo>
                      <a:pt x="17325" y="20213"/>
                    </a:lnTo>
                    <a:lnTo>
                      <a:pt x="17346" y="20339"/>
                    </a:lnTo>
                    <a:lnTo>
                      <a:pt x="17409" y="20422"/>
                    </a:lnTo>
                    <a:lnTo>
                      <a:pt x="17451" y="20527"/>
                    </a:lnTo>
                    <a:lnTo>
                      <a:pt x="17472" y="20715"/>
                    </a:lnTo>
                    <a:lnTo>
                      <a:pt x="17535" y="20757"/>
                    </a:lnTo>
                    <a:lnTo>
                      <a:pt x="17618" y="20841"/>
                    </a:lnTo>
                    <a:lnTo>
                      <a:pt x="17681" y="21029"/>
                    </a:lnTo>
                    <a:lnTo>
                      <a:pt x="17828" y="21134"/>
                    </a:lnTo>
                    <a:lnTo>
                      <a:pt x="17869" y="21175"/>
                    </a:lnTo>
                    <a:lnTo>
                      <a:pt x="17953" y="21155"/>
                    </a:lnTo>
                    <a:lnTo>
                      <a:pt x="18037" y="21134"/>
                    </a:lnTo>
                    <a:lnTo>
                      <a:pt x="18100" y="21134"/>
                    </a:lnTo>
                    <a:lnTo>
                      <a:pt x="18141" y="21113"/>
                    </a:lnTo>
                    <a:lnTo>
                      <a:pt x="18141" y="21029"/>
                    </a:lnTo>
                    <a:lnTo>
                      <a:pt x="18141" y="20903"/>
                    </a:lnTo>
                    <a:lnTo>
                      <a:pt x="18141" y="20757"/>
                    </a:lnTo>
                    <a:lnTo>
                      <a:pt x="18162" y="20652"/>
                    </a:lnTo>
                    <a:lnTo>
                      <a:pt x="18183" y="20611"/>
                    </a:lnTo>
                    <a:lnTo>
                      <a:pt x="18204" y="20611"/>
                    </a:lnTo>
                    <a:lnTo>
                      <a:pt x="18246" y="20652"/>
                    </a:lnTo>
                    <a:lnTo>
                      <a:pt x="18204" y="20736"/>
                    </a:lnTo>
                    <a:lnTo>
                      <a:pt x="18204" y="20820"/>
                    </a:lnTo>
                    <a:lnTo>
                      <a:pt x="18267" y="20924"/>
                    </a:lnTo>
                    <a:lnTo>
                      <a:pt x="18204" y="21008"/>
                    </a:lnTo>
                    <a:lnTo>
                      <a:pt x="18204" y="21071"/>
                    </a:lnTo>
                    <a:lnTo>
                      <a:pt x="18267" y="21113"/>
                    </a:lnTo>
                    <a:lnTo>
                      <a:pt x="18309" y="21071"/>
                    </a:lnTo>
                    <a:lnTo>
                      <a:pt x="18393" y="21050"/>
                    </a:lnTo>
                    <a:lnTo>
                      <a:pt x="18455" y="21071"/>
                    </a:lnTo>
                    <a:lnTo>
                      <a:pt x="18476" y="21134"/>
                    </a:lnTo>
                    <a:lnTo>
                      <a:pt x="18455" y="21175"/>
                    </a:lnTo>
                    <a:lnTo>
                      <a:pt x="18476" y="21217"/>
                    </a:lnTo>
                    <a:lnTo>
                      <a:pt x="18581" y="21217"/>
                    </a:lnTo>
                    <a:lnTo>
                      <a:pt x="18623" y="21155"/>
                    </a:lnTo>
                    <a:lnTo>
                      <a:pt x="18623" y="21071"/>
                    </a:lnTo>
                    <a:lnTo>
                      <a:pt x="18602" y="21008"/>
                    </a:lnTo>
                    <a:lnTo>
                      <a:pt x="18602" y="20820"/>
                    </a:lnTo>
                    <a:lnTo>
                      <a:pt x="18623" y="20736"/>
                    </a:lnTo>
                    <a:lnTo>
                      <a:pt x="18623" y="20631"/>
                    </a:lnTo>
                    <a:lnTo>
                      <a:pt x="18665" y="20590"/>
                    </a:lnTo>
                    <a:lnTo>
                      <a:pt x="18623" y="20527"/>
                    </a:lnTo>
                    <a:lnTo>
                      <a:pt x="18581" y="20527"/>
                    </a:lnTo>
                    <a:lnTo>
                      <a:pt x="18602" y="20485"/>
                    </a:lnTo>
                    <a:lnTo>
                      <a:pt x="18623" y="20422"/>
                    </a:lnTo>
                    <a:lnTo>
                      <a:pt x="18602" y="20401"/>
                    </a:lnTo>
                    <a:lnTo>
                      <a:pt x="18497" y="20443"/>
                    </a:lnTo>
                    <a:lnTo>
                      <a:pt x="18497" y="20401"/>
                    </a:lnTo>
                    <a:lnTo>
                      <a:pt x="18518" y="20339"/>
                    </a:lnTo>
                    <a:lnTo>
                      <a:pt x="18623" y="20318"/>
                    </a:lnTo>
                    <a:lnTo>
                      <a:pt x="18685" y="20276"/>
                    </a:lnTo>
                    <a:lnTo>
                      <a:pt x="18685" y="20171"/>
                    </a:lnTo>
                    <a:lnTo>
                      <a:pt x="18665" y="20108"/>
                    </a:lnTo>
                    <a:lnTo>
                      <a:pt x="18602" y="20129"/>
                    </a:lnTo>
                    <a:lnTo>
                      <a:pt x="18581" y="20087"/>
                    </a:lnTo>
                    <a:lnTo>
                      <a:pt x="18623" y="20004"/>
                    </a:lnTo>
                    <a:lnTo>
                      <a:pt x="18685" y="19899"/>
                    </a:lnTo>
                    <a:lnTo>
                      <a:pt x="18685" y="19857"/>
                    </a:lnTo>
                    <a:lnTo>
                      <a:pt x="18623" y="19857"/>
                    </a:lnTo>
                    <a:lnTo>
                      <a:pt x="18560" y="19899"/>
                    </a:lnTo>
                    <a:lnTo>
                      <a:pt x="18476" y="20025"/>
                    </a:lnTo>
                    <a:lnTo>
                      <a:pt x="18455" y="20171"/>
                    </a:lnTo>
                    <a:lnTo>
                      <a:pt x="18393" y="20192"/>
                    </a:lnTo>
                    <a:lnTo>
                      <a:pt x="18393" y="20129"/>
                    </a:lnTo>
                    <a:lnTo>
                      <a:pt x="18413" y="20004"/>
                    </a:lnTo>
                    <a:lnTo>
                      <a:pt x="18413" y="19962"/>
                    </a:lnTo>
                    <a:lnTo>
                      <a:pt x="18393" y="19899"/>
                    </a:lnTo>
                    <a:lnTo>
                      <a:pt x="18393" y="19857"/>
                    </a:lnTo>
                    <a:lnTo>
                      <a:pt x="18413" y="19774"/>
                    </a:lnTo>
                    <a:lnTo>
                      <a:pt x="18497" y="19690"/>
                    </a:lnTo>
                    <a:lnTo>
                      <a:pt x="18581" y="19648"/>
                    </a:lnTo>
                    <a:lnTo>
                      <a:pt x="18602" y="19564"/>
                    </a:lnTo>
                    <a:lnTo>
                      <a:pt x="18560" y="19502"/>
                    </a:lnTo>
                    <a:lnTo>
                      <a:pt x="18476" y="19502"/>
                    </a:lnTo>
                    <a:lnTo>
                      <a:pt x="18413" y="19564"/>
                    </a:lnTo>
                    <a:lnTo>
                      <a:pt x="18393" y="19606"/>
                    </a:lnTo>
                    <a:lnTo>
                      <a:pt x="18372" y="19648"/>
                    </a:lnTo>
                    <a:lnTo>
                      <a:pt x="18393" y="19543"/>
                    </a:lnTo>
                    <a:lnTo>
                      <a:pt x="18413" y="19481"/>
                    </a:lnTo>
                    <a:lnTo>
                      <a:pt x="18393" y="19460"/>
                    </a:lnTo>
                    <a:lnTo>
                      <a:pt x="18351" y="19481"/>
                    </a:lnTo>
                    <a:lnTo>
                      <a:pt x="18246" y="19564"/>
                    </a:lnTo>
                    <a:lnTo>
                      <a:pt x="18162" y="19648"/>
                    </a:lnTo>
                    <a:lnTo>
                      <a:pt x="18162" y="19606"/>
                    </a:lnTo>
                    <a:lnTo>
                      <a:pt x="18183" y="19543"/>
                    </a:lnTo>
                    <a:lnTo>
                      <a:pt x="18246" y="19460"/>
                    </a:lnTo>
                    <a:lnTo>
                      <a:pt x="18288" y="19397"/>
                    </a:lnTo>
                    <a:lnTo>
                      <a:pt x="18351" y="19292"/>
                    </a:lnTo>
                    <a:lnTo>
                      <a:pt x="18351" y="19271"/>
                    </a:lnTo>
                    <a:lnTo>
                      <a:pt x="18288" y="19230"/>
                    </a:lnTo>
                    <a:lnTo>
                      <a:pt x="18267" y="19167"/>
                    </a:lnTo>
                    <a:lnTo>
                      <a:pt x="18204" y="19167"/>
                    </a:lnTo>
                    <a:lnTo>
                      <a:pt x="18162" y="19125"/>
                    </a:lnTo>
                    <a:lnTo>
                      <a:pt x="18141" y="19041"/>
                    </a:lnTo>
                    <a:lnTo>
                      <a:pt x="18079" y="19020"/>
                    </a:lnTo>
                    <a:lnTo>
                      <a:pt x="17995" y="18937"/>
                    </a:lnTo>
                    <a:lnTo>
                      <a:pt x="17953" y="18937"/>
                    </a:lnTo>
                    <a:lnTo>
                      <a:pt x="17932" y="18916"/>
                    </a:lnTo>
                    <a:lnTo>
                      <a:pt x="17869" y="18916"/>
                    </a:lnTo>
                    <a:lnTo>
                      <a:pt x="17869" y="18853"/>
                    </a:lnTo>
                    <a:lnTo>
                      <a:pt x="17849" y="18811"/>
                    </a:lnTo>
                    <a:lnTo>
                      <a:pt x="17660" y="18665"/>
                    </a:lnTo>
                    <a:lnTo>
                      <a:pt x="17639" y="18623"/>
                    </a:lnTo>
                    <a:lnTo>
                      <a:pt x="17535" y="18560"/>
                    </a:lnTo>
                    <a:lnTo>
                      <a:pt x="17430" y="18560"/>
                    </a:lnTo>
                    <a:lnTo>
                      <a:pt x="17325" y="18602"/>
                    </a:lnTo>
                    <a:lnTo>
                      <a:pt x="17242" y="18707"/>
                    </a:lnTo>
                    <a:lnTo>
                      <a:pt x="17242" y="18644"/>
                    </a:lnTo>
                    <a:lnTo>
                      <a:pt x="17221" y="18560"/>
                    </a:lnTo>
                    <a:lnTo>
                      <a:pt x="17053" y="18518"/>
                    </a:lnTo>
                    <a:lnTo>
                      <a:pt x="16949" y="18518"/>
                    </a:lnTo>
                    <a:lnTo>
                      <a:pt x="16844" y="18539"/>
                    </a:lnTo>
                    <a:lnTo>
                      <a:pt x="16823" y="18518"/>
                    </a:lnTo>
                    <a:lnTo>
                      <a:pt x="16907" y="18434"/>
                    </a:lnTo>
                    <a:lnTo>
                      <a:pt x="16949" y="18476"/>
                    </a:lnTo>
                    <a:lnTo>
                      <a:pt x="17137" y="18476"/>
                    </a:lnTo>
                    <a:lnTo>
                      <a:pt x="17221" y="18497"/>
                    </a:lnTo>
                    <a:lnTo>
                      <a:pt x="17325" y="18497"/>
                    </a:lnTo>
                    <a:lnTo>
                      <a:pt x="17430" y="18476"/>
                    </a:lnTo>
                    <a:lnTo>
                      <a:pt x="17472" y="18393"/>
                    </a:lnTo>
                    <a:lnTo>
                      <a:pt x="17514" y="18204"/>
                    </a:lnTo>
                    <a:lnTo>
                      <a:pt x="17472" y="18121"/>
                    </a:lnTo>
                    <a:lnTo>
                      <a:pt x="17451" y="18100"/>
                    </a:lnTo>
                    <a:lnTo>
                      <a:pt x="17409" y="18100"/>
                    </a:lnTo>
                    <a:lnTo>
                      <a:pt x="17263" y="17995"/>
                    </a:lnTo>
                    <a:lnTo>
                      <a:pt x="17221" y="17974"/>
                    </a:lnTo>
                    <a:lnTo>
                      <a:pt x="17158" y="17974"/>
                    </a:lnTo>
                    <a:lnTo>
                      <a:pt x="17053" y="18058"/>
                    </a:lnTo>
                    <a:lnTo>
                      <a:pt x="17012" y="18058"/>
                    </a:lnTo>
                    <a:lnTo>
                      <a:pt x="16928" y="18079"/>
                    </a:lnTo>
                    <a:lnTo>
                      <a:pt x="16886" y="18162"/>
                    </a:lnTo>
                    <a:lnTo>
                      <a:pt x="16844" y="18162"/>
                    </a:lnTo>
                    <a:lnTo>
                      <a:pt x="16844" y="18079"/>
                    </a:lnTo>
                    <a:lnTo>
                      <a:pt x="16823" y="18016"/>
                    </a:lnTo>
                    <a:lnTo>
                      <a:pt x="16781" y="18016"/>
                    </a:lnTo>
                    <a:lnTo>
                      <a:pt x="16635" y="18058"/>
                    </a:lnTo>
                    <a:lnTo>
                      <a:pt x="16593" y="18079"/>
                    </a:lnTo>
                    <a:lnTo>
                      <a:pt x="16530" y="18079"/>
                    </a:lnTo>
                    <a:lnTo>
                      <a:pt x="16572" y="18058"/>
                    </a:lnTo>
                    <a:lnTo>
                      <a:pt x="16677" y="17995"/>
                    </a:lnTo>
                    <a:lnTo>
                      <a:pt x="16781" y="17974"/>
                    </a:lnTo>
                    <a:lnTo>
                      <a:pt x="16802" y="17911"/>
                    </a:lnTo>
                    <a:lnTo>
                      <a:pt x="16781" y="17870"/>
                    </a:lnTo>
                    <a:lnTo>
                      <a:pt x="16719" y="17849"/>
                    </a:lnTo>
                    <a:lnTo>
                      <a:pt x="16677" y="17870"/>
                    </a:lnTo>
                    <a:lnTo>
                      <a:pt x="16719" y="17807"/>
                    </a:lnTo>
                    <a:lnTo>
                      <a:pt x="16781" y="17807"/>
                    </a:lnTo>
                    <a:lnTo>
                      <a:pt x="16823" y="17849"/>
                    </a:lnTo>
                    <a:lnTo>
                      <a:pt x="16928" y="17953"/>
                    </a:lnTo>
                    <a:lnTo>
                      <a:pt x="17012" y="17974"/>
                    </a:lnTo>
                    <a:lnTo>
                      <a:pt x="17095" y="17953"/>
                    </a:lnTo>
                    <a:lnTo>
                      <a:pt x="17200" y="17870"/>
                    </a:lnTo>
                    <a:lnTo>
                      <a:pt x="17367" y="17870"/>
                    </a:lnTo>
                    <a:lnTo>
                      <a:pt x="17430" y="17786"/>
                    </a:lnTo>
                    <a:lnTo>
                      <a:pt x="17472" y="17765"/>
                    </a:lnTo>
                    <a:lnTo>
                      <a:pt x="17514" y="17702"/>
                    </a:lnTo>
                    <a:lnTo>
                      <a:pt x="17472" y="17639"/>
                    </a:lnTo>
                    <a:lnTo>
                      <a:pt x="17409" y="17577"/>
                    </a:lnTo>
                    <a:lnTo>
                      <a:pt x="17263" y="17556"/>
                    </a:lnTo>
                    <a:lnTo>
                      <a:pt x="17200" y="17493"/>
                    </a:lnTo>
                    <a:lnTo>
                      <a:pt x="17137" y="17451"/>
                    </a:lnTo>
                    <a:lnTo>
                      <a:pt x="17033" y="17451"/>
                    </a:lnTo>
                    <a:lnTo>
                      <a:pt x="16928" y="17430"/>
                    </a:lnTo>
                    <a:lnTo>
                      <a:pt x="16844" y="17451"/>
                    </a:lnTo>
                    <a:lnTo>
                      <a:pt x="16823" y="17493"/>
                    </a:lnTo>
                    <a:lnTo>
                      <a:pt x="16740" y="17556"/>
                    </a:lnTo>
                    <a:lnTo>
                      <a:pt x="16677" y="17535"/>
                    </a:lnTo>
                    <a:lnTo>
                      <a:pt x="16593" y="17493"/>
                    </a:lnTo>
                    <a:lnTo>
                      <a:pt x="16489" y="17493"/>
                    </a:lnTo>
                    <a:lnTo>
                      <a:pt x="16468" y="17556"/>
                    </a:lnTo>
                    <a:lnTo>
                      <a:pt x="16426" y="17598"/>
                    </a:lnTo>
                    <a:lnTo>
                      <a:pt x="16384" y="17577"/>
                    </a:lnTo>
                    <a:lnTo>
                      <a:pt x="16321" y="17535"/>
                    </a:lnTo>
                    <a:lnTo>
                      <a:pt x="16300" y="17535"/>
                    </a:lnTo>
                    <a:lnTo>
                      <a:pt x="16279" y="17472"/>
                    </a:lnTo>
                    <a:lnTo>
                      <a:pt x="16321" y="17430"/>
                    </a:lnTo>
                    <a:lnTo>
                      <a:pt x="16426" y="17388"/>
                    </a:lnTo>
                    <a:lnTo>
                      <a:pt x="16572" y="17430"/>
                    </a:lnTo>
                    <a:lnTo>
                      <a:pt x="16740" y="17430"/>
                    </a:lnTo>
                    <a:lnTo>
                      <a:pt x="16802" y="17367"/>
                    </a:lnTo>
                    <a:lnTo>
                      <a:pt x="16802" y="17326"/>
                    </a:lnTo>
                    <a:lnTo>
                      <a:pt x="16740" y="17221"/>
                    </a:lnTo>
                    <a:lnTo>
                      <a:pt x="16635" y="17137"/>
                    </a:lnTo>
                    <a:lnTo>
                      <a:pt x="16530" y="17074"/>
                    </a:lnTo>
                    <a:lnTo>
                      <a:pt x="16489" y="17012"/>
                    </a:lnTo>
                    <a:lnTo>
                      <a:pt x="16489" y="16907"/>
                    </a:lnTo>
                    <a:lnTo>
                      <a:pt x="16509" y="16865"/>
                    </a:lnTo>
                    <a:lnTo>
                      <a:pt x="16572" y="16907"/>
                    </a:lnTo>
                    <a:lnTo>
                      <a:pt x="16593" y="16949"/>
                    </a:lnTo>
                    <a:lnTo>
                      <a:pt x="16593" y="17012"/>
                    </a:lnTo>
                    <a:lnTo>
                      <a:pt x="16677" y="17054"/>
                    </a:lnTo>
                    <a:lnTo>
                      <a:pt x="16802" y="17158"/>
                    </a:lnTo>
                    <a:lnTo>
                      <a:pt x="16823" y="17221"/>
                    </a:lnTo>
                    <a:lnTo>
                      <a:pt x="16886" y="17242"/>
                    </a:lnTo>
                    <a:lnTo>
                      <a:pt x="16928" y="17242"/>
                    </a:lnTo>
                    <a:lnTo>
                      <a:pt x="17012" y="17326"/>
                    </a:lnTo>
                    <a:lnTo>
                      <a:pt x="17095" y="17326"/>
                    </a:lnTo>
                    <a:lnTo>
                      <a:pt x="17200" y="17284"/>
                    </a:lnTo>
                    <a:lnTo>
                      <a:pt x="17263" y="17242"/>
                    </a:lnTo>
                    <a:lnTo>
                      <a:pt x="17346" y="17221"/>
                    </a:lnTo>
                    <a:lnTo>
                      <a:pt x="17409" y="17158"/>
                    </a:lnTo>
                    <a:lnTo>
                      <a:pt x="17472" y="17116"/>
                    </a:lnTo>
                    <a:lnTo>
                      <a:pt x="17556" y="17074"/>
                    </a:lnTo>
                    <a:lnTo>
                      <a:pt x="17606" y="17074"/>
                    </a:lnTo>
                    <a:lnTo>
                      <a:pt x="17618" y="17116"/>
                    </a:lnTo>
                    <a:lnTo>
                      <a:pt x="17618" y="17074"/>
                    </a:lnTo>
                    <a:lnTo>
                      <a:pt x="17618" y="17033"/>
                    </a:lnTo>
                    <a:lnTo>
                      <a:pt x="17577" y="16970"/>
                    </a:lnTo>
                    <a:lnTo>
                      <a:pt x="17588" y="17010"/>
                    </a:lnTo>
                    <a:lnTo>
                      <a:pt x="17472" y="16844"/>
                    </a:lnTo>
                    <a:lnTo>
                      <a:pt x="17409" y="16802"/>
                    </a:lnTo>
                    <a:lnTo>
                      <a:pt x="17409" y="16740"/>
                    </a:lnTo>
                    <a:lnTo>
                      <a:pt x="17430" y="16719"/>
                    </a:lnTo>
                    <a:lnTo>
                      <a:pt x="17472" y="16719"/>
                    </a:lnTo>
                    <a:lnTo>
                      <a:pt x="17535" y="16761"/>
                    </a:lnTo>
                    <a:lnTo>
                      <a:pt x="17535" y="16823"/>
                    </a:lnTo>
                    <a:lnTo>
                      <a:pt x="17577" y="16865"/>
                    </a:lnTo>
                    <a:lnTo>
                      <a:pt x="17681" y="17074"/>
                    </a:lnTo>
                    <a:lnTo>
                      <a:pt x="17869" y="17284"/>
                    </a:lnTo>
                    <a:lnTo>
                      <a:pt x="17890" y="17326"/>
                    </a:lnTo>
                    <a:lnTo>
                      <a:pt x="17932" y="17263"/>
                    </a:lnTo>
                    <a:lnTo>
                      <a:pt x="17932" y="17179"/>
                    </a:lnTo>
                    <a:lnTo>
                      <a:pt x="17953" y="17012"/>
                    </a:lnTo>
                    <a:lnTo>
                      <a:pt x="17953" y="16907"/>
                    </a:lnTo>
                    <a:lnTo>
                      <a:pt x="17995" y="16844"/>
                    </a:lnTo>
                    <a:lnTo>
                      <a:pt x="18058" y="16844"/>
                    </a:lnTo>
                    <a:lnTo>
                      <a:pt x="18100" y="16865"/>
                    </a:lnTo>
                    <a:lnTo>
                      <a:pt x="18100" y="16949"/>
                    </a:lnTo>
                    <a:lnTo>
                      <a:pt x="18141" y="17012"/>
                    </a:lnTo>
                    <a:lnTo>
                      <a:pt x="18183" y="17012"/>
                    </a:lnTo>
                    <a:lnTo>
                      <a:pt x="18372" y="17074"/>
                    </a:lnTo>
                    <a:lnTo>
                      <a:pt x="18518" y="17179"/>
                    </a:lnTo>
                    <a:lnTo>
                      <a:pt x="18602" y="17221"/>
                    </a:lnTo>
                    <a:lnTo>
                      <a:pt x="18665" y="17179"/>
                    </a:lnTo>
                    <a:lnTo>
                      <a:pt x="18706" y="17179"/>
                    </a:lnTo>
                    <a:lnTo>
                      <a:pt x="18769" y="17221"/>
                    </a:lnTo>
                    <a:lnTo>
                      <a:pt x="18769" y="17263"/>
                    </a:lnTo>
                    <a:lnTo>
                      <a:pt x="18602" y="17284"/>
                    </a:lnTo>
                    <a:lnTo>
                      <a:pt x="18581" y="17326"/>
                    </a:lnTo>
                    <a:lnTo>
                      <a:pt x="18476" y="17221"/>
                    </a:lnTo>
                    <a:lnTo>
                      <a:pt x="18288" y="17116"/>
                    </a:lnTo>
                    <a:lnTo>
                      <a:pt x="18246" y="17074"/>
                    </a:lnTo>
                    <a:lnTo>
                      <a:pt x="18204" y="17054"/>
                    </a:lnTo>
                    <a:lnTo>
                      <a:pt x="18162" y="17054"/>
                    </a:lnTo>
                    <a:lnTo>
                      <a:pt x="18121" y="17074"/>
                    </a:lnTo>
                    <a:lnTo>
                      <a:pt x="18121" y="17137"/>
                    </a:lnTo>
                    <a:lnTo>
                      <a:pt x="18183" y="17221"/>
                    </a:lnTo>
                    <a:lnTo>
                      <a:pt x="18413" y="17430"/>
                    </a:lnTo>
                    <a:lnTo>
                      <a:pt x="18518" y="17535"/>
                    </a:lnTo>
                    <a:lnTo>
                      <a:pt x="18685" y="17598"/>
                    </a:lnTo>
                    <a:lnTo>
                      <a:pt x="18790" y="17681"/>
                    </a:lnTo>
                    <a:lnTo>
                      <a:pt x="18832" y="17702"/>
                    </a:lnTo>
                    <a:lnTo>
                      <a:pt x="18916" y="17681"/>
                    </a:lnTo>
                    <a:lnTo>
                      <a:pt x="18937" y="17639"/>
                    </a:lnTo>
                    <a:lnTo>
                      <a:pt x="18999" y="17556"/>
                    </a:lnTo>
                    <a:lnTo>
                      <a:pt x="19125" y="17556"/>
                    </a:lnTo>
                    <a:lnTo>
                      <a:pt x="19167" y="17493"/>
                    </a:lnTo>
                    <a:lnTo>
                      <a:pt x="19167" y="17430"/>
                    </a:lnTo>
                    <a:lnTo>
                      <a:pt x="19250" y="17367"/>
                    </a:lnTo>
                    <a:lnTo>
                      <a:pt x="19313" y="17367"/>
                    </a:lnTo>
                    <a:lnTo>
                      <a:pt x="19376" y="17388"/>
                    </a:lnTo>
                    <a:lnTo>
                      <a:pt x="19460" y="17430"/>
                    </a:lnTo>
                    <a:lnTo>
                      <a:pt x="19564" y="17388"/>
                    </a:lnTo>
                    <a:lnTo>
                      <a:pt x="19669" y="17388"/>
                    </a:lnTo>
                    <a:lnTo>
                      <a:pt x="19690" y="17346"/>
                    </a:lnTo>
                    <a:lnTo>
                      <a:pt x="19732" y="17221"/>
                    </a:lnTo>
                    <a:lnTo>
                      <a:pt x="19732" y="17116"/>
                    </a:lnTo>
                    <a:lnTo>
                      <a:pt x="19774" y="17033"/>
                    </a:lnTo>
                    <a:lnTo>
                      <a:pt x="19857" y="16907"/>
                    </a:lnTo>
                    <a:lnTo>
                      <a:pt x="19857" y="16823"/>
                    </a:lnTo>
                    <a:lnTo>
                      <a:pt x="19836" y="16761"/>
                    </a:lnTo>
                    <a:lnTo>
                      <a:pt x="19753" y="16740"/>
                    </a:lnTo>
                    <a:lnTo>
                      <a:pt x="19648" y="16761"/>
                    </a:lnTo>
                    <a:lnTo>
                      <a:pt x="19627" y="16802"/>
                    </a:lnTo>
                    <a:lnTo>
                      <a:pt x="19585" y="16761"/>
                    </a:lnTo>
                    <a:lnTo>
                      <a:pt x="19543" y="16761"/>
                    </a:lnTo>
                    <a:lnTo>
                      <a:pt x="19522" y="16802"/>
                    </a:lnTo>
                    <a:lnTo>
                      <a:pt x="19439" y="16740"/>
                    </a:lnTo>
                    <a:lnTo>
                      <a:pt x="19376" y="16656"/>
                    </a:lnTo>
                    <a:lnTo>
                      <a:pt x="19334" y="16614"/>
                    </a:lnTo>
                    <a:lnTo>
                      <a:pt x="19313" y="16530"/>
                    </a:lnTo>
                    <a:lnTo>
                      <a:pt x="19271" y="16530"/>
                    </a:lnTo>
                    <a:lnTo>
                      <a:pt x="19250" y="16614"/>
                    </a:lnTo>
                    <a:lnTo>
                      <a:pt x="19250" y="16719"/>
                    </a:lnTo>
                    <a:lnTo>
                      <a:pt x="19313" y="16740"/>
                    </a:lnTo>
                    <a:lnTo>
                      <a:pt x="19313" y="16823"/>
                    </a:lnTo>
                    <a:lnTo>
                      <a:pt x="19250" y="16907"/>
                    </a:lnTo>
                    <a:lnTo>
                      <a:pt x="19229" y="17012"/>
                    </a:lnTo>
                    <a:lnTo>
                      <a:pt x="19209" y="16949"/>
                    </a:lnTo>
                    <a:lnTo>
                      <a:pt x="19229" y="16823"/>
                    </a:lnTo>
                    <a:lnTo>
                      <a:pt x="19209" y="16719"/>
                    </a:lnTo>
                    <a:lnTo>
                      <a:pt x="19146" y="16698"/>
                    </a:lnTo>
                    <a:lnTo>
                      <a:pt x="19125" y="16551"/>
                    </a:lnTo>
                    <a:lnTo>
                      <a:pt x="19062" y="16530"/>
                    </a:lnTo>
                    <a:lnTo>
                      <a:pt x="19041" y="16489"/>
                    </a:lnTo>
                    <a:lnTo>
                      <a:pt x="19041" y="16447"/>
                    </a:lnTo>
                    <a:lnTo>
                      <a:pt x="19104" y="16426"/>
                    </a:lnTo>
                    <a:lnTo>
                      <a:pt x="19161" y="16311"/>
                    </a:lnTo>
                    <a:lnTo>
                      <a:pt x="19146" y="16279"/>
                    </a:lnTo>
                    <a:lnTo>
                      <a:pt x="19104" y="16238"/>
                    </a:lnTo>
                    <a:lnTo>
                      <a:pt x="19146" y="16217"/>
                    </a:lnTo>
                    <a:lnTo>
                      <a:pt x="19229" y="16217"/>
                    </a:lnTo>
                    <a:lnTo>
                      <a:pt x="19271" y="16175"/>
                    </a:lnTo>
                    <a:lnTo>
                      <a:pt x="19313" y="16091"/>
                    </a:lnTo>
                    <a:lnTo>
                      <a:pt x="19313" y="15966"/>
                    </a:lnTo>
                    <a:lnTo>
                      <a:pt x="19271" y="15903"/>
                    </a:lnTo>
                    <a:lnTo>
                      <a:pt x="19271" y="15861"/>
                    </a:lnTo>
                    <a:lnTo>
                      <a:pt x="19334" y="15861"/>
                    </a:lnTo>
                    <a:lnTo>
                      <a:pt x="19376" y="15903"/>
                    </a:lnTo>
                    <a:lnTo>
                      <a:pt x="19439" y="15986"/>
                    </a:lnTo>
                    <a:lnTo>
                      <a:pt x="19481" y="16007"/>
                    </a:lnTo>
                    <a:lnTo>
                      <a:pt x="19564" y="16007"/>
                    </a:lnTo>
                    <a:lnTo>
                      <a:pt x="19648" y="15966"/>
                    </a:lnTo>
                    <a:lnTo>
                      <a:pt x="19732" y="15986"/>
                    </a:lnTo>
                    <a:lnTo>
                      <a:pt x="19794" y="16028"/>
                    </a:lnTo>
                    <a:lnTo>
                      <a:pt x="19899" y="16070"/>
                    </a:lnTo>
                    <a:lnTo>
                      <a:pt x="20046" y="16175"/>
                    </a:lnTo>
                    <a:lnTo>
                      <a:pt x="20046" y="16238"/>
                    </a:lnTo>
                    <a:lnTo>
                      <a:pt x="20066" y="16321"/>
                    </a:lnTo>
                    <a:lnTo>
                      <a:pt x="20108" y="16384"/>
                    </a:lnTo>
                    <a:lnTo>
                      <a:pt x="20150" y="16447"/>
                    </a:lnTo>
                    <a:lnTo>
                      <a:pt x="20192" y="16489"/>
                    </a:lnTo>
                    <a:lnTo>
                      <a:pt x="20318" y="16405"/>
                    </a:lnTo>
                    <a:lnTo>
                      <a:pt x="20422" y="16238"/>
                    </a:lnTo>
                    <a:lnTo>
                      <a:pt x="20485" y="16133"/>
                    </a:lnTo>
                    <a:lnTo>
                      <a:pt x="20422" y="16091"/>
                    </a:lnTo>
                    <a:lnTo>
                      <a:pt x="20401" y="15986"/>
                    </a:lnTo>
                    <a:lnTo>
                      <a:pt x="20464" y="15924"/>
                    </a:lnTo>
                    <a:lnTo>
                      <a:pt x="20464" y="15882"/>
                    </a:lnTo>
                    <a:lnTo>
                      <a:pt x="20359" y="15861"/>
                    </a:lnTo>
                    <a:lnTo>
                      <a:pt x="20276" y="15903"/>
                    </a:lnTo>
                    <a:lnTo>
                      <a:pt x="20255" y="15966"/>
                    </a:lnTo>
                    <a:lnTo>
                      <a:pt x="20108" y="15882"/>
                    </a:lnTo>
                    <a:lnTo>
                      <a:pt x="20046" y="15777"/>
                    </a:lnTo>
                    <a:lnTo>
                      <a:pt x="19899" y="15756"/>
                    </a:lnTo>
                    <a:lnTo>
                      <a:pt x="19857" y="15777"/>
                    </a:lnTo>
                    <a:lnTo>
                      <a:pt x="19794" y="15714"/>
                    </a:lnTo>
                    <a:lnTo>
                      <a:pt x="19794" y="15673"/>
                    </a:lnTo>
                    <a:lnTo>
                      <a:pt x="19857" y="15673"/>
                    </a:lnTo>
                    <a:lnTo>
                      <a:pt x="19899" y="15589"/>
                    </a:lnTo>
                    <a:lnTo>
                      <a:pt x="19941" y="15401"/>
                    </a:lnTo>
                    <a:lnTo>
                      <a:pt x="19962" y="15380"/>
                    </a:lnTo>
                    <a:lnTo>
                      <a:pt x="19962" y="15296"/>
                    </a:lnTo>
                    <a:lnTo>
                      <a:pt x="19836" y="15254"/>
                    </a:lnTo>
                    <a:lnTo>
                      <a:pt x="19774" y="15254"/>
                    </a:lnTo>
                    <a:lnTo>
                      <a:pt x="19669" y="15359"/>
                    </a:lnTo>
                    <a:lnTo>
                      <a:pt x="19564" y="15380"/>
                    </a:lnTo>
                    <a:lnTo>
                      <a:pt x="19460" y="15359"/>
                    </a:lnTo>
                    <a:lnTo>
                      <a:pt x="19439" y="15296"/>
                    </a:lnTo>
                    <a:lnTo>
                      <a:pt x="19418" y="15191"/>
                    </a:lnTo>
                    <a:lnTo>
                      <a:pt x="19376" y="15149"/>
                    </a:lnTo>
                    <a:lnTo>
                      <a:pt x="19376" y="15066"/>
                    </a:lnTo>
                    <a:lnTo>
                      <a:pt x="19460" y="15129"/>
                    </a:lnTo>
                    <a:lnTo>
                      <a:pt x="19481" y="15170"/>
                    </a:lnTo>
                    <a:lnTo>
                      <a:pt x="19460" y="15233"/>
                    </a:lnTo>
                    <a:lnTo>
                      <a:pt x="19481" y="15296"/>
                    </a:lnTo>
                    <a:lnTo>
                      <a:pt x="19564" y="15359"/>
                    </a:lnTo>
                    <a:lnTo>
                      <a:pt x="19648" y="15359"/>
                    </a:lnTo>
                    <a:lnTo>
                      <a:pt x="19753" y="15254"/>
                    </a:lnTo>
                    <a:lnTo>
                      <a:pt x="19836" y="15233"/>
                    </a:lnTo>
                    <a:lnTo>
                      <a:pt x="19941" y="15233"/>
                    </a:lnTo>
                    <a:lnTo>
                      <a:pt x="19983" y="15275"/>
                    </a:lnTo>
                    <a:lnTo>
                      <a:pt x="20046" y="15275"/>
                    </a:lnTo>
                    <a:lnTo>
                      <a:pt x="20066" y="15233"/>
                    </a:lnTo>
                    <a:lnTo>
                      <a:pt x="20046" y="15170"/>
                    </a:lnTo>
                    <a:lnTo>
                      <a:pt x="19836" y="14961"/>
                    </a:lnTo>
                    <a:lnTo>
                      <a:pt x="19669" y="14836"/>
                    </a:lnTo>
                    <a:lnTo>
                      <a:pt x="19522" y="14836"/>
                    </a:lnTo>
                    <a:lnTo>
                      <a:pt x="19355" y="14752"/>
                    </a:lnTo>
                    <a:lnTo>
                      <a:pt x="19271" y="14647"/>
                    </a:lnTo>
                    <a:lnTo>
                      <a:pt x="19271" y="14564"/>
                    </a:lnTo>
                    <a:lnTo>
                      <a:pt x="19271" y="14522"/>
                    </a:lnTo>
                    <a:lnTo>
                      <a:pt x="19334" y="14564"/>
                    </a:lnTo>
                    <a:lnTo>
                      <a:pt x="19376" y="14668"/>
                    </a:lnTo>
                    <a:lnTo>
                      <a:pt x="19460" y="14731"/>
                    </a:lnTo>
                    <a:lnTo>
                      <a:pt x="19585" y="14731"/>
                    </a:lnTo>
                    <a:lnTo>
                      <a:pt x="19627" y="14668"/>
                    </a:lnTo>
                    <a:lnTo>
                      <a:pt x="19627" y="14626"/>
                    </a:lnTo>
                    <a:lnTo>
                      <a:pt x="19522" y="14522"/>
                    </a:lnTo>
                    <a:lnTo>
                      <a:pt x="19481" y="14459"/>
                    </a:lnTo>
                    <a:lnTo>
                      <a:pt x="19481" y="14438"/>
                    </a:lnTo>
                    <a:lnTo>
                      <a:pt x="19522" y="14438"/>
                    </a:lnTo>
                    <a:lnTo>
                      <a:pt x="19564" y="14459"/>
                    </a:lnTo>
                    <a:lnTo>
                      <a:pt x="19690" y="14626"/>
                    </a:lnTo>
                    <a:lnTo>
                      <a:pt x="19753" y="14731"/>
                    </a:lnTo>
                    <a:lnTo>
                      <a:pt x="19753" y="14773"/>
                    </a:lnTo>
                    <a:lnTo>
                      <a:pt x="19857" y="14857"/>
                    </a:lnTo>
                    <a:lnTo>
                      <a:pt x="19962" y="14940"/>
                    </a:lnTo>
                    <a:lnTo>
                      <a:pt x="20087" y="15087"/>
                    </a:lnTo>
                    <a:lnTo>
                      <a:pt x="20171" y="15129"/>
                    </a:lnTo>
                    <a:lnTo>
                      <a:pt x="20213" y="15087"/>
                    </a:lnTo>
                    <a:lnTo>
                      <a:pt x="20276" y="15129"/>
                    </a:lnTo>
                    <a:lnTo>
                      <a:pt x="20297" y="15170"/>
                    </a:lnTo>
                    <a:lnTo>
                      <a:pt x="20213" y="15233"/>
                    </a:lnTo>
                    <a:lnTo>
                      <a:pt x="20276" y="15296"/>
                    </a:lnTo>
                    <a:lnTo>
                      <a:pt x="20318" y="15359"/>
                    </a:lnTo>
                    <a:lnTo>
                      <a:pt x="20380" y="15359"/>
                    </a:lnTo>
                    <a:lnTo>
                      <a:pt x="20422" y="15275"/>
                    </a:lnTo>
                    <a:lnTo>
                      <a:pt x="20485" y="15087"/>
                    </a:lnTo>
                    <a:lnTo>
                      <a:pt x="20506" y="15045"/>
                    </a:lnTo>
                    <a:lnTo>
                      <a:pt x="20527" y="14982"/>
                    </a:lnTo>
                    <a:lnTo>
                      <a:pt x="20506" y="14877"/>
                    </a:lnTo>
                    <a:lnTo>
                      <a:pt x="20506" y="14836"/>
                    </a:lnTo>
                    <a:lnTo>
                      <a:pt x="20506" y="14710"/>
                    </a:lnTo>
                    <a:lnTo>
                      <a:pt x="20464" y="14626"/>
                    </a:lnTo>
                    <a:lnTo>
                      <a:pt x="20464" y="14564"/>
                    </a:lnTo>
                    <a:lnTo>
                      <a:pt x="20464" y="14543"/>
                    </a:lnTo>
                    <a:lnTo>
                      <a:pt x="20506" y="14564"/>
                    </a:lnTo>
                    <a:lnTo>
                      <a:pt x="20590" y="14605"/>
                    </a:lnTo>
                    <a:lnTo>
                      <a:pt x="20610" y="14605"/>
                    </a:lnTo>
                    <a:lnTo>
                      <a:pt x="20590" y="14543"/>
                    </a:lnTo>
                    <a:lnTo>
                      <a:pt x="20506" y="14459"/>
                    </a:lnTo>
                    <a:lnTo>
                      <a:pt x="20464" y="14354"/>
                    </a:lnTo>
                    <a:lnTo>
                      <a:pt x="20401" y="14313"/>
                    </a:lnTo>
                    <a:lnTo>
                      <a:pt x="20318" y="14292"/>
                    </a:lnTo>
                    <a:lnTo>
                      <a:pt x="19962" y="14292"/>
                    </a:lnTo>
                    <a:lnTo>
                      <a:pt x="19920" y="14208"/>
                    </a:lnTo>
                    <a:lnTo>
                      <a:pt x="19836" y="14145"/>
                    </a:lnTo>
                    <a:lnTo>
                      <a:pt x="19648" y="14145"/>
                    </a:lnTo>
                    <a:lnTo>
                      <a:pt x="19564" y="14187"/>
                    </a:lnTo>
                    <a:lnTo>
                      <a:pt x="19502" y="14187"/>
                    </a:lnTo>
                    <a:lnTo>
                      <a:pt x="19460" y="14124"/>
                    </a:lnTo>
                    <a:lnTo>
                      <a:pt x="19439" y="14103"/>
                    </a:lnTo>
                    <a:lnTo>
                      <a:pt x="19460" y="14041"/>
                    </a:lnTo>
                    <a:lnTo>
                      <a:pt x="19502" y="14103"/>
                    </a:lnTo>
                    <a:lnTo>
                      <a:pt x="19543" y="14124"/>
                    </a:lnTo>
                    <a:lnTo>
                      <a:pt x="19669" y="14103"/>
                    </a:lnTo>
                    <a:lnTo>
                      <a:pt x="19836" y="14082"/>
                    </a:lnTo>
                    <a:lnTo>
                      <a:pt x="19878" y="14124"/>
                    </a:lnTo>
                    <a:lnTo>
                      <a:pt x="19941" y="14103"/>
                    </a:lnTo>
                    <a:lnTo>
                      <a:pt x="20025" y="14082"/>
                    </a:lnTo>
                    <a:lnTo>
                      <a:pt x="20087" y="14103"/>
                    </a:lnTo>
                    <a:lnTo>
                      <a:pt x="20150" y="14124"/>
                    </a:lnTo>
                    <a:lnTo>
                      <a:pt x="20192" y="14103"/>
                    </a:lnTo>
                    <a:lnTo>
                      <a:pt x="20234" y="14082"/>
                    </a:lnTo>
                    <a:lnTo>
                      <a:pt x="20234" y="14020"/>
                    </a:lnTo>
                    <a:lnTo>
                      <a:pt x="20234" y="13915"/>
                    </a:lnTo>
                    <a:lnTo>
                      <a:pt x="20234" y="13873"/>
                    </a:lnTo>
                    <a:lnTo>
                      <a:pt x="20171" y="13831"/>
                    </a:lnTo>
                    <a:lnTo>
                      <a:pt x="20129" y="13873"/>
                    </a:lnTo>
                    <a:lnTo>
                      <a:pt x="20066" y="13894"/>
                    </a:lnTo>
                    <a:lnTo>
                      <a:pt x="19983" y="13873"/>
                    </a:lnTo>
                    <a:lnTo>
                      <a:pt x="19857" y="13873"/>
                    </a:lnTo>
                    <a:lnTo>
                      <a:pt x="19815" y="13810"/>
                    </a:lnTo>
                    <a:lnTo>
                      <a:pt x="19711" y="13706"/>
                    </a:lnTo>
                    <a:lnTo>
                      <a:pt x="19606" y="13727"/>
                    </a:lnTo>
                    <a:lnTo>
                      <a:pt x="19564" y="13789"/>
                    </a:lnTo>
                    <a:lnTo>
                      <a:pt x="19543" y="13789"/>
                    </a:lnTo>
                    <a:lnTo>
                      <a:pt x="19543" y="13685"/>
                    </a:lnTo>
                    <a:lnTo>
                      <a:pt x="19543" y="13601"/>
                    </a:lnTo>
                    <a:lnTo>
                      <a:pt x="19522" y="13538"/>
                    </a:lnTo>
                    <a:lnTo>
                      <a:pt x="19313" y="13538"/>
                    </a:lnTo>
                    <a:lnTo>
                      <a:pt x="19229" y="13497"/>
                    </a:lnTo>
                    <a:lnTo>
                      <a:pt x="19250" y="13455"/>
                    </a:lnTo>
                    <a:lnTo>
                      <a:pt x="19313" y="13455"/>
                    </a:lnTo>
                    <a:lnTo>
                      <a:pt x="19418" y="13476"/>
                    </a:lnTo>
                    <a:lnTo>
                      <a:pt x="19460" y="13455"/>
                    </a:lnTo>
                    <a:lnTo>
                      <a:pt x="19460" y="13392"/>
                    </a:lnTo>
                    <a:lnTo>
                      <a:pt x="19439" y="13371"/>
                    </a:lnTo>
                    <a:lnTo>
                      <a:pt x="19481" y="13308"/>
                    </a:lnTo>
                    <a:lnTo>
                      <a:pt x="19460" y="13266"/>
                    </a:lnTo>
                    <a:lnTo>
                      <a:pt x="19439" y="13204"/>
                    </a:lnTo>
                    <a:lnTo>
                      <a:pt x="19481" y="13162"/>
                    </a:lnTo>
                    <a:lnTo>
                      <a:pt x="19460" y="13078"/>
                    </a:lnTo>
                    <a:lnTo>
                      <a:pt x="19460" y="12994"/>
                    </a:lnTo>
                    <a:lnTo>
                      <a:pt x="19522" y="12973"/>
                    </a:lnTo>
                    <a:lnTo>
                      <a:pt x="19543" y="12994"/>
                    </a:lnTo>
                    <a:lnTo>
                      <a:pt x="19543" y="13078"/>
                    </a:lnTo>
                    <a:lnTo>
                      <a:pt x="19585" y="13141"/>
                    </a:lnTo>
                    <a:lnTo>
                      <a:pt x="19648" y="13162"/>
                    </a:lnTo>
                    <a:lnTo>
                      <a:pt x="19732" y="13078"/>
                    </a:lnTo>
                    <a:lnTo>
                      <a:pt x="19857" y="12953"/>
                    </a:lnTo>
                    <a:lnTo>
                      <a:pt x="19941" y="12932"/>
                    </a:lnTo>
                    <a:lnTo>
                      <a:pt x="19941" y="12890"/>
                    </a:lnTo>
                    <a:lnTo>
                      <a:pt x="19899" y="12869"/>
                    </a:lnTo>
                    <a:lnTo>
                      <a:pt x="19794" y="12848"/>
                    </a:lnTo>
                    <a:lnTo>
                      <a:pt x="19732" y="12848"/>
                    </a:lnTo>
                    <a:lnTo>
                      <a:pt x="19690" y="12827"/>
                    </a:lnTo>
                    <a:lnTo>
                      <a:pt x="19774" y="12785"/>
                    </a:lnTo>
                    <a:lnTo>
                      <a:pt x="19878" y="12785"/>
                    </a:lnTo>
                    <a:lnTo>
                      <a:pt x="19941" y="12827"/>
                    </a:lnTo>
                    <a:lnTo>
                      <a:pt x="19983" y="12827"/>
                    </a:lnTo>
                    <a:lnTo>
                      <a:pt x="19983" y="12764"/>
                    </a:lnTo>
                    <a:lnTo>
                      <a:pt x="19962" y="12743"/>
                    </a:lnTo>
                    <a:lnTo>
                      <a:pt x="20046" y="12722"/>
                    </a:lnTo>
                    <a:lnTo>
                      <a:pt x="20150" y="12722"/>
                    </a:lnTo>
                    <a:lnTo>
                      <a:pt x="20213" y="12785"/>
                    </a:lnTo>
                    <a:lnTo>
                      <a:pt x="20276" y="12827"/>
                    </a:lnTo>
                    <a:lnTo>
                      <a:pt x="20318" y="12785"/>
                    </a:lnTo>
                    <a:lnTo>
                      <a:pt x="20380" y="12827"/>
                    </a:lnTo>
                    <a:lnTo>
                      <a:pt x="20422" y="12890"/>
                    </a:lnTo>
                    <a:lnTo>
                      <a:pt x="20401" y="12973"/>
                    </a:lnTo>
                    <a:lnTo>
                      <a:pt x="20422" y="13036"/>
                    </a:lnTo>
                    <a:lnTo>
                      <a:pt x="20506" y="13057"/>
                    </a:lnTo>
                    <a:lnTo>
                      <a:pt x="20527" y="13036"/>
                    </a:lnTo>
                    <a:lnTo>
                      <a:pt x="20590" y="13057"/>
                    </a:lnTo>
                    <a:lnTo>
                      <a:pt x="20631" y="13141"/>
                    </a:lnTo>
                    <a:lnTo>
                      <a:pt x="20778" y="13183"/>
                    </a:lnTo>
                    <a:lnTo>
                      <a:pt x="20820" y="13266"/>
                    </a:lnTo>
                    <a:lnTo>
                      <a:pt x="20841" y="13287"/>
                    </a:lnTo>
                    <a:lnTo>
                      <a:pt x="20882" y="13245"/>
                    </a:lnTo>
                    <a:lnTo>
                      <a:pt x="20903" y="13141"/>
                    </a:lnTo>
                    <a:lnTo>
                      <a:pt x="20945" y="13057"/>
                    </a:lnTo>
                    <a:lnTo>
                      <a:pt x="21008" y="12890"/>
                    </a:lnTo>
                    <a:lnTo>
                      <a:pt x="21008" y="12848"/>
                    </a:lnTo>
                    <a:lnTo>
                      <a:pt x="21029" y="12722"/>
                    </a:lnTo>
                    <a:lnTo>
                      <a:pt x="21050" y="12555"/>
                    </a:lnTo>
                    <a:lnTo>
                      <a:pt x="21092" y="12513"/>
                    </a:lnTo>
                    <a:lnTo>
                      <a:pt x="21092" y="12429"/>
                    </a:lnTo>
                    <a:lnTo>
                      <a:pt x="21050" y="12346"/>
                    </a:lnTo>
                    <a:lnTo>
                      <a:pt x="20987" y="12304"/>
                    </a:lnTo>
                    <a:lnTo>
                      <a:pt x="20924" y="12241"/>
                    </a:lnTo>
                    <a:lnTo>
                      <a:pt x="20882" y="12241"/>
                    </a:lnTo>
                    <a:lnTo>
                      <a:pt x="20841" y="12199"/>
                    </a:lnTo>
                    <a:lnTo>
                      <a:pt x="20841" y="12136"/>
                    </a:lnTo>
                    <a:lnTo>
                      <a:pt x="20757" y="12136"/>
                    </a:lnTo>
                    <a:lnTo>
                      <a:pt x="20694" y="12220"/>
                    </a:lnTo>
                    <a:lnTo>
                      <a:pt x="20590" y="12325"/>
                    </a:lnTo>
                    <a:lnTo>
                      <a:pt x="20506" y="12346"/>
                    </a:lnTo>
                    <a:lnTo>
                      <a:pt x="20464" y="12304"/>
                    </a:lnTo>
                    <a:lnTo>
                      <a:pt x="20485" y="12241"/>
                    </a:lnTo>
                    <a:lnTo>
                      <a:pt x="20485" y="12157"/>
                    </a:lnTo>
                    <a:lnTo>
                      <a:pt x="20485" y="12136"/>
                    </a:lnTo>
                    <a:lnTo>
                      <a:pt x="20380" y="12116"/>
                    </a:lnTo>
                    <a:lnTo>
                      <a:pt x="20297" y="12116"/>
                    </a:lnTo>
                    <a:lnTo>
                      <a:pt x="20276" y="12053"/>
                    </a:lnTo>
                    <a:lnTo>
                      <a:pt x="20338" y="12032"/>
                    </a:lnTo>
                    <a:lnTo>
                      <a:pt x="20338" y="12011"/>
                    </a:lnTo>
                    <a:lnTo>
                      <a:pt x="20255" y="11948"/>
                    </a:lnTo>
                    <a:lnTo>
                      <a:pt x="20213" y="11906"/>
                    </a:lnTo>
                    <a:lnTo>
                      <a:pt x="20255" y="11885"/>
                    </a:lnTo>
                    <a:lnTo>
                      <a:pt x="20276" y="11906"/>
                    </a:lnTo>
                    <a:lnTo>
                      <a:pt x="20359" y="11927"/>
                    </a:lnTo>
                    <a:lnTo>
                      <a:pt x="20359" y="11885"/>
                    </a:lnTo>
                    <a:lnTo>
                      <a:pt x="20297" y="11802"/>
                    </a:lnTo>
                    <a:lnTo>
                      <a:pt x="20276" y="11718"/>
                    </a:lnTo>
                    <a:lnTo>
                      <a:pt x="20297" y="11676"/>
                    </a:lnTo>
                    <a:lnTo>
                      <a:pt x="20359" y="11634"/>
                    </a:lnTo>
                    <a:lnTo>
                      <a:pt x="20380" y="11676"/>
                    </a:lnTo>
                    <a:lnTo>
                      <a:pt x="20443" y="11697"/>
                    </a:lnTo>
                    <a:lnTo>
                      <a:pt x="20464" y="11739"/>
                    </a:lnTo>
                    <a:lnTo>
                      <a:pt x="20590" y="11885"/>
                    </a:lnTo>
                    <a:lnTo>
                      <a:pt x="20673" y="11927"/>
                    </a:lnTo>
                    <a:lnTo>
                      <a:pt x="20757" y="11906"/>
                    </a:lnTo>
                    <a:lnTo>
                      <a:pt x="20799" y="11844"/>
                    </a:lnTo>
                    <a:lnTo>
                      <a:pt x="20757" y="11718"/>
                    </a:lnTo>
                    <a:lnTo>
                      <a:pt x="20652" y="11613"/>
                    </a:lnTo>
                    <a:lnTo>
                      <a:pt x="20569" y="11572"/>
                    </a:lnTo>
                    <a:lnTo>
                      <a:pt x="20464" y="11530"/>
                    </a:lnTo>
                    <a:lnTo>
                      <a:pt x="20443" y="11404"/>
                    </a:lnTo>
                    <a:lnTo>
                      <a:pt x="20380" y="11320"/>
                    </a:lnTo>
                    <a:lnTo>
                      <a:pt x="20338" y="11258"/>
                    </a:lnTo>
                    <a:lnTo>
                      <a:pt x="20255" y="11216"/>
                    </a:lnTo>
                    <a:lnTo>
                      <a:pt x="20171" y="11174"/>
                    </a:lnTo>
                    <a:lnTo>
                      <a:pt x="20171" y="11111"/>
                    </a:lnTo>
                    <a:lnTo>
                      <a:pt x="20234" y="11069"/>
                    </a:lnTo>
                    <a:lnTo>
                      <a:pt x="20234" y="11007"/>
                    </a:lnTo>
                    <a:lnTo>
                      <a:pt x="20192" y="10986"/>
                    </a:lnTo>
                    <a:lnTo>
                      <a:pt x="20192" y="10944"/>
                    </a:lnTo>
                    <a:lnTo>
                      <a:pt x="20255" y="10881"/>
                    </a:lnTo>
                    <a:lnTo>
                      <a:pt x="20297" y="10881"/>
                    </a:lnTo>
                    <a:lnTo>
                      <a:pt x="20359" y="10860"/>
                    </a:lnTo>
                    <a:lnTo>
                      <a:pt x="20443" y="10881"/>
                    </a:lnTo>
                    <a:lnTo>
                      <a:pt x="20485" y="10944"/>
                    </a:lnTo>
                    <a:lnTo>
                      <a:pt x="20401" y="10986"/>
                    </a:lnTo>
                    <a:lnTo>
                      <a:pt x="20464" y="10986"/>
                    </a:lnTo>
                    <a:lnTo>
                      <a:pt x="20548" y="11048"/>
                    </a:lnTo>
                    <a:lnTo>
                      <a:pt x="20548" y="11090"/>
                    </a:lnTo>
                    <a:lnTo>
                      <a:pt x="20569" y="11174"/>
                    </a:lnTo>
                    <a:lnTo>
                      <a:pt x="20652" y="11195"/>
                    </a:lnTo>
                    <a:lnTo>
                      <a:pt x="20757" y="11111"/>
                    </a:lnTo>
                    <a:lnTo>
                      <a:pt x="20799" y="10986"/>
                    </a:lnTo>
                    <a:lnTo>
                      <a:pt x="20820" y="10860"/>
                    </a:lnTo>
                    <a:lnTo>
                      <a:pt x="20882" y="10776"/>
                    </a:lnTo>
                    <a:lnTo>
                      <a:pt x="20903" y="10735"/>
                    </a:lnTo>
                    <a:lnTo>
                      <a:pt x="20882" y="10588"/>
                    </a:lnTo>
                    <a:lnTo>
                      <a:pt x="20966" y="10525"/>
                    </a:lnTo>
                    <a:lnTo>
                      <a:pt x="21029" y="10463"/>
                    </a:lnTo>
                    <a:lnTo>
                      <a:pt x="21071" y="10316"/>
                    </a:lnTo>
                    <a:lnTo>
                      <a:pt x="21029" y="10212"/>
                    </a:lnTo>
                    <a:lnTo>
                      <a:pt x="20987" y="10128"/>
                    </a:lnTo>
                    <a:lnTo>
                      <a:pt x="21029" y="9919"/>
                    </a:lnTo>
                    <a:lnTo>
                      <a:pt x="21092" y="9751"/>
                    </a:lnTo>
                    <a:lnTo>
                      <a:pt x="21092" y="9605"/>
                    </a:lnTo>
                    <a:lnTo>
                      <a:pt x="21175" y="9521"/>
                    </a:lnTo>
                    <a:lnTo>
                      <a:pt x="21175" y="9437"/>
                    </a:lnTo>
                    <a:lnTo>
                      <a:pt x="21196" y="9312"/>
                    </a:lnTo>
                    <a:lnTo>
                      <a:pt x="21196" y="9165"/>
                    </a:lnTo>
                    <a:lnTo>
                      <a:pt x="21280" y="9082"/>
                    </a:lnTo>
                    <a:lnTo>
                      <a:pt x="21343" y="8956"/>
                    </a:lnTo>
                    <a:lnTo>
                      <a:pt x="21531" y="8684"/>
                    </a:lnTo>
                    <a:lnTo>
                      <a:pt x="21615" y="8538"/>
                    </a:lnTo>
                    <a:lnTo>
                      <a:pt x="21761" y="8391"/>
                    </a:lnTo>
                    <a:lnTo>
                      <a:pt x="21824" y="8287"/>
                    </a:lnTo>
                    <a:lnTo>
                      <a:pt x="21908" y="8224"/>
                    </a:lnTo>
                    <a:lnTo>
                      <a:pt x="21950" y="8077"/>
                    </a:lnTo>
                    <a:lnTo>
                      <a:pt x="22075" y="7973"/>
                    </a:lnTo>
                    <a:lnTo>
                      <a:pt x="22117" y="7952"/>
                    </a:lnTo>
                    <a:lnTo>
                      <a:pt x="22075" y="7910"/>
                    </a:lnTo>
                    <a:lnTo>
                      <a:pt x="22012" y="7847"/>
                    </a:lnTo>
                    <a:lnTo>
                      <a:pt x="21908" y="7826"/>
                    </a:lnTo>
                    <a:lnTo>
                      <a:pt x="21845" y="7763"/>
                    </a:lnTo>
                    <a:lnTo>
                      <a:pt x="21803" y="7722"/>
                    </a:lnTo>
                    <a:lnTo>
                      <a:pt x="21719" y="7743"/>
                    </a:lnTo>
                    <a:lnTo>
                      <a:pt x="21552" y="7805"/>
                    </a:lnTo>
                    <a:lnTo>
                      <a:pt x="21406" y="7847"/>
                    </a:lnTo>
                    <a:lnTo>
                      <a:pt x="21280" y="7910"/>
                    </a:lnTo>
                    <a:lnTo>
                      <a:pt x="21196" y="8015"/>
                    </a:lnTo>
                    <a:lnTo>
                      <a:pt x="21092" y="8056"/>
                    </a:lnTo>
                    <a:lnTo>
                      <a:pt x="21071" y="8119"/>
                    </a:lnTo>
                    <a:lnTo>
                      <a:pt x="21008" y="8140"/>
                    </a:lnTo>
                    <a:lnTo>
                      <a:pt x="20903" y="8077"/>
                    </a:lnTo>
                    <a:lnTo>
                      <a:pt x="20862" y="8035"/>
                    </a:lnTo>
                    <a:lnTo>
                      <a:pt x="20862" y="7973"/>
                    </a:lnTo>
                    <a:lnTo>
                      <a:pt x="20924" y="7973"/>
                    </a:lnTo>
                    <a:lnTo>
                      <a:pt x="20987" y="7952"/>
                    </a:lnTo>
                    <a:lnTo>
                      <a:pt x="20987" y="7847"/>
                    </a:lnTo>
                    <a:lnTo>
                      <a:pt x="20966" y="7805"/>
                    </a:lnTo>
                    <a:lnTo>
                      <a:pt x="20882" y="7805"/>
                    </a:lnTo>
                    <a:lnTo>
                      <a:pt x="20820" y="7763"/>
                    </a:lnTo>
                    <a:lnTo>
                      <a:pt x="20903" y="7743"/>
                    </a:lnTo>
                    <a:lnTo>
                      <a:pt x="20966" y="7701"/>
                    </a:lnTo>
                    <a:lnTo>
                      <a:pt x="21071" y="7617"/>
                    </a:lnTo>
                    <a:lnTo>
                      <a:pt x="21134" y="7491"/>
                    </a:lnTo>
                    <a:lnTo>
                      <a:pt x="21238" y="7408"/>
                    </a:lnTo>
                    <a:lnTo>
                      <a:pt x="21322" y="7408"/>
                    </a:lnTo>
                    <a:lnTo>
                      <a:pt x="21447" y="7429"/>
                    </a:lnTo>
                    <a:lnTo>
                      <a:pt x="21698" y="7617"/>
                    </a:lnTo>
                    <a:lnTo>
                      <a:pt x="21761" y="7659"/>
                    </a:lnTo>
                    <a:lnTo>
                      <a:pt x="21970" y="7659"/>
                    </a:lnTo>
                    <a:lnTo>
                      <a:pt x="22075" y="7638"/>
                    </a:lnTo>
                    <a:lnTo>
                      <a:pt x="22180" y="7659"/>
                    </a:lnTo>
                    <a:lnTo>
                      <a:pt x="22389" y="7617"/>
                    </a:lnTo>
                    <a:lnTo>
                      <a:pt x="22494" y="7554"/>
                    </a:lnTo>
                    <a:lnTo>
                      <a:pt x="22494" y="7491"/>
                    </a:lnTo>
                    <a:lnTo>
                      <a:pt x="22473" y="7429"/>
                    </a:lnTo>
                    <a:lnTo>
                      <a:pt x="22515" y="7429"/>
                    </a:lnTo>
                    <a:lnTo>
                      <a:pt x="22598" y="7408"/>
                    </a:lnTo>
                    <a:lnTo>
                      <a:pt x="22682" y="7324"/>
                    </a:lnTo>
                    <a:lnTo>
                      <a:pt x="22682" y="7240"/>
                    </a:lnTo>
                    <a:lnTo>
                      <a:pt x="22640" y="7178"/>
                    </a:lnTo>
                    <a:lnTo>
                      <a:pt x="22535" y="7136"/>
                    </a:lnTo>
                    <a:lnTo>
                      <a:pt x="22473" y="7094"/>
                    </a:lnTo>
                    <a:lnTo>
                      <a:pt x="22431" y="7073"/>
                    </a:lnTo>
                    <a:lnTo>
                      <a:pt x="22347" y="7073"/>
                    </a:lnTo>
                    <a:lnTo>
                      <a:pt x="22263" y="7136"/>
                    </a:lnTo>
                    <a:lnTo>
                      <a:pt x="22222" y="7136"/>
                    </a:lnTo>
                    <a:lnTo>
                      <a:pt x="22138" y="7073"/>
                    </a:lnTo>
                    <a:lnTo>
                      <a:pt x="21908" y="7073"/>
                    </a:lnTo>
                    <a:lnTo>
                      <a:pt x="21761" y="7031"/>
                    </a:lnTo>
                    <a:lnTo>
                      <a:pt x="21657" y="6989"/>
                    </a:lnTo>
                    <a:lnTo>
                      <a:pt x="21594" y="6989"/>
                    </a:lnTo>
                    <a:lnTo>
                      <a:pt x="21510" y="7010"/>
                    </a:lnTo>
                    <a:lnTo>
                      <a:pt x="21196" y="7010"/>
                    </a:lnTo>
                    <a:lnTo>
                      <a:pt x="21092" y="6968"/>
                    </a:lnTo>
                    <a:lnTo>
                      <a:pt x="21196" y="6968"/>
                    </a:lnTo>
                    <a:lnTo>
                      <a:pt x="21301" y="6989"/>
                    </a:lnTo>
                    <a:lnTo>
                      <a:pt x="21406" y="6927"/>
                    </a:lnTo>
                    <a:lnTo>
                      <a:pt x="21531" y="6906"/>
                    </a:lnTo>
                    <a:lnTo>
                      <a:pt x="21636" y="6927"/>
                    </a:lnTo>
                    <a:lnTo>
                      <a:pt x="21740" y="6968"/>
                    </a:lnTo>
                    <a:lnTo>
                      <a:pt x="21782" y="6927"/>
                    </a:lnTo>
                    <a:lnTo>
                      <a:pt x="21845" y="6885"/>
                    </a:lnTo>
                    <a:lnTo>
                      <a:pt x="21950" y="6885"/>
                    </a:lnTo>
                    <a:lnTo>
                      <a:pt x="21991" y="6822"/>
                    </a:lnTo>
                    <a:lnTo>
                      <a:pt x="22054" y="6801"/>
                    </a:lnTo>
                    <a:lnTo>
                      <a:pt x="22138" y="6822"/>
                    </a:lnTo>
                    <a:lnTo>
                      <a:pt x="22180" y="6822"/>
                    </a:lnTo>
                    <a:lnTo>
                      <a:pt x="22201" y="6780"/>
                    </a:lnTo>
                    <a:lnTo>
                      <a:pt x="22242" y="6759"/>
                    </a:lnTo>
                    <a:lnTo>
                      <a:pt x="22284" y="6759"/>
                    </a:lnTo>
                    <a:lnTo>
                      <a:pt x="22305" y="6780"/>
                    </a:lnTo>
                    <a:lnTo>
                      <a:pt x="22368" y="6801"/>
                    </a:lnTo>
                    <a:lnTo>
                      <a:pt x="22410" y="6822"/>
                    </a:lnTo>
                    <a:lnTo>
                      <a:pt x="22515" y="6822"/>
                    </a:lnTo>
                    <a:lnTo>
                      <a:pt x="22619" y="6864"/>
                    </a:lnTo>
                    <a:lnTo>
                      <a:pt x="22703" y="6906"/>
                    </a:lnTo>
                    <a:lnTo>
                      <a:pt x="22891" y="6906"/>
                    </a:lnTo>
                    <a:lnTo>
                      <a:pt x="22996" y="6822"/>
                    </a:lnTo>
                    <a:lnTo>
                      <a:pt x="23184" y="6759"/>
                    </a:lnTo>
                    <a:lnTo>
                      <a:pt x="23331" y="6759"/>
                    </a:lnTo>
                    <a:lnTo>
                      <a:pt x="23351" y="6675"/>
                    </a:lnTo>
                    <a:lnTo>
                      <a:pt x="23351" y="6592"/>
                    </a:lnTo>
                    <a:lnTo>
                      <a:pt x="23310" y="6571"/>
                    </a:lnTo>
                    <a:lnTo>
                      <a:pt x="23247" y="6487"/>
                    </a:lnTo>
                    <a:lnTo>
                      <a:pt x="23247" y="6445"/>
                    </a:lnTo>
                    <a:lnTo>
                      <a:pt x="23226" y="6403"/>
                    </a:lnTo>
                    <a:lnTo>
                      <a:pt x="23226" y="6362"/>
                    </a:lnTo>
                    <a:lnTo>
                      <a:pt x="23289" y="6257"/>
                    </a:lnTo>
                    <a:lnTo>
                      <a:pt x="23351" y="6194"/>
                    </a:lnTo>
                    <a:lnTo>
                      <a:pt x="23414" y="6194"/>
                    </a:lnTo>
                    <a:lnTo>
                      <a:pt x="23561" y="6299"/>
                    </a:lnTo>
                    <a:lnTo>
                      <a:pt x="23644" y="6341"/>
                    </a:lnTo>
                    <a:lnTo>
                      <a:pt x="23707" y="6299"/>
                    </a:lnTo>
                    <a:lnTo>
                      <a:pt x="23749" y="6236"/>
                    </a:lnTo>
                    <a:lnTo>
                      <a:pt x="23854" y="6069"/>
                    </a:lnTo>
                    <a:lnTo>
                      <a:pt x="23958" y="5985"/>
                    </a:lnTo>
                    <a:lnTo>
                      <a:pt x="24042" y="5964"/>
                    </a:lnTo>
                    <a:lnTo>
                      <a:pt x="24063" y="5922"/>
                    </a:lnTo>
                    <a:lnTo>
                      <a:pt x="24167" y="5838"/>
                    </a:lnTo>
                    <a:lnTo>
                      <a:pt x="24272" y="5776"/>
                    </a:lnTo>
                    <a:lnTo>
                      <a:pt x="24335" y="5713"/>
                    </a:lnTo>
                    <a:lnTo>
                      <a:pt x="24335" y="5566"/>
                    </a:lnTo>
                    <a:lnTo>
                      <a:pt x="24272" y="5420"/>
                    </a:lnTo>
                    <a:lnTo>
                      <a:pt x="24188" y="5336"/>
                    </a:lnTo>
                    <a:lnTo>
                      <a:pt x="24167" y="5253"/>
                    </a:lnTo>
                    <a:lnTo>
                      <a:pt x="24021" y="5127"/>
                    </a:lnTo>
                    <a:lnTo>
                      <a:pt x="24021" y="5085"/>
                    </a:lnTo>
                    <a:lnTo>
                      <a:pt x="23958" y="5002"/>
                    </a:lnTo>
                    <a:lnTo>
                      <a:pt x="23854" y="4939"/>
                    </a:lnTo>
                    <a:lnTo>
                      <a:pt x="23812" y="4939"/>
                    </a:lnTo>
                    <a:lnTo>
                      <a:pt x="23728" y="4876"/>
                    </a:lnTo>
                    <a:lnTo>
                      <a:pt x="23623" y="4813"/>
                    </a:lnTo>
                    <a:lnTo>
                      <a:pt x="23498" y="4813"/>
                    </a:lnTo>
                    <a:lnTo>
                      <a:pt x="23331" y="4771"/>
                    </a:lnTo>
                    <a:lnTo>
                      <a:pt x="23184" y="4688"/>
                    </a:lnTo>
                    <a:lnTo>
                      <a:pt x="23038" y="4667"/>
                    </a:lnTo>
                    <a:lnTo>
                      <a:pt x="22975" y="4688"/>
                    </a:lnTo>
                    <a:lnTo>
                      <a:pt x="22828" y="4688"/>
                    </a:lnTo>
                    <a:lnTo>
                      <a:pt x="22682" y="4730"/>
                    </a:lnTo>
                    <a:lnTo>
                      <a:pt x="22619" y="4792"/>
                    </a:lnTo>
                    <a:lnTo>
                      <a:pt x="22515" y="4834"/>
                    </a:lnTo>
                    <a:lnTo>
                      <a:pt x="22410" y="4792"/>
                    </a:lnTo>
                    <a:lnTo>
                      <a:pt x="22389" y="4730"/>
                    </a:lnTo>
                    <a:lnTo>
                      <a:pt x="22347" y="4771"/>
                    </a:lnTo>
                    <a:lnTo>
                      <a:pt x="22305" y="4834"/>
                    </a:lnTo>
                    <a:lnTo>
                      <a:pt x="22347" y="4918"/>
                    </a:lnTo>
                    <a:lnTo>
                      <a:pt x="22347" y="5022"/>
                    </a:lnTo>
                    <a:lnTo>
                      <a:pt x="22284" y="5106"/>
                    </a:lnTo>
                    <a:lnTo>
                      <a:pt x="22242" y="5106"/>
                    </a:lnTo>
                    <a:lnTo>
                      <a:pt x="22242" y="5148"/>
                    </a:lnTo>
                    <a:lnTo>
                      <a:pt x="22263" y="5211"/>
                    </a:lnTo>
                    <a:lnTo>
                      <a:pt x="22242" y="5294"/>
                    </a:lnTo>
                    <a:lnTo>
                      <a:pt x="22138" y="5336"/>
                    </a:lnTo>
                    <a:lnTo>
                      <a:pt x="22033" y="5336"/>
                    </a:lnTo>
                    <a:lnTo>
                      <a:pt x="21970" y="5253"/>
                    </a:lnTo>
                    <a:lnTo>
                      <a:pt x="21970" y="5190"/>
                    </a:lnTo>
                    <a:lnTo>
                      <a:pt x="21929" y="5148"/>
                    </a:lnTo>
                    <a:lnTo>
                      <a:pt x="21866" y="5211"/>
                    </a:lnTo>
                    <a:lnTo>
                      <a:pt x="21866" y="5315"/>
                    </a:lnTo>
                    <a:lnTo>
                      <a:pt x="21887" y="5336"/>
                    </a:lnTo>
                    <a:lnTo>
                      <a:pt x="21845" y="5420"/>
                    </a:lnTo>
                    <a:lnTo>
                      <a:pt x="21824" y="5525"/>
                    </a:lnTo>
                    <a:lnTo>
                      <a:pt x="21782" y="5566"/>
                    </a:lnTo>
                    <a:lnTo>
                      <a:pt x="21782" y="5504"/>
                    </a:lnTo>
                    <a:lnTo>
                      <a:pt x="21824" y="5441"/>
                    </a:lnTo>
                    <a:lnTo>
                      <a:pt x="21782" y="5315"/>
                    </a:lnTo>
                    <a:lnTo>
                      <a:pt x="21740" y="5232"/>
                    </a:lnTo>
                    <a:lnTo>
                      <a:pt x="21761" y="5148"/>
                    </a:lnTo>
                    <a:lnTo>
                      <a:pt x="21761" y="5064"/>
                    </a:lnTo>
                    <a:lnTo>
                      <a:pt x="21719" y="5002"/>
                    </a:lnTo>
                    <a:lnTo>
                      <a:pt x="21719" y="4918"/>
                    </a:lnTo>
                    <a:lnTo>
                      <a:pt x="21657" y="4939"/>
                    </a:lnTo>
                    <a:lnTo>
                      <a:pt x="21636" y="5002"/>
                    </a:lnTo>
                    <a:lnTo>
                      <a:pt x="21552" y="5064"/>
                    </a:lnTo>
                    <a:lnTo>
                      <a:pt x="21552" y="5148"/>
                    </a:lnTo>
                    <a:lnTo>
                      <a:pt x="21531" y="5253"/>
                    </a:lnTo>
                    <a:lnTo>
                      <a:pt x="21364" y="5420"/>
                    </a:lnTo>
                    <a:lnTo>
                      <a:pt x="21301" y="5483"/>
                    </a:lnTo>
                    <a:lnTo>
                      <a:pt x="21217" y="5483"/>
                    </a:lnTo>
                    <a:lnTo>
                      <a:pt x="21154" y="5546"/>
                    </a:lnTo>
                    <a:lnTo>
                      <a:pt x="21050" y="5629"/>
                    </a:lnTo>
                    <a:lnTo>
                      <a:pt x="20945" y="5629"/>
                    </a:lnTo>
                    <a:lnTo>
                      <a:pt x="20841" y="5734"/>
                    </a:lnTo>
                    <a:lnTo>
                      <a:pt x="20694" y="5818"/>
                    </a:lnTo>
                    <a:lnTo>
                      <a:pt x="20422" y="5818"/>
                    </a:lnTo>
                    <a:lnTo>
                      <a:pt x="20422" y="5859"/>
                    </a:lnTo>
                    <a:lnTo>
                      <a:pt x="20359" y="5901"/>
                    </a:lnTo>
                    <a:lnTo>
                      <a:pt x="20255" y="5901"/>
                    </a:lnTo>
                    <a:lnTo>
                      <a:pt x="20171" y="5880"/>
                    </a:lnTo>
                    <a:lnTo>
                      <a:pt x="20087" y="5943"/>
                    </a:lnTo>
                    <a:lnTo>
                      <a:pt x="19711" y="6131"/>
                    </a:lnTo>
                    <a:lnTo>
                      <a:pt x="19522" y="6278"/>
                    </a:lnTo>
                    <a:lnTo>
                      <a:pt x="19502" y="6382"/>
                    </a:lnTo>
                    <a:lnTo>
                      <a:pt x="19439" y="6403"/>
                    </a:lnTo>
                    <a:lnTo>
                      <a:pt x="19229" y="6571"/>
                    </a:lnTo>
                    <a:lnTo>
                      <a:pt x="19125" y="6675"/>
                    </a:lnTo>
                    <a:lnTo>
                      <a:pt x="19104" y="6613"/>
                    </a:lnTo>
                    <a:lnTo>
                      <a:pt x="19083" y="6613"/>
                    </a:lnTo>
                    <a:lnTo>
                      <a:pt x="18978" y="6696"/>
                    </a:lnTo>
                    <a:lnTo>
                      <a:pt x="18895" y="6822"/>
                    </a:lnTo>
                    <a:lnTo>
                      <a:pt x="18790" y="6968"/>
                    </a:lnTo>
                    <a:lnTo>
                      <a:pt x="18769" y="7031"/>
                    </a:lnTo>
                    <a:lnTo>
                      <a:pt x="18727" y="7094"/>
                    </a:lnTo>
                    <a:lnTo>
                      <a:pt x="18706" y="7031"/>
                    </a:lnTo>
                    <a:lnTo>
                      <a:pt x="18748" y="6906"/>
                    </a:lnTo>
                    <a:lnTo>
                      <a:pt x="18748" y="6801"/>
                    </a:lnTo>
                    <a:lnTo>
                      <a:pt x="18748" y="6696"/>
                    </a:lnTo>
                    <a:lnTo>
                      <a:pt x="18853" y="6696"/>
                    </a:lnTo>
                    <a:lnTo>
                      <a:pt x="18895" y="6654"/>
                    </a:lnTo>
                    <a:lnTo>
                      <a:pt x="19020" y="6550"/>
                    </a:lnTo>
                    <a:lnTo>
                      <a:pt x="19104" y="6508"/>
                    </a:lnTo>
                    <a:lnTo>
                      <a:pt x="19209" y="6403"/>
                    </a:lnTo>
                    <a:lnTo>
                      <a:pt x="19355" y="6278"/>
                    </a:lnTo>
                    <a:lnTo>
                      <a:pt x="19418" y="6194"/>
                    </a:lnTo>
                    <a:lnTo>
                      <a:pt x="19522" y="6152"/>
                    </a:lnTo>
                    <a:lnTo>
                      <a:pt x="19627" y="5985"/>
                    </a:lnTo>
                    <a:lnTo>
                      <a:pt x="19669" y="5922"/>
                    </a:lnTo>
                    <a:lnTo>
                      <a:pt x="19648" y="5838"/>
                    </a:lnTo>
                    <a:lnTo>
                      <a:pt x="19669" y="5776"/>
                    </a:lnTo>
                    <a:lnTo>
                      <a:pt x="19690" y="5818"/>
                    </a:lnTo>
                    <a:lnTo>
                      <a:pt x="19753" y="5838"/>
                    </a:lnTo>
                    <a:lnTo>
                      <a:pt x="19836" y="5755"/>
                    </a:lnTo>
                    <a:lnTo>
                      <a:pt x="19941" y="5713"/>
                    </a:lnTo>
                    <a:lnTo>
                      <a:pt x="19941" y="5629"/>
                    </a:lnTo>
                    <a:lnTo>
                      <a:pt x="20004" y="5504"/>
                    </a:lnTo>
                    <a:lnTo>
                      <a:pt x="20066" y="5462"/>
                    </a:lnTo>
                    <a:lnTo>
                      <a:pt x="20150" y="5504"/>
                    </a:lnTo>
                    <a:lnTo>
                      <a:pt x="20213" y="5420"/>
                    </a:lnTo>
                    <a:lnTo>
                      <a:pt x="20297" y="5399"/>
                    </a:lnTo>
                    <a:lnTo>
                      <a:pt x="20318" y="5420"/>
                    </a:lnTo>
                    <a:lnTo>
                      <a:pt x="20401" y="5420"/>
                    </a:lnTo>
                    <a:lnTo>
                      <a:pt x="20715" y="5127"/>
                    </a:lnTo>
                    <a:lnTo>
                      <a:pt x="20778" y="5022"/>
                    </a:lnTo>
                    <a:lnTo>
                      <a:pt x="20799" y="4897"/>
                    </a:lnTo>
                    <a:lnTo>
                      <a:pt x="20882" y="4709"/>
                    </a:lnTo>
                    <a:lnTo>
                      <a:pt x="20987" y="4583"/>
                    </a:lnTo>
                    <a:lnTo>
                      <a:pt x="20987" y="4458"/>
                    </a:lnTo>
                    <a:lnTo>
                      <a:pt x="20987" y="4269"/>
                    </a:lnTo>
                    <a:lnTo>
                      <a:pt x="20945" y="4165"/>
                    </a:lnTo>
                    <a:lnTo>
                      <a:pt x="20882" y="4144"/>
                    </a:lnTo>
                    <a:lnTo>
                      <a:pt x="20736" y="4165"/>
                    </a:lnTo>
                    <a:lnTo>
                      <a:pt x="20590" y="4165"/>
                    </a:lnTo>
                    <a:lnTo>
                      <a:pt x="20464" y="4102"/>
                    </a:lnTo>
                    <a:lnTo>
                      <a:pt x="20318" y="4102"/>
                    </a:lnTo>
                    <a:lnTo>
                      <a:pt x="20255" y="4165"/>
                    </a:lnTo>
                    <a:lnTo>
                      <a:pt x="20213" y="4248"/>
                    </a:lnTo>
                    <a:lnTo>
                      <a:pt x="20255" y="4290"/>
                    </a:lnTo>
                    <a:lnTo>
                      <a:pt x="20213" y="4353"/>
                    </a:lnTo>
                    <a:lnTo>
                      <a:pt x="20213" y="4499"/>
                    </a:lnTo>
                    <a:lnTo>
                      <a:pt x="20171" y="4646"/>
                    </a:lnTo>
                    <a:lnTo>
                      <a:pt x="20066" y="4792"/>
                    </a:lnTo>
                    <a:lnTo>
                      <a:pt x="20004" y="4730"/>
                    </a:lnTo>
                    <a:lnTo>
                      <a:pt x="19941" y="4709"/>
                    </a:lnTo>
                    <a:lnTo>
                      <a:pt x="19899" y="4709"/>
                    </a:lnTo>
                    <a:lnTo>
                      <a:pt x="19857" y="4771"/>
                    </a:lnTo>
                    <a:lnTo>
                      <a:pt x="19794" y="4792"/>
                    </a:lnTo>
                    <a:lnTo>
                      <a:pt x="19732" y="4730"/>
                    </a:lnTo>
                    <a:lnTo>
                      <a:pt x="19669" y="4730"/>
                    </a:lnTo>
                    <a:cubicBezTo>
                      <a:pt x="19669" y="4730"/>
                      <a:pt x="19481" y="4688"/>
                      <a:pt x="19481" y="4646"/>
                    </a:cubicBezTo>
                    <a:lnTo>
                      <a:pt x="19271" y="4646"/>
                    </a:lnTo>
                    <a:lnTo>
                      <a:pt x="19167" y="4709"/>
                    </a:lnTo>
                    <a:lnTo>
                      <a:pt x="19020" y="4730"/>
                    </a:lnTo>
                    <a:lnTo>
                      <a:pt x="18895" y="4792"/>
                    </a:lnTo>
                    <a:lnTo>
                      <a:pt x="18832" y="4750"/>
                    </a:lnTo>
                    <a:lnTo>
                      <a:pt x="18832" y="4709"/>
                    </a:lnTo>
                    <a:lnTo>
                      <a:pt x="18853" y="4625"/>
                    </a:lnTo>
                    <a:lnTo>
                      <a:pt x="18853" y="4541"/>
                    </a:lnTo>
                    <a:lnTo>
                      <a:pt x="18895" y="4478"/>
                    </a:lnTo>
                    <a:lnTo>
                      <a:pt x="18916" y="4478"/>
                    </a:lnTo>
                    <a:lnTo>
                      <a:pt x="18957" y="4499"/>
                    </a:lnTo>
                    <a:lnTo>
                      <a:pt x="19020" y="4499"/>
                    </a:lnTo>
                    <a:lnTo>
                      <a:pt x="19146" y="4437"/>
                    </a:lnTo>
                    <a:lnTo>
                      <a:pt x="19439" y="4416"/>
                    </a:lnTo>
                    <a:lnTo>
                      <a:pt x="19481" y="4395"/>
                    </a:lnTo>
                    <a:lnTo>
                      <a:pt x="19543" y="4290"/>
                    </a:lnTo>
                    <a:lnTo>
                      <a:pt x="19564" y="4206"/>
                    </a:lnTo>
                    <a:lnTo>
                      <a:pt x="19648" y="4165"/>
                    </a:lnTo>
                    <a:lnTo>
                      <a:pt x="19669" y="4102"/>
                    </a:lnTo>
                    <a:lnTo>
                      <a:pt x="19627" y="4060"/>
                    </a:lnTo>
                    <a:lnTo>
                      <a:pt x="19627" y="3997"/>
                    </a:lnTo>
                    <a:lnTo>
                      <a:pt x="19313" y="3997"/>
                    </a:lnTo>
                    <a:lnTo>
                      <a:pt x="19125" y="3955"/>
                    </a:lnTo>
                    <a:lnTo>
                      <a:pt x="19020" y="3893"/>
                    </a:lnTo>
                    <a:lnTo>
                      <a:pt x="18937" y="3872"/>
                    </a:lnTo>
                    <a:lnTo>
                      <a:pt x="18685" y="3893"/>
                    </a:lnTo>
                    <a:lnTo>
                      <a:pt x="18560" y="3872"/>
                    </a:lnTo>
                    <a:lnTo>
                      <a:pt x="18455" y="3830"/>
                    </a:lnTo>
                    <a:lnTo>
                      <a:pt x="18288" y="3830"/>
                    </a:lnTo>
                    <a:lnTo>
                      <a:pt x="18162" y="3851"/>
                    </a:lnTo>
                    <a:lnTo>
                      <a:pt x="18100" y="3830"/>
                    </a:lnTo>
                    <a:lnTo>
                      <a:pt x="17995" y="3788"/>
                    </a:lnTo>
                    <a:lnTo>
                      <a:pt x="17932" y="3788"/>
                    </a:lnTo>
                    <a:lnTo>
                      <a:pt x="17849" y="3893"/>
                    </a:lnTo>
                    <a:lnTo>
                      <a:pt x="17849" y="3976"/>
                    </a:lnTo>
                    <a:lnTo>
                      <a:pt x="17765" y="4039"/>
                    </a:lnTo>
                    <a:lnTo>
                      <a:pt x="17744" y="4039"/>
                    </a:lnTo>
                    <a:lnTo>
                      <a:pt x="17765" y="3955"/>
                    </a:lnTo>
                    <a:lnTo>
                      <a:pt x="17765" y="3934"/>
                    </a:lnTo>
                    <a:lnTo>
                      <a:pt x="17681" y="3934"/>
                    </a:lnTo>
                    <a:lnTo>
                      <a:pt x="17451" y="3997"/>
                    </a:lnTo>
                    <a:lnTo>
                      <a:pt x="17305" y="4060"/>
                    </a:lnTo>
                    <a:lnTo>
                      <a:pt x="17221" y="4144"/>
                    </a:lnTo>
                    <a:lnTo>
                      <a:pt x="17158" y="4186"/>
                    </a:lnTo>
                    <a:lnTo>
                      <a:pt x="17053" y="4186"/>
                    </a:lnTo>
                    <a:lnTo>
                      <a:pt x="16949" y="4206"/>
                    </a:lnTo>
                    <a:lnTo>
                      <a:pt x="16886" y="4269"/>
                    </a:lnTo>
                    <a:lnTo>
                      <a:pt x="16781" y="4290"/>
                    </a:lnTo>
                    <a:lnTo>
                      <a:pt x="16698" y="4374"/>
                    </a:lnTo>
                    <a:lnTo>
                      <a:pt x="16698" y="4458"/>
                    </a:lnTo>
                    <a:lnTo>
                      <a:pt x="16635" y="4520"/>
                    </a:lnTo>
                    <a:lnTo>
                      <a:pt x="16593" y="4520"/>
                    </a:lnTo>
                    <a:lnTo>
                      <a:pt x="16530" y="4458"/>
                    </a:lnTo>
                    <a:lnTo>
                      <a:pt x="16530" y="4374"/>
                    </a:lnTo>
                    <a:lnTo>
                      <a:pt x="16509" y="4290"/>
                    </a:lnTo>
                    <a:lnTo>
                      <a:pt x="16468" y="4248"/>
                    </a:lnTo>
                    <a:lnTo>
                      <a:pt x="16468" y="4165"/>
                    </a:lnTo>
                    <a:lnTo>
                      <a:pt x="16509" y="4081"/>
                    </a:lnTo>
                    <a:lnTo>
                      <a:pt x="16593" y="4081"/>
                    </a:lnTo>
                    <a:lnTo>
                      <a:pt x="16698" y="4039"/>
                    </a:lnTo>
                    <a:lnTo>
                      <a:pt x="16802" y="4039"/>
                    </a:lnTo>
                    <a:lnTo>
                      <a:pt x="16886" y="3997"/>
                    </a:lnTo>
                    <a:lnTo>
                      <a:pt x="16928" y="3955"/>
                    </a:lnTo>
                    <a:lnTo>
                      <a:pt x="17012" y="3934"/>
                    </a:lnTo>
                    <a:lnTo>
                      <a:pt x="17158" y="3893"/>
                    </a:lnTo>
                    <a:lnTo>
                      <a:pt x="17263" y="3851"/>
                    </a:lnTo>
                    <a:lnTo>
                      <a:pt x="17346" y="3788"/>
                    </a:lnTo>
                    <a:lnTo>
                      <a:pt x="17472" y="3788"/>
                    </a:lnTo>
                    <a:lnTo>
                      <a:pt x="17556" y="3746"/>
                    </a:lnTo>
                    <a:lnTo>
                      <a:pt x="17577" y="3662"/>
                    </a:lnTo>
                    <a:lnTo>
                      <a:pt x="17556" y="3621"/>
                    </a:lnTo>
                    <a:lnTo>
                      <a:pt x="17514" y="3558"/>
                    </a:lnTo>
                    <a:lnTo>
                      <a:pt x="17346" y="3558"/>
                    </a:lnTo>
                    <a:lnTo>
                      <a:pt x="17346" y="3516"/>
                    </a:lnTo>
                    <a:lnTo>
                      <a:pt x="17430" y="3516"/>
                    </a:lnTo>
                    <a:lnTo>
                      <a:pt x="17451" y="3537"/>
                    </a:lnTo>
                    <a:lnTo>
                      <a:pt x="17535" y="3537"/>
                    </a:lnTo>
                    <a:lnTo>
                      <a:pt x="17577" y="3558"/>
                    </a:lnTo>
                    <a:lnTo>
                      <a:pt x="17618" y="3662"/>
                    </a:lnTo>
                    <a:lnTo>
                      <a:pt x="17639" y="3662"/>
                    </a:lnTo>
                    <a:lnTo>
                      <a:pt x="17660" y="3641"/>
                    </a:lnTo>
                    <a:lnTo>
                      <a:pt x="17765" y="3579"/>
                    </a:lnTo>
                    <a:lnTo>
                      <a:pt x="17890" y="3621"/>
                    </a:lnTo>
                    <a:lnTo>
                      <a:pt x="17974" y="3579"/>
                    </a:lnTo>
                    <a:lnTo>
                      <a:pt x="18058" y="3537"/>
                    </a:lnTo>
                    <a:lnTo>
                      <a:pt x="18141" y="3516"/>
                    </a:lnTo>
                    <a:lnTo>
                      <a:pt x="18246" y="3537"/>
                    </a:lnTo>
                    <a:lnTo>
                      <a:pt x="18351" y="3537"/>
                    </a:lnTo>
                    <a:lnTo>
                      <a:pt x="18455" y="3516"/>
                    </a:lnTo>
                    <a:lnTo>
                      <a:pt x="18518" y="3537"/>
                    </a:lnTo>
                    <a:lnTo>
                      <a:pt x="18602" y="3579"/>
                    </a:lnTo>
                    <a:lnTo>
                      <a:pt x="18769" y="3579"/>
                    </a:lnTo>
                    <a:lnTo>
                      <a:pt x="18790" y="3621"/>
                    </a:lnTo>
                    <a:lnTo>
                      <a:pt x="18832" y="3621"/>
                    </a:lnTo>
                    <a:lnTo>
                      <a:pt x="18978" y="3725"/>
                    </a:lnTo>
                    <a:lnTo>
                      <a:pt x="19041" y="3746"/>
                    </a:lnTo>
                    <a:lnTo>
                      <a:pt x="19146" y="3725"/>
                    </a:lnTo>
                    <a:lnTo>
                      <a:pt x="19209" y="3662"/>
                    </a:lnTo>
                    <a:lnTo>
                      <a:pt x="19292" y="3662"/>
                    </a:lnTo>
                    <a:lnTo>
                      <a:pt x="19355" y="3683"/>
                    </a:lnTo>
                    <a:lnTo>
                      <a:pt x="19439" y="3683"/>
                    </a:lnTo>
                    <a:lnTo>
                      <a:pt x="19502" y="3725"/>
                    </a:lnTo>
                    <a:lnTo>
                      <a:pt x="19564" y="3725"/>
                    </a:lnTo>
                    <a:lnTo>
                      <a:pt x="19732" y="3662"/>
                    </a:lnTo>
                    <a:lnTo>
                      <a:pt x="19815" y="3621"/>
                    </a:lnTo>
                    <a:lnTo>
                      <a:pt x="19920" y="3621"/>
                    </a:lnTo>
                    <a:lnTo>
                      <a:pt x="19983" y="3662"/>
                    </a:lnTo>
                    <a:lnTo>
                      <a:pt x="20046" y="3662"/>
                    </a:lnTo>
                    <a:lnTo>
                      <a:pt x="20129" y="3621"/>
                    </a:lnTo>
                    <a:lnTo>
                      <a:pt x="20234" y="3641"/>
                    </a:lnTo>
                    <a:lnTo>
                      <a:pt x="20338" y="3641"/>
                    </a:lnTo>
                    <a:lnTo>
                      <a:pt x="20338" y="3579"/>
                    </a:lnTo>
                    <a:lnTo>
                      <a:pt x="20276" y="3558"/>
                    </a:lnTo>
                    <a:lnTo>
                      <a:pt x="20276" y="3516"/>
                    </a:lnTo>
                    <a:lnTo>
                      <a:pt x="20297" y="3474"/>
                    </a:lnTo>
                    <a:lnTo>
                      <a:pt x="20359" y="3537"/>
                    </a:lnTo>
                    <a:lnTo>
                      <a:pt x="20401" y="3579"/>
                    </a:lnTo>
                    <a:lnTo>
                      <a:pt x="20485" y="3579"/>
                    </a:lnTo>
                    <a:lnTo>
                      <a:pt x="20548" y="3558"/>
                    </a:lnTo>
                    <a:lnTo>
                      <a:pt x="20694" y="3558"/>
                    </a:lnTo>
                    <a:lnTo>
                      <a:pt x="20903" y="3474"/>
                    </a:lnTo>
                    <a:lnTo>
                      <a:pt x="21008" y="3432"/>
                    </a:lnTo>
                    <a:lnTo>
                      <a:pt x="21029" y="3369"/>
                    </a:lnTo>
                    <a:lnTo>
                      <a:pt x="21029" y="3328"/>
                    </a:lnTo>
                    <a:lnTo>
                      <a:pt x="21092" y="3307"/>
                    </a:lnTo>
                    <a:lnTo>
                      <a:pt x="21134" y="3328"/>
                    </a:lnTo>
                    <a:lnTo>
                      <a:pt x="21217" y="3307"/>
                    </a:lnTo>
                    <a:lnTo>
                      <a:pt x="21322" y="3223"/>
                    </a:lnTo>
                    <a:lnTo>
                      <a:pt x="21406" y="3202"/>
                    </a:lnTo>
                    <a:lnTo>
                      <a:pt x="21406" y="3118"/>
                    </a:lnTo>
                    <a:lnTo>
                      <a:pt x="21426" y="3056"/>
                    </a:lnTo>
                    <a:lnTo>
                      <a:pt x="21489" y="3035"/>
                    </a:lnTo>
                    <a:lnTo>
                      <a:pt x="21489" y="2930"/>
                    </a:lnTo>
                    <a:lnTo>
                      <a:pt x="21447" y="2888"/>
                    </a:lnTo>
                    <a:lnTo>
                      <a:pt x="21343" y="2805"/>
                    </a:lnTo>
                    <a:lnTo>
                      <a:pt x="21217" y="2742"/>
                    </a:lnTo>
                    <a:lnTo>
                      <a:pt x="21113" y="2637"/>
                    </a:lnTo>
                    <a:lnTo>
                      <a:pt x="21092" y="2574"/>
                    </a:lnTo>
                    <a:lnTo>
                      <a:pt x="21029" y="2512"/>
                    </a:lnTo>
                    <a:lnTo>
                      <a:pt x="20882" y="2491"/>
                    </a:lnTo>
                    <a:lnTo>
                      <a:pt x="20799" y="2407"/>
                    </a:lnTo>
                    <a:lnTo>
                      <a:pt x="20778" y="2323"/>
                    </a:lnTo>
                    <a:lnTo>
                      <a:pt x="20715" y="2302"/>
                    </a:lnTo>
                    <a:lnTo>
                      <a:pt x="20694" y="2323"/>
                    </a:lnTo>
                    <a:lnTo>
                      <a:pt x="20610" y="2365"/>
                    </a:lnTo>
                    <a:lnTo>
                      <a:pt x="20569" y="2323"/>
                    </a:lnTo>
                    <a:lnTo>
                      <a:pt x="20548" y="2261"/>
                    </a:lnTo>
                    <a:lnTo>
                      <a:pt x="20485" y="2198"/>
                    </a:lnTo>
                    <a:lnTo>
                      <a:pt x="20255" y="2198"/>
                    </a:lnTo>
                    <a:lnTo>
                      <a:pt x="20171" y="2219"/>
                    </a:lnTo>
                    <a:lnTo>
                      <a:pt x="20171" y="2302"/>
                    </a:lnTo>
                    <a:lnTo>
                      <a:pt x="20171" y="2365"/>
                    </a:lnTo>
                    <a:lnTo>
                      <a:pt x="20129" y="2302"/>
                    </a:lnTo>
                    <a:lnTo>
                      <a:pt x="20066" y="2302"/>
                    </a:lnTo>
                    <a:lnTo>
                      <a:pt x="19920" y="2386"/>
                    </a:lnTo>
                    <a:lnTo>
                      <a:pt x="19836" y="2407"/>
                    </a:lnTo>
                    <a:lnTo>
                      <a:pt x="19711" y="2365"/>
                    </a:lnTo>
                    <a:lnTo>
                      <a:pt x="19606" y="2365"/>
                    </a:lnTo>
                    <a:lnTo>
                      <a:pt x="19522" y="2323"/>
                    </a:lnTo>
                    <a:lnTo>
                      <a:pt x="19460" y="2261"/>
                    </a:lnTo>
                    <a:lnTo>
                      <a:pt x="19460" y="2177"/>
                    </a:lnTo>
                    <a:lnTo>
                      <a:pt x="19522" y="2177"/>
                    </a:lnTo>
                    <a:lnTo>
                      <a:pt x="19564" y="2219"/>
                    </a:lnTo>
                    <a:lnTo>
                      <a:pt x="19669" y="2261"/>
                    </a:lnTo>
                    <a:lnTo>
                      <a:pt x="19711" y="2219"/>
                    </a:lnTo>
                    <a:lnTo>
                      <a:pt x="19711" y="2177"/>
                    </a:lnTo>
                    <a:lnTo>
                      <a:pt x="19606" y="2093"/>
                    </a:lnTo>
                    <a:lnTo>
                      <a:pt x="19606" y="2009"/>
                    </a:lnTo>
                    <a:lnTo>
                      <a:pt x="19627" y="1989"/>
                    </a:lnTo>
                    <a:lnTo>
                      <a:pt x="19669" y="2072"/>
                    </a:lnTo>
                    <a:lnTo>
                      <a:pt x="19774" y="2114"/>
                    </a:lnTo>
                    <a:lnTo>
                      <a:pt x="19857" y="2156"/>
                    </a:lnTo>
                    <a:lnTo>
                      <a:pt x="20025" y="2093"/>
                    </a:lnTo>
                    <a:lnTo>
                      <a:pt x="20171" y="1968"/>
                    </a:lnTo>
                    <a:lnTo>
                      <a:pt x="20171" y="1884"/>
                    </a:lnTo>
                    <a:lnTo>
                      <a:pt x="20150" y="1842"/>
                    </a:lnTo>
                    <a:lnTo>
                      <a:pt x="20087" y="1800"/>
                    </a:lnTo>
                    <a:lnTo>
                      <a:pt x="20087" y="1758"/>
                    </a:lnTo>
                    <a:lnTo>
                      <a:pt x="20150" y="1696"/>
                    </a:lnTo>
                    <a:lnTo>
                      <a:pt x="20150" y="1675"/>
                    </a:lnTo>
                    <a:lnTo>
                      <a:pt x="20046" y="1591"/>
                    </a:lnTo>
                    <a:lnTo>
                      <a:pt x="19962" y="1486"/>
                    </a:lnTo>
                    <a:lnTo>
                      <a:pt x="19920" y="1465"/>
                    </a:lnTo>
                    <a:lnTo>
                      <a:pt x="19857" y="1486"/>
                    </a:lnTo>
                    <a:lnTo>
                      <a:pt x="19774" y="1570"/>
                    </a:lnTo>
                    <a:lnTo>
                      <a:pt x="19627" y="1654"/>
                    </a:lnTo>
                    <a:lnTo>
                      <a:pt x="19439" y="1654"/>
                    </a:lnTo>
                    <a:lnTo>
                      <a:pt x="19334" y="1737"/>
                    </a:lnTo>
                    <a:lnTo>
                      <a:pt x="19292" y="1737"/>
                    </a:lnTo>
                    <a:lnTo>
                      <a:pt x="19229" y="1675"/>
                    </a:lnTo>
                    <a:lnTo>
                      <a:pt x="19188" y="1654"/>
                    </a:lnTo>
                    <a:lnTo>
                      <a:pt x="19104" y="1675"/>
                    </a:lnTo>
                    <a:lnTo>
                      <a:pt x="19020" y="1696"/>
                    </a:lnTo>
                    <a:lnTo>
                      <a:pt x="18937" y="1675"/>
                    </a:lnTo>
                    <a:lnTo>
                      <a:pt x="18874" y="1633"/>
                    </a:lnTo>
                    <a:lnTo>
                      <a:pt x="18769" y="1591"/>
                    </a:lnTo>
                    <a:lnTo>
                      <a:pt x="18685" y="1549"/>
                    </a:lnTo>
                    <a:lnTo>
                      <a:pt x="18581" y="1528"/>
                    </a:lnTo>
                    <a:lnTo>
                      <a:pt x="18476" y="1445"/>
                    </a:lnTo>
                    <a:lnTo>
                      <a:pt x="18309" y="1424"/>
                    </a:lnTo>
                    <a:lnTo>
                      <a:pt x="18100" y="1445"/>
                    </a:lnTo>
                    <a:lnTo>
                      <a:pt x="17995" y="1465"/>
                    </a:lnTo>
                    <a:lnTo>
                      <a:pt x="17849" y="1528"/>
                    </a:lnTo>
                    <a:lnTo>
                      <a:pt x="17723" y="1549"/>
                    </a:lnTo>
                    <a:lnTo>
                      <a:pt x="17577" y="1570"/>
                    </a:lnTo>
                    <a:lnTo>
                      <a:pt x="17472" y="1549"/>
                    </a:lnTo>
                    <a:lnTo>
                      <a:pt x="17346" y="1570"/>
                    </a:lnTo>
                    <a:lnTo>
                      <a:pt x="17325" y="1591"/>
                    </a:lnTo>
                    <a:lnTo>
                      <a:pt x="17346" y="1737"/>
                    </a:lnTo>
                    <a:lnTo>
                      <a:pt x="17346" y="1800"/>
                    </a:lnTo>
                    <a:lnTo>
                      <a:pt x="17305" y="1800"/>
                    </a:lnTo>
                    <a:lnTo>
                      <a:pt x="17242" y="1779"/>
                    </a:lnTo>
                    <a:lnTo>
                      <a:pt x="17158" y="1654"/>
                    </a:lnTo>
                    <a:lnTo>
                      <a:pt x="17137" y="1570"/>
                    </a:lnTo>
                    <a:lnTo>
                      <a:pt x="17095" y="1549"/>
                    </a:lnTo>
                    <a:lnTo>
                      <a:pt x="17012" y="1570"/>
                    </a:lnTo>
                    <a:lnTo>
                      <a:pt x="16698" y="1570"/>
                    </a:lnTo>
                    <a:cubicBezTo>
                      <a:pt x="16698" y="1570"/>
                      <a:pt x="16593" y="1633"/>
                      <a:pt x="16572" y="1633"/>
                    </a:cubicBezTo>
                    <a:lnTo>
                      <a:pt x="16489" y="1737"/>
                    </a:lnTo>
                    <a:lnTo>
                      <a:pt x="16426" y="1884"/>
                    </a:lnTo>
                    <a:lnTo>
                      <a:pt x="16384" y="1968"/>
                    </a:lnTo>
                    <a:lnTo>
                      <a:pt x="16363" y="1968"/>
                    </a:lnTo>
                    <a:lnTo>
                      <a:pt x="16363" y="1905"/>
                    </a:lnTo>
                    <a:lnTo>
                      <a:pt x="16405" y="1800"/>
                    </a:lnTo>
                    <a:lnTo>
                      <a:pt x="16426" y="1737"/>
                    </a:lnTo>
                    <a:lnTo>
                      <a:pt x="16405" y="1696"/>
                    </a:lnTo>
                    <a:lnTo>
                      <a:pt x="16321" y="1737"/>
                    </a:lnTo>
                    <a:lnTo>
                      <a:pt x="16196" y="1737"/>
                    </a:lnTo>
                    <a:lnTo>
                      <a:pt x="16154" y="1779"/>
                    </a:lnTo>
                    <a:lnTo>
                      <a:pt x="16154" y="1842"/>
                    </a:lnTo>
                    <a:lnTo>
                      <a:pt x="16112" y="1884"/>
                    </a:lnTo>
                    <a:lnTo>
                      <a:pt x="16112" y="1989"/>
                    </a:lnTo>
                    <a:lnTo>
                      <a:pt x="16049" y="2009"/>
                    </a:lnTo>
                    <a:lnTo>
                      <a:pt x="16007" y="1968"/>
                    </a:lnTo>
                    <a:lnTo>
                      <a:pt x="16007" y="1905"/>
                    </a:lnTo>
                    <a:lnTo>
                      <a:pt x="16070" y="1842"/>
                    </a:lnTo>
                    <a:lnTo>
                      <a:pt x="16070" y="1675"/>
                    </a:lnTo>
                    <a:lnTo>
                      <a:pt x="16091" y="1591"/>
                    </a:lnTo>
                    <a:lnTo>
                      <a:pt x="16300" y="1465"/>
                    </a:lnTo>
                    <a:lnTo>
                      <a:pt x="16426" y="1382"/>
                    </a:lnTo>
                    <a:lnTo>
                      <a:pt x="16593" y="1382"/>
                    </a:lnTo>
                    <a:lnTo>
                      <a:pt x="16719" y="1424"/>
                    </a:lnTo>
                    <a:lnTo>
                      <a:pt x="16823" y="1424"/>
                    </a:lnTo>
                    <a:lnTo>
                      <a:pt x="16844" y="1382"/>
                    </a:lnTo>
                    <a:lnTo>
                      <a:pt x="17116" y="1382"/>
                    </a:lnTo>
                    <a:lnTo>
                      <a:pt x="17200" y="1340"/>
                    </a:lnTo>
                    <a:lnTo>
                      <a:pt x="17221" y="1256"/>
                    </a:lnTo>
                    <a:lnTo>
                      <a:pt x="17158" y="1256"/>
                    </a:lnTo>
                    <a:lnTo>
                      <a:pt x="17095" y="1173"/>
                    </a:lnTo>
                    <a:lnTo>
                      <a:pt x="17095" y="1068"/>
                    </a:lnTo>
                    <a:lnTo>
                      <a:pt x="17200" y="1005"/>
                    </a:lnTo>
                    <a:lnTo>
                      <a:pt x="17263" y="963"/>
                    </a:lnTo>
                    <a:lnTo>
                      <a:pt x="17346" y="963"/>
                    </a:lnTo>
                    <a:lnTo>
                      <a:pt x="17367" y="1026"/>
                    </a:lnTo>
                    <a:lnTo>
                      <a:pt x="17346" y="1068"/>
                    </a:lnTo>
                    <a:lnTo>
                      <a:pt x="17305" y="1068"/>
                    </a:lnTo>
                    <a:lnTo>
                      <a:pt x="17346" y="1152"/>
                    </a:lnTo>
                    <a:lnTo>
                      <a:pt x="17346" y="1256"/>
                    </a:lnTo>
                    <a:lnTo>
                      <a:pt x="17409" y="1340"/>
                    </a:lnTo>
                    <a:lnTo>
                      <a:pt x="17556" y="1340"/>
                    </a:lnTo>
                    <a:lnTo>
                      <a:pt x="17681" y="1277"/>
                    </a:lnTo>
                    <a:lnTo>
                      <a:pt x="17765" y="1277"/>
                    </a:lnTo>
                    <a:lnTo>
                      <a:pt x="17869" y="1319"/>
                    </a:lnTo>
                    <a:lnTo>
                      <a:pt x="17953" y="1277"/>
                    </a:lnTo>
                    <a:lnTo>
                      <a:pt x="18141" y="1214"/>
                    </a:lnTo>
                    <a:lnTo>
                      <a:pt x="18267" y="1214"/>
                    </a:lnTo>
                    <a:lnTo>
                      <a:pt x="18309" y="1256"/>
                    </a:lnTo>
                    <a:lnTo>
                      <a:pt x="18393" y="1256"/>
                    </a:lnTo>
                    <a:lnTo>
                      <a:pt x="18455" y="1214"/>
                    </a:lnTo>
                    <a:lnTo>
                      <a:pt x="18581" y="1214"/>
                    </a:lnTo>
                    <a:lnTo>
                      <a:pt x="18685" y="1256"/>
                    </a:lnTo>
                    <a:lnTo>
                      <a:pt x="18769" y="1256"/>
                    </a:lnTo>
                    <a:lnTo>
                      <a:pt x="18853" y="1277"/>
                    </a:lnTo>
                    <a:lnTo>
                      <a:pt x="19083" y="1382"/>
                    </a:lnTo>
                    <a:lnTo>
                      <a:pt x="19209" y="1382"/>
                    </a:lnTo>
                    <a:lnTo>
                      <a:pt x="19313" y="1361"/>
                    </a:lnTo>
                    <a:lnTo>
                      <a:pt x="19439" y="1361"/>
                    </a:lnTo>
                    <a:lnTo>
                      <a:pt x="19481" y="1277"/>
                    </a:lnTo>
                    <a:lnTo>
                      <a:pt x="19564" y="1235"/>
                    </a:lnTo>
                    <a:lnTo>
                      <a:pt x="19669" y="1256"/>
                    </a:lnTo>
                    <a:lnTo>
                      <a:pt x="19774" y="1256"/>
                    </a:lnTo>
                    <a:lnTo>
                      <a:pt x="19836" y="1173"/>
                    </a:lnTo>
                    <a:lnTo>
                      <a:pt x="19836" y="1131"/>
                    </a:lnTo>
                    <a:lnTo>
                      <a:pt x="19669" y="1026"/>
                    </a:lnTo>
                    <a:lnTo>
                      <a:pt x="19585" y="963"/>
                    </a:lnTo>
                    <a:lnTo>
                      <a:pt x="19543" y="859"/>
                    </a:lnTo>
                    <a:lnTo>
                      <a:pt x="19439" y="796"/>
                    </a:lnTo>
                    <a:lnTo>
                      <a:pt x="19250" y="733"/>
                    </a:lnTo>
                    <a:lnTo>
                      <a:pt x="19167" y="649"/>
                    </a:lnTo>
                    <a:lnTo>
                      <a:pt x="19062" y="628"/>
                    </a:lnTo>
                    <a:lnTo>
                      <a:pt x="18957" y="649"/>
                    </a:lnTo>
                    <a:lnTo>
                      <a:pt x="18916" y="608"/>
                    </a:lnTo>
                    <a:lnTo>
                      <a:pt x="18853" y="545"/>
                    </a:lnTo>
                    <a:lnTo>
                      <a:pt x="18727" y="587"/>
                    </a:lnTo>
                    <a:lnTo>
                      <a:pt x="18685" y="524"/>
                    </a:lnTo>
                    <a:lnTo>
                      <a:pt x="18455" y="503"/>
                    </a:lnTo>
                    <a:lnTo>
                      <a:pt x="18309" y="398"/>
                    </a:lnTo>
                    <a:lnTo>
                      <a:pt x="18246" y="398"/>
                    </a:lnTo>
                    <a:lnTo>
                      <a:pt x="18058" y="294"/>
                    </a:lnTo>
                    <a:lnTo>
                      <a:pt x="17995" y="294"/>
                    </a:lnTo>
                    <a:lnTo>
                      <a:pt x="17995" y="315"/>
                    </a:lnTo>
                    <a:lnTo>
                      <a:pt x="17932" y="336"/>
                    </a:lnTo>
                    <a:lnTo>
                      <a:pt x="17765" y="231"/>
                    </a:lnTo>
                    <a:lnTo>
                      <a:pt x="17744" y="168"/>
                    </a:lnTo>
                    <a:lnTo>
                      <a:pt x="17681" y="105"/>
                    </a:lnTo>
                    <a:lnTo>
                      <a:pt x="17597" y="126"/>
                    </a:lnTo>
                    <a:lnTo>
                      <a:pt x="17535" y="126"/>
                    </a:lnTo>
                    <a:lnTo>
                      <a:pt x="17472" y="84"/>
                    </a:lnTo>
                    <a:lnTo>
                      <a:pt x="17263" y="84"/>
                    </a:lnTo>
                    <a:lnTo>
                      <a:pt x="17158" y="22"/>
                    </a:lnTo>
                    <a:lnTo>
                      <a:pt x="17074" y="84"/>
                    </a:lnTo>
                    <a:lnTo>
                      <a:pt x="17033" y="84"/>
                    </a:lnTo>
                    <a:lnTo>
                      <a:pt x="17012" y="64"/>
                    </a:lnTo>
                    <a:lnTo>
                      <a:pt x="16928" y="1"/>
                    </a:lnTo>
                    <a:lnTo>
                      <a:pt x="16740" y="22"/>
                    </a:lnTo>
                    <a:lnTo>
                      <a:pt x="1661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grpSp>
            <p:nvGrpSpPr>
              <p:cNvPr id="2790" name="Google Shape;2790;p59"/>
              <p:cNvGrpSpPr/>
              <p:nvPr/>
            </p:nvGrpSpPr>
            <p:grpSpPr>
              <a:xfrm>
                <a:off x="1922950" y="1410350"/>
                <a:ext cx="1252825" cy="1162875"/>
                <a:chOff x="1922950" y="1410350"/>
                <a:chExt cx="1252825" cy="1162875"/>
              </a:xfrm>
            </p:grpSpPr>
            <p:sp>
              <p:nvSpPr>
                <p:cNvPr id="2791" name="Google Shape;2791;p59"/>
                <p:cNvSpPr/>
                <p:nvPr/>
              </p:nvSpPr>
              <p:spPr>
                <a:xfrm>
                  <a:off x="1988325" y="2333100"/>
                  <a:ext cx="52325" cy="65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3" h="2637" extrusionOk="0">
                      <a:moveTo>
                        <a:pt x="210" y="0"/>
                      </a:moveTo>
                      <a:lnTo>
                        <a:pt x="189" y="63"/>
                      </a:lnTo>
                      <a:lnTo>
                        <a:pt x="1" y="21"/>
                      </a:lnTo>
                      <a:lnTo>
                        <a:pt x="63" y="188"/>
                      </a:lnTo>
                      <a:lnTo>
                        <a:pt x="105" y="209"/>
                      </a:lnTo>
                      <a:lnTo>
                        <a:pt x="168" y="335"/>
                      </a:lnTo>
                      <a:lnTo>
                        <a:pt x="440" y="377"/>
                      </a:lnTo>
                      <a:lnTo>
                        <a:pt x="314" y="439"/>
                      </a:lnTo>
                      <a:lnTo>
                        <a:pt x="189" y="439"/>
                      </a:lnTo>
                      <a:lnTo>
                        <a:pt x="105" y="544"/>
                      </a:lnTo>
                      <a:lnTo>
                        <a:pt x="168" y="607"/>
                      </a:lnTo>
                      <a:lnTo>
                        <a:pt x="105" y="732"/>
                      </a:lnTo>
                      <a:lnTo>
                        <a:pt x="126" y="774"/>
                      </a:lnTo>
                      <a:lnTo>
                        <a:pt x="273" y="732"/>
                      </a:lnTo>
                      <a:lnTo>
                        <a:pt x="293" y="837"/>
                      </a:lnTo>
                      <a:lnTo>
                        <a:pt x="419" y="837"/>
                      </a:lnTo>
                      <a:lnTo>
                        <a:pt x="419" y="942"/>
                      </a:lnTo>
                      <a:lnTo>
                        <a:pt x="524" y="1025"/>
                      </a:lnTo>
                      <a:lnTo>
                        <a:pt x="649" y="963"/>
                      </a:lnTo>
                      <a:lnTo>
                        <a:pt x="503" y="1130"/>
                      </a:lnTo>
                      <a:lnTo>
                        <a:pt x="545" y="1276"/>
                      </a:lnTo>
                      <a:lnTo>
                        <a:pt x="649" y="1255"/>
                      </a:lnTo>
                      <a:lnTo>
                        <a:pt x="649" y="1151"/>
                      </a:lnTo>
                      <a:lnTo>
                        <a:pt x="817" y="1109"/>
                      </a:lnTo>
                      <a:lnTo>
                        <a:pt x="817" y="1109"/>
                      </a:lnTo>
                      <a:lnTo>
                        <a:pt x="754" y="1235"/>
                      </a:lnTo>
                      <a:lnTo>
                        <a:pt x="691" y="1339"/>
                      </a:lnTo>
                      <a:lnTo>
                        <a:pt x="691" y="1423"/>
                      </a:lnTo>
                      <a:lnTo>
                        <a:pt x="733" y="1423"/>
                      </a:lnTo>
                      <a:lnTo>
                        <a:pt x="796" y="1548"/>
                      </a:lnTo>
                      <a:lnTo>
                        <a:pt x="963" y="1528"/>
                      </a:lnTo>
                      <a:lnTo>
                        <a:pt x="963" y="1632"/>
                      </a:lnTo>
                      <a:lnTo>
                        <a:pt x="1047" y="1632"/>
                      </a:lnTo>
                      <a:lnTo>
                        <a:pt x="1068" y="1737"/>
                      </a:lnTo>
                      <a:lnTo>
                        <a:pt x="1047" y="1820"/>
                      </a:lnTo>
                      <a:lnTo>
                        <a:pt x="1172" y="1967"/>
                      </a:lnTo>
                      <a:lnTo>
                        <a:pt x="1256" y="1883"/>
                      </a:lnTo>
                      <a:lnTo>
                        <a:pt x="1319" y="1946"/>
                      </a:lnTo>
                      <a:lnTo>
                        <a:pt x="1423" y="1946"/>
                      </a:lnTo>
                      <a:lnTo>
                        <a:pt x="1256" y="2113"/>
                      </a:lnTo>
                      <a:lnTo>
                        <a:pt x="1465" y="2323"/>
                      </a:lnTo>
                      <a:lnTo>
                        <a:pt x="1549" y="2364"/>
                      </a:lnTo>
                      <a:lnTo>
                        <a:pt x="1591" y="2427"/>
                      </a:lnTo>
                      <a:lnTo>
                        <a:pt x="1946" y="2636"/>
                      </a:lnTo>
                      <a:lnTo>
                        <a:pt x="1988" y="2595"/>
                      </a:lnTo>
                      <a:lnTo>
                        <a:pt x="2093" y="2616"/>
                      </a:lnTo>
                      <a:lnTo>
                        <a:pt x="2009" y="2302"/>
                      </a:lnTo>
                      <a:lnTo>
                        <a:pt x="2051" y="2176"/>
                      </a:lnTo>
                      <a:lnTo>
                        <a:pt x="2009" y="2072"/>
                      </a:lnTo>
                      <a:lnTo>
                        <a:pt x="2009" y="1820"/>
                      </a:lnTo>
                      <a:lnTo>
                        <a:pt x="1946" y="1695"/>
                      </a:lnTo>
                      <a:lnTo>
                        <a:pt x="1674" y="1548"/>
                      </a:lnTo>
                      <a:lnTo>
                        <a:pt x="1653" y="1214"/>
                      </a:lnTo>
                      <a:lnTo>
                        <a:pt x="1528" y="1004"/>
                      </a:lnTo>
                      <a:lnTo>
                        <a:pt x="1486" y="774"/>
                      </a:lnTo>
                      <a:lnTo>
                        <a:pt x="1444" y="732"/>
                      </a:lnTo>
                      <a:lnTo>
                        <a:pt x="1319" y="711"/>
                      </a:lnTo>
                      <a:lnTo>
                        <a:pt x="1130" y="607"/>
                      </a:lnTo>
                      <a:lnTo>
                        <a:pt x="1005" y="607"/>
                      </a:lnTo>
                      <a:lnTo>
                        <a:pt x="858" y="544"/>
                      </a:lnTo>
                      <a:lnTo>
                        <a:pt x="817" y="439"/>
                      </a:lnTo>
                      <a:lnTo>
                        <a:pt x="628" y="377"/>
                      </a:lnTo>
                      <a:lnTo>
                        <a:pt x="545" y="251"/>
                      </a:lnTo>
                      <a:lnTo>
                        <a:pt x="524" y="167"/>
                      </a:lnTo>
                      <a:lnTo>
                        <a:pt x="398" y="167"/>
                      </a:lnTo>
                      <a:lnTo>
                        <a:pt x="314" y="21"/>
                      </a:lnTo>
                      <a:lnTo>
                        <a:pt x="210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792" name="Google Shape;2792;p59"/>
                <p:cNvSpPr/>
                <p:nvPr/>
              </p:nvSpPr>
              <p:spPr>
                <a:xfrm>
                  <a:off x="1953800" y="2242075"/>
                  <a:ext cx="23050" cy="54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2" h="2177" extrusionOk="0">
                      <a:moveTo>
                        <a:pt x="210" y="0"/>
                      </a:moveTo>
                      <a:lnTo>
                        <a:pt x="21" y="314"/>
                      </a:lnTo>
                      <a:lnTo>
                        <a:pt x="42" y="523"/>
                      </a:lnTo>
                      <a:lnTo>
                        <a:pt x="1" y="628"/>
                      </a:lnTo>
                      <a:lnTo>
                        <a:pt x="1" y="733"/>
                      </a:lnTo>
                      <a:lnTo>
                        <a:pt x="105" y="754"/>
                      </a:lnTo>
                      <a:lnTo>
                        <a:pt x="189" y="837"/>
                      </a:lnTo>
                      <a:lnTo>
                        <a:pt x="189" y="942"/>
                      </a:lnTo>
                      <a:lnTo>
                        <a:pt x="126" y="921"/>
                      </a:lnTo>
                      <a:lnTo>
                        <a:pt x="21" y="900"/>
                      </a:lnTo>
                      <a:lnTo>
                        <a:pt x="21" y="984"/>
                      </a:lnTo>
                      <a:lnTo>
                        <a:pt x="105" y="1047"/>
                      </a:lnTo>
                      <a:lnTo>
                        <a:pt x="21" y="1193"/>
                      </a:lnTo>
                      <a:lnTo>
                        <a:pt x="105" y="1214"/>
                      </a:lnTo>
                      <a:lnTo>
                        <a:pt x="210" y="1339"/>
                      </a:lnTo>
                      <a:lnTo>
                        <a:pt x="84" y="1319"/>
                      </a:lnTo>
                      <a:lnTo>
                        <a:pt x="21" y="1402"/>
                      </a:lnTo>
                      <a:lnTo>
                        <a:pt x="42" y="1507"/>
                      </a:lnTo>
                      <a:lnTo>
                        <a:pt x="210" y="1528"/>
                      </a:lnTo>
                      <a:lnTo>
                        <a:pt x="147" y="1611"/>
                      </a:lnTo>
                      <a:lnTo>
                        <a:pt x="189" y="1758"/>
                      </a:lnTo>
                      <a:lnTo>
                        <a:pt x="356" y="2135"/>
                      </a:lnTo>
                      <a:lnTo>
                        <a:pt x="503" y="2176"/>
                      </a:lnTo>
                      <a:lnTo>
                        <a:pt x="565" y="2072"/>
                      </a:lnTo>
                      <a:lnTo>
                        <a:pt x="524" y="1988"/>
                      </a:lnTo>
                      <a:lnTo>
                        <a:pt x="440" y="1988"/>
                      </a:lnTo>
                      <a:lnTo>
                        <a:pt x="398" y="1863"/>
                      </a:lnTo>
                      <a:lnTo>
                        <a:pt x="335" y="1653"/>
                      </a:lnTo>
                      <a:lnTo>
                        <a:pt x="356" y="1507"/>
                      </a:lnTo>
                      <a:lnTo>
                        <a:pt x="314" y="1402"/>
                      </a:lnTo>
                      <a:lnTo>
                        <a:pt x="398" y="1235"/>
                      </a:lnTo>
                      <a:lnTo>
                        <a:pt x="545" y="1235"/>
                      </a:lnTo>
                      <a:lnTo>
                        <a:pt x="524" y="1109"/>
                      </a:lnTo>
                      <a:lnTo>
                        <a:pt x="419" y="1109"/>
                      </a:lnTo>
                      <a:lnTo>
                        <a:pt x="335" y="1130"/>
                      </a:lnTo>
                      <a:lnTo>
                        <a:pt x="231" y="1130"/>
                      </a:lnTo>
                      <a:lnTo>
                        <a:pt x="314" y="1026"/>
                      </a:lnTo>
                      <a:lnTo>
                        <a:pt x="419" y="1026"/>
                      </a:lnTo>
                      <a:lnTo>
                        <a:pt x="545" y="921"/>
                      </a:lnTo>
                      <a:lnTo>
                        <a:pt x="565" y="733"/>
                      </a:lnTo>
                      <a:lnTo>
                        <a:pt x="670" y="607"/>
                      </a:lnTo>
                      <a:lnTo>
                        <a:pt x="712" y="419"/>
                      </a:lnTo>
                      <a:lnTo>
                        <a:pt x="921" y="210"/>
                      </a:lnTo>
                      <a:lnTo>
                        <a:pt x="858" y="189"/>
                      </a:lnTo>
                      <a:lnTo>
                        <a:pt x="670" y="272"/>
                      </a:lnTo>
                      <a:lnTo>
                        <a:pt x="545" y="461"/>
                      </a:lnTo>
                      <a:lnTo>
                        <a:pt x="461" y="628"/>
                      </a:lnTo>
                      <a:lnTo>
                        <a:pt x="335" y="670"/>
                      </a:lnTo>
                      <a:lnTo>
                        <a:pt x="335" y="586"/>
                      </a:lnTo>
                      <a:lnTo>
                        <a:pt x="252" y="523"/>
                      </a:lnTo>
                      <a:lnTo>
                        <a:pt x="461" y="461"/>
                      </a:lnTo>
                      <a:lnTo>
                        <a:pt x="565" y="377"/>
                      </a:lnTo>
                      <a:lnTo>
                        <a:pt x="607" y="231"/>
                      </a:lnTo>
                      <a:lnTo>
                        <a:pt x="607" y="168"/>
                      </a:lnTo>
                      <a:lnTo>
                        <a:pt x="503" y="105"/>
                      </a:lnTo>
                      <a:lnTo>
                        <a:pt x="440" y="189"/>
                      </a:lnTo>
                      <a:lnTo>
                        <a:pt x="356" y="210"/>
                      </a:lnTo>
                      <a:lnTo>
                        <a:pt x="398" y="63"/>
                      </a:lnTo>
                      <a:lnTo>
                        <a:pt x="210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793" name="Google Shape;2793;p59"/>
                <p:cNvSpPr/>
                <p:nvPr/>
              </p:nvSpPr>
              <p:spPr>
                <a:xfrm>
                  <a:off x="2552225" y="1885325"/>
                  <a:ext cx="48150" cy="48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26" h="1947" extrusionOk="0">
                      <a:moveTo>
                        <a:pt x="1402" y="0"/>
                      </a:moveTo>
                      <a:lnTo>
                        <a:pt x="1256" y="21"/>
                      </a:lnTo>
                      <a:lnTo>
                        <a:pt x="1067" y="189"/>
                      </a:lnTo>
                      <a:lnTo>
                        <a:pt x="984" y="356"/>
                      </a:lnTo>
                      <a:lnTo>
                        <a:pt x="1046" y="544"/>
                      </a:lnTo>
                      <a:lnTo>
                        <a:pt x="942" y="524"/>
                      </a:lnTo>
                      <a:lnTo>
                        <a:pt x="900" y="356"/>
                      </a:lnTo>
                      <a:lnTo>
                        <a:pt x="858" y="356"/>
                      </a:lnTo>
                      <a:lnTo>
                        <a:pt x="837" y="503"/>
                      </a:lnTo>
                      <a:lnTo>
                        <a:pt x="753" y="503"/>
                      </a:lnTo>
                      <a:lnTo>
                        <a:pt x="795" y="607"/>
                      </a:lnTo>
                      <a:lnTo>
                        <a:pt x="753" y="712"/>
                      </a:lnTo>
                      <a:lnTo>
                        <a:pt x="649" y="712"/>
                      </a:lnTo>
                      <a:lnTo>
                        <a:pt x="586" y="816"/>
                      </a:lnTo>
                      <a:lnTo>
                        <a:pt x="419" y="775"/>
                      </a:lnTo>
                      <a:lnTo>
                        <a:pt x="335" y="837"/>
                      </a:lnTo>
                      <a:lnTo>
                        <a:pt x="251" y="816"/>
                      </a:lnTo>
                      <a:lnTo>
                        <a:pt x="0" y="963"/>
                      </a:lnTo>
                      <a:lnTo>
                        <a:pt x="21" y="1088"/>
                      </a:lnTo>
                      <a:lnTo>
                        <a:pt x="147" y="1235"/>
                      </a:lnTo>
                      <a:lnTo>
                        <a:pt x="230" y="1172"/>
                      </a:lnTo>
                      <a:lnTo>
                        <a:pt x="209" y="1088"/>
                      </a:lnTo>
                      <a:lnTo>
                        <a:pt x="251" y="1026"/>
                      </a:lnTo>
                      <a:lnTo>
                        <a:pt x="356" y="1130"/>
                      </a:lnTo>
                      <a:lnTo>
                        <a:pt x="314" y="1277"/>
                      </a:lnTo>
                      <a:lnTo>
                        <a:pt x="440" y="1381"/>
                      </a:lnTo>
                      <a:lnTo>
                        <a:pt x="523" y="1256"/>
                      </a:lnTo>
                      <a:lnTo>
                        <a:pt x="544" y="1340"/>
                      </a:lnTo>
                      <a:lnTo>
                        <a:pt x="523" y="1423"/>
                      </a:lnTo>
                      <a:lnTo>
                        <a:pt x="649" y="1591"/>
                      </a:lnTo>
                      <a:lnTo>
                        <a:pt x="753" y="1612"/>
                      </a:lnTo>
                      <a:lnTo>
                        <a:pt x="795" y="1779"/>
                      </a:lnTo>
                      <a:lnTo>
                        <a:pt x="879" y="1863"/>
                      </a:lnTo>
                      <a:lnTo>
                        <a:pt x="963" y="1716"/>
                      </a:lnTo>
                      <a:lnTo>
                        <a:pt x="984" y="1821"/>
                      </a:lnTo>
                      <a:lnTo>
                        <a:pt x="1109" y="1946"/>
                      </a:lnTo>
                      <a:lnTo>
                        <a:pt x="1214" y="1925"/>
                      </a:lnTo>
                      <a:lnTo>
                        <a:pt x="1318" y="1925"/>
                      </a:lnTo>
                      <a:lnTo>
                        <a:pt x="1423" y="1821"/>
                      </a:lnTo>
                      <a:lnTo>
                        <a:pt x="1507" y="1800"/>
                      </a:lnTo>
                      <a:lnTo>
                        <a:pt x="1632" y="1695"/>
                      </a:lnTo>
                      <a:lnTo>
                        <a:pt x="1695" y="1800"/>
                      </a:lnTo>
                      <a:lnTo>
                        <a:pt x="1737" y="1758"/>
                      </a:lnTo>
                      <a:lnTo>
                        <a:pt x="1925" y="1653"/>
                      </a:lnTo>
                      <a:lnTo>
                        <a:pt x="1925" y="1549"/>
                      </a:lnTo>
                      <a:lnTo>
                        <a:pt x="1800" y="1591"/>
                      </a:lnTo>
                      <a:lnTo>
                        <a:pt x="1716" y="1507"/>
                      </a:lnTo>
                      <a:lnTo>
                        <a:pt x="1841" y="1277"/>
                      </a:lnTo>
                      <a:lnTo>
                        <a:pt x="1883" y="1151"/>
                      </a:lnTo>
                      <a:lnTo>
                        <a:pt x="1737" y="1235"/>
                      </a:lnTo>
                      <a:lnTo>
                        <a:pt x="1674" y="1402"/>
                      </a:lnTo>
                      <a:lnTo>
                        <a:pt x="1674" y="1277"/>
                      </a:lnTo>
                      <a:lnTo>
                        <a:pt x="1737" y="1026"/>
                      </a:lnTo>
                      <a:lnTo>
                        <a:pt x="1695" y="649"/>
                      </a:lnTo>
                      <a:lnTo>
                        <a:pt x="1528" y="544"/>
                      </a:lnTo>
                      <a:lnTo>
                        <a:pt x="1528" y="419"/>
                      </a:lnTo>
                      <a:lnTo>
                        <a:pt x="1423" y="419"/>
                      </a:lnTo>
                      <a:lnTo>
                        <a:pt x="1360" y="524"/>
                      </a:lnTo>
                      <a:lnTo>
                        <a:pt x="1360" y="398"/>
                      </a:lnTo>
                      <a:lnTo>
                        <a:pt x="1423" y="314"/>
                      </a:lnTo>
                      <a:lnTo>
                        <a:pt x="1381" y="210"/>
                      </a:lnTo>
                      <a:lnTo>
                        <a:pt x="1402" y="105"/>
                      </a:lnTo>
                      <a:lnTo>
                        <a:pt x="1402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794" name="Google Shape;2794;p59"/>
                <p:cNvSpPr/>
                <p:nvPr/>
              </p:nvSpPr>
              <p:spPr>
                <a:xfrm>
                  <a:off x="2722750" y="1634775"/>
                  <a:ext cx="145950" cy="133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38" h="5357" extrusionOk="0">
                      <a:moveTo>
                        <a:pt x="502" y="0"/>
                      </a:moveTo>
                      <a:lnTo>
                        <a:pt x="440" y="84"/>
                      </a:lnTo>
                      <a:lnTo>
                        <a:pt x="230" y="105"/>
                      </a:lnTo>
                      <a:lnTo>
                        <a:pt x="210" y="126"/>
                      </a:lnTo>
                      <a:lnTo>
                        <a:pt x="147" y="126"/>
                      </a:lnTo>
                      <a:lnTo>
                        <a:pt x="105" y="230"/>
                      </a:lnTo>
                      <a:lnTo>
                        <a:pt x="189" y="335"/>
                      </a:lnTo>
                      <a:lnTo>
                        <a:pt x="230" y="439"/>
                      </a:lnTo>
                      <a:lnTo>
                        <a:pt x="147" y="439"/>
                      </a:lnTo>
                      <a:lnTo>
                        <a:pt x="21" y="272"/>
                      </a:lnTo>
                      <a:lnTo>
                        <a:pt x="0" y="398"/>
                      </a:lnTo>
                      <a:lnTo>
                        <a:pt x="21" y="502"/>
                      </a:lnTo>
                      <a:lnTo>
                        <a:pt x="147" y="544"/>
                      </a:lnTo>
                      <a:lnTo>
                        <a:pt x="251" y="732"/>
                      </a:lnTo>
                      <a:lnTo>
                        <a:pt x="356" y="732"/>
                      </a:lnTo>
                      <a:lnTo>
                        <a:pt x="293" y="816"/>
                      </a:lnTo>
                      <a:lnTo>
                        <a:pt x="210" y="816"/>
                      </a:lnTo>
                      <a:lnTo>
                        <a:pt x="189" y="921"/>
                      </a:lnTo>
                      <a:lnTo>
                        <a:pt x="314" y="1109"/>
                      </a:lnTo>
                      <a:lnTo>
                        <a:pt x="440" y="1151"/>
                      </a:lnTo>
                      <a:lnTo>
                        <a:pt x="419" y="1235"/>
                      </a:lnTo>
                      <a:lnTo>
                        <a:pt x="398" y="1172"/>
                      </a:lnTo>
                      <a:lnTo>
                        <a:pt x="210" y="1151"/>
                      </a:lnTo>
                      <a:lnTo>
                        <a:pt x="210" y="1235"/>
                      </a:lnTo>
                      <a:lnTo>
                        <a:pt x="147" y="1255"/>
                      </a:lnTo>
                      <a:lnTo>
                        <a:pt x="105" y="1360"/>
                      </a:lnTo>
                      <a:lnTo>
                        <a:pt x="251" y="1276"/>
                      </a:lnTo>
                      <a:lnTo>
                        <a:pt x="335" y="1360"/>
                      </a:lnTo>
                      <a:lnTo>
                        <a:pt x="523" y="1276"/>
                      </a:lnTo>
                      <a:lnTo>
                        <a:pt x="544" y="1360"/>
                      </a:lnTo>
                      <a:lnTo>
                        <a:pt x="649" y="1381"/>
                      </a:lnTo>
                      <a:lnTo>
                        <a:pt x="670" y="1465"/>
                      </a:lnTo>
                      <a:lnTo>
                        <a:pt x="837" y="1590"/>
                      </a:lnTo>
                      <a:lnTo>
                        <a:pt x="879" y="1590"/>
                      </a:lnTo>
                      <a:lnTo>
                        <a:pt x="879" y="1527"/>
                      </a:lnTo>
                      <a:lnTo>
                        <a:pt x="942" y="1548"/>
                      </a:lnTo>
                      <a:lnTo>
                        <a:pt x="1046" y="1486"/>
                      </a:lnTo>
                      <a:lnTo>
                        <a:pt x="1130" y="1527"/>
                      </a:lnTo>
                      <a:lnTo>
                        <a:pt x="1151" y="1590"/>
                      </a:lnTo>
                      <a:lnTo>
                        <a:pt x="1130" y="1674"/>
                      </a:lnTo>
                      <a:lnTo>
                        <a:pt x="1130" y="1883"/>
                      </a:lnTo>
                      <a:lnTo>
                        <a:pt x="1067" y="2051"/>
                      </a:lnTo>
                      <a:lnTo>
                        <a:pt x="1067" y="2113"/>
                      </a:lnTo>
                      <a:lnTo>
                        <a:pt x="1151" y="2260"/>
                      </a:lnTo>
                      <a:lnTo>
                        <a:pt x="1088" y="2385"/>
                      </a:lnTo>
                      <a:lnTo>
                        <a:pt x="1088" y="2469"/>
                      </a:lnTo>
                      <a:lnTo>
                        <a:pt x="1067" y="2595"/>
                      </a:lnTo>
                      <a:lnTo>
                        <a:pt x="879" y="2699"/>
                      </a:lnTo>
                      <a:lnTo>
                        <a:pt x="754" y="2741"/>
                      </a:lnTo>
                      <a:lnTo>
                        <a:pt x="733" y="2825"/>
                      </a:lnTo>
                      <a:lnTo>
                        <a:pt x="628" y="2992"/>
                      </a:lnTo>
                      <a:lnTo>
                        <a:pt x="628" y="3055"/>
                      </a:lnTo>
                      <a:lnTo>
                        <a:pt x="523" y="3118"/>
                      </a:lnTo>
                      <a:lnTo>
                        <a:pt x="461" y="3222"/>
                      </a:lnTo>
                      <a:lnTo>
                        <a:pt x="461" y="3348"/>
                      </a:lnTo>
                      <a:lnTo>
                        <a:pt x="544" y="3369"/>
                      </a:lnTo>
                      <a:lnTo>
                        <a:pt x="544" y="3452"/>
                      </a:lnTo>
                      <a:lnTo>
                        <a:pt x="440" y="3473"/>
                      </a:lnTo>
                      <a:lnTo>
                        <a:pt x="419" y="3578"/>
                      </a:lnTo>
                      <a:lnTo>
                        <a:pt x="461" y="3641"/>
                      </a:lnTo>
                      <a:lnTo>
                        <a:pt x="398" y="3745"/>
                      </a:lnTo>
                      <a:lnTo>
                        <a:pt x="356" y="3850"/>
                      </a:lnTo>
                      <a:lnTo>
                        <a:pt x="419" y="3955"/>
                      </a:lnTo>
                      <a:lnTo>
                        <a:pt x="502" y="3976"/>
                      </a:lnTo>
                      <a:lnTo>
                        <a:pt x="502" y="4059"/>
                      </a:lnTo>
                      <a:lnTo>
                        <a:pt x="565" y="4143"/>
                      </a:lnTo>
                      <a:lnTo>
                        <a:pt x="628" y="4143"/>
                      </a:lnTo>
                      <a:lnTo>
                        <a:pt x="649" y="4038"/>
                      </a:lnTo>
                      <a:lnTo>
                        <a:pt x="670" y="3955"/>
                      </a:lnTo>
                      <a:lnTo>
                        <a:pt x="733" y="3996"/>
                      </a:lnTo>
                      <a:lnTo>
                        <a:pt x="774" y="3996"/>
                      </a:lnTo>
                      <a:lnTo>
                        <a:pt x="879" y="3871"/>
                      </a:lnTo>
                      <a:lnTo>
                        <a:pt x="942" y="3892"/>
                      </a:lnTo>
                      <a:lnTo>
                        <a:pt x="879" y="4059"/>
                      </a:lnTo>
                      <a:lnTo>
                        <a:pt x="774" y="4080"/>
                      </a:lnTo>
                      <a:lnTo>
                        <a:pt x="754" y="4143"/>
                      </a:lnTo>
                      <a:lnTo>
                        <a:pt x="816" y="4185"/>
                      </a:lnTo>
                      <a:lnTo>
                        <a:pt x="816" y="4268"/>
                      </a:lnTo>
                      <a:lnTo>
                        <a:pt x="921" y="4394"/>
                      </a:lnTo>
                      <a:lnTo>
                        <a:pt x="1026" y="4352"/>
                      </a:lnTo>
                      <a:lnTo>
                        <a:pt x="1067" y="4394"/>
                      </a:lnTo>
                      <a:lnTo>
                        <a:pt x="1193" y="4415"/>
                      </a:lnTo>
                      <a:lnTo>
                        <a:pt x="1256" y="4352"/>
                      </a:lnTo>
                      <a:lnTo>
                        <a:pt x="1402" y="4310"/>
                      </a:lnTo>
                      <a:lnTo>
                        <a:pt x="1381" y="4164"/>
                      </a:lnTo>
                      <a:lnTo>
                        <a:pt x="1465" y="4164"/>
                      </a:lnTo>
                      <a:lnTo>
                        <a:pt x="1507" y="4101"/>
                      </a:lnTo>
                      <a:lnTo>
                        <a:pt x="1507" y="4185"/>
                      </a:lnTo>
                      <a:lnTo>
                        <a:pt x="1486" y="4206"/>
                      </a:lnTo>
                      <a:lnTo>
                        <a:pt x="1507" y="4310"/>
                      </a:lnTo>
                      <a:lnTo>
                        <a:pt x="1570" y="4289"/>
                      </a:lnTo>
                      <a:lnTo>
                        <a:pt x="1653" y="4143"/>
                      </a:lnTo>
                      <a:lnTo>
                        <a:pt x="1695" y="4080"/>
                      </a:lnTo>
                      <a:lnTo>
                        <a:pt x="1716" y="4143"/>
                      </a:lnTo>
                      <a:lnTo>
                        <a:pt x="1695" y="4268"/>
                      </a:lnTo>
                      <a:lnTo>
                        <a:pt x="1570" y="4478"/>
                      </a:lnTo>
                      <a:lnTo>
                        <a:pt x="1486" y="4520"/>
                      </a:lnTo>
                      <a:lnTo>
                        <a:pt x="1486" y="4624"/>
                      </a:lnTo>
                      <a:lnTo>
                        <a:pt x="1611" y="4666"/>
                      </a:lnTo>
                      <a:lnTo>
                        <a:pt x="1695" y="4729"/>
                      </a:lnTo>
                      <a:lnTo>
                        <a:pt x="1800" y="4729"/>
                      </a:lnTo>
                      <a:lnTo>
                        <a:pt x="1821" y="4771"/>
                      </a:lnTo>
                      <a:lnTo>
                        <a:pt x="1967" y="4792"/>
                      </a:lnTo>
                      <a:lnTo>
                        <a:pt x="1988" y="4708"/>
                      </a:lnTo>
                      <a:lnTo>
                        <a:pt x="2114" y="4708"/>
                      </a:lnTo>
                      <a:lnTo>
                        <a:pt x="2072" y="4771"/>
                      </a:lnTo>
                      <a:lnTo>
                        <a:pt x="2093" y="4833"/>
                      </a:lnTo>
                      <a:lnTo>
                        <a:pt x="2176" y="4833"/>
                      </a:lnTo>
                      <a:lnTo>
                        <a:pt x="2239" y="4917"/>
                      </a:lnTo>
                      <a:lnTo>
                        <a:pt x="2323" y="4875"/>
                      </a:lnTo>
                      <a:lnTo>
                        <a:pt x="2302" y="4792"/>
                      </a:lnTo>
                      <a:lnTo>
                        <a:pt x="2281" y="4708"/>
                      </a:lnTo>
                      <a:lnTo>
                        <a:pt x="2344" y="4603"/>
                      </a:lnTo>
                      <a:lnTo>
                        <a:pt x="2386" y="4687"/>
                      </a:lnTo>
                      <a:lnTo>
                        <a:pt x="2344" y="4792"/>
                      </a:lnTo>
                      <a:lnTo>
                        <a:pt x="2386" y="4917"/>
                      </a:lnTo>
                      <a:lnTo>
                        <a:pt x="2448" y="4917"/>
                      </a:lnTo>
                      <a:lnTo>
                        <a:pt x="2490" y="4792"/>
                      </a:lnTo>
                      <a:lnTo>
                        <a:pt x="2532" y="4729"/>
                      </a:lnTo>
                      <a:lnTo>
                        <a:pt x="2616" y="4708"/>
                      </a:lnTo>
                      <a:lnTo>
                        <a:pt x="2616" y="4792"/>
                      </a:lnTo>
                      <a:lnTo>
                        <a:pt x="2553" y="4833"/>
                      </a:lnTo>
                      <a:lnTo>
                        <a:pt x="2553" y="4917"/>
                      </a:lnTo>
                      <a:lnTo>
                        <a:pt x="2720" y="4917"/>
                      </a:lnTo>
                      <a:lnTo>
                        <a:pt x="2804" y="4875"/>
                      </a:lnTo>
                      <a:lnTo>
                        <a:pt x="2867" y="4687"/>
                      </a:lnTo>
                      <a:lnTo>
                        <a:pt x="2909" y="4792"/>
                      </a:lnTo>
                      <a:lnTo>
                        <a:pt x="2846" y="4833"/>
                      </a:lnTo>
                      <a:lnTo>
                        <a:pt x="2846" y="4938"/>
                      </a:lnTo>
                      <a:lnTo>
                        <a:pt x="2971" y="4917"/>
                      </a:lnTo>
                      <a:lnTo>
                        <a:pt x="3013" y="4771"/>
                      </a:lnTo>
                      <a:lnTo>
                        <a:pt x="3055" y="4687"/>
                      </a:lnTo>
                      <a:lnTo>
                        <a:pt x="3055" y="4687"/>
                      </a:lnTo>
                      <a:lnTo>
                        <a:pt x="3034" y="4917"/>
                      </a:lnTo>
                      <a:lnTo>
                        <a:pt x="3055" y="5001"/>
                      </a:lnTo>
                      <a:lnTo>
                        <a:pt x="3160" y="5001"/>
                      </a:lnTo>
                      <a:lnTo>
                        <a:pt x="3327" y="5105"/>
                      </a:lnTo>
                      <a:lnTo>
                        <a:pt x="3432" y="5043"/>
                      </a:lnTo>
                      <a:lnTo>
                        <a:pt x="3495" y="5022"/>
                      </a:lnTo>
                      <a:lnTo>
                        <a:pt x="3536" y="5105"/>
                      </a:lnTo>
                      <a:lnTo>
                        <a:pt x="3662" y="5084"/>
                      </a:lnTo>
                      <a:lnTo>
                        <a:pt x="3746" y="5022"/>
                      </a:lnTo>
                      <a:lnTo>
                        <a:pt x="3746" y="4896"/>
                      </a:lnTo>
                      <a:lnTo>
                        <a:pt x="3850" y="4792"/>
                      </a:lnTo>
                      <a:lnTo>
                        <a:pt x="3892" y="4729"/>
                      </a:lnTo>
                      <a:lnTo>
                        <a:pt x="3850" y="4603"/>
                      </a:lnTo>
                      <a:lnTo>
                        <a:pt x="3871" y="4520"/>
                      </a:lnTo>
                      <a:lnTo>
                        <a:pt x="3913" y="4520"/>
                      </a:lnTo>
                      <a:lnTo>
                        <a:pt x="3955" y="4666"/>
                      </a:lnTo>
                      <a:lnTo>
                        <a:pt x="3997" y="4687"/>
                      </a:lnTo>
                      <a:lnTo>
                        <a:pt x="3997" y="4729"/>
                      </a:lnTo>
                      <a:lnTo>
                        <a:pt x="3913" y="4812"/>
                      </a:lnTo>
                      <a:lnTo>
                        <a:pt x="3871" y="4980"/>
                      </a:lnTo>
                      <a:lnTo>
                        <a:pt x="3892" y="5210"/>
                      </a:lnTo>
                      <a:lnTo>
                        <a:pt x="3997" y="5252"/>
                      </a:lnTo>
                      <a:lnTo>
                        <a:pt x="4101" y="5210"/>
                      </a:lnTo>
                      <a:lnTo>
                        <a:pt x="4122" y="5315"/>
                      </a:lnTo>
                      <a:lnTo>
                        <a:pt x="4227" y="5315"/>
                      </a:lnTo>
                      <a:lnTo>
                        <a:pt x="4269" y="5357"/>
                      </a:lnTo>
                      <a:lnTo>
                        <a:pt x="4373" y="5357"/>
                      </a:lnTo>
                      <a:lnTo>
                        <a:pt x="4583" y="5231"/>
                      </a:lnTo>
                      <a:lnTo>
                        <a:pt x="4687" y="5210"/>
                      </a:lnTo>
                      <a:lnTo>
                        <a:pt x="4855" y="5315"/>
                      </a:lnTo>
                      <a:lnTo>
                        <a:pt x="4938" y="5294"/>
                      </a:lnTo>
                      <a:lnTo>
                        <a:pt x="5022" y="5336"/>
                      </a:lnTo>
                      <a:lnTo>
                        <a:pt x="5064" y="5252"/>
                      </a:lnTo>
                      <a:lnTo>
                        <a:pt x="5064" y="5210"/>
                      </a:lnTo>
                      <a:lnTo>
                        <a:pt x="5147" y="5084"/>
                      </a:lnTo>
                      <a:lnTo>
                        <a:pt x="5231" y="5043"/>
                      </a:lnTo>
                      <a:lnTo>
                        <a:pt x="5231" y="5001"/>
                      </a:lnTo>
                      <a:lnTo>
                        <a:pt x="5168" y="4875"/>
                      </a:lnTo>
                      <a:lnTo>
                        <a:pt x="5168" y="4729"/>
                      </a:lnTo>
                      <a:lnTo>
                        <a:pt x="5231" y="4812"/>
                      </a:lnTo>
                      <a:lnTo>
                        <a:pt x="5231" y="4896"/>
                      </a:lnTo>
                      <a:lnTo>
                        <a:pt x="5336" y="5022"/>
                      </a:lnTo>
                      <a:lnTo>
                        <a:pt x="5378" y="4938"/>
                      </a:lnTo>
                      <a:lnTo>
                        <a:pt x="5524" y="4938"/>
                      </a:lnTo>
                      <a:lnTo>
                        <a:pt x="5566" y="4980"/>
                      </a:lnTo>
                      <a:lnTo>
                        <a:pt x="5587" y="4896"/>
                      </a:lnTo>
                      <a:lnTo>
                        <a:pt x="5566" y="4792"/>
                      </a:lnTo>
                      <a:lnTo>
                        <a:pt x="5566" y="4708"/>
                      </a:lnTo>
                      <a:lnTo>
                        <a:pt x="5524" y="4666"/>
                      </a:lnTo>
                      <a:lnTo>
                        <a:pt x="5378" y="4687"/>
                      </a:lnTo>
                      <a:lnTo>
                        <a:pt x="5252" y="4708"/>
                      </a:lnTo>
                      <a:lnTo>
                        <a:pt x="5231" y="4603"/>
                      </a:lnTo>
                      <a:lnTo>
                        <a:pt x="5273" y="4582"/>
                      </a:lnTo>
                      <a:lnTo>
                        <a:pt x="5336" y="4603"/>
                      </a:lnTo>
                      <a:lnTo>
                        <a:pt x="5461" y="4561"/>
                      </a:lnTo>
                      <a:lnTo>
                        <a:pt x="5545" y="4457"/>
                      </a:lnTo>
                      <a:lnTo>
                        <a:pt x="5587" y="4520"/>
                      </a:lnTo>
                      <a:lnTo>
                        <a:pt x="5671" y="4499"/>
                      </a:lnTo>
                      <a:lnTo>
                        <a:pt x="5733" y="4394"/>
                      </a:lnTo>
                      <a:lnTo>
                        <a:pt x="5691" y="4310"/>
                      </a:lnTo>
                      <a:lnTo>
                        <a:pt x="5775" y="4206"/>
                      </a:lnTo>
                      <a:lnTo>
                        <a:pt x="5754" y="4143"/>
                      </a:lnTo>
                      <a:lnTo>
                        <a:pt x="5796" y="4143"/>
                      </a:lnTo>
                      <a:lnTo>
                        <a:pt x="5838" y="4080"/>
                      </a:lnTo>
                      <a:lnTo>
                        <a:pt x="5691" y="4038"/>
                      </a:lnTo>
                      <a:lnTo>
                        <a:pt x="5566" y="4059"/>
                      </a:lnTo>
                      <a:lnTo>
                        <a:pt x="5629" y="3976"/>
                      </a:lnTo>
                      <a:lnTo>
                        <a:pt x="5691" y="3955"/>
                      </a:lnTo>
                      <a:lnTo>
                        <a:pt x="5691" y="3850"/>
                      </a:lnTo>
                      <a:lnTo>
                        <a:pt x="5587" y="3766"/>
                      </a:lnTo>
                      <a:lnTo>
                        <a:pt x="5357" y="3766"/>
                      </a:lnTo>
                      <a:lnTo>
                        <a:pt x="5336" y="3724"/>
                      </a:lnTo>
                      <a:lnTo>
                        <a:pt x="5336" y="3641"/>
                      </a:lnTo>
                      <a:lnTo>
                        <a:pt x="5378" y="3620"/>
                      </a:lnTo>
                      <a:lnTo>
                        <a:pt x="5357" y="3515"/>
                      </a:lnTo>
                      <a:lnTo>
                        <a:pt x="5168" y="3348"/>
                      </a:lnTo>
                      <a:lnTo>
                        <a:pt x="5106" y="3348"/>
                      </a:lnTo>
                      <a:lnTo>
                        <a:pt x="5001" y="3432"/>
                      </a:lnTo>
                      <a:lnTo>
                        <a:pt x="4834" y="3432"/>
                      </a:lnTo>
                      <a:lnTo>
                        <a:pt x="4687" y="3452"/>
                      </a:lnTo>
                      <a:lnTo>
                        <a:pt x="4478" y="3327"/>
                      </a:lnTo>
                      <a:lnTo>
                        <a:pt x="4436" y="3243"/>
                      </a:lnTo>
                      <a:lnTo>
                        <a:pt x="4394" y="3222"/>
                      </a:lnTo>
                      <a:lnTo>
                        <a:pt x="4290" y="3264"/>
                      </a:lnTo>
                      <a:lnTo>
                        <a:pt x="4206" y="3264"/>
                      </a:lnTo>
                      <a:lnTo>
                        <a:pt x="4122" y="3306"/>
                      </a:lnTo>
                      <a:lnTo>
                        <a:pt x="4018" y="3306"/>
                      </a:lnTo>
                      <a:lnTo>
                        <a:pt x="3976" y="3411"/>
                      </a:lnTo>
                      <a:lnTo>
                        <a:pt x="3913" y="3348"/>
                      </a:lnTo>
                      <a:lnTo>
                        <a:pt x="3808" y="3264"/>
                      </a:lnTo>
                      <a:lnTo>
                        <a:pt x="3704" y="3327"/>
                      </a:lnTo>
                      <a:lnTo>
                        <a:pt x="3578" y="3348"/>
                      </a:lnTo>
                      <a:lnTo>
                        <a:pt x="3578" y="3411"/>
                      </a:lnTo>
                      <a:lnTo>
                        <a:pt x="3536" y="3452"/>
                      </a:lnTo>
                      <a:lnTo>
                        <a:pt x="3536" y="3369"/>
                      </a:lnTo>
                      <a:lnTo>
                        <a:pt x="3474" y="3327"/>
                      </a:lnTo>
                      <a:lnTo>
                        <a:pt x="3369" y="3348"/>
                      </a:lnTo>
                      <a:lnTo>
                        <a:pt x="3139" y="3327"/>
                      </a:lnTo>
                      <a:lnTo>
                        <a:pt x="3076" y="3348"/>
                      </a:lnTo>
                      <a:lnTo>
                        <a:pt x="3160" y="3432"/>
                      </a:lnTo>
                      <a:lnTo>
                        <a:pt x="3160" y="3536"/>
                      </a:lnTo>
                      <a:lnTo>
                        <a:pt x="3264" y="3620"/>
                      </a:lnTo>
                      <a:lnTo>
                        <a:pt x="3139" y="3578"/>
                      </a:lnTo>
                      <a:lnTo>
                        <a:pt x="3076" y="3515"/>
                      </a:lnTo>
                      <a:lnTo>
                        <a:pt x="3013" y="3473"/>
                      </a:lnTo>
                      <a:lnTo>
                        <a:pt x="2867" y="3536"/>
                      </a:lnTo>
                      <a:lnTo>
                        <a:pt x="2804" y="3473"/>
                      </a:lnTo>
                      <a:lnTo>
                        <a:pt x="2930" y="3432"/>
                      </a:lnTo>
                      <a:lnTo>
                        <a:pt x="2930" y="3348"/>
                      </a:lnTo>
                      <a:lnTo>
                        <a:pt x="2804" y="3222"/>
                      </a:lnTo>
                      <a:lnTo>
                        <a:pt x="2825" y="3139"/>
                      </a:lnTo>
                      <a:lnTo>
                        <a:pt x="2762" y="3097"/>
                      </a:lnTo>
                      <a:lnTo>
                        <a:pt x="2637" y="3160"/>
                      </a:lnTo>
                      <a:lnTo>
                        <a:pt x="2658" y="3243"/>
                      </a:lnTo>
                      <a:lnTo>
                        <a:pt x="2637" y="3306"/>
                      </a:lnTo>
                      <a:lnTo>
                        <a:pt x="2532" y="3264"/>
                      </a:lnTo>
                      <a:lnTo>
                        <a:pt x="2595" y="3201"/>
                      </a:lnTo>
                      <a:lnTo>
                        <a:pt x="2553" y="3139"/>
                      </a:lnTo>
                      <a:lnTo>
                        <a:pt x="2448" y="3097"/>
                      </a:lnTo>
                      <a:lnTo>
                        <a:pt x="2406" y="3139"/>
                      </a:lnTo>
                      <a:lnTo>
                        <a:pt x="2323" y="3139"/>
                      </a:lnTo>
                      <a:lnTo>
                        <a:pt x="2344" y="3034"/>
                      </a:lnTo>
                      <a:lnTo>
                        <a:pt x="2344" y="2992"/>
                      </a:lnTo>
                      <a:lnTo>
                        <a:pt x="2323" y="2888"/>
                      </a:lnTo>
                      <a:lnTo>
                        <a:pt x="2218" y="2908"/>
                      </a:lnTo>
                      <a:lnTo>
                        <a:pt x="2093" y="3034"/>
                      </a:lnTo>
                      <a:lnTo>
                        <a:pt x="2114" y="3160"/>
                      </a:lnTo>
                      <a:lnTo>
                        <a:pt x="2030" y="3160"/>
                      </a:lnTo>
                      <a:lnTo>
                        <a:pt x="1988" y="3055"/>
                      </a:lnTo>
                      <a:lnTo>
                        <a:pt x="2030" y="2992"/>
                      </a:lnTo>
                      <a:lnTo>
                        <a:pt x="2030" y="2908"/>
                      </a:lnTo>
                      <a:lnTo>
                        <a:pt x="2093" y="2720"/>
                      </a:lnTo>
                      <a:lnTo>
                        <a:pt x="2009" y="2636"/>
                      </a:lnTo>
                      <a:lnTo>
                        <a:pt x="1883" y="2699"/>
                      </a:lnTo>
                      <a:lnTo>
                        <a:pt x="1883" y="2636"/>
                      </a:lnTo>
                      <a:lnTo>
                        <a:pt x="1988" y="2616"/>
                      </a:lnTo>
                      <a:lnTo>
                        <a:pt x="2030" y="2490"/>
                      </a:lnTo>
                      <a:lnTo>
                        <a:pt x="2009" y="2385"/>
                      </a:lnTo>
                      <a:lnTo>
                        <a:pt x="1925" y="2427"/>
                      </a:lnTo>
                      <a:lnTo>
                        <a:pt x="1862" y="2385"/>
                      </a:lnTo>
                      <a:lnTo>
                        <a:pt x="1800" y="2427"/>
                      </a:lnTo>
                      <a:lnTo>
                        <a:pt x="1695" y="2427"/>
                      </a:lnTo>
                      <a:lnTo>
                        <a:pt x="1758" y="2385"/>
                      </a:lnTo>
                      <a:lnTo>
                        <a:pt x="1758" y="2323"/>
                      </a:lnTo>
                      <a:lnTo>
                        <a:pt x="1653" y="2323"/>
                      </a:lnTo>
                      <a:lnTo>
                        <a:pt x="1590" y="2406"/>
                      </a:lnTo>
                      <a:lnTo>
                        <a:pt x="1444" y="2427"/>
                      </a:lnTo>
                      <a:lnTo>
                        <a:pt x="1444" y="2364"/>
                      </a:lnTo>
                      <a:lnTo>
                        <a:pt x="1507" y="2323"/>
                      </a:lnTo>
                      <a:lnTo>
                        <a:pt x="1570" y="2218"/>
                      </a:lnTo>
                      <a:lnTo>
                        <a:pt x="1590" y="2155"/>
                      </a:lnTo>
                      <a:lnTo>
                        <a:pt x="1674" y="2155"/>
                      </a:lnTo>
                      <a:lnTo>
                        <a:pt x="1779" y="2260"/>
                      </a:lnTo>
                      <a:lnTo>
                        <a:pt x="1925" y="2260"/>
                      </a:lnTo>
                      <a:lnTo>
                        <a:pt x="1904" y="2197"/>
                      </a:lnTo>
                      <a:lnTo>
                        <a:pt x="1800" y="2071"/>
                      </a:lnTo>
                      <a:lnTo>
                        <a:pt x="1695" y="2071"/>
                      </a:lnTo>
                      <a:lnTo>
                        <a:pt x="1758" y="2009"/>
                      </a:lnTo>
                      <a:lnTo>
                        <a:pt x="1611" y="1883"/>
                      </a:lnTo>
                      <a:lnTo>
                        <a:pt x="1507" y="1841"/>
                      </a:lnTo>
                      <a:lnTo>
                        <a:pt x="1570" y="1799"/>
                      </a:lnTo>
                      <a:lnTo>
                        <a:pt x="1590" y="1737"/>
                      </a:lnTo>
                      <a:lnTo>
                        <a:pt x="1653" y="1737"/>
                      </a:lnTo>
                      <a:lnTo>
                        <a:pt x="1695" y="1841"/>
                      </a:lnTo>
                      <a:lnTo>
                        <a:pt x="1800" y="1967"/>
                      </a:lnTo>
                      <a:lnTo>
                        <a:pt x="1967" y="1988"/>
                      </a:lnTo>
                      <a:lnTo>
                        <a:pt x="2030" y="2092"/>
                      </a:lnTo>
                      <a:lnTo>
                        <a:pt x="2114" y="2009"/>
                      </a:lnTo>
                      <a:lnTo>
                        <a:pt x="2176" y="2092"/>
                      </a:lnTo>
                      <a:lnTo>
                        <a:pt x="2344" y="2155"/>
                      </a:lnTo>
                      <a:lnTo>
                        <a:pt x="2448" y="2155"/>
                      </a:lnTo>
                      <a:lnTo>
                        <a:pt x="2511" y="2051"/>
                      </a:lnTo>
                      <a:lnTo>
                        <a:pt x="2490" y="1904"/>
                      </a:lnTo>
                      <a:lnTo>
                        <a:pt x="2239" y="1758"/>
                      </a:lnTo>
                      <a:lnTo>
                        <a:pt x="2134" y="1653"/>
                      </a:lnTo>
                      <a:lnTo>
                        <a:pt x="2072" y="1653"/>
                      </a:lnTo>
                      <a:lnTo>
                        <a:pt x="2030" y="1548"/>
                      </a:lnTo>
                      <a:lnTo>
                        <a:pt x="1925" y="1444"/>
                      </a:lnTo>
                      <a:lnTo>
                        <a:pt x="1883" y="1444"/>
                      </a:lnTo>
                      <a:lnTo>
                        <a:pt x="1821" y="1381"/>
                      </a:lnTo>
                      <a:lnTo>
                        <a:pt x="1883" y="1318"/>
                      </a:lnTo>
                      <a:lnTo>
                        <a:pt x="1967" y="1339"/>
                      </a:lnTo>
                      <a:lnTo>
                        <a:pt x="2030" y="1444"/>
                      </a:lnTo>
                      <a:lnTo>
                        <a:pt x="2114" y="1444"/>
                      </a:lnTo>
                      <a:lnTo>
                        <a:pt x="2134" y="1548"/>
                      </a:lnTo>
                      <a:lnTo>
                        <a:pt x="2197" y="1548"/>
                      </a:lnTo>
                      <a:lnTo>
                        <a:pt x="2239" y="1465"/>
                      </a:lnTo>
                      <a:lnTo>
                        <a:pt x="2197" y="1276"/>
                      </a:lnTo>
                      <a:lnTo>
                        <a:pt x="2072" y="1130"/>
                      </a:lnTo>
                      <a:lnTo>
                        <a:pt x="1988" y="1130"/>
                      </a:lnTo>
                      <a:lnTo>
                        <a:pt x="1967" y="1109"/>
                      </a:lnTo>
                      <a:lnTo>
                        <a:pt x="1821" y="1109"/>
                      </a:lnTo>
                      <a:lnTo>
                        <a:pt x="1695" y="1172"/>
                      </a:lnTo>
                      <a:lnTo>
                        <a:pt x="1590" y="1172"/>
                      </a:lnTo>
                      <a:lnTo>
                        <a:pt x="1486" y="1109"/>
                      </a:lnTo>
                      <a:lnTo>
                        <a:pt x="1402" y="1130"/>
                      </a:lnTo>
                      <a:lnTo>
                        <a:pt x="1360" y="1025"/>
                      </a:lnTo>
                      <a:lnTo>
                        <a:pt x="1235" y="1214"/>
                      </a:lnTo>
                      <a:lnTo>
                        <a:pt x="1067" y="1276"/>
                      </a:lnTo>
                      <a:lnTo>
                        <a:pt x="1046" y="1381"/>
                      </a:lnTo>
                      <a:lnTo>
                        <a:pt x="963" y="1423"/>
                      </a:lnTo>
                      <a:lnTo>
                        <a:pt x="963" y="1339"/>
                      </a:lnTo>
                      <a:lnTo>
                        <a:pt x="1046" y="1235"/>
                      </a:lnTo>
                      <a:lnTo>
                        <a:pt x="1088" y="1235"/>
                      </a:lnTo>
                      <a:lnTo>
                        <a:pt x="1339" y="1004"/>
                      </a:lnTo>
                      <a:lnTo>
                        <a:pt x="1360" y="921"/>
                      </a:lnTo>
                      <a:lnTo>
                        <a:pt x="1298" y="816"/>
                      </a:lnTo>
                      <a:lnTo>
                        <a:pt x="1298" y="544"/>
                      </a:lnTo>
                      <a:lnTo>
                        <a:pt x="1339" y="523"/>
                      </a:lnTo>
                      <a:lnTo>
                        <a:pt x="1256" y="419"/>
                      </a:lnTo>
                      <a:lnTo>
                        <a:pt x="1193" y="481"/>
                      </a:lnTo>
                      <a:lnTo>
                        <a:pt x="1088" y="481"/>
                      </a:lnTo>
                      <a:lnTo>
                        <a:pt x="1026" y="419"/>
                      </a:lnTo>
                      <a:lnTo>
                        <a:pt x="1026" y="314"/>
                      </a:lnTo>
                      <a:lnTo>
                        <a:pt x="1026" y="230"/>
                      </a:lnTo>
                      <a:lnTo>
                        <a:pt x="816" y="188"/>
                      </a:lnTo>
                      <a:lnTo>
                        <a:pt x="733" y="84"/>
                      </a:lnTo>
                      <a:lnTo>
                        <a:pt x="628" y="84"/>
                      </a:lnTo>
                      <a:lnTo>
                        <a:pt x="502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795" name="Google Shape;2795;p59"/>
                <p:cNvSpPr/>
                <p:nvPr/>
              </p:nvSpPr>
              <p:spPr>
                <a:xfrm>
                  <a:off x="2687175" y="1694400"/>
                  <a:ext cx="33500" cy="37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0" h="1507" extrusionOk="0">
                      <a:moveTo>
                        <a:pt x="796" y="0"/>
                      </a:moveTo>
                      <a:lnTo>
                        <a:pt x="670" y="21"/>
                      </a:lnTo>
                      <a:lnTo>
                        <a:pt x="607" y="84"/>
                      </a:lnTo>
                      <a:lnTo>
                        <a:pt x="691" y="147"/>
                      </a:lnTo>
                      <a:lnTo>
                        <a:pt x="691" y="231"/>
                      </a:lnTo>
                      <a:lnTo>
                        <a:pt x="628" y="210"/>
                      </a:lnTo>
                      <a:lnTo>
                        <a:pt x="565" y="147"/>
                      </a:lnTo>
                      <a:lnTo>
                        <a:pt x="461" y="126"/>
                      </a:lnTo>
                      <a:lnTo>
                        <a:pt x="419" y="210"/>
                      </a:lnTo>
                      <a:lnTo>
                        <a:pt x="524" y="210"/>
                      </a:lnTo>
                      <a:lnTo>
                        <a:pt x="565" y="251"/>
                      </a:lnTo>
                      <a:lnTo>
                        <a:pt x="524" y="293"/>
                      </a:lnTo>
                      <a:lnTo>
                        <a:pt x="398" y="314"/>
                      </a:lnTo>
                      <a:lnTo>
                        <a:pt x="356" y="335"/>
                      </a:lnTo>
                      <a:lnTo>
                        <a:pt x="398" y="440"/>
                      </a:lnTo>
                      <a:lnTo>
                        <a:pt x="419" y="461"/>
                      </a:lnTo>
                      <a:lnTo>
                        <a:pt x="419" y="523"/>
                      </a:lnTo>
                      <a:lnTo>
                        <a:pt x="293" y="461"/>
                      </a:lnTo>
                      <a:lnTo>
                        <a:pt x="168" y="503"/>
                      </a:lnTo>
                      <a:lnTo>
                        <a:pt x="84" y="565"/>
                      </a:lnTo>
                      <a:lnTo>
                        <a:pt x="42" y="712"/>
                      </a:lnTo>
                      <a:lnTo>
                        <a:pt x="0" y="733"/>
                      </a:lnTo>
                      <a:lnTo>
                        <a:pt x="0" y="754"/>
                      </a:lnTo>
                      <a:lnTo>
                        <a:pt x="63" y="754"/>
                      </a:lnTo>
                      <a:lnTo>
                        <a:pt x="42" y="837"/>
                      </a:lnTo>
                      <a:lnTo>
                        <a:pt x="42" y="879"/>
                      </a:lnTo>
                      <a:lnTo>
                        <a:pt x="63" y="921"/>
                      </a:lnTo>
                      <a:lnTo>
                        <a:pt x="147" y="816"/>
                      </a:lnTo>
                      <a:lnTo>
                        <a:pt x="168" y="837"/>
                      </a:lnTo>
                      <a:lnTo>
                        <a:pt x="105" y="963"/>
                      </a:lnTo>
                      <a:lnTo>
                        <a:pt x="147" y="1026"/>
                      </a:lnTo>
                      <a:lnTo>
                        <a:pt x="210" y="1067"/>
                      </a:lnTo>
                      <a:lnTo>
                        <a:pt x="272" y="1047"/>
                      </a:lnTo>
                      <a:lnTo>
                        <a:pt x="293" y="1067"/>
                      </a:lnTo>
                      <a:lnTo>
                        <a:pt x="314" y="1151"/>
                      </a:lnTo>
                      <a:lnTo>
                        <a:pt x="356" y="1151"/>
                      </a:lnTo>
                      <a:lnTo>
                        <a:pt x="398" y="1088"/>
                      </a:lnTo>
                      <a:lnTo>
                        <a:pt x="461" y="1130"/>
                      </a:lnTo>
                      <a:lnTo>
                        <a:pt x="461" y="1256"/>
                      </a:lnTo>
                      <a:lnTo>
                        <a:pt x="482" y="1298"/>
                      </a:lnTo>
                      <a:lnTo>
                        <a:pt x="586" y="1277"/>
                      </a:lnTo>
                      <a:lnTo>
                        <a:pt x="607" y="1402"/>
                      </a:lnTo>
                      <a:lnTo>
                        <a:pt x="712" y="1402"/>
                      </a:lnTo>
                      <a:lnTo>
                        <a:pt x="837" y="1486"/>
                      </a:lnTo>
                      <a:lnTo>
                        <a:pt x="942" y="1486"/>
                      </a:lnTo>
                      <a:lnTo>
                        <a:pt x="1005" y="1507"/>
                      </a:lnTo>
                      <a:lnTo>
                        <a:pt x="1026" y="1486"/>
                      </a:lnTo>
                      <a:lnTo>
                        <a:pt x="1005" y="1402"/>
                      </a:lnTo>
                      <a:lnTo>
                        <a:pt x="1088" y="1381"/>
                      </a:lnTo>
                      <a:lnTo>
                        <a:pt x="1151" y="1235"/>
                      </a:lnTo>
                      <a:lnTo>
                        <a:pt x="1130" y="1088"/>
                      </a:lnTo>
                      <a:lnTo>
                        <a:pt x="1214" y="942"/>
                      </a:lnTo>
                      <a:lnTo>
                        <a:pt x="1235" y="921"/>
                      </a:lnTo>
                      <a:lnTo>
                        <a:pt x="1319" y="712"/>
                      </a:lnTo>
                      <a:lnTo>
                        <a:pt x="1319" y="565"/>
                      </a:lnTo>
                      <a:lnTo>
                        <a:pt x="1340" y="523"/>
                      </a:lnTo>
                      <a:lnTo>
                        <a:pt x="1319" y="419"/>
                      </a:lnTo>
                      <a:lnTo>
                        <a:pt x="1235" y="335"/>
                      </a:lnTo>
                      <a:lnTo>
                        <a:pt x="1235" y="210"/>
                      </a:lnTo>
                      <a:lnTo>
                        <a:pt x="1193" y="147"/>
                      </a:lnTo>
                      <a:lnTo>
                        <a:pt x="1151" y="42"/>
                      </a:lnTo>
                      <a:lnTo>
                        <a:pt x="1005" y="0"/>
                      </a:lnTo>
                      <a:lnTo>
                        <a:pt x="900" y="42"/>
                      </a:lnTo>
                      <a:lnTo>
                        <a:pt x="796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796" name="Google Shape;2796;p59"/>
                <p:cNvSpPr/>
                <p:nvPr/>
              </p:nvSpPr>
              <p:spPr>
                <a:xfrm>
                  <a:off x="2605050" y="1520200"/>
                  <a:ext cx="42400" cy="26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6" h="1047" extrusionOk="0">
                      <a:moveTo>
                        <a:pt x="1570" y="1"/>
                      </a:moveTo>
                      <a:lnTo>
                        <a:pt x="1486" y="64"/>
                      </a:lnTo>
                      <a:lnTo>
                        <a:pt x="1256" y="64"/>
                      </a:lnTo>
                      <a:lnTo>
                        <a:pt x="1130" y="168"/>
                      </a:lnTo>
                      <a:lnTo>
                        <a:pt x="963" y="168"/>
                      </a:lnTo>
                      <a:lnTo>
                        <a:pt x="921" y="189"/>
                      </a:lnTo>
                      <a:lnTo>
                        <a:pt x="816" y="105"/>
                      </a:lnTo>
                      <a:lnTo>
                        <a:pt x="712" y="84"/>
                      </a:lnTo>
                      <a:lnTo>
                        <a:pt x="356" y="189"/>
                      </a:lnTo>
                      <a:lnTo>
                        <a:pt x="126" y="189"/>
                      </a:lnTo>
                      <a:lnTo>
                        <a:pt x="105" y="273"/>
                      </a:lnTo>
                      <a:lnTo>
                        <a:pt x="0" y="377"/>
                      </a:lnTo>
                      <a:lnTo>
                        <a:pt x="0" y="482"/>
                      </a:lnTo>
                      <a:lnTo>
                        <a:pt x="105" y="461"/>
                      </a:lnTo>
                      <a:lnTo>
                        <a:pt x="231" y="461"/>
                      </a:lnTo>
                      <a:lnTo>
                        <a:pt x="314" y="419"/>
                      </a:lnTo>
                      <a:lnTo>
                        <a:pt x="398" y="461"/>
                      </a:lnTo>
                      <a:lnTo>
                        <a:pt x="503" y="461"/>
                      </a:lnTo>
                      <a:lnTo>
                        <a:pt x="565" y="503"/>
                      </a:lnTo>
                      <a:lnTo>
                        <a:pt x="503" y="587"/>
                      </a:lnTo>
                      <a:lnTo>
                        <a:pt x="544" y="712"/>
                      </a:lnTo>
                      <a:lnTo>
                        <a:pt x="628" y="817"/>
                      </a:lnTo>
                      <a:lnTo>
                        <a:pt x="712" y="712"/>
                      </a:lnTo>
                      <a:lnTo>
                        <a:pt x="712" y="628"/>
                      </a:lnTo>
                      <a:lnTo>
                        <a:pt x="754" y="587"/>
                      </a:lnTo>
                      <a:lnTo>
                        <a:pt x="858" y="712"/>
                      </a:lnTo>
                      <a:lnTo>
                        <a:pt x="837" y="838"/>
                      </a:lnTo>
                      <a:lnTo>
                        <a:pt x="984" y="1005"/>
                      </a:lnTo>
                      <a:lnTo>
                        <a:pt x="1088" y="984"/>
                      </a:lnTo>
                      <a:lnTo>
                        <a:pt x="1151" y="1047"/>
                      </a:lnTo>
                      <a:lnTo>
                        <a:pt x="1360" y="1047"/>
                      </a:lnTo>
                      <a:lnTo>
                        <a:pt x="1465" y="942"/>
                      </a:lnTo>
                      <a:lnTo>
                        <a:pt x="1591" y="900"/>
                      </a:lnTo>
                      <a:lnTo>
                        <a:pt x="1674" y="670"/>
                      </a:lnTo>
                      <a:lnTo>
                        <a:pt x="1591" y="503"/>
                      </a:lnTo>
                      <a:lnTo>
                        <a:pt x="1695" y="356"/>
                      </a:lnTo>
                      <a:lnTo>
                        <a:pt x="1695" y="273"/>
                      </a:lnTo>
                      <a:lnTo>
                        <a:pt x="1612" y="147"/>
                      </a:lnTo>
                      <a:lnTo>
                        <a:pt x="1653" y="64"/>
                      </a:lnTo>
                      <a:lnTo>
                        <a:pt x="1570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797" name="Google Shape;2797;p59"/>
                <p:cNvSpPr/>
                <p:nvPr/>
              </p:nvSpPr>
              <p:spPr>
                <a:xfrm>
                  <a:off x="2443425" y="1547400"/>
                  <a:ext cx="109875" cy="6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95" h="2428" extrusionOk="0">
                      <a:moveTo>
                        <a:pt x="4268" y="1"/>
                      </a:moveTo>
                      <a:lnTo>
                        <a:pt x="4185" y="43"/>
                      </a:lnTo>
                      <a:lnTo>
                        <a:pt x="4059" y="105"/>
                      </a:lnTo>
                      <a:lnTo>
                        <a:pt x="4059" y="252"/>
                      </a:lnTo>
                      <a:lnTo>
                        <a:pt x="4038" y="336"/>
                      </a:lnTo>
                      <a:lnTo>
                        <a:pt x="4059" y="377"/>
                      </a:lnTo>
                      <a:lnTo>
                        <a:pt x="3955" y="419"/>
                      </a:lnTo>
                      <a:lnTo>
                        <a:pt x="3934" y="315"/>
                      </a:lnTo>
                      <a:lnTo>
                        <a:pt x="3892" y="315"/>
                      </a:lnTo>
                      <a:lnTo>
                        <a:pt x="3871" y="377"/>
                      </a:lnTo>
                      <a:lnTo>
                        <a:pt x="3829" y="440"/>
                      </a:lnTo>
                      <a:lnTo>
                        <a:pt x="3766" y="357"/>
                      </a:lnTo>
                      <a:lnTo>
                        <a:pt x="3745" y="168"/>
                      </a:lnTo>
                      <a:lnTo>
                        <a:pt x="3641" y="64"/>
                      </a:lnTo>
                      <a:lnTo>
                        <a:pt x="3578" y="64"/>
                      </a:lnTo>
                      <a:lnTo>
                        <a:pt x="3557" y="126"/>
                      </a:lnTo>
                      <a:lnTo>
                        <a:pt x="3432" y="126"/>
                      </a:lnTo>
                      <a:lnTo>
                        <a:pt x="3306" y="64"/>
                      </a:lnTo>
                      <a:lnTo>
                        <a:pt x="3222" y="64"/>
                      </a:lnTo>
                      <a:lnTo>
                        <a:pt x="2992" y="43"/>
                      </a:lnTo>
                      <a:lnTo>
                        <a:pt x="2846" y="126"/>
                      </a:lnTo>
                      <a:lnTo>
                        <a:pt x="2804" y="231"/>
                      </a:lnTo>
                      <a:lnTo>
                        <a:pt x="2741" y="315"/>
                      </a:lnTo>
                      <a:lnTo>
                        <a:pt x="2699" y="273"/>
                      </a:lnTo>
                      <a:lnTo>
                        <a:pt x="2636" y="273"/>
                      </a:lnTo>
                      <a:lnTo>
                        <a:pt x="2364" y="482"/>
                      </a:lnTo>
                      <a:lnTo>
                        <a:pt x="2281" y="566"/>
                      </a:lnTo>
                      <a:lnTo>
                        <a:pt x="2197" y="566"/>
                      </a:lnTo>
                      <a:lnTo>
                        <a:pt x="2051" y="670"/>
                      </a:lnTo>
                      <a:lnTo>
                        <a:pt x="1946" y="691"/>
                      </a:lnTo>
                      <a:lnTo>
                        <a:pt x="1862" y="775"/>
                      </a:lnTo>
                      <a:lnTo>
                        <a:pt x="1841" y="859"/>
                      </a:lnTo>
                      <a:lnTo>
                        <a:pt x="1653" y="859"/>
                      </a:lnTo>
                      <a:lnTo>
                        <a:pt x="1590" y="880"/>
                      </a:lnTo>
                      <a:lnTo>
                        <a:pt x="1465" y="859"/>
                      </a:lnTo>
                      <a:lnTo>
                        <a:pt x="1423" y="901"/>
                      </a:lnTo>
                      <a:lnTo>
                        <a:pt x="1339" y="901"/>
                      </a:lnTo>
                      <a:lnTo>
                        <a:pt x="1151" y="1068"/>
                      </a:lnTo>
                      <a:lnTo>
                        <a:pt x="1025" y="1152"/>
                      </a:lnTo>
                      <a:lnTo>
                        <a:pt x="900" y="1089"/>
                      </a:lnTo>
                      <a:lnTo>
                        <a:pt x="795" y="1152"/>
                      </a:lnTo>
                      <a:lnTo>
                        <a:pt x="523" y="1193"/>
                      </a:lnTo>
                      <a:lnTo>
                        <a:pt x="398" y="1382"/>
                      </a:lnTo>
                      <a:lnTo>
                        <a:pt x="314" y="1382"/>
                      </a:lnTo>
                      <a:lnTo>
                        <a:pt x="167" y="1403"/>
                      </a:lnTo>
                      <a:lnTo>
                        <a:pt x="105" y="1528"/>
                      </a:lnTo>
                      <a:lnTo>
                        <a:pt x="209" y="1528"/>
                      </a:lnTo>
                      <a:lnTo>
                        <a:pt x="272" y="1591"/>
                      </a:lnTo>
                      <a:lnTo>
                        <a:pt x="167" y="1591"/>
                      </a:lnTo>
                      <a:lnTo>
                        <a:pt x="126" y="1633"/>
                      </a:lnTo>
                      <a:lnTo>
                        <a:pt x="209" y="1717"/>
                      </a:lnTo>
                      <a:lnTo>
                        <a:pt x="188" y="1779"/>
                      </a:lnTo>
                      <a:lnTo>
                        <a:pt x="0" y="1842"/>
                      </a:lnTo>
                      <a:lnTo>
                        <a:pt x="0" y="1905"/>
                      </a:lnTo>
                      <a:lnTo>
                        <a:pt x="126" y="1926"/>
                      </a:lnTo>
                      <a:lnTo>
                        <a:pt x="230" y="1905"/>
                      </a:lnTo>
                      <a:lnTo>
                        <a:pt x="293" y="1821"/>
                      </a:lnTo>
                      <a:lnTo>
                        <a:pt x="377" y="1800"/>
                      </a:lnTo>
                      <a:lnTo>
                        <a:pt x="481" y="1842"/>
                      </a:lnTo>
                      <a:lnTo>
                        <a:pt x="586" y="1989"/>
                      </a:lnTo>
                      <a:lnTo>
                        <a:pt x="586" y="2114"/>
                      </a:lnTo>
                      <a:lnTo>
                        <a:pt x="691" y="2156"/>
                      </a:lnTo>
                      <a:lnTo>
                        <a:pt x="732" y="2114"/>
                      </a:lnTo>
                      <a:lnTo>
                        <a:pt x="732" y="2009"/>
                      </a:lnTo>
                      <a:lnTo>
                        <a:pt x="753" y="1989"/>
                      </a:lnTo>
                      <a:lnTo>
                        <a:pt x="816" y="1821"/>
                      </a:lnTo>
                      <a:lnTo>
                        <a:pt x="858" y="1821"/>
                      </a:lnTo>
                      <a:lnTo>
                        <a:pt x="1004" y="1779"/>
                      </a:lnTo>
                      <a:lnTo>
                        <a:pt x="1067" y="1800"/>
                      </a:lnTo>
                      <a:lnTo>
                        <a:pt x="1046" y="1884"/>
                      </a:lnTo>
                      <a:lnTo>
                        <a:pt x="942" y="1926"/>
                      </a:lnTo>
                      <a:lnTo>
                        <a:pt x="900" y="2093"/>
                      </a:lnTo>
                      <a:lnTo>
                        <a:pt x="942" y="2156"/>
                      </a:lnTo>
                      <a:lnTo>
                        <a:pt x="858" y="2240"/>
                      </a:lnTo>
                      <a:lnTo>
                        <a:pt x="816" y="2323"/>
                      </a:lnTo>
                      <a:lnTo>
                        <a:pt x="858" y="2407"/>
                      </a:lnTo>
                      <a:lnTo>
                        <a:pt x="921" y="2323"/>
                      </a:lnTo>
                      <a:lnTo>
                        <a:pt x="1004" y="2344"/>
                      </a:lnTo>
                      <a:lnTo>
                        <a:pt x="1004" y="2428"/>
                      </a:lnTo>
                      <a:lnTo>
                        <a:pt x="1046" y="2428"/>
                      </a:lnTo>
                      <a:lnTo>
                        <a:pt x="1235" y="2323"/>
                      </a:lnTo>
                      <a:lnTo>
                        <a:pt x="1318" y="2219"/>
                      </a:lnTo>
                      <a:lnTo>
                        <a:pt x="1381" y="2240"/>
                      </a:lnTo>
                      <a:lnTo>
                        <a:pt x="1444" y="2135"/>
                      </a:lnTo>
                      <a:lnTo>
                        <a:pt x="1444" y="2009"/>
                      </a:lnTo>
                      <a:lnTo>
                        <a:pt x="1527" y="2009"/>
                      </a:lnTo>
                      <a:lnTo>
                        <a:pt x="1590" y="1905"/>
                      </a:lnTo>
                      <a:lnTo>
                        <a:pt x="1590" y="1779"/>
                      </a:lnTo>
                      <a:lnTo>
                        <a:pt x="1653" y="1717"/>
                      </a:lnTo>
                      <a:lnTo>
                        <a:pt x="1674" y="1779"/>
                      </a:lnTo>
                      <a:lnTo>
                        <a:pt x="1653" y="1842"/>
                      </a:lnTo>
                      <a:lnTo>
                        <a:pt x="1674" y="1926"/>
                      </a:lnTo>
                      <a:lnTo>
                        <a:pt x="1653" y="2051"/>
                      </a:lnTo>
                      <a:lnTo>
                        <a:pt x="1674" y="2198"/>
                      </a:lnTo>
                      <a:lnTo>
                        <a:pt x="1737" y="2198"/>
                      </a:lnTo>
                      <a:lnTo>
                        <a:pt x="1841" y="2051"/>
                      </a:lnTo>
                      <a:lnTo>
                        <a:pt x="1862" y="1926"/>
                      </a:lnTo>
                      <a:lnTo>
                        <a:pt x="1883" y="1884"/>
                      </a:lnTo>
                      <a:lnTo>
                        <a:pt x="1967" y="1842"/>
                      </a:lnTo>
                      <a:lnTo>
                        <a:pt x="2092" y="1696"/>
                      </a:lnTo>
                      <a:lnTo>
                        <a:pt x="2113" y="1570"/>
                      </a:lnTo>
                      <a:lnTo>
                        <a:pt x="2092" y="1465"/>
                      </a:lnTo>
                      <a:lnTo>
                        <a:pt x="2155" y="1361"/>
                      </a:lnTo>
                      <a:lnTo>
                        <a:pt x="2197" y="1486"/>
                      </a:lnTo>
                      <a:lnTo>
                        <a:pt x="2406" y="1361"/>
                      </a:lnTo>
                      <a:lnTo>
                        <a:pt x="2469" y="1193"/>
                      </a:lnTo>
                      <a:lnTo>
                        <a:pt x="2490" y="1089"/>
                      </a:lnTo>
                      <a:lnTo>
                        <a:pt x="2595" y="1068"/>
                      </a:lnTo>
                      <a:lnTo>
                        <a:pt x="2636" y="1047"/>
                      </a:lnTo>
                      <a:lnTo>
                        <a:pt x="2720" y="1089"/>
                      </a:lnTo>
                      <a:lnTo>
                        <a:pt x="2825" y="984"/>
                      </a:lnTo>
                      <a:lnTo>
                        <a:pt x="2888" y="1047"/>
                      </a:lnTo>
                      <a:lnTo>
                        <a:pt x="2825" y="1256"/>
                      </a:lnTo>
                      <a:lnTo>
                        <a:pt x="2678" y="1403"/>
                      </a:lnTo>
                      <a:lnTo>
                        <a:pt x="2636" y="1507"/>
                      </a:lnTo>
                      <a:lnTo>
                        <a:pt x="2574" y="1591"/>
                      </a:lnTo>
                      <a:lnTo>
                        <a:pt x="2574" y="1633"/>
                      </a:lnTo>
                      <a:lnTo>
                        <a:pt x="2469" y="1696"/>
                      </a:lnTo>
                      <a:lnTo>
                        <a:pt x="2323" y="1926"/>
                      </a:lnTo>
                      <a:lnTo>
                        <a:pt x="2323" y="1989"/>
                      </a:lnTo>
                      <a:lnTo>
                        <a:pt x="2385" y="2093"/>
                      </a:lnTo>
                      <a:lnTo>
                        <a:pt x="2364" y="2198"/>
                      </a:lnTo>
                      <a:lnTo>
                        <a:pt x="2427" y="2219"/>
                      </a:lnTo>
                      <a:lnTo>
                        <a:pt x="2532" y="2261"/>
                      </a:lnTo>
                      <a:lnTo>
                        <a:pt x="2616" y="2198"/>
                      </a:lnTo>
                      <a:lnTo>
                        <a:pt x="2720" y="2135"/>
                      </a:lnTo>
                      <a:lnTo>
                        <a:pt x="2741" y="2030"/>
                      </a:lnTo>
                      <a:lnTo>
                        <a:pt x="2741" y="1926"/>
                      </a:lnTo>
                      <a:lnTo>
                        <a:pt x="2825" y="1842"/>
                      </a:lnTo>
                      <a:lnTo>
                        <a:pt x="2888" y="1737"/>
                      </a:lnTo>
                      <a:lnTo>
                        <a:pt x="2950" y="1737"/>
                      </a:lnTo>
                      <a:lnTo>
                        <a:pt x="3013" y="1717"/>
                      </a:lnTo>
                      <a:lnTo>
                        <a:pt x="3097" y="1779"/>
                      </a:lnTo>
                      <a:lnTo>
                        <a:pt x="3201" y="1779"/>
                      </a:lnTo>
                      <a:lnTo>
                        <a:pt x="3243" y="1717"/>
                      </a:lnTo>
                      <a:lnTo>
                        <a:pt x="3432" y="1717"/>
                      </a:lnTo>
                      <a:lnTo>
                        <a:pt x="3515" y="1612"/>
                      </a:lnTo>
                      <a:lnTo>
                        <a:pt x="3557" y="1403"/>
                      </a:lnTo>
                      <a:lnTo>
                        <a:pt x="3662" y="1256"/>
                      </a:lnTo>
                      <a:lnTo>
                        <a:pt x="3662" y="1152"/>
                      </a:lnTo>
                      <a:lnTo>
                        <a:pt x="3683" y="1089"/>
                      </a:lnTo>
                      <a:lnTo>
                        <a:pt x="3766" y="1214"/>
                      </a:lnTo>
                      <a:lnTo>
                        <a:pt x="3871" y="1256"/>
                      </a:lnTo>
                      <a:lnTo>
                        <a:pt x="3892" y="1193"/>
                      </a:lnTo>
                      <a:lnTo>
                        <a:pt x="3892" y="1110"/>
                      </a:lnTo>
                      <a:lnTo>
                        <a:pt x="3787" y="963"/>
                      </a:lnTo>
                      <a:lnTo>
                        <a:pt x="3787" y="880"/>
                      </a:lnTo>
                      <a:lnTo>
                        <a:pt x="3934" y="775"/>
                      </a:lnTo>
                      <a:lnTo>
                        <a:pt x="4038" y="754"/>
                      </a:lnTo>
                      <a:lnTo>
                        <a:pt x="4143" y="691"/>
                      </a:lnTo>
                      <a:lnTo>
                        <a:pt x="4206" y="733"/>
                      </a:lnTo>
                      <a:lnTo>
                        <a:pt x="4289" y="733"/>
                      </a:lnTo>
                      <a:lnTo>
                        <a:pt x="4394" y="587"/>
                      </a:lnTo>
                      <a:lnTo>
                        <a:pt x="4373" y="524"/>
                      </a:lnTo>
                      <a:lnTo>
                        <a:pt x="4352" y="273"/>
                      </a:lnTo>
                      <a:lnTo>
                        <a:pt x="4373" y="231"/>
                      </a:lnTo>
                      <a:lnTo>
                        <a:pt x="4352" y="168"/>
                      </a:lnTo>
                      <a:lnTo>
                        <a:pt x="4352" y="22"/>
                      </a:lnTo>
                      <a:lnTo>
                        <a:pt x="4268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798" name="Google Shape;2798;p59"/>
                <p:cNvSpPr/>
                <p:nvPr/>
              </p:nvSpPr>
              <p:spPr>
                <a:xfrm>
                  <a:off x="2580975" y="1547400"/>
                  <a:ext cx="48150" cy="32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26" h="1299" extrusionOk="0">
                      <a:moveTo>
                        <a:pt x="796" y="1"/>
                      </a:moveTo>
                      <a:lnTo>
                        <a:pt x="524" y="43"/>
                      </a:lnTo>
                      <a:lnTo>
                        <a:pt x="440" y="43"/>
                      </a:lnTo>
                      <a:lnTo>
                        <a:pt x="336" y="126"/>
                      </a:lnTo>
                      <a:lnTo>
                        <a:pt x="231" y="168"/>
                      </a:lnTo>
                      <a:lnTo>
                        <a:pt x="210" y="315"/>
                      </a:lnTo>
                      <a:lnTo>
                        <a:pt x="64" y="419"/>
                      </a:lnTo>
                      <a:lnTo>
                        <a:pt x="64" y="524"/>
                      </a:lnTo>
                      <a:lnTo>
                        <a:pt x="1" y="629"/>
                      </a:lnTo>
                      <a:lnTo>
                        <a:pt x="22" y="754"/>
                      </a:lnTo>
                      <a:lnTo>
                        <a:pt x="22" y="880"/>
                      </a:lnTo>
                      <a:lnTo>
                        <a:pt x="106" y="880"/>
                      </a:lnTo>
                      <a:lnTo>
                        <a:pt x="231" y="963"/>
                      </a:lnTo>
                      <a:lnTo>
                        <a:pt x="315" y="1110"/>
                      </a:lnTo>
                      <a:lnTo>
                        <a:pt x="231" y="1193"/>
                      </a:lnTo>
                      <a:lnTo>
                        <a:pt x="252" y="1214"/>
                      </a:lnTo>
                      <a:lnTo>
                        <a:pt x="378" y="1214"/>
                      </a:lnTo>
                      <a:lnTo>
                        <a:pt x="524" y="1256"/>
                      </a:lnTo>
                      <a:lnTo>
                        <a:pt x="566" y="1214"/>
                      </a:lnTo>
                      <a:lnTo>
                        <a:pt x="691" y="1298"/>
                      </a:lnTo>
                      <a:lnTo>
                        <a:pt x="838" y="1298"/>
                      </a:lnTo>
                      <a:lnTo>
                        <a:pt x="943" y="1256"/>
                      </a:lnTo>
                      <a:lnTo>
                        <a:pt x="1068" y="1256"/>
                      </a:lnTo>
                      <a:lnTo>
                        <a:pt x="1110" y="1152"/>
                      </a:lnTo>
                      <a:lnTo>
                        <a:pt x="1110" y="1089"/>
                      </a:lnTo>
                      <a:lnTo>
                        <a:pt x="1215" y="1068"/>
                      </a:lnTo>
                      <a:lnTo>
                        <a:pt x="1256" y="984"/>
                      </a:lnTo>
                      <a:lnTo>
                        <a:pt x="1403" y="796"/>
                      </a:lnTo>
                      <a:lnTo>
                        <a:pt x="1382" y="733"/>
                      </a:lnTo>
                      <a:lnTo>
                        <a:pt x="1319" y="754"/>
                      </a:lnTo>
                      <a:lnTo>
                        <a:pt x="1215" y="733"/>
                      </a:lnTo>
                      <a:lnTo>
                        <a:pt x="1215" y="670"/>
                      </a:lnTo>
                      <a:lnTo>
                        <a:pt x="1361" y="545"/>
                      </a:lnTo>
                      <a:lnTo>
                        <a:pt x="1466" y="545"/>
                      </a:lnTo>
                      <a:lnTo>
                        <a:pt x="1738" y="440"/>
                      </a:lnTo>
                      <a:lnTo>
                        <a:pt x="1821" y="461"/>
                      </a:lnTo>
                      <a:lnTo>
                        <a:pt x="1926" y="273"/>
                      </a:lnTo>
                      <a:lnTo>
                        <a:pt x="1905" y="231"/>
                      </a:lnTo>
                      <a:lnTo>
                        <a:pt x="1779" y="210"/>
                      </a:lnTo>
                      <a:lnTo>
                        <a:pt x="1717" y="147"/>
                      </a:lnTo>
                      <a:lnTo>
                        <a:pt x="1591" y="126"/>
                      </a:lnTo>
                      <a:lnTo>
                        <a:pt x="1424" y="126"/>
                      </a:lnTo>
                      <a:lnTo>
                        <a:pt x="1403" y="105"/>
                      </a:lnTo>
                      <a:lnTo>
                        <a:pt x="1256" y="43"/>
                      </a:lnTo>
                      <a:lnTo>
                        <a:pt x="1173" y="64"/>
                      </a:lnTo>
                      <a:lnTo>
                        <a:pt x="1047" y="64"/>
                      </a:lnTo>
                      <a:lnTo>
                        <a:pt x="963" y="43"/>
                      </a:lnTo>
                      <a:lnTo>
                        <a:pt x="859" y="43"/>
                      </a:lnTo>
                      <a:lnTo>
                        <a:pt x="796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799" name="Google Shape;2799;p59"/>
                <p:cNvSpPr/>
                <p:nvPr/>
              </p:nvSpPr>
              <p:spPr>
                <a:xfrm>
                  <a:off x="2474800" y="1600250"/>
                  <a:ext cx="142825" cy="88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3" h="3537" extrusionOk="0">
                      <a:moveTo>
                        <a:pt x="2177" y="0"/>
                      </a:moveTo>
                      <a:lnTo>
                        <a:pt x="1863" y="84"/>
                      </a:lnTo>
                      <a:lnTo>
                        <a:pt x="1800" y="126"/>
                      </a:lnTo>
                      <a:lnTo>
                        <a:pt x="1863" y="188"/>
                      </a:lnTo>
                      <a:lnTo>
                        <a:pt x="1863" y="293"/>
                      </a:lnTo>
                      <a:lnTo>
                        <a:pt x="1988" y="356"/>
                      </a:lnTo>
                      <a:lnTo>
                        <a:pt x="2051" y="460"/>
                      </a:lnTo>
                      <a:lnTo>
                        <a:pt x="1967" y="439"/>
                      </a:lnTo>
                      <a:lnTo>
                        <a:pt x="1842" y="335"/>
                      </a:lnTo>
                      <a:lnTo>
                        <a:pt x="1758" y="335"/>
                      </a:lnTo>
                      <a:lnTo>
                        <a:pt x="1695" y="293"/>
                      </a:lnTo>
                      <a:lnTo>
                        <a:pt x="1591" y="293"/>
                      </a:lnTo>
                      <a:lnTo>
                        <a:pt x="1465" y="335"/>
                      </a:lnTo>
                      <a:lnTo>
                        <a:pt x="1381" y="335"/>
                      </a:lnTo>
                      <a:lnTo>
                        <a:pt x="1319" y="398"/>
                      </a:lnTo>
                      <a:lnTo>
                        <a:pt x="1256" y="502"/>
                      </a:lnTo>
                      <a:lnTo>
                        <a:pt x="1130" y="607"/>
                      </a:lnTo>
                      <a:lnTo>
                        <a:pt x="1214" y="711"/>
                      </a:lnTo>
                      <a:lnTo>
                        <a:pt x="1444" y="753"/>
                      </a:lnTo>
                      <a:lnTo>
                        <a:pt x="1549" y="753"/>
                      </a:lnTo>
                      <a:lnTo>
                        <a:pt x="1653" y="837"/>
                      </a:lnTo>
                      <a:lnTo>
                        <a:pt x="1737" y="837"/>
                      </a:lnTo>
                      <a:lnTo>
                        <a:pt x="1758" y="879"/>
                      </a:lnTo>
                      <a:lnTo>
                        <a:pt x="1695" y="921"/>
                      </a:lnTo>
                      <a:lnTo>
                        <a:pt x="1570" y="879"/>
                      </a:lnTo>
                      <a:lnTo>
                        <a:pt x="1319" y="858"/>
                      </a:lnTo>
                      <a:lnTo>
                        <a:pt x="1109" y="879"/>
                      </a:lnTo>
                      <a:lnTo>
                        <a:pt x="1026" y="858"/>
                      </a:lnTo>
                      <a:lnTo>
                        <a:pt x="921" y="879"/>
                      </a:lnTo>
                      <a:lnTo>
                        <a:pt x="754" y="1046"/>
                      </a:lnTo>
                      <a:lnTo>
                        <a:pt x="607" y="1193"/>
                      </a:lnTo>
                      <a:lnTo>
                        <a:pt x="628" y="1256"/>
                      </a:lnTo>
                      <a:lnTo>
                        <a:pt x="754" y="1256"/>
                      </a:lnTo>
                      <a:lnTo>
                        <a:pt x="942" y="1297"/>
                      </a:lnTo>
                      <a:lnTo>
                        <a:pt x="1068" y="1276"/>
                      </a:lnTo>
                      <a:lnTo>
                        <a:pt x="1214" y="1276"/>
                      </a:lnTo>
                      <a:lnTo>
                        <a:pt x="1256" y="1339"/>
                      </a:lnTo>
                      <a:lnTo>
                        <a:pt x="1340" y="1381"/>
                      </a:lnTo>
                      <a:lnTo>
                        <a:pt x="1214" y="1486"/>
                      </a:lnTo>
                      <a:lnTo>
                        <a:pt x="1068" y="1486"/>
                      </a:lnTo>
                      <a:lnTo>
                        <a:pt x="963" y="1569"/>
                      </a:lnTo>
                      <a:lnTo>
                        <a:pt x="837" y="1548"/>
                      </a:lnTo>
                      <a:lnTo>
                        <a:pt x="712" y="1465"/>
                      </a:lnTo>
                      <a:lnTo>
                        <a:pt x="503" y="1465"/>
                      </a:lnTo>
                      <a:lnTo>
                        <a:pt x="419" y="1444"/>
                      </a:lnTo>
                      <a:lnTo>
                        <a:pt x="314" y="1465"/>
                      </a:lnTo>
                      <a:lnTo>
                        <a:pt x="84" y="1611"/>
                      </a:lnTo>
                      <a:lnTo>
                        <a:pt x="126" y="1674"/>
                      </a:lnTo>
                      <a:lnTo>
                        <a:pt x="126" y="1800"/>
                      </a:lnTo>
                      <a:lnTo>
                        <a:pt x="0" y="1800"/>
                      </a:lnTo>
                      <a:lnTo>
                        <a:pt x="0" y="1862"/>
                      </a:lnTo>
                      <a:lnTo>
                        <a:pt x="189" y="1988"/>
                      </a:lnTo>
                      <a:lnTo>
                        <a:pt x="314" y="2134"/>
                      </a:lnTo>
                      <a:lnTo>
                        <a:pt x="377" y="2134"/>
                      </a:lnTo>
                      <a:lnTo>
                        <a:pt x="398" y="2030"/>
                      </a:lnTo>
                      <a:lnTo>
                        <a:pt x="482" y="2072"/>
                      </a:lnTo>
                      <a:lnTo>
                        <a:pt x="419" y="2134"/>
                      </a:lnTo>
                      <a:lnTo>
                        <a:pt x="544" y="2239"/>
                      </a:lnTo>
                      <a:lnTo>
                        <a:pt x="544" y="2385"/>
                      </a:lnTo>
                      <a:lnTo>
                        <a:pt x="649" y="2427"/>
                      </a:lnTo>
                      <a:lnTo>
                        <a:pt x="733" y="2344"/>
                      </a:lnTo>
                      <a:lnTo>
                        <a:pt x="733" y="2218"/>
                      </a:lnTo>
                      <a:lnTo>
                        <a:pt x="796" y="2239"/>
                      </a:lnTo>
                      <a:lnTo>
                        <a:pt x="900" y="2239"/>
                      </a:lnTo>
                      <a:lnTo>
                        <a:pt x="837" y="2323"/>
                      </a:lnTo>
                      <a:lnTo>
                        <a:pt x="837" y="2427"/>
                      </a:lnTo>
                      <a:lnTo>
                        <a:pt x="963" y="2511"/>
                      </a:lnTo>
                      <a:lnTo>
                        <a:pt x="1068" y="2490"/>
                      </a:lnTo>
                      <a:lnTo>
                        <a:pt x="1109" y="2406"/>
                      </a:lnTo>
                      <a:lnTo>
                        <a:pt x="1277" y="2323"/>
                      </a:lnTo>
                      <a:lnTo>
                        <a:pt x="1319" y="2197"/>
                      </a:lnTo>
                      <a:lnTo>
                        <a:pt x="1340" y="2176"/>
                      </a:lnTo>
                      <a:lnTo>
                        <a:pt x="1423" y="2281"/>
                      </a:lnTo>
                      <a:lnTo>
                        <a:pt x="1465" y="2197"/>
                      </a:lnTo>
                      <a:lnTo>
                        <a:pt x="1591" y="2176"/>
                      </a:lnTo>
                      <a:lnTo>
                        <a:pt x="1674" y="2176"/>
                      </a:lnTo>
                      <a:lnTo>
                        <a:pt x="1549" y="2281"/>
                      </a:lnTo>
                      <a:lnTo>
                        <a:pt x="1423" y="2344"/>
                      </a:lnTo>
                      <a:lnTo>
                        <a:pt x="1423" y="2448"/>
                      </a:lnTo>
                      <a:lnTo>
                        <a:pt x="1570" y="2511"/>
                      </a:lnTo>
                      <a:lnTo>
                        <a:pt x="1674" y="2490"/>
                      </a:lnTo>
                      <a:lnTo>
                        <a:pt x="1737" y="2532"/>
                      </a:lnTo>
                      <a:lnTo>
                        <a:pt x="1842" y="2511"/>
                      </a:lnTo>
                      <a:lnTo>
                        <a:pt x="1946" y="2490"/>
                      </a:lnTo>
                      <a:lnTo>
                        <a:pt x="2009" y="2406"/>
                      </a:lnTo>
                      <a:lnTo>
                        <a:pt x="2093" y="2490"/>
                      </a:lnTo>
                      <a:lnTo>
                        <a:pt x="2093" y="2553"/>
                      </a:lnTo>
                      <a:lnTo>
                        <a:pt x="2260" y="2553"/>
                      </a:lnTo>
                      <a:lnTo>
                        <a:pt x="2407" y="2490"/>
                      </a:lnTo>
                      <a:lnTo>
                        <a:pt x="2407" y="2553"/>
                      </a:lnTo>
                      <a:lnTo>
                        <a:pt x="2574" y="2553"/>
                      </a:lnTo>
                      <a:lnTo>
                        <a:pt x="2637" y="2490"/>
                      </a:lnTo>
                      <a:lnTo>
                        <a:pt x="2700" y="2532"/>
                      </a:lnTo>
                      <a:lnTo>
                        <a:pt x="2616" y="2595"/>
                      </a:lnTo>
                      <a:lnTo>
                        <a:pt x="2595" y="2657"/>
                      </a:lnTo>
                      <a:lnTo>
                        <a:pt x="2323" y="2657"/>
                      </a:lnTo>
                      <a:lnTo>
                        <a:pt x="2218" y="2741"/>
                      </a:lnTo>
                      <a:lnTo>
                        <a:pt x="2156" y="2720"/>
                      </a:lnTo>
                      <a:lnTo>
                        <a:pt x="2009" y="2720"/>
                      </a:lnTo>
                      <a:lnTo>
                        <a:pt x="1842" y="2657"/>
                      </a:lnTo>
                      <a:lnTo>
                        <a:pt x="1653" y="2657"/>
                      </a:lnTo>
                      <a:lnTo>
                        <a:pt x="1486" y="2741"/>
                      </a:lnTo>
                      <a:lnTo>
                        <a:pt x="1381" y="2741"/>
                      </a:lnTo>
                      <a:lnTo>
                        <a:pt x="1256" y="2720"/>
                      </a:lnTo>
                      <a:lnTo>
                        <a:pt x="1172" y="2762"/>
                      </a:lnTo>
                      <a:lnTo>
                        <a:pt x="1005" y="2720"/>
                      </a:lnTo>
                      <a:lnTo>
                        <a:pt x="837" y="2762"/>
                      </a:lnTo>
                      <a:lnTo>
                        <a:pt x="816" y="2950"/>
                      </a:lnTo>
                      <a:lnTo>
                        <a:pt x="837" y="3034"/>
                      </a:lnTo>
                      <a:lnTo>
                        <a:pt x="796" y="3160"/>
                      </a:lnTo>
                      <a:lnTo>
                        <a:pt x="921" y="3285"/>
                      </a:lnTo>
                      <a:lnTo>
                        <a:pt x="963" y="3390"/>
                      </a:lnTo>
                      <a:lnTo>
                        <a:pt x="1130" y="3432"/>
                      </a:lnTo>
                      <a:lnTo>
                        <a:pt x="1319" y="3494"/>
                      </a:lnTo>
                      <a:lnTo>
                        <a:pt x="1465" y="3494"/>
                      </a:lnTo>
                      <a:lnTo>
                        <a:pt x="1633" y="3452"/>
                      </a:lnTo>
                      <a:lnTo>
                        <a:pt x="1779" y="3452"/>
                      </a:lnTo>
                      <a:lnTo>
                        <a:pt x="1800" y="3536"/>
                      </a:lnTo>
                      <a:lnTo>
                        <a:pt x="1946" y="3536"/>
                      </a:lnTo>
                      <a:lnTo>
                        <a:pt x="2072" y="3473"/>
                      </a:lnTo>
                      <a:lnTo>
                        <a:pt x="2093" y="3473"/>
                      </a:lnTo>
                      <a:lnTo>
                        <a:pt x="2218" y="3452"/>
                      </a:lnTo>
                      <a:lnTo>
                        <a:pt x="2260" y="3369"/>
                      </a:lnTo>
                      <a:lnTo>
                        <a:pt x="2386" y="3369"/>
                      </a:lnTo>
                      <a:lnTo>
                        <a:pt x="2428" y="3348"/>
                      </a:lnTo>
                      <a:lnTo>
                        <a:pt x="2469" y="3243"/>
                      </a:lnTo>
                      <a:lnTo>
                        <a:pt x="2532" y="3222"/>
                      </a:lnTo>
                      <a:lnTo>
                        <a:pt x="2616" y="3222"/>
                      </a:lnTo>
                      <a:lnTo>
                        <a:pt x="2679" y="3139"/>
                      </a:lnTo>
                      <a:lnTo>
                        <a:pt x="2741" y="3180"/>
                      </a:lnTo>
                      <a:lnTo>
                        <a:pt x="2909" y="3180"/>
                      </a:lnTo>
                      <a:lnTo>
                        <a:pt x="2930" y="3222"/>
                      </a:lnTo>
                      <a:lnTo>
                        <a:pt x="3055" y="3222"/>
                      </a:lnTo>
                      <a:lnTo>
                        <a:pt x="3118" y="3160"/>
                      </a:lnTo>
                      <a:lnTo>
                        <a:pt x="3306" y="3076"/>
                      </a:lnTo>
                      <a:lnTo>
                        <a:pt x="3369" y="3076"/>
                      </a:lnTo>
                      <a:lnTo>
                        <a:pt x="3453" y="3055"/>
                      </a:lnTo>
                      <a:lnTo>
                        <a:pt x="3453" y="2971"/>
                      </a:lnTo>
                      <a:lnTo>
                        <a:pt x="3537" y="3013"/>
                      </a:lnTo>
                      <a:lnTo>
                        <a:pt x="3557" y="3076"/>
                      </a:lnTo>
                      <a:lnTo>
                        <a:pt x="3516" y="3160"/>
                      </a:lnTo>
                      <a:lnTo>
                        <a:pt x="3516" y="3222"/>
                      </a:lnTo>
                      <a:lnTo>
                        <a:pt x="3662" y="3264"/>
                      </a:lnTo>
                      <a:lnTo>
                        <a:pt x="3746" y="3243"/>
                      </a:lnTo>
                      <a:lnTo>
                        <a:pt x="3767" y="3160"/>
                      </a:lnTo>
                      <a:lnTo>
                        <a:pt x="3892" y="3118"/>
                      </a:lnTo>
                      <a:lnTo>
                        <a:pt x="3934" y="3118"/>
                      </a:lnTo>
                      <a:lnTo>
                        <a:pt x="3955" y="3180"/>
                      </a:lnTo>
                      <a:lnTo>
                        <a:pt x="3871" y="3264"/>
                      </a:lnTo>
                      <a:lnTo>
                        <a:pt x="3892" y="3348"/>
                      </a:lnTo>
                      <a:lnTo>
                        <a:pt x="4039" y="3390"/>
                      </a:lnTo>
                      <a:lnTo>
                        <a:pt x="4206" y="3369"/>
                      </a:lnTo>
                      <a:lnTo>
                        <a:pt x="4394" y="3285"/>
                      </a:lnTo>
                      <a:lnTo>
                        <a:pt x="4478" y="3285"/>
                      </a:lnTo>
                      <a:lnTo>
                        <a:pt x="4583" y="3264"/>
                      </a:lnTo>
                      <a:lnTo>
                        <a:pt x="4666" y="3327"/>
                      </a:lnTo>
                      <a:lnTo>
                        <a:pt x="4708" y="3285"/>
                      </a:lnTo>
                      <a:lnTo>
                        <a:pt x="4708" y="3243"/>
                      </a:lnTo>
                      <a:lnTo>
                        <a:pt x="4771" y="3222"/>
                      </a:lnTo>
                      <a:lnTo>
                        <a:pt x="4834" y="3222"/>
                      </a:lnTo>
                      <a:lnTo>
                        <a:pt x="4876" y="3139"/>
                      </a:lnTo>
                      <a:lnTo>
                        <a:pt x="4876" y="3055"/>
                      </a:lnTo>
                      <a:lnTo>
                        <a:pt x="4980" y="2971"/>
                      </a:lnTo>
                      <a:lnTo>
                        <a:pt x="5085" y="2971"/>
                      </a:lnTo>
                      <a:lnTo>
                        <a:pt x="5190" y="2804"/>
                      </a:lnTo>
                      <a:lnTo>
                        <a:pt x="5190" y="2720"/>
                      </a:lnTo>
                      <a:lnTo>
                        <a:pt x="5210" y="2657"/>
                      </a:lnTo>
                      <a:lnTo>
                        <a:pt x="5294" y="2657"/>
                      </a:lnTo>
                      <a:lnTo>
                        <a:pt x="5399" y="2616"/>
                      </a:lnTo>
                      <a:lnTo>
                        <a:pt x="5524" y="2490"/>
                      </a:lnTo>
                      <a:lnTo>
                        <a:pt x="5650" y="2218"/>
                      </a:lnTo>
                      <a:lnTo>
                        <a:pt x="5713" y="2072"/>
                      </a:lnTo>
                      <a:lnTo>
                        <a:pt x="5650" y="1967"/>
                      </a:lnTo>
                      <a:lnTo>
                        <a:pt x="5566" y="1779"/>
                      </a:lnTo>
                      <a:lnTo>
                        <a:pt x="5441" y="1695"/>
                      </a:lnTo>
                      <a:lnTo>
                        <a:pt x="5357" y="1695"/>
                      </a:lnTo>
                      <a:lnTo>
                        <a:pt x="5190" y="1820"/>
                      </a:lnTo>
                      <a:lnTo>
                        <a:pt x="5190" y="1925"/>
                      </a:lnTo>
                      <a:lnTo>
                        <a:pt x="5106" y="2072"/>
                      </a:lnTo>
                      <a:lnTo>
                        <a:pt x="5127" y="2092"/>
                      </a:lnTo>
                      <a:lnTo>
                        <a:pt x="5106" y="2134"/>
                      </a:lnTo>
                      <a:lnTo>
                        <a:pt x="5022" y="2134"/>
                      </a:lnTo>
                      <a:lnTo>
                        <a:pt x="4918" y="2239"/>
                      </a:lnTo>
                      <a:lnTo>
                        <a:pt x="4897" y="2197"/>
                      </a:lnTo>
                      <a:lnTo>
                        <a:pt x="4980" y="2009"/>
                      </a:lnTo>
                      <a:lnTo>
                        <a:pt x="5001" y="1883"/>
                      </a:lnTo>
                      <a:lnTo>
                        <a:pt x="4834" y="1800"/>
                      </a:lnTo>
                      <a:lnTo>
                        <a:pt x="4771" y="1820"/>
                      </a:lnTo>
                      <a:lnTo>
                        <a:pt x="4687" y="1904"/>
                      </a:lnTo>
                      <a:lnTo>
                        <a:pt x="4499" y="2009"/>
                      </a:lnTo>
                      <a:lnTo>
                        <a:pt x="4457" y="2113"/>
                      </a:lnTo>
                      <a:lnTo>
                        <a:pt x="4394" y="2030"/>
                      </a:lnTo>
                      <a:lnTo>
                        <a:pt x="4415" y="1925"/>
                      </a:lnTo>
                      <a:lnTo>
                        <a:pt x="4583" y="1800"/>
                      </a:lnTo>
                      <a:lnTo>
                        <a:pt x="4771" y="1695"/>
                      </a:lnTo>
                      <a:lnTo>
                        <a:pt x="4834" y="1569"/>
                      </a:lnTo>
                      <a:lnTo>
                        <a:pt x="4813" y="1507"/>
                      </a:lnTo>
                      <a:lnTo>
                        <a:pt x="4666" y="1507"/>
                      </a:lnTo>
                      <a:lnTo>
                        <a:pt x="4562" y="1548"/>
                      </a:lnTo>
                      <a:lnTo>
                        <a:pt x="4499" y="1548"/>
                      </a:lnTo>
                      <a:lnTo>
                        <a:pt x="4499" y="1486"/>
                      </a:lnTo>
                      <a:lnTo>
                        <a:pt x="4583" y="1402"/>
                      </a:lnTo>
                      <a:lnTo>
                        <a:pt x="4771" y="1276"/>
                      </a:lnTo>
                      <a:lnTo>
                        <a:pt x="4813" y="1276"/>
                      </a:lnTo>
                      <a:lnTo>
                        <a:pt x="4876" y="1235"/>
                      </a:lnTo>
                      <a:lnTo>
                        <a:pt x="4876" y="942"/>
                      </a:lnTo>
                      <a:lnTo>
                        <a:pt x="4834" y="921"/>
                      </a:lnTo>
                      <a:lnTo>
                        <a:pt x="4834" y="753"/>
                      </a:lnTo>
                      <a:lnTo>
                        <a:pt x="4876" y="649"/>
                      </a:lnTo>
                      <a:lnTo>
                        <a:pt x="4876" y="565"/>
                      </a:lnTo>
                      <a:lnTo>
                        <a:pt x="4938" y="502"/>
                      </a:lnTo>
                      <a:lnTo>
                        <a:pt x="5022" y="502"/>
                      </a:lnTo>
                      <a:lnTo>
                        <a:pt x="5085" y="419"/>
                      </a:lnTo>
                      <a:lnTo>
                        <a:pt x="5022" y="335"/>
                      </a:lnTo>
                      <a:lnTo>
                        <a:pt x="5043" y="251"/>
                      </a:lnTo>
                      <a:lnTo>
                        <a:pt x="4897" y="188"/>
                      </a:lnTo>
                      <a:lnTo>
                        <a:pt x="4813" y="188"/>
                      </a:lnTo>
                      <a:lnTo>
                        <a:pt x="4562" y="419"/>
                      </a:lnTo>
                      <a:lnTo>
                        <a:pt x="4415" y="460"/>
                      </a:lnTo>
                      <a:lnTo>
                        <a:pt x="4374" y="565"/>
                      </a:lnTo>
                      <a:lnTo>
                        <a:pt x="4394" y="628"/>
                      </a:lnTo>
                      <a:lnTo>
                        <a:pt x="4290" y="628"/>
                      </a:lnTo>
                      <a:lnTo>
                        <a:pt x="4248" y="607"/>
                      </a:lnTo>
                      <a:lnTo>
                        <a:pt x="4143" y="649"/>
                      </a:lnTo>
                      <a:lnTo>
                        <a:pt x="4039" y="816"/>
                      </a:lnTo>
                      <a:lnTo>
                        <a:pt x="4081" y="942"/>
                      </a:lnTo>
                      <a:lnTo>
                        <a:pt x="4081" y="1067"/>
                      </a:lnTo>
                      <a:lnTo>
                        <a:pt x="4143" y="1130"/>
                      </a:lnTo>
                      <a:lnTo>
                        <a:pt x="4206" y="1297"/>
                      </a:lnTo>
                      <a:lnTo>
                        <a:pt x="4143" y="1465"/>
                      </a:lnTo>
                      <a:lnTo>
                        <a:pt x="4039" y="1465"/>
                      </a:lnTo>
                      <a:lnTo>
                        <a:pt x="3871" y="1507"/>
                      </a:lnTo>
                      <a:lnTo>
                        <a:pt x="3788" y="1507"/>
                      </a:lnTo>
                      <a:lnTo>
                        <a:pt x="3746" y="1569"/>
                      </a:lnTo>
                      <a:lnTo>
                        <a:pt x="3788" y="1674"/>
                      </a:lnTo>
                      <a:lnTo>
                        <a:pt x="3788" y="1758"/>
                      </a:lnTo>
                      <a:lnTo>
                        <a:pt x="3892" y="1883"/>
                      </a:lnTo>
                      <a:lnTo>
                        <a:pt x="3955" y="2072"/>
                      </a:lnTo>
                      <a:lnTo>
                        <a:pt x="3767" y="2134"/>
                      </a:lnTo>
                      <a:lnTo>
                        <a:pt x="3788" y="2197"/>
                      </a:lnTo>
                      <a:lnTo>
                        <a:pt x="3829" y="2239"/>
                      </a:lnTo>
                      <a:lnTo>
                        <a:pt x="3746" y="2281"/>
                      </a:lnTo>
                      <a:lnTo>
                        <a:pt x="3662" y="2134"/>
                      </a:lnTo>
                      <a:lnTo>
                        <a:pt x="3453" y="2092"/>
                      </a:lnTo>
                      <a:lnTo>
                        <a:pt x="3411" y="2113"/>
                      </a:lnTo>
                      <a:lnTo>
                        <a:pt x="3265" y="2092"/>
                      </a:lnTo>
                      <a:lnTo>
                        <a:pt x="3244" y="2009"/>
                      </a:lnTo>
                      <a:lnTo>
                        <a:pt x="3202" y="1967"/>
                      </a:lnTo>
                      <a:lnTo>
                        <a:pt x="3118" y="2030"/>
                      </a:lnTo>
                      <a:lnTo>
                        <a:pt x="2993" y="2092"/>
                      </a:lnTo>
                      <a:lnTo>
                        <a:pt x="2930" y="2030"/>
                      </a:lnTo>
                      <a:lnTo>
                        <a:pt x="2930" y="1820"/>
                      </a:lnTo>
                      <a:lnTo>
                        <a:pt x="3034" y="1758"/>
                      </a:lnTo>
                      <a:lnTo>
                        <a:pt x="3118" y="1507"/>
                      </a:lnTo>
                      <a:lnTo>
                        <a:pt x="3034" y="1507"/>
                      </a:lnTo>
                      <a:lnTo>
                        <a:pt x="2909" y="1465"/>
                      </a:lnTo>
                      <a:lnTo>
                        <a:pt x="2804" y="1486"/>
                      </a:lnTo>
                      <a:lnTo>
                        <a:pt x="2783" y="1402"/>
                      </a:lnTo>
                      <a:lnTo>
                        <a:pt x="2888" y="1381"/>
                      </a:lnTo>
                      <a:lnTo>
                        <a:pt x="2993" y="1402"/>
                      </a:lnTo>
                      <a:lnTo>
                        <a:pt x="3034" y="1339"/>
                      </a:lnTo>
                      <a:lnTo>
                        <a:pt x="3013" y="1088"/>
                      </a:lnTo>
                      <a:lnTo>
                        <a:pt x="2909" y="963"/>
                      </a:lnTo>
                      <a:lnTo>
                        <a:pt x="2951" y="879"/>
                      </a:lnTo>
                      <a:lnTo>
                        <a:pt x="3013" y="858"/>
                      </a:lnTo>
                      <a:lnTo>
                        <a:pt x="3034" y="774"/>
                      </a:lnTo>
                      <a:lnTo>
                        <a:pt x="2951" y="711"/>
                      </a:lnTo>
                      <a:lnTo>
                        <a:pt x="2951" y="649"/>
                      </a:lnTo>
                      <a:lnTo>
                        <a:pt x="2909" y="565"/>
                      </a:lnTo>
                      <a:lnTo>
                        <a:pt x="2825" y="565"/>
                      </a:lnTo>
                      <a:lnTo>
                        <a:pt x="2783" y="523"/>
                      </a:lnTo>
                      <a:lnTo>
                        <a:pt x="2700" y="565"/>
                      </a:lnTo>
                      <a:lnTo>
                        <a:pt x="2490" y="565"/>
                      </a:lnTo>
                      <a:lnTo>
                        <a:pt x="2428" y="502"/>
                      </a:lnTo>
                      <a:lnTo>
                        <a:pt x="2532" y="335"/>
                      </a:lnTo>
                      <a:lnTo>
                        <a:pt x="2616" y="293"/>
                      </a:lnTo>
                      <a:lnTo>
                        <a:pt x="2574" y="126"/>
                      </a:lnTo>
                      <a:lnTo>
                        <a:pt x="2469" y="21"/>
                      </a:lnTo>
                      <a:lnTo>
                        <a:pt x="2281" y="21"/>
                      </a:lnTo>
                      <a:lnTo>
                        <a:pt x="2177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800" name="Google Shape;2800;p59"/>
                <p:cNvSpPr/>
                <p:nvPr/>
              </p:nvSpPr>
              <p:spPr>
                <a:xfrm>
                  <a:off x="2638000" y="1637900"/>
                  <a:ext cx="69075" cy="67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63" h="2700" extrusionOk="0">
                      <a:moveTo>
                        <a:pt x="1884" y="1"/>
                      </a:moveTo>
                      <a:lnTo>
                        <a:pt x="1758" y="84"/>
                      </a:lnTo>
                      <a:lnTo>
                        <a:pt x="1654" y="84"/>
                      </a:lnTo>
                      <a:lnTo>
                        <a:pt x="1612" y="126"/>
                      </a:lnTo>
                      <a:lnTo>
                        <a:pt x="1507" y="126"/>
                      </a:lnTo>
                      <a:lnTo>
                        <a:pt x="1423" y="189"/>
                      </a:lnTo>
                      <a:lnTo>
                        <a:pt x="1423" y="335"/>
                      </a:lnTo>
                      <a:lnTo>
                        <a:pt x="1403" y="398"/>
                      </a:lnTo>
                      <a:lnTo>
                        <a:pt x="1423" y="545"/>
                      </a:lnTo>
                      <a:lnTo>
                        <a:pt x="1528" y="649"/>
                      </a:lnTo>
                      <a:lnTo>
                        <a:pt x="1549" y="733"/>
                      </a:lnTo>
                      <a:lnTo>
                        <a:pt x="1549" y="733"/>
                      </a:lnTo>
                      <a:lnTo>
                        <a:pt x="1444" y="691"/>
                      </a:lnTo>
                      <a:lnTo>
                        <a:pt x="1361" y="691"/>
                      </a:lnTo>
                      <a:lnTo>
                        <a:pt x="1340" y="733"/>
                      </a:lnTo>
                      <a:lnTo>
                        <a:pt x="1528" y="858"/>
                      </a:lnTo>
                      <a:lnTo>
                        <a:pt x="1528" y="963"/>
                      </a:lnTo>
                      <a:lnTo>
                        <a:pt x="1423" y="1005"/>
                      </a:lnTo>
                      <a:lnTo>
                        <a:pt x="1403" y="1151"/>
                      </a:lnTo>
                      <a:lnTo>
                        <a:pt x="1444" y="1235"/>
                      </a:lnTo>
                      <a:lnTo>
                        <a:pt x="1340" y="1319"/>
                      </a:lnTo>
                      <a:lnTo>
                        <a:pt x="1235" y="1256"/>
                      </a:lnTo>
                      <a:lnTo>
                        <a:pt x="1235" y="1214"/>
                      </a:lnTo>
                      <a:lnTo>
                        <a:pt x="1256" y="1110"/>
                      </a:lnTo>
                      <a:lnTo>
                        <a:pt x="1235" y="796"/>
                      </a:lnTo>
                      <a:lnTo>
                        <a:pt x="1151" y="712"/>
                      </a:lnTo>
                      <a:lnTo>
                        <a:pt x="1131" y="628"/>
                      </a:lnTo>
                      <a:lnTo>
                        <a:pt x="1151" y="586"/>
                      </a:lnTo>
                      <a:lnTo>
                        <a:pt x="1151" y="482"/>
                      </a:lnTo>
                      <a:lnTo>
                        <a:pt x="1110" y="419"/>
                      </a:lnTo>
                      <a:lnTo>
                        <a:pt x="1089" y="314"/>
                      </a:lnTo>
                      <a:lnTo>
                        <a:pt x="1026" y="273"/>
                      </a:lnTo>
                      <a:lnTo>
                        <a:pt x="900" y="314"/>
                      </a:lnTo>
                      <a:lnTo>
                        <a:pt x="879" y="377"/>
                      </a:lnTo>
                      <a:lnTo>
                        <a:pt x="775" y="461"/>
                      </a:lnTo>
                      <a:lnTo>
                        <a:pt x="733" y="524"/>
                      </a:lnTo>
                      <a:lnTo>
                        <a:pt x="796" y="566"/>
                      </a:lnTo>
                      <a:lnTo>
                        <a:pt x="838" y="566"/>
                      </a:lnTo>
                      <a:lnTo>
                        <a:pt x="900" y="628"/>
                      </a:lnTo>
                      <a:lnTo>
                        <a:pt x="796" y="670"/>
                      </a:lnTo>
                      <a:lnTo>
                        <a:pt x="775" y="733"/>
                      </a:lnTo>
                      <a:lnTo>
                        <a:pt x="670" y="796"/>
                      </a:lnTo>
                      <a:lnTo>
                        <a:pt x="628" y="942"/>
                      </a:lnTo>
                      <a:lnTo>
                        <a:pt x="733" y="984"/>
                      </a:lnTo>
                      <a:lnTo>
                        <a:pt x="733" y="1026"/>
                      </a:lnTo>
                      <a:lnTo>
                        <a:pt x="607" y="1068"/>
                      </a:lnTo>
                      <a:lnTo>
                        <a:pt x="587" y="1172"/>
                      </a:lnTo>
                      <a:lnTo>
                        <a:pt x="628" y="1256"/>
                      </a:lnTo>
                      <a:lnTo>
                        <a:pt x="670" y="1361"/>
                      </a:lnTo>
                      <a:lnTo>
                        <a:pt x="607" y="1423"/>
                      </a:lnTo>
                      <a:lnTo>
                        <a:pt x="566" y="1382"/>
                      </a:lnTo>
                      <a:lnTo>
                        <a:pt x="566" y="1235"/>
                      </a:lnTo>
                      <a:lnTo>
                        <a:pt x="503" y="1214"/>
                      </a:lnTo>
                      <a:lnTo>
                        <a:pt x="503" y="1110"/>
                      </a:lnTo>
                      <a:lnTo>
                        <a:pt x="461" y="1130"/>
                      </a:lnTo>
                      <a:lnTo>
                        <a:pt x="294" y="1130"/>
                      </a:lnTo>
                      <a:lnTo>
                        <a:pt x="273" y="1214"/>
                      </a:lnTo>
                      <a:lnTo>
                        <a:pt x="335" y="1256"/>
                      </a:lnTo>
                      <a:lnTo>
                        <a:pt x="252" y="1298"/>
                      </a:lnTo>
                      <a:lnTo>
                        <a:pt x="168" y="1235"/>
                      </a:lnTo>
                      <a:lnTo>
                        <a:pt x="84" y="1298"/>
                      </a:lnTo>
                      <a:lnTo>
                        <a:pt x="1" y="1256"/>
                      </a:lnTo>
                      <a:lnTo>
                        <a:pt x="1" y="1402"/>
                      </a:lnTo>
                      <a:lnTo>
                        <a:pt x="63" y="1444"/>
                      </a:lnTo>
                      <a:lnTo>
                        <a:pt x="147" y="1444"/>
                      </a:lnTo>
                      <a:lnTo>
                        <a:pt x="189" y="1465"/>
                      </a:lnTo>
                      <a:lnTo>
                        <a:pt x="252" y="1444"/>
                      </a:lnTo>
                      <a:lnTo>
                        <a:pt x="356" y="1444"/>
                      </a:lnTo>
                      <a:lnTo>
                        <a:pt x="419" y="1465"/>
                      </a:lnTo>
                      <a:lnTo>
                        <a:pt x="503" y="1444"/>
                      </a:lnTo>
                      <a:lnTo>
                        <a:pt x="628" y="1507"/>
                      </a:lnTo>
                      <a:lnTo>
                        <a:pt x="796" y="1465"/>
                      </a:lnTo>
                      <a:lnTo>
                        <a:pt x="879" y="1528"/>
                      </a:lnTo>
                      <a:lnTo>
                        <a:pt x="984" y="1528"/>
                      </a:lnTo>
                      <a:lnTo>
                        <a:pt x="1444" y="1612"/>
                      </a:lnTo>
                      <a:lnTo>
                        <a:pt x="1507" y="1654"/>
                      </a:lnTo>
                      <a:lnTo>
                        <a:pt x="1423" y="1695"/>
                      </a:lnTo>
                      <a:lnTo>
                        <a:pt x="1298" y="1674"/>
                      </a:lnTo>
                      <a:lnTo>
                        <a:pt x="1151" y="1674"/>
                      </a:lnTo>
                      <a:lnTo>
                        <a:pt x="1047" y="1737"/>
                      </a:lnTo>
                      <a:lnTo>
                        <a:pt x="879" y="1758"/>
                      </a:lnTo>
                      <a:lnTo>
                        <a:pt x="921" y="1758"/>
                      </a:lnTo>
                      <a:lnTo>
                        <a:pt x="984" y="1800"/>
                      </a:lnTo>
                      <a:lnTo>
                        <a:pt x="921" y="1842"/>
                      </a:lnTo>
                      <a:lnTo>
                        <a:pt x="754" y="1779"/>
                      </a:lnTo>
                      <a:lnTo>
                        <a:pt x="670" y="1758"/>
                      </a:lnTo>
                      <a:lnTo>
                        <a:pt x="587" y="1800"/>
                      </a:lnTo>
                      <a:lnTo>
                        <a:pt x="607" y="1863"/>
                      </a:lnTo>
                      <a:lnTo>
                        <a:pt x="587" y="1905"/>
                      </a:lnTo>
                      <a:lnTo>
                        <a:pt x="524" y="1863"/>
                      </a:lnTo>
                      <a:lnTo>
                        <a:pt x="482" y="1863"/>
                      </a:lnTo>
                      <a:lnTo>
                        <a:pt x="503" y="1905"/>
                      </a:lnTo>
                      <a:lnTo>
                        <a:pt x="503" y="1967"/>
                      </a:lnTo>
                      <a:lnTo>
                        <a:pt x="566" y="2009"/>
                      </a:lnTo>
                      <a:lnTo>
                        <a:pt x="649" y="2051"/>
                      </a:lnTo>
                      <a:lnTo>
                        <a:pt x="607" y="2114"/>
                      </a:lnTo>
                      <a:lnTo>
                        <a:pt x="670" y="2198"/>
                      </a:lnTo>
                      <a:lnTo>
                        <a:pt x="607" y="2198"/>
                      </a:lnTo>
                      <a:lnTo>
                        <a:pt x="566" y="2114"/>
                      </a:lnTo>
                      <a:lnTo>
                        <a:pt x="503" y="2114"/>
                      </a:lnTo>
                      <a:lnTo>
                        <a:pt x="461" y="2218"/>
                      </a:lnTo>
                      <a:lnTo>
                        <a:pt x="461" y="2281"/>
                      </a:lnTo>
                      <a:lnTo>
                        <a:pt x="440" y="2323"/>
                      </a:lnTo>
                      <a:lnTo>
                        <a:pt x="440" y="2428"/>
                      </a:lnTo>
                      <a:lnTo>
                        <a:pt x="503" y="2491"/>
                      </a:lnTo>
                      <a:lnTo>
                        <a:pt x="607" y="2491"/>
                      </a:lnTo>
                      <a:lnTo>
                        <a:pt x="670" y="2532"/>
                      </a:lnTo>
                      <a:lnTo>
                        <a:pt x="712" y="2532"/>
                      </a:lnTo>
                      <a:lnTo>
                        <a:pt x="775" y="2470"/>
                      </a:lnTo>
                      <a:lnTo>
                        <a:pt x="900" y="2407"/>
                      </a:lnTo>
                      <a:lnTo>
                        <a:pt x="817" y="2511"/>
                      </a:lnTo>
                      <a:lnTo>
                        <a:pt x="859" y="2595"/>
                      </a:lnTo>
                      <a:lnTo>
                        <a:pt x="921" y="2595"/>
                      </a:lnTo>
                      <a:lnTo>
                        <a:pt x="1005" y="2511"/>
                      </a:lnTo>
                      <a:lnTo>
                        <a:pt x="1026" y="2574"/>
                      </a:lnTo>
                      <a:lnTo>
                        <a:pt x="1068" y="2679"/>
                      </a:lnTo>
                      <a:lnTo>
                        <a:pt x="1382" y="2700"/>
                      </a:lnTo>
                      <a:lnTo>
                        <a:pt x="1444" y="2595"/>
                      </a:lnTo>
                      <a:lnTo>
                        <a:pt x="1423" y="2511"/>
                      </a:lnTo>
                      <a:lnTo>
                        <a:pt x="1444" y="2407"/>
                      </a:lnTo>
                      <a:lnTo>
                        <a:pt x="1507" y="2365"/>
                      </a:lnTo>
                      <a:lnTo>
                        <a:pt x="1528" y="2407"/>
                      </a:lnTo>
                      <a:lnTo>
                        <a:pt x="1528" y="2511"/>
                      </a:lnTo>
                      <a:lnTo>
                        <a:pt x="1570" y="2616"/>
                      </a:lnTo>
                      <a:lnTo>
                        <a:pt x="1612" y="2574"/>
                      </a:lnTo>
                      <a:lnTo>
                        <a:pt x="1612" y="2470"/>
                      </a:lnTo>
                      <a:lnTo>
                        <a:pt x="1612" y="2407"/>
                      </a:lnTo>
                      <a:lnTo>
                        <a:pt x="1654" y="2323"/>
                      </a:lnTo>
                      <a:lnTo>
                        <a:pt x="1675" y="2281"/>
                      </a:lnTo>
                      <a:lnTo>
                        <a:pt x="1570" y="2302"/>
                      </a:lnTo>
                      <a:lnTo>
                        <a:pt x="1486" y="2344"/>
                      </a:lnTo>
                      <a:lnTo>
                        <a:pt x="1528" y="2239"/>
                      </a:lnTo>
                      <a:lnTo>
                        <a:pt x="1633" y="2198"/>
                      </a:lnTo>
                      <a:lnTo>
                        <a:pt x="1695" y="2135"/>
                      </a:lnTo>
                      <a:lnTo>
                        <a:pt x="1758" y="2072"/>
                      </a:lnTo>
                      <a:lnTo>
                        <a:pt x="1758" y="1988"/>
                      </a:lnTo>
                      <a:lnTo>
                        <a:pt x="1821" y="1967"/>
                      </a:lnTo>
                      <a:lnTo>
                        <a:pt x="1905" y="1988"/>
                      </a:lnTo>
                      <a:lnTo>
                        <a:pt x="1905" y="2072"/>
                      </a:lnTo>
                      <a:lnTo>
                        <a:pt x="1905" y="2156"/>
                      </a:lnTo>
                      <a:lnTo>
                        <a:pt x="1947" y="2093"/>
                      </a:lnTo>
                      <a:lnTo>
                        <a:pt x="2072" y="1926"/>
                      </a:lnTo>
                      <a:lnTo>
                        <a:pt x="2072" y="1863"/>
                      </a:lnTo>
                      <a:lnTo>
                        <a:pt x="1947" y="1779"/>
                      </a:lnTo>
                      <a:lnTo>
                        <a:pt x="1947" y="1737"/>
                      </a:lnTo>
                      <a:lnTo>
                        <a:pt x="1988" y="1674"/>
                      </a:lnTo>
                      <a:lnTo>
                        <a:pt x="2051" y="1716"/>
                      </a:lnTo>
                      <a:lnTo>
                        <a:pt x="2135" y="1716"/>
                      </a:lnTo>
                      <a:lnTo>
                        <a:pt x="2156" y="1612"/>
                      </a:lnTo>
                      <a:lnTo>
                        <a:pt x="2156" y="1549"/>
                      </a:lnTo>
                      <a:lnTo>
                        <a:pt x="2260" y="1423"/>
                      </a:lnTo>
                      <a:lnTo>
                        <a:pt x="2281" y="1340"/>
                      </a:lnTo>
                      <a:lnTo>
                        <a:pt x="2407" y="1214"/>
                      </a:lnTo>
                      <a:lnTo>
                        <a:pt x="2511" y="1151"/>
                      </a:lnTo>
                      <a:lnTo>
                        <a:pt x="2553" y="1089"/>
                      </a:lnTo>
                      <a:lnTo>
                        <a:pt x="2511" y="942"/>
                      </a:lnTo>
                      <a:lnTo>
                        <a:pt x="2616" y="775"/>
                      </a:lnTo>
                      <a:lnTo>
                        <a:pt x="2742" y="691"/>
                      </a:lnTo>
                      <a:lnTo>
                        <a:pt x="2763" y="586"/>
                      </a:lnTo>
                      <a:lnTo>
                        <a:pt x="2700" y="482"/>
                      </a:lnTo>
                      <a:lnTo>
                        <a:pt x="2595" y="461"/>
                      </a:lnTo>
                      <a:lnTo>
                        <a:pt x="2553" y="356"/>
                      </a:lnTo>
                      <a:lnTo>
                        <a:pt x="2595" y="356"/>
                      </a:lnTo>
                      <a:lnTo>
                        <a:pt x="2616" y="294"/>
                      </a:lnTo>
                      <a:lnTo>
                        <a:pt x="2595" y="252"/>
                      </a:lnTo>
                      <a:lnTo>
                        <a:pt x="2616" y="168"/>
                      </a:lnTo>
                      <a:lnTo>
                        <a:pt x="2595" y="84"/>
                      </a:lnTo>
                      <a:lnTo>
                        <a:pt x="2511" y="84"/>
                      </a:lnTo>
                      <a:lnTo>
                        <a:pt x="2553" y="147"/>
                      </a:lnTo>
                      <a:lnTo>
                        <a:pt x="2553" y="252"/>
                      </a:lnTo>
                      <a:lnTo>
                        <a:pt x="2470" y="273"/>
                      </a:lnTo>
                      <a:lnTo>
                        <a:pt x="2386" y="189"/>
                      </a:lnTo>
                      <a:lnTo>
                        <a:pt x="2302" y="273"/>
                      </a:lnTo>
                      <a:lnTo>
                        <a:pt x="2302" y="461"/>
                      </a:lnTo>
                      <a:lnTo>
                        <a:pt x="2260" y="503"/>
                      </a:lnTo>
                      <a:lnTo>
                        <a:pt x="2198" y="503"/>
                      </a:lnTo>
                      <a:lnTo>
                        <a:pt x="2156" y="566"/>
                      </a:lnTo>
                      <a:lnTo>
                        <a:pt x="2093" y="566"/>
                      </a:lnTo>
                      <a:lnTo>
                        <a:pt x="2093" y="482"/>
                      </a:lnTo>
                      <a:lnTo>
                        <a:pt x="2177" y="398"/>
                      </a:lnTo>
                      <a:lnTo>
                        <a:pt x="2219" y="168"/>
                      </a:lnTo>
                      <a:lnTo>
                        <a:pt x="2156" y="105"/>
                      </a:lnTo>
                      <a:lnTo>
                        <a:pt x="2072" y="126"/>
                      </a:lnTo>
                      <a:lnTo>
                        <a:pt x="1988" y="84"/>
                      </a:lnTo>
                      <a:lnTo>
                        <a:pt x="1967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801" name="Google Shape;2801;p59"/>
                <p:cNvSpPr/>
                <p:nvPr/>
              </p:nvSpPr>
              <p:spPr>
                <a:xfrm>
                  <a:off x="2686125" y="1510800"/>
                  <a:ext cx="62275" cy="8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1" h="3516" extrusionOk="0">
                      <a:moveTo>
                        <a:pt x="1026" y="0"/>
                      </a:moveTo>
                      <a:lnTo>
                        <a:pt x="921" y="63"/>
                      </a:lnTo>
                      <a:lnTo>
                        <a:pt x="879" y="147"/>
                      </a:lnTo>
                      <a:lnTo>
                        <a:pt x="754" y="230"/>
                      </a:lnTo>
                      <a:lnTo>
                        <a:pt x="733" y="335"/>
                      </a:lnTo>
                      <a:lnTo>
                        <a:pt x="607" y="481"/>
                      </a:lnTo>
                      <a:lnTo>
                        <a:pt x="607" y="586"/>
                      </a:lnTo>
                      <a:lnTo>
                        <a:pt x="712" y="649"/>
                      </a:lnTo>
                      <a:lnTo>
                        <a:pt x="754" y="586"/>
                      </a:lnTo>
                      <a:lnTo>
                        <a:pt x="879" y="565"/>
                      </a:lnTo>
                      <a:lnTo>
                        <a:pt x="921" y="628"/>
                      </a:lnTo>
                      <a:lnTo>
                        <a:pt x="775" y="753"/>
                      </a:lnTo>
                      <a:lnTo>
                        <a:pt x="649" y="837"/>
                      </a:lnTo>
                      <a:lnTo>
                        <a:pt x="545" y="984"/>
                      </a:lnTo>
                      <a:lnTo>
                        <a:pt x="545" y="1046"/>
                      </a:lnTo>
                      <a:lnTo>
                        <a:pt x="712" y="963"/>
                      </a:lnTo>
                      <a:lnTo>
                        <a:pt x="858" y="837"/>
                      </a:lnTo>
                      <a:lnTo>
                        <a:pt x="942" y="837"/>
                      </a:lnTo>
                      <a:lnTo>
                        <a:pt x="1026" y="774"/>
                      </a:lnTo>
                      <a:lnTo>
                        <a:pt x="1068" y="858"/>
                      </a:lnTo>
                      <a:lnTo>
                        <a:pt x="1047" y="984"/>
                      </a:lnTo>
                      <a:lnTo>
                        <a:pt x="963" y="984"/>
                      </a:lnTo>
                      <a:lnTo>
                        <a:pt x="838" y="1109"/>
                      </a:lnTo>
                      <a:lnTo>
                        <a:pt x="775" y="1193"/>
                      </a:lnTo>
                      <a:lnTo>
                        <a:pt x="838" y="1276"/>
                      </a:lnTo>
                      <a:lnTo>
                        <a:pt x="984" y="1256"/>
                      </a:lnTo>
                      <a:lnTo>
                        <a:pt x="1089" y="1297"/>
                      </a:lnTo>
                      <a:lnTo>
                        <a:pt x="963" y="1381"/>
                      </a:lnTo>
                      <a:lnTo>
                        <a:pt x="817" y="1465"/>
                      </a:lnTo>
                      <a:lnTo>
                        <a:pt x="712" y="1402"/>
                      </a:lnTo>
                      <a:lnTo>
                        <a:pt x="712" y="1486"/>
                      </a:lnTo>
                      <a:lnTo>
                        <a:pt x="838" y="1528"/>
                      </a:lnTo>
                      <a:lnTo>
                        <a:pt x="838" y="1590"/>
                      </a:lnTo>
                      <a:lnTo>
                        <a:pt x="649" y="1779"/>
                      </a:lnTo>
                      <a:lnTo>
                        <a:pt x="607" y="1779"/>
                      </a:lnTo>
                      <a:lnTo>
                        <a:pt x="545" y="1611"/>
                      </a:lnTo>
                      <a:lnTo>
                        <a:pt x="440" y="1569"/>
                      </a:lnTo>
                      <a:lnTo>
                        <a:pt x="335" y="1423"/>
                      </a:lnTo>
                      <a:lnTo>
                        <a:pt x="126" y="1528"/>
                      </a:lnTo>
                      <a:lnTo>
                        <a:pt x="126" y="1590"/>
                      </a:lnTo>
                      <a:lnTo>
                        <a:pt x="1" y="1800"/>
                      </a:lnTo>
                      <a:lnTo>
                        <a:pt x="105" y="1925"/>
                      </a:lnTo>
                      <a:lnTo>
                        <a:pt x="105" y="2051"/>
                      </a:lnTo>
                      <a:lnTo>
                        <a:pt x="189" y="2093"/>
                      </a:lnTo>
                      <a:lnTo>
                        <a:pt x="294" y="2009"/>
                      </a:lnTo>
                      <a:lnTo>
                        <a:pt x="356" y="2009"/>
                      </a:lnTo>
                      <a:lnTo>
                        <a:pt x="545" y="2051"/>
                      </a:lnTo>
                      <a:lnTo>
                        <a:pt x="733" y="2051"/>
                      </a:lnTo>
                      <a:lnTo>
                        <a:pt x="754" y="2113"/>
                      </a:lnTo>
                      <a:lnTo>
                        <a:pt x="942" y="2051"/>
                      </a:lnTo>
                      <a:lnTo>
                        <a:pt x="942" y="2134"/>
                      </a:lnTo>
                      <a:lnTo>
                        <a:pt x="838" y="2155"/>
                      </a:lnTo>
                      <a:lnTo>
                        <a:pt x="775" y="2239"/>
                      </a:lnTo>
                      <a:lnTo>
                        <a:pt x="817" y="2344"/>
                      </a:lnTo>
                      <a:lnTo>
                        <a:pt x="963" y="2323"/>
                      </a:lnTo>
                      <a:lnTo>
                        <a:pt x="1089" y="2427"/>
                      </a:lnTo>
                      <a:lnTo>
                        <a:pt x="1172" y="2616"/>
                      </a:lnTo>
                      <a:lnTo>
                        <a:pt x="1256" y="2616"/>
                      </a:lnTo>
                      <a:lnTo>
                        <a:pt x="1298" y="2657"/>
                      </a:lnTo>
                      <a:lnTo>
                        <a:pt x="1256" y="2741"/>
                      </a:lnTo>
                      <a:lnTo>
                        <a:pt x="1256" y="2867"/>
                      </a:lnTo>
                      <a:lnTo>
                        <a:pt x="1068" y="3201"/>
                      </a:lnTo>
                      <a:lnTo>
                        <a:pt x="1130" y="3390"/>
                      </a:lnTo>
                      <a:lnTo>
                        <a:pt x="1172" y="3494"/>
                      </a:lnTo>
                      <a:lnTo>
                        <a:pt x="1256" y="3494"/>
                      </a:lnTo>
                      <a:lnTo>
                        <a:pt x="1361" y="3473"/>
                      </a:lnTo>
                      <a:lnTo>
                        <a:pt x="1403" y="3515"/>
                      </a:lnTo>
                      <a:lnTo>
                        <a:pt x="1486" y="3515"/>
                      </a:lnTo>
                      <a:lnTo>
                        <a:pt x="1654" y="3411"/>
                      </a:lnTo>
                      <a:lnTo>
                        <a:pt x="1654" y="3348"/>
                      </a:lnTo>
                      <a:lnTo>
                        <a:pt x="1758" y="3285"/>
                      </a:lnTo>
                      <a:lnTo>
                        <a:pt x="1821" y="3160"/>
                      </a:lnTo>
                      <a:lnTo>
                        <a:pt x="1863" y="3034"/>
                      </a:lnTo>
                      <a:lnTo>
                        <a:pt x="1884" y="2846"/>
                      </a:lnTo>
                      <a:lnTo>
                        <a:pt x="1988" y="2678"/>
                      </a:lnTo>
                      <a:lnTo>
                        <a:pt x="1905" y="2657"/>
                      </a:lnTo>
                      <a:lnTo>
                        <a:pt x="1905" y="2574"/>
                      </a:lnTo>
                      <a:lnTo>
                        <a:pt x="1988" y="2532"/>
                      </a:lnTo>
                      <a:lnTo>
                        <a:pt x="2072" y="2365"/>
                      </a:lnTo>
                      <a:lnTo>
                        <a:pt x="2135" y="2365"/>
                      </a:lnTo>
                      <a:lnTo>
                        <a:pt x="2219" y="2260"/>
                      </a:lnTo>
                      <a:lnTo>
                        <a:pt x="2344" y="2197"/>
                      </a:lnTo>
                      <a:lnTo>
                        <a:pt x="2386" y="2030"/>
                      </a:lnTo>
                      <a:lnTo>
                        <a:pt x="2386" y="1925"/>
                      </a:lnTo>
                      <a:lnTo>
                        <a:pt x="2491" y="1841"/>
                      </a:lnTo>
                      <a:lnTo>
                        <a:pt x="2491" y="1800"/>
                      </a:lnTo>
                      <a:lnTo>
                        <a:pt x="2428" y="1695"/>
                      </a:lnTo>
                      <a:lnTo>
                        <a:pt x="2407" y="1569"/>
                      </a:lnTo>
                      <a:lnTo>
                        <a:pt x="2344" y="1569"/>
                      </a:lnTo>
                      <a:lnTo>
                        <a:pt x="2239" y="1507"/>
                      </a:lnTo>
                      <a:lnTo>
                        <a:pt x="2114" y="1507"/>
                      </a:lnTo>
                      <a:lnTo>
                        <a:pt x="2093" y="1465"/>
                      </a:lnTo>
                      <a:lnTo>
                        <a:pt x="2135" y="1360"/>
                      </a:lnTo>
                      <a:lnTo>
                        <a:pt x="2302" y="1276"/>
                      </a:lnTo>
                      <a:lnTo>
                        <a:pt x="2302" y="1193"/>
                      </a:lnTo>
                      <a:lnTo>
                        <a:pt x="2239" y="1109"/>
                      </a:lnTo>
                      <a:lnTo>
                        <a:pt x="2239" y="984"/>
                      </a:lnTo>
                      <a:lnTo>
                        <a:pt x="2281" y="879"/>
                      </a:lnTo>
                      <a:lnTo>
                        <a:pt x="2177" y="774"/>
                      </a:lnTo>
                      <a:lnTo>
                        <a:pt x="2093" y="774"/>
                      </a:lnTo>
                      <a:lnTo>
                        <a:pt x="1967" y="858"/>
                      </a:lnTo>
                      <a:lnTo>
                        <a:pt x="1779" y="900"/>
                      </a:lnTo>
                      <a:lnTo>
                        <a:pt x="1758" y="984"/>
                      </a:lnTo>
                      <a:lnTo>
                        <a:pt x="1675" y="1088"/>
                      </a:lnTo>
                      <a:lnTo>
                        <a:pt x="1591" y="1067"/>
                      </a:lnTo>
                      <a:lnTo>
                        <a:pt x="1570" y="963"/>
                      </a:lnTo>
                      <a:lnTo>
                        <a:pt x="1695" y="900"/>
                      </a:lnTo>
                      <a:lnTo>
                        <a:pt x="1758" y="837"/>
                      </a:lnTo>
                      <a:lnTo>
                        <a:pt x="1758" y="670"/>
                      </a:lnTo>
                      <a:lnTo>
                        <a:pt x="1800" y="460"/>
                      </a:lnTo>
                      <a:lnTo>
                        <a:pt x="1758" y="356"/>
                      </a:lnTo>
                      <a:lnTo>
                        <a:pt x="1695" y="272"/>
                      </a:lnTo>
                      <a:lnTo>
                        <a:pt x="1654" y="168"/>
                      </a:lnTo>
                      <a:lnTo>
                        <a:pt x="1507" y="105"/>
                      </a:lnTo>
                      <a:lnTo>
                        <a:pt x="1403" y="147"/>
                      </a:lnTo>
                      <a:lnTo>
                        <a:pt x="1277" y="105"/>
                      </a:lnTo>
                      <a:lnTo>
                        <a:pt x="1130" y="230"/>
                      </a:lnTo>
                      <a:lnTo>
                        <a:pt x="1047" y="209"/>
                      </a:lnTo>
                      <a:lnTo>
                        <a:pt x="1047" y="21"/>
                      </a:lnTo>
                      <a:lnTo>
                        <a:pt x="1026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802" name="Google Shape;2802;p59"/>
                <p:cNvSpPr/>
                <p:nvPr/>
              </p:nvSpPr>
              <p:spPr>
                <a:xfrm>
                  <a:off x="2799125" y="1455875"/>
                  <a:ext cx="96775" cy="15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1" h="6341" extrusionOk="0">
                      <a:moveTo>
                        <a:pt x="2385" y="0"/>
                      </a:moveTo>
                      <a:lnTo>
                        <a:pt x="2385" y="126"/>
                      </a:lnTo>
                      <a:lnTo>
                        <a:pt x="2302" y="272"/>
                      </a:lnTo>
                      <a:lnTo>
                        <a:pt x="2385" y="356"/>
                      </a:lnTo>
                      <a:lnTo>
                        <a:pt x="2490" y="356"/>
                      </a:lnTo>
                      <a:lnTo>
                        <a:pt x="2595" y="314"/>
                      </a:lnTo>
                      <a:lnTo>
                        <a:pt x="2741" y="377"/>
                      </a:lnTo>
                      <a:lnTo>
                        <a:pt x="2783" y="460"/>
                      </a:lnTo>
                      <a:lnTo>
                        <a:pt x="2888" y="481"/>
                      </a:lnTo>
                      <a:lnTo>
                        <a:pt x="2888" y="565"/>
                      </a:lnTo>
                      <a:lnTo>
                        <a:pt x="2699" y="733"/>
                      </a:lnTo>
                      <a:lnTo>
                        <a:pt x="2616" y="733"/>
                      </a:lnTo>
                      <a:lnTo>
                        <a:pt x="2490" y="649"/>
                      </a:lnTo>
                      <a:lnTo>
                        <a:pt x="2385" y="649"/>
                      </a:lnTo>
                      <a:lnTo>
                        <a:pt x="2281" y="628"/>
                      </a:lnTo>
                      <a:lnTo>
                        <a:pt x="2281" y="628"/>
                      </a:lnTo>
                      <a:lnTo>
                        <a:pt x="2323" y="733"/>
                      </a:lnTo>
                      <a:lnTo>
                        <a:pt x="2406" y="753"/>
                      </a:lnTo>
                      <a:lnTo>
                        <a:pt x="2323" y="837"/>
                      </a:lnTo>
                      <a:lnTo>
                        <a:pt x="2218" y="858"/>
                      </a:lnTo>
                      <a:lnTo>
                        <a:pt x="2072" y="691"/>
                      </a:lnTo>
                      <a:lnTo>
                        <a:pt x="1904" y="774"/>
                      </a:lnTo>
                      <a:lnTo>
                        <a:pt x="1862" y="942"/>
                      </a:lnTo>
                      <a:lnTo>
                        <a:pt x="1779" y="1005"/>
                      </a:lnTo>
                      <a:lnTo>
                        <a:pt x="1779" y="1088"/>
                      </a:lnTo>
                      <a:lnTo>
                        <a:pt x="1883" y="1109"/>
                      </a:lnTo>
                      <a:lnTo>
                        <a:pt x="1904" y="1256"/>
                      </a:lnTo>
                      <a:lnTo>
                        <a:pt x="2051" y="1318"/>
                      </a:lnTo>
                      <a:lnTo>
                        <a:pt x="2051" y="1381"/>
                      </a:lnTo>
                      <a:lnTo>
                        <a:pt x="1946" y="1381"/>
                      </a:lnTo>
                      <a:lnTo>
                        <a:pt x="1946" y="1465"/>
                      </a:lnTo>
                      <a:lnTo>
                        <a:pt x="1988" y="1528"/>
                      </a:lnTo>
                      <a:lnTo>
                        <a:pt x="1988" y="1611"/>
                      </a:lnTo>
                      <a:lnTo>
                        <a:pt x="1904" y="1590"/>
                      </a:lnTo>
                      <a:lnTo>
                        <a:pt x="1841" y="1528"/>
                      </a:lnTo>
                      <a:lnTo>
                        <a:pt x="1695" y="1507"/>
                      </a:lnTo>
                      <a:lnTo>
                        <a:pt x="1590" y="1423"/>
                      </a:lnTo>
                      <a:lnTo>
                        <a:pt x="1528" y="1402"/>
                      </a:lnTo>
                      <a:lnTo>
                        <a:pt x="1423" y="1486"/>
                      </a:lnTo>
                      <a:lnTo>
                        <a:pt x="1381" y="1569"/>
                      </a:lnTo>
                      <a:lnTo>
                        <a:pt x="1465" y="1674"/>
                      </a:lnTo>
                      <a:lnTo>
                        <a:pt x="1423" y="1779"/>
                      </a:lnTo>
                      <a:lnTo>
                        <a:pt x="1360" y="1737"/>
                      </a:lnTo>
                      <a:lnTo>
                        <a:pt x="1360" y="1674"/>
                      </a:lnTo>
                      <a:lnTo>
                        <a:pt x="1276" y="1611"/>
                      </a:lnTo>
                      <a:lnTo>
                        <a:pt x="1151" y="1569"/>
                      </a:lnTo>
                      <a:lnTo>
                        <a:pt x="1109" y="1569"/>
                      </a:lnTo>
                      <a:lnTo>
                        <a:pt x="1025" y="1486"/>
                      </a:lnTo>
                      <a:lnTo>
                        <a:pt x="942" y="1465"/>
                      </a:lnTo>
                      <a:lnTo>
                        <a:pt x="921" y="1528"/>
                      </a:lnTo>
                      <a:lnTo>
                        <a:pt x="963" y="1674"/>
                      </a:lnTo>
                      <a:lnTo>
                        <a:pt x="963" y="1800"/>
                      </a:lnTo>
                      <a:lnTo>
                        <a:pt x="1004" y="1946"/>
                      </a:lnTo>
                      <a:lnTo>
                        <a:pt x="1109" y="2009"/>
                      </a:lnTo>
                      <a:lnTo>
                        <a:pt x="1235" y="2030"/>
                      </a:lnTo>
                      <a:lnTo>
                        <a:pt x="1276" y="2093"/>
                      </a:lnTo>
                      <a:lnTo>
                        <a:pt x="1256" y="2113"/>
                      </a:lnTo>
                      <a:lnTo>
                        <a:pt x="1130" y="2113"/>
                      </a:lnTo>
                      <a:lnTo>
                        <a:pt x="1256" y="2197"/>
                      </a:lnTo>
                      <a:lnTo>
                        <a:pt x="1318" y="2260"/>
                      </a:lnTo>
                      <a:lnTo>
                        <a:pt x="1423" y="2344"/>
                      </a:lnTo>
                      <a:lnTo>
                        <a:pt x="1548" y="2344"/>
                      </a:lnTo>
                      <a:lnTo>
                        <a:pt x="1632" y="2260"/>
                      </a:lnTo>
                      <a:lnTo>
                        <a:pt x="1674" y="2260"/>
                      </a:lnTo>
                      <a:lnTo>
                        <a:pt x="1674" y="2344"/>
                      </a:lnTo>
                      <a:lnTo>
                        <a:pt x="1590" y="2427"/>
                      </a:lnTo>
                      <a:lnTo>
                        <a:pt x="1548" y="2616"/>
                      </a:lnTo>
                      <a:lnTo>
                        <a:pt x="1486" y="2616"/>
                      </a:lnTo>
                      <a:lnTo>
                        <a:pt x="1339" y="2469"/>
                      </a:lnTo>
                      <a:lnTo>
                        <a:pt x="1025" y="2427"/>
                      </a:lnTo>
                      <a:lnTo>
                        <a:pt x="921" y="2260"/>
                      </a:lnTo>
                      <a:lnTo>
                        <a:pt x="837" y="2239"/>
                      </a:lnTo>
                      <a:lnTo>
                        <a:pt x="795" y="2155"/>
                      </a:lnTo>
                      <a:lnTo>
                        <a:pt x="753" y="2155"/>
                      </a:lnTo>
                      <a:lnTo>
                        <a:pt x="712" y="2302"/>
                      </a:lnTo>
                      <a:lnTo>
                        <a:pt x="712" y="2344"/>
                      </a:lnTo>
                      <a:lnTo>
                        <a:pt x="649" y="2406"/>
                      </a:lnTo>
                      <a:lnTo>
                        <a:pt x="712" y="2574"/>
                      </a:lnTo>
                      <a:lnTo>
                        <a:pt x="628" y="2637"/>
                      </a:lnTo>
                      <a:lnTo>
                        <a:pt x="544" y="2616"/>
                      </a:lnTo>
                      <a:lnTo>
                        <a:pt x="544" y="2762"/>
                      </a:lnTo>
                      <a:lnTo>
                        <a:pt x="502" y="2783"/>
                      </a:lnTo>
                      <a:lnTo>
                        <a:pt x="502" y="3034"/>
                      </a:lnTo>
                      <a:lnTo>
                        <a:pt x="586" y="3097"/>
                      </a:lnTo>
                      <a:lnTo>
                        <a:pt x="732" y="3097"/>
                      </a:lnTo>
                      <a:lnTo>
                        <a:pt x="837" y="3160"/>
                      </a:lnTo>
                      <a:lnTo>
                        <a:pt x="942" y="3139"/>
                      </a:lnTo>
                      <a:lnTo>
                        <a:pt x="942" y="3181"/>
                      </a:lnTo>
                      <a:lnTo>
                        <a:pt x="858" y="3243"/>
                      </a:lnTo>
                      <a:lnTo>
                        <a:pt x="753" y="3181"/>
                      </a:lnTo>
                      <a:lnTo>
                        <a:pt x="586" y="3181"/>
                      </a:lnTo>
                      <a:lnTo>
                        <a:pt x="523" y="3160"/>
                      </a:lnTo>
                      <a:lnTo>
                        <a:pt x="419" y="3181"/>
                      </a:lnTo>
                      <a:lnTo>
                        <a:pt x="272" y="3369"/>
                      </a:lnTo>
                      <a:lnTo>
                        <a:pt x="230" y="3473"/>
                      </a:lnTo>
                      <a:lnTo>
                        <a:pt x="314" y="3557"/>
                      </a:lnTo>
                      <a:lnTo>
                        <a:pt x="293" y="3599"/>
                      </a:lnTo>
                      <a:lnTo>
                        <a:pt x="209" y="3620"/>
                      </a:lnTo>
                      <a:lnTo>
                        <a:pt x="209" y="3725"/>
                      </a:lnTo>
                      <a:lnTo>
                        <a:pt x="293" y="3787"/>
                      </a:lnTo>
                      <a:lnTo>
                        <a:pt x="335" y="3725"/>
                      </a:lnTo>
                      <a:lnTo>
                        <a:pt x="502" y="3725"/>
                      </a:lnTo>
                      <a:lnTo>
                        <a:pt x="586" y="3662"/>
                      </a:lnTo>
                      <a:lnTo>
                        <a:pt x="628" y="3704"/>
                      </a:lnTo>
                      <a:lnTo>
                        <a:pt x="628" y="3787"/>
                      </a:lnTo>
                      <a:lnTo>
                        <a:pt x="523" y="3808"/>
                      </a:lnTo>
                      <a:lnTo>
                        <a:pt x="440" y="3913"/>
                      </a:lnTo>
                      <a:lnTo>
                        <a:pt x="502" y="3976"/>
                      </a:lnTo>
                      <a:lnTo>
                        <a:pt x="586" y="3976"/>
                      </a:lnTo>
                      <a:lnTo>
                        <a:pt x="691" y="3892"/>
                      </a:lnTo>
                      <a:lnTo>
                        <a:pt x="753" y="3892"/>
                      </a:lnTo>
                      <a:lnTo>
                        <a:pt x="858" y="3808"/>
                      </a:lnTo>
                      <a:lnTo>
                        <a:pt x="858" y="3871"/>
                      </a:lnTo>
                      <a:lnTo>
                        <a:pt x="816" y="3934"/>
                      </a:lnTo>
                      <a:lnTo>
                        <a:pt x="858" y="3976"/>
                      </a:lnTo>
                      <a:lnTo>
                        <a:pt x="1046" y="3976"/>
                      </a:lnTo>
                      <a:lnTo>
                        <a:pt x="1067" y="4018"/>
                      </a:lnTo>
                      <a:lnTo>
                        <a:pt x="963" y="4038"/>
                      </a:lnTo>
                      <a:lnTo>
                        <a:pt x="963" y="4122"/>
                      </a:lnTo>
                      <a:lnTo>
                        <a:pt x="1067" y="4143"/>
                      </a:lnTo>
                      <a:lnTo>
                        <a:pt x="1172" y="4122"/>
                      </a:lnTo>
                      <a:lnTo>
                        <a:pt x="1318" y="4206"/>
                      </a:lnTo>
                      <a:lnTo>
                        <a:pt x="1590" y="4290"/>
                      </a:lnTo>
                      <a:lnTo>
                        <a:pt x="1632" y="4331"/>
                      </a:lnTo>
                      <a:lnTo>
                        <a:pt x="1381" y="4310"/>
                      </a:lnTo>
                      <a:lnTo>
                        <a:pt x="1276" y="4331"/>
                      </a:lnTo>
                      <a:lnTo>
                        <a:pt x="1130" y="4227"/>
                      </a:lnTo>
                      <a:lnTo>
                        <a:pt x="963" y="4290"/>
                      </a:lnTo>
                      <a:lnTo>
                        <a:pt x="963" y="4352"/>
                      </a:lnTo>
                      <a:lnTo>
                        <a:pt x="1130" y="4415"/>
                      </a:lnTo>
                      <a:lnTo>
                        <a:pt x="1339" y="4436"/>
                      </a:lnTo>
                      <a:lnTo>
                        <a:pt x="1569" y="4436"/>
                      </a:lnTo>
                      <a:lnTo>
                        <a:pt x="1653" y="4499"/>
                      </a:lnTo>
                      <a:lnTo>
                        <a:pt x="1423" y="4541"/>
                      </a:lnTo>
                      <a:lnTo>
                        <a:pt x="1339" y="4520"/>
                      </a:lnTo>
                      <a:lnTo>
                        <a:pt x="1109" y="4499"/>
                      </a:lnTo>
                      <a:lnTo>
                        <a:pt x="942" y="4457"/>
                      </a:lnTo>
                      <a:lnTo>
                        <a:pt x="900" y="4394"/>
                      </a:lnTo>
                      <a:lnTo>
                        <a:pt x="753" y="4352"/>
                      </a:lnTo>
                      <a:lnTo>
                        <a:pt x="607" y="4206"/>
                      </a:lnTo>
                      <a:lnTo>
                        <a:pt x="544" y="4248"/>
                      </a:lnTo>
                      <a:lnTo>
                        <a:pt x="481" y="4331"/>
                      </a:lnTo>
                      <a:lnTo>
                        <a:pt x="293" y="4352"/>
                      </a:lnTo>
                      <a:lnTo>
                        <a:pt x="209" y="4415"/>
                      </a:lnTo>
                      <a:lnTo>
                        <a:pt x="188" y="4624"/>
                      </a:lnTo>
                      <a:lnTo>
                        <a:pt x="314" y="4729"/>
                      </a:lnTo>
                      <a:lnTo>
                        <a:pt x="314" y="4854"/>
                      </a:lnTo>
                      <a:lnTo>
                        <a:pt x="272" y="4917"/>
                      </a:lnTo>
                      <a:lnTo>
                        <a:pt x="188" y="4729"/>
                      </a:lnTo>
                      <a:lnTo>
                        <a:pt x="126" y="4729"/>
                      </a:lnTo>
                      <a:lnTo>
                        <a:pt x="63" y="4980"/>
                      </a:lnTo>
                      <a:lnTo>
                        <a:pt x="84" y="5126"/>
                      </a:lnTo>
                      <a:lnTo>
                        <a:pt x="168" y="5147"/>
                      </a:lnTo>
                      <a:lnTo>
                        <a:pt x="188" y="5126"/>
                      </a:lnTo>
                      <a:lnTo>
                        <a:pt x="272" y="5126"/>
                      </a:lnTo>
                      <a:lnTo>
                        <a:pt x="335" y="5252"/>
                      </a:lnTo>
                      <a:lnTo>
                        <a:pt x="419" y="5273"/>
                      </a:lnTo>
                      <a:lnTo>
                        <a:pt x="335" y="5294"/>
                      </a:lnTo>
                      <a:lnTo>
                        <a:pt x="272" y="5336"/>
                      </a:lnTo>
                      <a:lnTo>
                        <a:pt x="188" y="5231"/>
                      </a:lnTo>
                      <a:lnTo>
                        <a:pt x="21" y="5252"/>
                      </a:lnTo>
                      <a:lnTo>
                        <a:pt x="0" y="5461"/>
                      </a:lnTo>
                      <a:lnTo>
                        <a:pt x="63" y="5503"/>
                      </a:lnTo>
                      <a:lnTo>
                        <a:pt x="126" y="5482"/>
                      </a:lnTo>
                      <a:lnTo>
                        <a:pt x="84" y="5566"/>
                      </a:lnTo>
                      <a:lnTo>
                        <a:pt x="84" y="5817"/>
                      </a:lnTo>
                      <a:lnTo>
                        <a:pt x="168" y="5754"/>
                      </a:lnTo>
                      <a:lnTo>
                        <a:pt x="230" y="5775"/>
                      </a:lnTo>
                      <a:lnTo>
                        <a:pt x="230" y="5963"/>
                      </a:lnTo>
                      <a:lnTo>
                        <a:pt x="398" y="6005"/>
                      </a:lnTo>
                      <a:lnTo>
                        <a:pt x="628" y="6173"/>
                      </a:lnTo>
                      <a:lnTo>
                        <a:pt x="732" y="6110"/>
                      </a:lnTo>
                      <a:lnTo>
                        <a:pt x="795" y="6005"/>
                      </a:lnTo>
                      <a:lnTo>
                        <a:pt x="753" y="5922"/>
                      </a:lnTo>
                      <a:lnTo>
                        <a:pt x="921" y="5922"/>
                      </a:lnTo>
                      <a:lnTo>
                        <a:pt x="942" y="6026"/>
                      </a:lnTo>
                      <a:lnTo>
                        <a:pt x="921" y="6131"/>
                      </a:lnTo>
                      <a:lnTo>
                        <a:pt x="942" y="6235"/>
                      </a:lnTo>
                      <a:lnTo>
                        <a:pt x="1004" y="6214"/>
                      </a:lnTo>
                      <a:lnTo>
                        <a:pt x="1067" y="5963"/>
                      </a:lnTo>
                      <a:lnTo>
                        <a:pt x="1067" y="5712"/>
                      </a:lnTo>
                      <a:lnTo>
                        <a:pt x="1130" y="5566"/>
                      </a:lnTo>
                      <a:lnTo>
                        <a:pt x="1256" y="5440"/>
                      </a:lnTo>
                      <a:lnTo>
                        <a:pt x="1318" y="5294"/>
                      </a:lnTo>
                      <a:lnTo>
                        <a:pt x="1318" y="5461"/>
                      </a:lnTo>
                      <a:lnTo>
                        <a:pt x="1172" y="5670"/>
                      </a:lnTo>
                      <a:lnTo>
                        <a:pt x="1151" y="5817"/>
                      </a:lnTo>
                      <a:lnTo>
                        <a:pt x="1172" y="5922"/>
                      </a:lnTo>
                      <a:lnTo>
                        <a:pt x="1130" y="6131"/>
                      </a:lnTo>
                      <a:lnTo>
                        <a:pt x="1172" y="6235"/>
                      </a:lnTo>
                      <a:lnTo>
                        <a:pt x="1151" y="6319"/>
                      </a:lnTo>
                      <a:lnTo>
                        <a:pt x="1214" y="6340"/>
                      </a:lnTo>
                      <a:lnTo>
                        <a:pt x="1256" y="6298"/>
                      </a:lnTo>
                      <a:lnTo>
                        <a:pt x="1339" y="6173"/>
                      </a:lnTo>
                      <a:lnTo>
                        <a:pt x="1528" y="5984"/>
                      </a:lnTo>
                      <a:lnTo>
                        <a:pt x="1590" y="5691"/>
                      </a:lnTo>
                      <a:lnTo>
                        <a:pt x="1674" y="5650"/>
                      </a:lnTo>
                      <a:lnTo>
                        <a:pt x="1674" y="5754"/>
                      </a:lnTo>
                      <a:lnTo>
                        <a:pt x="1632" y="5880"/>
                      </a:lnTo>
                      <a:lnTo>
                        <a:pt x="1632" y="5963"/>
                      </a:lnTo>
                      <a:lnTo>
                        <a:pt x="1737" y="5984"/>
                      </a:lnTo>
                      <a:lnTo>
                        <a:pt x="1862" y="5859"/>
                      </a:lnTo>
                      <a:lnTo>
                        <a:pt x="1946" y="5775"/>
                      </a:lnTo>
                      <a:lnTo>
                        <a:pt x="1946" y="5670"/>
                      </a:lnTo>
                      <a:lnTo>
                        <a:pt x="1841" y="5650"/>
                      </a:lnTo>
                      <a:lnTo>
                        <a:pt x="1841" y="5608"/>
                      </a:lnTo>
                      <a:lnTo>
                        <a:pt x="1946" y="5566"/>
                      </a:lnTo>
                      <a:lnTo>
                        <a:pt x="1946" y="5398"/>
                      </a:lnTo>
                      <a:lnTo>
                        <a:pt x="1904" y="5336"/>
                      </a:lnTo>
                      <a:lnTo>
                        <a:pt x="1904" y="5231"/>
                      </a:lnTo>
                      <a:lnTo>
                        <a:pt x="2072" y="5126"/>
                      </a:lnTo>
                      <a:lnTo>
                        <a:pt x="2113" y="4938"/>
                      </a:lnTo>
                      <a:lnTo>
                        <a:pt x="2218" y="4875"/>
                      </a:lnTo>
                      <a:lnTo>
                        <a:pt x="2281" y="4813"/>
                      </a:lnTo>
                      <a:lnTo>
                        <a:pt x="2281" y="4917"/>
                      </a:lnTo>
                      <a:lnTo>
                        <a:pt x="2281" y="4959"/>
                      </a:lnTo>
                      <a:lnTo>
                        <a:pt x="2197" y="4980"/>
                      </a:lnTo>
                      <a:lnTo>
                        <a:pt x="2113" y="5168"/>
                      </a:lnTo>
                      <a:lnTo>
                        <a:pt x="2051" y="5294"/>
                      </a:lnTo>
                      <a:lnTo>
                        <a:pt x="2009" y="5461"/>
                      </a:lnTo>
                      <a:lnTo>
                        <a:pt x="2072" y="5566"/>
                      </a:lnTo>
                      <a:lnTo>
                        <a:pt x="2092" y="5691"/>
                      </a:lnTo>
                      <a:lnTo>
                        <a:pt x="2155" y="5650"/>
                      </a:lnTo>
                      <a:lnTo>
                        <a:pt x="2260" y="5461"/>
                      </a:lnTo>
                      <a:lnTo>
                        <a:pt x="2469" y="5273"/>
                      </a:lnTo>
                      <a:lnTo>
                        <a:pt x="2532" y="5147"/>
                      </a:lnTo>
                      <a:lnTo>
                        <a:pt x="2532" y="4980"/>
                      </a:lnTo>
                      <a:lnTo>
                        <a:pt x="2616" y="4875"/>
                      </a:lnTo>
                      <a:lnTo>
                        <a:pt x="2699" y="4854"/>
                      </a:lnTo>
                      <a:lnTo>
                        <a:pt x="2699" y="4917"/>
                      </a:lnTo>
                      <a:lnTo>
                        <a:pt x="2678" y="4959"/>
                      </a:lnTo>
                      <a:lnTo>
                        <a:pt x="2678" y="5085"/>
                      </a:lnTo>
                      <a:lnTo>
                        <a:pt x="2741" y="5064"/>
                      </a:lnTo>
                      <a:lnTo>
                        <a:pt x="2888" y="4875"/>
                      </a:lnTo>
                      <a:lnTo>
                        <a:pt x="2971" y="4875"/>
                      </a:lnTo>
                      <a:lnTo>
                        <a:pt x="3139" y="4917"/>
                      </a:lnTo>
                      <a:lnTo>
                        <a:pt x="3327" y="4854"/>
                      </a:lnTo>
                      <a:lnTo>
                        <a:pt x="3432" y="4834"/>
                      </a:lnTo>
                      <a:lnTo>
                        <a:pt x="3494" y="4750"/>
                      </a:lnTo>
                      <a:lnTo>
                        <a:pt x="3620" y="4729"/>
                      </a:lnTo>
                      <a:lnTo>
                        <a:pt x="3662" y="4624"/>
                      </a:lnTo>
                      <a:lnTo>
                        <a:pt x="3662" y="4541"/>
                      </a:lnTo>
                      <a:lnTo>
                        <a:pt x="3683" y="4457"/>
                      </a:lnTo>
                      <a:lnTo>
                        <a:pt x="3620" y="4394"/>
                      </a:lnTo>
                      <a:lnTo>
                        <a:pt x="3662" y="4227"/>
                      </a:lnTo>
                      <a:lnTo>
                        <a:pt x="3662" y="3976"/>
                      </a:lnTo>
                      <a:lnTo>
                        <a:pt x="3620" y="3976"/>
                      </a:lnTo>
                      <a:lnTo>
                        <a:pt x="3536" y="4122"/>
                      </a:lnTo>
                      <a:lnTo>
                        <a:pt x="3411" y="4290"/>
                      </a:lnTo>
                      <a:lnTo>
                        <a:pt x="3348" y="4290"/>
                      </a:lnTo>
                      <a:lnTo>
                        <a:pt x="3348" y="4206"/>
                      </a:lnTo>
                      <a:lnTo>
                        <a:pt x="3432" y="4101"/>
                      </a:lnTo>
                      <a:lnTo>
                        <a:pt x="3536" y="4018"/>
                      </a:lnTo>
                      <a:lnTo>
                        <a:pt x="3557" y="3934"/>
                      </a:lnTo>
                      <a:lnTo>
                        <a:pt x="3432" y="3829"/>
                      </a:lnTo>
                      <a:lnTo>
                        <a:pt x="3411" y="3725"/>
                      </a:lnTo>
                      <a:lnTo>
                        <a:pt x="3348" y="3725"/>
                      </a:lnTo>
                      <a:lnTo>
                        <a:pt x="3306" y="3766"/>
                      </a:lnTo>
                      <a:lnTo>
                        <a:pt x="3264" y="3829"/>
                      </a:lnTo>
                      <a:lnTo>
                        <a:pt x="3201" y="3787"/>
                      </a:lnTo>
                      <a:lnTo>
                        <a:pt x="3097" y="3808"/>
                      </a:lnTo>
                      <a:lnTo>
                        <a:pt x="3013" y="3871"/>
                      </a:lnTo>
                      <a:lnTo>
                        <a:pt x="2909" y="3829"/>
                      </a:lnTo>
                      <a:lnTo>
                        <a:pt x="2950" y="3787"/>
                      </a:lnTo>
                      <a:lnTo>
                        <a:pt x="3222" y="3683"/>
                      </a:lnTo>
                      <a:lnTo>
                        <a:pt x="3327" y="3662"/>
                      </a:lnTo>
                      <a:lnTo>
                        <a:pt x="3536" y="3453"/>
                      </a:lnTo>
                      <a:lnTo>
                        <a:pt x="3578" y="3390"/>
                      </a:lnTo>
                      <a:lnTo>
                        <a:pt x="3725" y="3160"/>
                      </a:lnTo>
                      <a:lnTo>
                        <a:pt x="3766" y="2971"/>
                      </a:lnTo>
                      <a:lnTo>
                        <a:pt x="3725" y="2950"/>
                      </a:lnTo>
                      <a:lnTo>
                        <a:pt x="3641" y="2971"/>
                      </a:lnTo>
                      <a:lnTo>
                        <a:pt x="3578" y="3034"/>
                      </a:lnTo>
                      <a:lnTo>
                        <a:pt x="3536" y="2950"/>
                      </a:lnTo>
                      <a:lnTo>
                        <a:pt x="3578" y="2888"/>
                      </a:lnTo>
                      <a:lnTo>
                        <a:pt x="3641" y="2846"/>
                      </a:lnTo>
                      <a:lnTo>
                        <a:pt x="3725" y="2867"/>
                      </a:lnTo>
                      <a:lnTo>
                        <a:pt x="3766" y="2783"/>
                      </a:lnTo>
                      <a:lnTo>
                        <a:pt x="3766" y="2657"/>
                      </a:lnTo>
                      <a:lnTo>
                        <a:pt x="3871" y="2553"/>
                      </a:lnTo>
                      <a:lnTo>
                        <a:pt x="3871" y="2427"/>
                      </a:lnTo>
                      <a:lnTo>
                        <a:pt x="3850" y="2365"/>
                      </a:lnTo>
                      <a:lnTo>
                        <a:pt x="3850" y="2302"/>
                      </a:lnTo>
                      <a:lnTo>
                        <a:pt x="3745" y="2260"/>
                      </a:lnTo>
                      <a:lnTo>
                        <a:pt x="3641" y="2302"/>
                      </a:lnTo>
                      <a:lnTo>
                        <a:pt x="3494" y="2553"/>
                      </a:lnTo>
                      <a:lnTo>
                        <a:pt x="3494" y="2678"/>
                      </a:lnTo>
                      <a:lnTo>
                        <a:pt x="3557" y="2762"/>
                      </a:lnTo>
                      <a:lnTo>
                        <a:pt x="3473" y="2846"/>
                      </a:lnTo>
                      <a:lnTo>
                        <a:pt x="3432" y="2888"/>
                      </a:lnTo>
                      <a:lnTo>
                        <a:pt x="3369" y="2867"/>
                      </a:lnTo>
                      <a:lnTo>
                        <a:pt x="3411" y="2825"/>
                      </a:lnTo>
                      <a:lnTo>
                        <a:pt x="3348" y="2762"/>
                      </a:lnTo>
                      <a:lnTo>
                        <a:pt x="3348" y="2657"/>
                      </a:lnTo>
                      <a:lnTo>
                        <a:pt x="3453" y="2448"/>
                      </a:lnTo>
                      <a:lnTo>
                        <a:pt x="3432" y="2344"/>
                      </a:lnTo>
                      <a:lnTo>
                        <a:pt x="3453" y="2302"/>
                      </a:lnTo>
                      <a:lnTo>
                        <a:pt x="3473" y="2323"/>
                      </a:lnTo>
                      <a:lnTo>
                        <a:pt x="3557" y="2302"/>
                      </a:lnTo>
                      <a:lnTo>
                        <a:pt x="3536" y="2134"/>
                      </a:lnTo>
                      <a:lnTo>
                        <a:pt x="3453" y="2030"/>
                      </a:lnTo>
                      <a:lnTo>
                        <a:pt x="3348" y="2030"/>
                      </a:lnTo>
                      <a:lnTo>
                        <a:pt x="3222" y="2051"/>
                      </a:lnTo>
                      <a:lnTo>
                        <a:pt x="3160" y="2155"/>
                      </a:lnTo>
                      <a:lnTo>
                        <a:pt x="3139" y="2113"/>
                      </a:lnTo>
                      <a:lnTo>
                        <a:pt x="3118" y="2051"/>
                      </a:lnTo>
                      <a:lnTo>
                        <a:pt x="3139" y="1904"/>
                      </a:lnTo>
                      <a:lnTo>
                        <a:pt x="3055" y="1737"/>
                      </a:lnTo>
                      <a:lnTo>
                        <a:pt x="3097" y="1507"/>
                      </a:lnTo>
                      <a:lnTo>
                        <a:pt x="3097" y="1318"/>
                      </a:lnTo>
                      <a:lnTo>
                        <a:pt x="3139" y="1193"/>
                      </a:lnTo>
                      <a:lnTo>
                        <a:pt x="3160" y="1005"/>
                      </a:lnTo>
                      <a:lnTo>
                        <a:pt x="3139" y="858"/>
                      </a:lnTo>
                      <a:lnTo>
                        <a:pt x="3243" y="670"/>
                      </a:lnTo>
                      <a:lnTo>
                        <a:pt x="3243" y="523"/>
                      </a:lnTo>
                      <a:lnTo>
                        <a:pt x="3139" y="419"/>
                      </a:lnTo>
                      <a:lnTo>
                        <a:pt x="3118" y="272"/>
                      </a:lnTo>
                      <a:lnTo>
                        <a:pt x="2950" y="147"/>
                      </a:lnTo>
                      <a:lnTo>
                        <a:pt x="2909" y="63"/>
                      </a:lnTo>
                      <a:lnTo>
                        <a:pt x="2741" y="0"/>
                      </a:lnTo>
                      <a:lnTo>
                        <a:pt x="2699" y="21"/>
                      </a:lnTo>
                      <a:lnTo>
                        <a:pt x="2699" y="105"/>
                      </a:lnTo>
                      <a:lnTo>
                        <a:pt x="2678" y="126"/>
                      </a:lnTo>
                      <a:lnTo>
                        <a:pt x="2511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803" name="Google Shape;2803;p59"/>
                <p:cNvSpPr/>
                <p:nvPr/>
              </p:nvSpPr>
              <p:spPr>
                <a:xfrm>
                  <a:off x="2744725" y="1557875"/>
                  <a:ext cx="36625" cy="4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5" h="1926" extrusionOk="0">
                      <a:moveTo>
                        <a:pt x="711" y="0"/>
                      </a:moveTo>
                      <a:lnTo>
                        <a:pt x="586" y="105"/>
                      </a:lnTo>
                      <a:lnTo>
                        <a:pt x="502" y="168"/>
                      </a:lnTo>
                      <a:lnTo>
                        <a:pt x="502" y="356"/>
                      </a:lnTo>
                      <a:lnTo>
                        <a:pt x="419" y="419"/>
                      </a:lnTo>
                      <a:lnTo>
                        <a:pt x="356" y="377"/>
                      </a:lnTo>
                      <a:lnTo>
                        <a:pt x="272" y="544"/>
                      </a:lnTo>
                      <a:lnTo>
                        <a:pt x="272" y="733"/>
                      </a:lnTo>
                      <a:lnTo>
                        <a:pt x="188" y="837"/>
                      </a:lnTo>
                      <a:lnTo>
                        <a:pt x="272" y="963"/>
                      </a:lnTo>
                      <a:lnTo>
                        <a:pt x="147" y="963"/>
                      </a:lnTo>
                      <a:lnTo>
                        <a:pt x="167" y="1005"/>
                      </a:lnTo>
                      <a:lnTo>
                        <a:pt x="272" y="1088"/>
                      </a:lnTo>
                      <a:lnTo>
                        <a:pt x="398" y="1256"/>
                      </a:lnTo>
                      <a:lnTo>
                        <a:pt x="377" y="1360"/>
                      </a:lnTo>
                      <a:lnTo>
                        <a:pt x="356" y="1360"/>
                      </a:lnTo>
                      <a:lnTo>
                        <a:pt x="209" y="1256"/>
                      </a:lnTo>
                      <a:lnTo>
                        <a:pt x="84" y="1256"/>
                      </a:lnTo>
                      <a:lnTo>
                        <a:pt x="63" y="1318"/>
                      </a:lnTo>
                      <a:lnTo>
                        <a:pt x="0" y="1402"/>
                      </a:lnTo>
                      <a:lnTo>
                        <a:pt x="105" y="1465"/>
                      </a:lnTo>
                      <a:lnTo>
                        <a:pt x="147" y="1590"/>
                      </a:lnTo>
                      <a:lnTo>
                        <a:pt x="188" y="1632"/>
                      </a:lnTo>
                      <a:lnTo>
                        <a:pt x="105" y="1737"/>
                      </a:lnTo>
                      <a:lnTo>
                        <a:pt x="105" y="1883"/>
                      </a:lnTo>
                      <a:lnTo>
                        <a:pt x="251" y="1821"/>
                      </a:lnTo>
                      <a:lnTo>
                        <a:pt x="272" y="1737"/>
                      </a:lnTo>
                      <a:lnTo>
                        <a:pt x="356" y="1737"/>
                      </a:lnTo>
                      <a:lnTo>
                        <a:pt x="377" y="1883"/>
                      </a:lnTo>
                      <a:lnTo>
                        <a:pt x="460" y="1883"/>
                      </a:lnTo>
                      <a:lnTo>
                        <a:pt x="607" y="1842"/>
                      </a:lnTo>
                      <a:lnTo>
                        <a:pt x="711" y="1883"/>
                      </a:lnTo>
                      <a:lnTo>
                        <a:pt x="837" y="1779"/>
                      </a:lnTo>
                      <a:lnTo>
                        <a:pt x="900" y="1821"/>
                      </a:lnTo>
                      <a:lnTo>
                        <a:pt x="900" y="1925"/>
                      </a:lnTo>
                      <a:lnTo>
                        <a:pt x="983" y="1925"/>
                      </a:lnTo>
                      <a:lnTo>
                        <a:pt x="1025" y="1883"/>
                      </a:lnTo>
                      <a:lnTo>
                        <a:pt x="1235" y="1737"/>
                      </a:lnTo>
                      <a:lnTo>
                        <a:pt x="1235" y="1632"/>
                      </a:lnTo>
                      <a:lnTo>
                        <a:pt x="1214" y="1465"/>
                      </a:lnTo>
                      <a:lnTo>
                        <a:pt x="1151" y="1465"/>
                      </a:lnTo>
                      <a:lnTo>
                        <a:pt x="1109" y="1402"/>
                      </a:lnTo>
                      <a:lnTo>
                        <a:pt x="1193" y="1360"/>
                      </a:lnTo>
                      <a:lnTo>
                        <a:pt x="1297" y="1381"/>
                      </a:lnTo>
                      <a:lnTo>
                        <a:pt x="1339" y="1298"/>
                      </a:lnTo>
                      <a:lnTo>
                        <a:pt x="1465" y="1214"/>
                      </a:lnTo>
                      <a:lnTo>
                        <a:pt x="1423" y="984"/>
                      </a:lnTo>
                      <a:lnTo>
                        <a:pt x="1360" y="900"/>
                      </a:lnTo>
                      <a:lnTo>
                        <a:pt x="1360" y="837"/>
                      </a:lnTo>
                      <a:lnTo>
                        <a:pt x="1235" y="837"/>
                      </a:lnTo>
                      <a:lnTo>
                        <a:pt x="1193" y="691"/>
                      </a:lnTo>
                      <a:lnTo>
                        <a:pt x="1193" y="649"/>
                      </a:lnTo>
                      <a:lnTo>
                        <a:pt x="1130" y="586"/>
                      </a:lnTo>
                      <a:lnTo>
                        <a:pt x="1109" y="482"/>
                      </a:lnTo>
                      <a:lnTo>
                        <a:pt x="1046" y="461"/>
                      </a:lnTo>
                      <a:lnTo>
                        <a:pt x="1004" y="377"/>
                      </a:lnTo>
                      <a:lnTo>
                        <a:pt x="1025" y="272"/>
                      </a:lnTo>
                      <a:lnTo>
                        <a:pt x="983" y="168"/>
                      </a:lnTo>
                      <a:lnTo>
                        <a:pt x="837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804" name="Google Shape;2804;p59"/>
                <p:cNvSpPr/>
                <p:nvPr/>
              </p:nvSpPr>
              <p:spPr>
                <a:xfrm>
                  <a:off x="2789175" y="1410350"/>
                  <a:ext cx="386600" cy="302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64" h="12095" extrusionOk="0">
                      <a:moveTo>
                        <a:pt x="9625" y="1"/>
                      </a:moveTo>
                      <a:lnTo>
                        <a:pt x="9521" y="105"/>
                      </a:lnTo>
                      <a:lnTo>
                        <a:pt x="9416" y="105"/>
                      </a:lnTo>
                      <a:lnTo>
                        <a:pt x="9353" y="168"/>
                      </a:lnTo>
                      <a:lnTo>
                        <a:pt x="9416" y="252"/>
                      </a:lnTo>
                      <a:lnTo>
                        <a:pt x="9521" y="273"/>
                      </a:lnTo>
                      <a:lnTo>
                        <a:pt x="9584" y="315"/>
                      </a:lnTo>
                      <a:lnTo>
                        <a:pt x="9458" y="315"/>
                      </a:lnTo>
                      <a:lnTo>
                        <a:pt x="9395" y="377"/>
                      </a:lnTo>
                      <a:lnTo>
                        <a:pt x="9458" y="461"/>
                      </a:lnTo>
                      <a:lnTo>
                        <a:pt x="9584" y="566"/>
                      </a:lnTo>
                      <a:lnTo>
                        <a:pt x="9563" y="629"/>
                      </a:lnTo>
                      <a:lnTo>
                        <a:pt x="9521" y="691"/>
                      </a:lnTo>
                      <a:lnTo>
                        <a:pt x="9625" y="796"/>
                      </a:lnTo>
                      <a:lnTo>
                        <a:pt x="9709" y="817"/>
                      </a:lnTo>
                      <a:lnTo>
                        <a:pt x="9709" y="880"/>
                      </a:lnTo>
                      <a:lnTo>
                        <a:pt x="9605" y="901"/>
                      </a:lnTo>
                      <a:lnTo>
                        <a:pt x="9605" y="942"/>
                      </a:lnTo>
                      <a:lnTo>
                        <a:pt x="9395" y="712"/>
                      </a:lnTo>
                      <a:lnTo>
                        <a:pt x="9353" y="712"/>
                      </a:lnTo>
                      <a:lnTo>
                        <a:pt x="9312" y="796"/>
                      </a:lnTo>
                      <a:lnTo>
                        <a:pt x="9312" y="901"/>
                      </a:lnTo>
                      <a:lnTo>
                        <a:pt x="9270" y="880"/>
                      </a:lnTo>
                      <a:lnTo>
                        <a:pt x="9249" y="691"/>
                      </a:lnTo>
                      <a:lnTo>
                        <a:pt x="9270" y="566"/>
                      </a:lnTo>
                      <a:lnTo>
                        <a:pt x="9186" y="419"/>
                      </a:lnTo>
                      <a:lnTo>
                        <a:pt x="9186" y="273"/>
                      </a:lnTo>
                      <a:lnTo>
                        <a:pt x="9123" y="210"/>
                      </a:lnTo>
                      <a:lnTo>
                        <a:pt x="9081" y="252"/>
                      </a:lnTo>
                      <a:lnTo>
                        <a:pt x="8956" y="147"/>
                      </a:lnTo>
                      <a:lnTo>
                        <a:pt x="8872" y="105"/>
                      </a:lnTo>
                      <a:lnTo>
                        <a:pt x="8851" y="252"/>
                      </a:lnTo>
                      <a:lnTo>
                        <a:pt x="8872" y="461"/>
                      </a:lnTo>
                      <a:lnTo>
                        <a:pt x="8851" y="670"/>
                      </a:lnTo>
                      <a:lnTo>
                        <a:pt x="8893" y="817"/>
                      </a:lnTo>
                      <a:lnTo>
                        <a:pt x="8935" y="984"/>
                      </a:lnTo>
                      <a:lnTo>
                        <a:pt x="8935" y="1047"/>
                      </a:lnTo>
                      <a:lnTo>
                        <a:pt x="8935" y="1193"/>
                      </a:lnTo>
                      <a:lnTo>
                        <a:pt x="8872" y="1235"/>
                      </a:lnTo>
                      <a:lnTo>
                        <a:pt x="8830" y="1131"/>
                      </a:lnTo>
                      <a:lnTo>
                        <a:pt x="8788" y="984"/>
                      </a:lnTo>
                      <a:lnTo>
                        <a:pt x="8747" y="901"/>
                      </a:lnTo>
                      <a:lnTo>
                        <a:pt x="8747" y="775"/>
                      </a:lnTo>
                      <a:lnTo>
                        <a:pt x="8726" y="629"/>
                      </a:lnTo>
                      <a:lnTo>
                        <a:pt x="8684" y="482"/>
                      </a:lnTo>
                      <a:lnTo>
                        <a:pt x="8475" y="357"/>
                      </a:lnTo>
                      <a:lnTo>
                        <a:pt x="8412" y="357"/>
                      </a:lnTo>
                      <a:lnTo>
                        <a:pt x="8370" y="482"/>
                      </a:lnTo>
                      <a:lnTo>
                        <a:pt x="8349" y="524"/>
                      </a:lnTo>
                      <a:lnTo>
                        <a:pt x="8370" y="691"/>
                      </a:lnTo>
                      <a:lnTo>
                        <a:pt x="8558" y="817"/>
                      </a:lnTo>
                      <a:lnTo>
                        <a:pt x="8558" y="901"/>
                      </a:lnTo>
                      <a:lnTo>
                        <a:pt x="8370" y="880"/>
                      </a:lnTo>
                      <a:lnTo>
                        <a:pt x="8328" y="838"/>
                      </a:lnTo>
                      <a:lnTo>
                        <a:pt x="8244" y="838"/>
                      </a:lnTo>
                      <a:lnTo>
                        <a:pt x="8161" y="921"/>
                      </a:lnTo>
                      <a:lnTo>
                        <a:pt x="8244" y="1131"/>
                      </a:lnTo>
                      <a:lnTo>
                        <a:pt x="8224" y="1193"/>
                      </a:lnTo>
                      <a:lnTo>
                        <a:pt x="8077" y="1235"/>
                      </a:lnTo>
                      <a:lnTo>
                        <a:pt x="8035" y="1340"/>
                      </a:lnTo>
                      <a:lnTo>
                        <a:pt x="7952" y="1403"/>
                      </a:lnTo>
                      <a:lnTo>
                        <a:pt x="7910" y="1319"/>
                      </a:lnTo>
                      <a:lnTo>
                        <a:pt x="7910" y="1214"/>
                      </a:lnTo>
                      <a:lnTo>
                        <a:pt x="7847" y="1214"/>
                      </a:lnTo>
                      <a:lnTo>
                        <a:pt x="7784" y="1361"/>
                      </a:lnTo>
                      <a:lnTo>
                        <a:pt x="7700" y="1403"/>
                      </a:lnTo>
                      <a:lnTo>
                        <a:pt x="7680" y="1131"/>
                      </a:lnTo>
                      <a:lnTo>
                        <a:pt x="7700" y="984"/>
                      </a:lnTo>
                      <a:lnTo>
                        <a:pt x="7700" y="921"/>
                      </a:lnTo>
                      <a:lnTo>
                        <a:pt x="7491" y="838"/>
                      </a:lnTo>
                      <a:lnTo>
                        <a:pt x="7470" y="775"/>
                      </a:lnTo>
                      <a:lnTo>
                        <a:pt x="7533" y="691"/>
                      </a:lnTo>
                      <a:lnTo>
                        <a:pt x="7554" y="608"/>
                      </a:lnTo>
                      <a:lnTo>
                        <a:pt x="7470" y="566"/>
                      </a:lnTo>
                      <a:lnTo>
                        <a:pt x="7261" y="524"/>
                      </a:lnTo>
                      <a:lnTo>
                        <a:pt x="7219" y="482"/>
                      </a:lnTo>
                      <a:lnTo>
                        <a:pt x="7073" y="524"/>
                      </a:lnTo>
                      <a:lnTo>
                        <a:pt x="7031" y="629"/>
                      </a:lnTo>
                      <a:lnTo>
                        <a:pt x="7115" y="712"/>
                      </a:lnTo>
                      <a:lnTo>
                        <a:pt x="7115" y="921"/>
                      </a:lnTo>
                      <a:lnTo>
                        <a:pt x="7073" y="984"/>
                      </a:lnTo>
                      <a:lnTo>
                        <a:pt x="6968" y="942"/>
                      </a:lnTo>
                      <a:lnTo>
                        <a:pt x="6864" y="984"/>
                      </a:lnTo>
                      <a:lnTo>
                        <a:pt x="6780" y="901"/>
                      </a:lnTo>
                      <a:lnTo>
                        <a:pt x="6654" y="901"/>
                      </a:lnTo>
                      <a:lnTo>
                        <a:pt x="6633" y="1026"/>
                      </a:lnTo>
                      <a:lnTo>
                        <a:pt x="6675" y="1089"/>
                      </a:lnTo>
                      <a:lnTo>
                        <a:pt x="6738" y="1193"/>
                      </a:lnTo>
                      <a:lnTo>
                        <a:pt x="6801" y="1256"/>
                      </a:lnTo>
                      <a:lnTo>
                        <a:pt x="6801" y="1403"/>
                      </a:lnTo>
                      <a:lnTo>
                        <a:pt x="6864" y="1465"/>
                      </a:lnTo>
                      <a:lnTo>
                        <a:pt x="6905" y="1465"/>
                      </a:lnTo>
                      <a:lnTo>
                        <a:pt x="7010" y="1633"/>
                      </a:lnTo>
                      <a:lnTo>
                        <a:pt x="7010" y="1779"/>
                      </a:lnTo>
                      <a:lnTo>
                        <a:pt x="6968" y="1842"/>
                      </a:lnTo>
                      <a:lnTo>
                        <a:pt x="6989" y="1717"/>
                      </a:lnTo>
                      <a:lnTo>
                        <a:pt x="6947" y="1717"/>
                      </a:lnTo>
                      <a:lnTo>
                        <a:pt x="6843" y="1842"/>
                      </a:lnTo>
                      <a:lnTo>
                        <a:pt x="6780" y="1758"/>
                      </a:lnTo>
                      <a:lnTo>
                        <a:pt x="6780" y="1654"/>
                      </a:lnTo>
                      <a:lnTo>
                        <a:pt x="6801" y="1633"/>
                      </a:lnTo>
                      <a:lnTo>
                        <a:pt x="6780" y="1549"/>
                      </a:lnTo>
                      <a:lnTo>
                        <a:pt x="6738" y="1612"/>
                      </a:lnTo>
                      <a:lnTo>
                        <a:pt x="6654" y="1612"/>
                      </a:lnTo>
                      <a:lnTo>
                        <a:pt x="6654" y="1758"/>
                      </a:lnTo>
                      <a:lnTo>
                        <a:pt x="6592" y="1842"/>
                      </a:lnTo>
                      <a:lnTo>
                        <a:pt x="6571" y="1758"/>
                      </a:lnTo>
                      <a:lnTo>
                        <a:pt x="6508" y="1675"/>
                      </a:lnTo>
                      <a:lnTo>
                        <a:pt x="6550" y="1570"/>
                      </a:lnTo>
                      <a:lnTo>
                        <a:pt x="6550" y="1424"/>
                      </a:lnTo>
                      <a:lnTo>
                        <a:pt x="6445" y="1298"/>
                      </a:lnTo>
                      <a:lnTo>
                        <a:pt x="6382" y="1298"/>
                      </a:lnTo>
                      <a:lnTo>
                        <a:pt x="6257" y="1465"/>
                      </a:lnTo>
                      <a:lnTo>
                        <a:pt x="6215" y="1507"/>
                      </a:lnTo>
                      <a:lnTo>
                        <a:pt x="6215" y="1633"/>
                      </a:lnTo>
                      <a:lnTo>
                        <a:pt x="6257" y="1717"/>
                      </a:lnTo>
                      <a:lnTo>
                        <a:pt x="6215" y="1758"/>
                      </a:lnTo>
                      <a:lnTo>
                        <a:pt x="6131" y="1675"/>
                      </a:lnTo>
                      <a:lnTo>
                        <a:pt x="6152" y="1612"/>
                      </a:lnTo>
                      <a:lnTo>
                        <a:pt x="6110" y="1528"/>
                      </a:lnTo>
                      <a:lnTo>
                        <a:pt x="6131" y="1424"/>
                      </a:lnTo>
                      <a:lnTo>
                        <a:pt x="6110" y="1298"/>
                      </a:lnTo>
                      <a:lnTo>
                        <a:pt x="5985" y="1235"/>
                      </a:lnTo>
                      <a:lnTo>
                        <a:pt x="5985" y="1089"/>
                      </a:lnTo>
                      <a:lnTo>
                        <a:pt x="5985" y="984"/>
                      </a:lnTo>
                      <a:lnTo>
                        <a:pt x="5943" y="984"/>
                      </a:lnTo>
                      <a:lnTo>
                        <a:pt x="5796" y="1110"/>
                      </a:lnTo>
                      <a:lnTo>
                        <a:pt x="5713" y="1131"/>
                      </a:lnTo>
                      <a:lnTo>
                        <a:pt x="5692" y="1256"/>
                      </a:lnTo>
                      <a:lnTo>
                        <a:pt x="5713" y="1340"/>
                      </a:lnTo>
                      <a:lnTo>
                        <a:pt x="5692" y="1403"/>
                      </a:lnTo>
                      <a:lnTo>
                        <a:pt x="5692" y="1465"/>
                      </a:lnTo>
                      <a:lnTo>
                        <a:pt x="5608" y="1528"/>
                      </a:lnTo>
                      <a:lnTo>
                        <a:pt x="5608" y="1445"/>
                      </a:lnTo>
                      <a:lnTo>
                        <a:pt x="5629" y="1403"/>
                      </a:lnTo>
                      <a:lnTo>
                        <a:pt x="5608" y="1340"/>
                      </a:lnTo>
                      <a:lnTo>
                        <a:pt x="5524" y="1424"/>
                      </a:lnTo>
                      <a:lnTo>
                        <a:pt x="5462" y="1570"/>
                      </a:lnTo>
                      <a:lnTo>
                        <a:pt x="5399" y="1612"/>
                      </a:lnTo>
                      <a:lnTo>
                        <a:pt x="5399" y="1340"/>
                      </a:lnTo>
                      <a:lnTo>
                        <a:pt x="5420" y="1256"/>
                      </a:lnTo>
                      <a:lnTo>
                        <a:pt x="5420" y="1193"/>
                      </a:lnTo>
                      <a:lnTo>
                        <a:pt x="5336" y="1152"/>
                      </a:lnTo>
                      <a:lnTo>
                        <a:pt x="5273" y="1214"/>
                      </a:lnTo>
                      <a:lnTo>
                        <a:pt x="5022" y="1214"/>
                      </a:lnTo>
                      <a:lnTo>
                        <a:pt x="4876" y="1319"/>
                      </a:lnTo>
                      <a:lnTo>
                        <a:pt x="4771" y="1298"/>
                      </a:lnTo>
                      <a:lnTo>
                        <a:pt x="4646" y="1361"/>
                      </a:lnTo>
                      <a:lnTo>
                        <a:pt x="4583" y="1465"/>
                      </a:lnTo>
                      <a:lnTo>
                        <a:pt x="4457" y="1465"/>
                      </a:lnTo>
                      <a:lnTo>
                        <a:pt x="4353" y="1528"/>
                      </a:lnTo>
                      <a:lnTo>
                        <a:pt x="4332" y="1654"/>
                      </a:lnTo>
                      <a:lnTo>
                        <a:pt x="4248" y="1612"/>
                      </a:lnTo>
                      <a:lnTo>
                        <a:pt x="4227" y="1633"/>
                      </a:lnTo>
                      <a:lnTo>
                        <a:pt x="4248" y="1737"/>
                      </a:lnTo>
                      <a:lnTo>
                        <a:pt x="4290" y="1758"/>
                      </a:lnTo>
                      <a:lnTo>
                        <a:pt x="4269" y="1863"/>
                      </a:lnTo>
                      <a:lnTo>
                        <a:pt x="4290" y="1968"/>
                      </a:lnTo>
                      <a:lnTo>
                        <a:pt x="4415" y="1947"/>
                      </a:lnTo>
                      <a:lnTo>
                        <a:pt x="4478" y="1863"/>
                      </a:lnTo>
                      <a:lnTo>
                        <a:pt x="4478" y="1779"/>
                      </a:lnTo>
                      <a:lnTo>
                        <a:pt x="4604" y="1758"/>
                      </a:lnTo>
                      <a:lnTo>
                        <a:pt x="4667" y="1717"/>
                      </a:lnTo>
                      <a:lnTo>
                        <a:pt x="4708" y="1675"/>
                      </a:lnTo>
                      <a:lnTo>
                        <a:pt x="4750" y="1821"/>
                      </a:lnTo>
                      <a:lnTo>
                        <a:pt x="4813" y="1758"/>
                      </a:lnTo>
                      <a:lnTo>
                        <a:pt x="4855" y="1654"/>
                      </a:lnTo>
                      <a:lnTo>
                        <a:pt x="4897" y="1633"/>
                      </a:lnTo>
                      <a:lnTo>
                        <a:pt x="4876" y="1779"/>
                      </a:lnTo>
                      <a:lnTo>
                        <a:pt x="4918" y="1842"/>
                      </a:lnTo>
                      <a:lnTo>
                        <a:pt x="5064" y="1842"/>
                      </a:lnTo>
                      <a:lnTo>
                        <a:pt x="4939" y="1884"/>
                      </a:lnTo>
                      <a:lnTo>
                        <a:pt x="4771" y="1926"/>
                      </a:lnTo>
                      <a:lnTo>
                        <a:pt x="4604" y="2051"/>
                      </a:lnTo>
                      <a:lnTo>
                        <a:pt x="4478" y="2093"/>
                      </a:lnTo>
                      <a:lnTo>
                        <a:pt x="4499" y="2198"/>
                      </a:lnTo>
                      <a:lnTo>
                        <a:pt x="4499" y="2281"/>
                      </a:lnTo>
                      <a:lnTo>
                        <a:pt x="4583" y="2281"/>
                      </a:lnTo>
                      <a:lnTo>
                        <a:pt x="4667" y="2198"/>
                      </a:lnTo>
                      <a:lnTo>
                        <a:pt x="4771" y="2198"/>
                      </a:lnTo>
                      <a:lnTo>
                        <a:pt x="4918" y="2156"/>
                      </a:lnTo>
                      <a:lnTo>
                        <a:pt x="5127" y="2135"/>
                      </a:lnTo>
                      <a:lnTo>
                        <a:pt x="5378" y="2072"/>
                      </a:lnTo>
                      <a:lnTo>
                        <a:pt x="5420" y="2135"/>
                      </a:lnTo>
                      <a:lnTo>
                        <a:pt x="5420" y="2198"/>
                      </a:lnTo>
                      <a:lnTo>
                        <a:pt x="5336" y="2240"/>
                      </a:lnTo>
                      <a:lnTo>
                        <a:pt x="5273" y="2177"/>
                      </a:lnTo>
                      <a:lnTo>
                        <a:pt x="5169" y="2177"/>
                      </a:lnTo>
                      <a:lnTo>
                        <a:pt x="5064" y="2261"/>
                      </a:lnTo>
                      <a:lnTo>
                        <a:pt x="4876" y="2261"/>
                      </a:lnTo>
                      <a:lnTo>
                        <a:pt x="4708" y="2386"/>
                      </a:lnTo>
                      <a:lnTo>
                        <a:pt x="4562" y="2386"/>
                      </a:lnTo>
                      <a:lnTo>
                        <a:pt x="4541" y="2449"/>
                      </a:lnTo>
                      <a:lnTo>
                        <a:pt x="4604" y="2554"/>
                      </a:lnTo>
                      <a:lnTo>
                        <a:pt x="4708" y="2554"/>
                      </a:lnTo>
                      <a:lnTo>
                        <a:pt x="4813" y="2616"/>
                      </a:lnTo>
                      <a:lnTo>
                        <a:pt x="4750" y="2658"/>
                      </a:lnTo>
                      <a:lnTo>
                        <a:pt x="4562" y="2658"/>
                      </a:lnTo>
                      <a:lnTo>
                        <a:pt x="4478" y="2574"/>
                      </a:lnTo>
                      <a:lnTo>
                        <a:pt x="4415" y="2574"/>
                      </a:lnTo>
                      <a:lnTo>
                        <a:pt x="4353" y="2616"/>
                      </a:lnTo>
                      <a:lnTo>
                        <a:pt x="4353" y="2763"/>
                      </a:lnTo>
                      <a:lnTo>
                        <a:pt x="4290" y="2826"/>
                      </a:lnTo>
                      <a:lnTo>
                        <a:pt x="4332" y="2909"/>
                      </a:lnTo>
                      <a:lnTo>
                        <a:pt x="4415" y="2972"/>
                      </a:lnTo>
                      <a:lnTo>
                        <a:pt x="4562" y="2909"/>
                      </a:lnTo>
                      <a:lnTo>
                        <a:pt x="4750" y="3014"/>
                      </a:lnTo>
                      <a:lnTo>
                        <a:pt x="4897" y="2993"/>
                      </a:lnTo>
                      <a:lnTo>
                        <a:pt x="4918" y="3035"/>
                      </a:lnTo>
                      <a:lnTo>
                        <a:pt x="5022" y="3035"/>
                      </a:lnTo>
                      <a:lnTo>
                        <a:pt x="5169" y="3139"/>
                      </a:lnTo>
                      <a:lnTo>
                        <a:pt x="5231" y="3139"/>
                      </a:lnTo>
                      <a:lnTo>
                        <a:pt x="5315" y="3118"/>
                      </a:lnTo>
                      <a:lnTo>
                        <a:pt x="5462" y="3139"/>
                      </a:lnTo>
                      <a:lnTo>
                        <a:pt x="5545" y="3139"/>
                      </a:lnTo>
                      <a:lnTo>
                        <a:pt x="5713" y="3035"/>
                      </a:lnTo>
                      <a:lnTo>
                        <a:pt x="5943" y="3035"/>
                      </a:lnTo>
                      <a:lnTo>
                        <a:pt x="6110" y="3014"/>
                      </a:lnTo>
                      <a:lnTo>
                        <a:pt x="6173" y="2972"/>
                      </a:lnTo>
                      <a:lnTo>
                        <a:pt x="6236" y="2930"/>
                      </a:lnTo>
                      <a:lnTo>
                        <a:pt x="6320" y="2930"/>
                      </a:lnTo>
                      <a:lnTo>
                        <a:pt x="6320" y="2993"/>
                      </a:lnTo>
                      <a:lnTo>
                        <a:pt x="6278" y="3077"/>
                      </a:lnTo>
                      <a:lnTo>
                        <a:pt x="6068" y="3098"/>
                      </a:lnTo>
                      <a:lnTo>
                        <a:pt x="5838" y="3139"/>
                      </a:lnTo>
                      <a:lnTo>
                        <a:pt x="5755" y="3202"/>
                      </a:lnTo>
                      <a:lnTo>
                        <a:pt x="5650" y="3223"/>
                      </a:lnTo>
                      <a:lnTo>
                        <a:pt x="5629" y="3244"/>
                      </a:lnTo>
                      <a:lnTo>
                        <a:pt x="5462" y="3223"/>
                      </a:lnTo>
                      <a:lnTo>
                        <a:pt x="5336" y="3286"/>
                      </a:lnTo>
                      <a:lnTo>
                        <a:pt x="5231" y="3286"/>
                      </a:lnTo>
                      <a:lnTo>
                        <a:pt x="5190" y="3223"/>
                      </a:lnTo>
                      <a:lnTo>
                        <a:pt x="5085" y="3223"/>
                      </a:lnTo>
                      <a:lnTo>
                        <a:pt x="4897" y="3118"/>
                      </a:lnTo>
                      <a:lnTo>
                        <a:pt x="4562" y="3118"/>
                      </a:lnTo>
                      <a:lnTo>
                        <a:pt x="4499" y="3077"/>
                      </a:lnTo>
                      <a:lnTo>
                        <a:pt x="4374" y="3098"/>
                      </a:lnTo>
                      <a:lnTo>
                        <a:pt x="4269" y="3077"/>
                      </a:lnTo>
                      <a:lnTo>
                        <a:pt x="4227" y="3118"/>
                      </a:lnTo>
                      <a:lnTo>
                        <a:pt x="4248" y="3286"/>
                      </a:lnTo>
                      <a:lnTo>
                        <a:pt x="4290" y="3328"/>
                      </a:lnTo>
                      <a:lnTo>
                        <a:pt x="4290" y="3516"/>
                      </a:lnTo>
                      <a:lnTo>
                        <a:pt x="4353" y="3642"/>
                      </a:lnTo>
                      <a:lnTo>
                        <a:pt x="4395" y="3704"/>
                      </a:lnTo>
                      <a:lnTo>
                        <a:pt x="4478" y="3725"/>
                      </a:lnTo>
                      <a:lnTo>
                        <a:pt x="4646" y="3934"/>
                      </a:lnTo>
                      <a:lnTo>
                        <a:pt x="4708" y="3976"/>
                      </a:lnTo>
                      <a:lnTo>
                        <a:pt x="4771" y="3955"/>
                      </a:lnTo>
                      <a:lnTo>
                        <a:pt x="4897" y="3767"/>
                      </a:lnTo>
                      <a:lnTo>
                        <a:pt x="5106" y="3662"/>
                      </a:lnTo>
                      <a:lnTo>
                        <a:pt x="5315" y="3537"/>
                      </a:lnTo>
                      <a:lnTo>
                        <a:pt x="5441" y="3432"/>
                      </a:lnTo>
                      <a:lnTo>
                        <a:pt x="5503" y="3349"/>
                      </a:lnTo>
                      <a:lnTo>
                        <a:pt x="5545" y="3349"/>
                      </a:lnTo>
                      <a:lnTo>
                        <a:pt x="5817" y="3411"/>
                      </a:lnTo>
                      <a:lnTo>
                        <a:pt x="6027" y="3390"/>
                      </a:lnTo>
                      <a:lnTo>
                        <a:pt x="6173" y="3390"/>
                      </a:lnTo>
                      <a:lnTo>
                        <a:pt x="6320" y="3495"/>
                      </a:lnTo>
                      <a:lnTo>
                        <a:pt x="6571" y="3516"/>
                      </a:lnTo>
                      <a:lnTo>
                        <a:pt x="6780" y="3516"/>
                      </a:lnTo>
                      <a:lnTo>
                        <a:pt x="6864" y="3558"/>
                      </a:lnTo>
                      <a:lnTo>
                        <a:pt x="6843" y="3600"/>
                      </a:lnTo>
                      <a:lnTo>
                        <a:pt x="6654" y="3621"/>
                      </a:lnTo>
                      <a:lnTo>
                        <a:pt x="6550" y="3600"/>
                      </a:lnTo>
                      <a:lnTo>
                        <a:pt x="6361" y="3558"/>
                      </a:lnTo>
                      <a:lnTo>
                        <a:pt x="6152" y="3453"/>
                      </a:lnTo>
                      <a:lnTo>
                        <a:pt x="6047" y="3453"/>
                      </a:lnTo>
                      <a:lnTo>
                        <a:pt x="5964" y="3495"/>
                      </a:lnTo>
                      <a:lnTo>
                        <a:pt x="5734" y="3453"/>
                      </a:lnTo>
                      <a:lnTo>
                        <a:pt x="5608" y="3432"/>
                      </a:lnTo>
                      <a:lnTo>
                        <a:pt x="5545" y="3516"/>
                      </a:lnTo>
                      <a:lnTo>
                        <a:pt x="5399" y="3600"/>
                      </a:lnTo>
                      <a:lnTo>
                        <a:pt x="5294" y="3725"/>
                      </a:lnTo>
                      <a:lnTo>
                        <a:pt x="5106" y="3830"/>
                      </a:lnTo>
                      <a:lnTo>
                        <a:pt x="5022" y="3976"/>
                      </a:lnTo>
                      <a:lnTo>
                        <a:pt x="4939" y="4060"/>
                      </a:lnTo>
                      <a:lnTo>
                        <a:pt x="4918" y="4123"/>
                      </a:lnTo>
                      <a:lnTo>
                        <a:pt x="5064" y="4227"/>
                      </a:lnTo>
                      <a:lnTo>
                        <a:pt x="5190" y="4227"/>
                      </a:lnTo>
                      <a:lnTo>
                        <a:pt x="5190" y="4290"/>
                      </a:lnTo>
                      <a:lnTo>
                        <a:pt x="5294" y="4395"/>
                      </a:lnTo>
                      <a:lnTo>
                        <a:pt x="5503" y="4395"/>
                      </a:lnTo>
                      <a:lnTo>
                        <a:pt x="5755" y="4478"/>
                      </a:lnTo>
                      <a:lnTo>
                        <a:pt x="5943" y="4478"/>
                      </a:lnTo>
                      <a:lnTo>
                        <a:pt x="6110" y="4332"/>
                      </a:lnTo>
                      <a:lnTo>
                        <a:pt x="6131" y="4144"/>
                      </a:lnTo>
                      <a:lnTo>
                        <a:pt x="6278" y="4081"/>
                      </a:lnTo>
                      <a:lnTo>
                        <a:pt x="6382" y="4123"/>
                      </a:lnTo>
                      <a:lnTo>
                        <a:pt x="6257" y="4165"/>
                      </a:lnTo>
                      <a:lnTo>
                        <a:pt x="6257" y="4269"/>
                      </a:lnTo>
                      <a:lnTo>
                        <a:pt x="6361" y="4290"/>
                      </a:lnTo>
                      <a:lnTo>
                        <a:pt x="6508" y="4248"/>
                      </a:lnTo>
                      <a:lnTo>
                        <a:pt x="6654" y="4269"/>
                      </a:lnTo>
                      <a:lnTo>
                        <a:pt x="6780" y="4186"/>
                      </a:lnTo>
                      <a:lnTo>
                        <a:pt x="6884" y="4227"/>
                      </a:lnTo>
                      <a:lnTo>
                        <a:pt x="6780" y="4332"/>
                      </a:lnTo>
                      <a:lnTo>
                        <a:pt x="6571" y="4353"/>
                      </a:lnTo>
                      <a:lnTo>
                        <a:pt x="6466" y="4374"/>
                      </a:lnTo>
                      <a:lnTo>
                        <a:pt x="6320" y="4374"/>
                      </a:lnTo>
                      <a:lnTo>
                        <a:pt x="6152" y="4541"/>
                      </a:lnTo>
                      <a:lnTo>
                        <a:pt x="6173" y="4604"/>
                      </a:lnTo>
                      <a:lnTo>
                        <a:pt x="6257" y="4646"/>
                      </a:lnTo>
                      <a:lnTo>
                        <a:pt x="6445" y="4604"/>
                      </a:lnTo>
                      <a:lnTo>
                        <a:pt x="6571" y="4771"/>
                      </a:lnTo>
                      <a:lnTo>
                        <a:pt x="7010" y="4771"/>
                      </a:lnTo>
                      <a:lnTo>
                        <a:pt x="7156" y="4750"/>
                      </a:lnTo>
                      <a:lnTo>
                        <a:pt x="7554" y="4583"/>
                      </a:lnTo>
                      <a:lnTo>
                        <a:pt x="7680" y="4562"/>
                      </a:lnTo>
                      <a:lnTo>
                        <a:pt x="7889" y="4395"/>
                      </a:lnTo>
                      <a:lnTo>
                        <a:pt x="7847" y="4353"/>
                      </a:lnTo>
                      <a:lnTo>
                        <a:pt x="7805" y="4353"/>
                      </a:lnTo>
                      <a:lnTo>
                        <a:pt x="7952" y="4165"/>
                      </a:lnTo>
                      <a:lnTo>
                        <a:pt x="8056" y="4165"/>
                      </a:lnTo>
                      <a:lnTo>
                        <a:pt x="8140" y="4039"/>
                      </a:lnTo>
                      <a:lnTo>
                        <a:pt x="8161" y="4060"/>
                      </a:lnTo>
                      <a:lnTo>
                        <a:pt x="8224" y="4165"/>
                      </a:lnTo>
                      <a:lnTo>
                        <a:pt x="8265" y="4165"/>
                      </a:lnTo>
                      <a:lnTo>
                        <a:pt x="8265" y="4060"/>
                      </a:lnTo>
                      <a:lnTo>
                        <a:pt x="8579" y="3830"/>
                      </a:lnTo>
                      <a:lnTo>
                        <a:pt x="8788" y="3809"/>
                      </a:lnTo>
                      <a:lnTo>
                        <a:pt x="9123" y="3662"/>
                      </a:lnTo>
                      <a:lnTo>
                        <a:pt x="9123" y="3746"/>
                      </a:lnTo>
                      <a:lnTo>
                        <a:pt x="8851" y="3872"/>
                      </a:lnTo>
                      <a:lnTo>
                        <a:pt x="8684" y="3872"/>
                      </a:lnTo>
                      <a:lnTo>
                        <a:pt x="8370" y="4060"/>
                      </a:lnTo>
                      <a:lnTo>
                        <a:pt x="8328" y="4227"/>
                      </a:lnTo>
                      <a:lnTo>
                        <a:pt x="8203" y="4332"/>
                      </a:lnTo>
                      <a:lnTo>
                        <a:pt x="8056" y="4332"/>
                      </a:lnTo>
                      <a:lnTo>
                        <a:pt x="8014" y="4478"/>
                      </a:lnTo>
                      <a:lnTo>
                        <a:pt x="7952" y="4541"/>
                      </a:lnTo>
                      <a:lnTo>
                        <a:pt x="7952" y="4583"/>
                      </a:lnTo>
                      <a:lnTo>
                        <a:pt x="8244" y="4562"/>
                      </a:lnTo>
                      <a:lnTo>
                        <a:pt x="8328" y="4604"/>
                      </a:lnTo>
                      <a:lnTo>
                        <a:pt x="8454" y="4604"/>
                      </a:lnTo>
                      <a:lnTo>
                        <a:pt x="8579" y="4688"/>
                      </a:lnTo>
                      <a:lnTo>
                        <a:pt x="8558" y="4750"/>
                      </a:lnTo>
                      <a:lnTo>
                        <a:pt x="8663" y="4792"/>
                      </a:lnTo>
                      <a:lnTo>
                        <a:pt x="8747" y="4792"/>
                      </a:lnTo>
                      <a:lnTo>
                        <a:pt x="8788" y="4855"/>
                      </a:lnTo>
                      <a:lnTo>
                        <a:pt x="8663" y="4876"/>
                      </a:lnTo>
                      <a:lnTo>
                        <a:pt x="8558" y="4918"/>
                      </a:lnTo>
                      <a:lnTo>
                        <a:pt x="8433" y="4813"/>
                      </a:lnTo>
                      <a:lnTo>
                        <a:pt x="8224" y="4750"/>
                      </a:lnTo>
                      <a:lnTo>
                        <a:pt x="7952" y="4771"/>
                      </a:lnTo>
                      <a:lnTo>
                        <a:pt x="7554" y="4813"/>
                      </a:lnTo>
                      <a:lnTo>
                        <a:pt x="7408" y="4876"/>
                      </a:lnTo>
                      <a:lnTo>
                        <a:pt x="7303" y="4876"/>
                      </a:lnTo>
                      <a:lnTo>
                        <a:pt x="7303" y="4918"/>
                      </a:lnTo>
                      <a:lnTo>
                        <a:pt x="7324" y="4981"/>
                      </a:lnTo>
                      <a:lnTo>
                        <a:pt x="7512" y="5022"/>
                      </a:lnTo>
                      <a:lnTo>
                        <a:pt x="7680" y="5022"/>
                      </a:lnTo>
                      <a:lnTo>
                        <a:pt x="7784" y="5085"/>
                      </a:lnTo>
                      <a:lnTo>
                        <a:pt x="7784" y="5169"/>
                      </a:lnTo>
                      <a:lnTo>
                        <a:pt x="7638" y="5190"/>
                      </a:lnTo>
                      <a:lnTo>
                        <a:pt x="7533" y="5106"/>
                      </a:lnTo>
                      <a:lnTo>
                        <a:pt x="7324" y="5085"/>
                      </a:lnTo>
                      <a:lnTo>
                        <a:pt x="7219" y="5002"/>
                      </a:lnTo>
                      <a:lnTo>
                        <a:pt x="7115" y="4981"/>
                      </a:lnTo>
                      <a:lnTo>
                        <a:pt x="6947" y="5064"/>
                      </a:lnTo>
                      <a:lnTo>
                        <a:pt x="6696" y="5085"/>
                      </a:lnTo>
                      <a:lnTo>
                        <a:pt x="6508" y="5002"/>
                      </a:lnTo>
                      <a:lnTo>
                        <a:pt x="6361" y="5002"/>
                      </a:lnTo>
                      <a:lnTo>
                        <a:pt x="6215" y="4960"/>
                      </a:lnTo>
                      <a:lnTo>
                        <a:pt x="6131" y="4897"/>
                      </a:lnTo>
                      <a:lnTo>
                        <a:pt x="5922" y="4918"/>
                      </a:lnTo>
                      <a:lnTo>
                        <a:pt x="5859" y="5064"/>
                      </a:lnTo>
                      <a:lnTo>
                        <a:pt x="5922" y="5169"/>
                      </a:lnTo>
                      <a:lnTo>
                        <a:pt x="5922" y="5587"/>
                      </a:lnTo>
                      <a:lnTo>
                        <a:pt x="5943" y="5629"/>
                      </a:lnTo>
                      <a:lnTo>
                        <a:pt x="5838" y="5755"/>
                      </a:lnTo>
                      <a:lnTo>
                        <a:pt x="5838" y="5839"/>
                      </a:lnTo>
                      <a:lnTo>
                        <a:pt x="5922" y="5901"/>
                      </a:lnTo>
                      <a:lnTo>
                        <a:pt x="5985" y="6006"/>
                      </a:lnTo>
                      <a:lnTo>
                        <a:pt x="6131" y="6006"/>
                      </a:lnTo>
                      <a:lnTo>
                        <a:pt x="6236" y="6069"/>
                      </a:lnTo>
                      <a:lnTo>
                        <a:pt x="6110" y="6048"/>
                      </a:lnTo>
                      <a:lnTo>
                        <a:pt x="6027" y="6111"/>
                      </a:lnTo>
                      <a:lnTo>
                        <a:pt x="5985" y="6173"/>
                      </a:lnTo>
                      <a:lnTo>
                        <a:pt x="5964" y="6069"/>
                      </a:lnTo>
                      <a:lnTo>
                        <a:pt x="5859" y="5964"/>
                      </a:lnTo>
                      <a:lnTo>
                        <a:pt x="5817" y="5964"/>
                      </a:lnTo>
                      <a:lnTo>
                        <a:pt x="5796" y="6027"/>
                      </a:lnTo>
                      <a:lnTo>
                        <a:pt x="5713" y="5922"/>
                      </a:lnTo>
                      <a:lnTo>
                        <a:pt x="5692" y="5734"/>
                      </a:lnTo>
                      <a:lnTo>
                        <a:pt x="5692" y="5525"/>
                      </a:lnTo>
                      <a:lnTo>
                        <a:pt x="5629" y="5232"/>
                      </a:lnTo>
                      <a:lnTo>
                        <a:pt x="5503" y="5085"/>
                      </a:lnTo>
                      <a:lnTo>
                        <a:pt x="5503" y="4981"/>
                      </a:lnTo>
                      <a:lnTo>
                        <a:pt x="5231" y="4792"/>
                      </a:lnTo>
                      <a:lnTo>
                        <a:pt x="5169" y="4792"/>
                      </a:lnTo>
                      <a:lnTo>
                        <a:pt x="5001" y="4688"/>
                      </a:lnTo>
                      <a:lnTo>
                        <a:pt x="4980" y="4583"/>
                      </a:lnTo>
                      <a:lnTo>
                        <a:pt x="4876" y="4541"/>
                      </a:lnTo>
                      <a:lnTo>
                        <a:pt x="4708" y="4583"/>
                      </a:lnTo>
                      <a:lnTo>
                        <a:pt x="4353" y="4981"/>
                      </a:lnTo>
                      <a:lnTo>
                        <a:pt x="4290" y="5106"/>
                      </a:lnTo>
                      <a:lnTo>
                        <a:pt x="4290" y="5211"/>
                      </a:lnTo>
                      <a:lnTo>
                        <a:pt x="4374" y="5274"/>
                      </a:lnTo>
                      <a:lnTo>
                        <a:pt x="4499" y="5315"/>
                      </a:lnTo>
                      <a:lnTo>
                        <a:pt x="4562" y="5441"/>
                      </a:lnTo>
                      <a:lnTo>
                        <a:pt x="4562" y="5525"/>
                      </a:lnTo>
                      <a:lnTo>
                        <a:pt x="4541" y="5546"/>
                      </a:lnTo>
                      <a:lnTo>
                        <a:pt x="4457" y="5420"/>
                      </a:lnTo>
                      <a:lnTo>
                        <a:pt x="4374" y="5399"/>
                      </a:lnTo>
                      <a:lnTo>
                        <a:pt x="4290" y="5336"/>
                      </a:lnTo>
                      <a:lnTo>
                        <a:pt x="4248" y="5378"/>
                      </a:lnTo>
                      <a:lnTo>
                        <a:pt x="4164" y="5399"/>
                      </a:lnTo>
                      <a:lnTo>
                        <a:pt x="4143" y="5483"/>
                      </a:lnTo>
                      <a:lnTo>
                        <a:pt x="4185" y="5608"/>
                      </a:lnTo>
                      <a:lnTo>
                        <a:pt x="4269" y="5650"/>
                      </a:lnTo>
                      <a:lnTo>
                        <a:pt x="4332" y="5818"/>
                      </a:lnTo>
                      <a:lnTo>
                        <a:pt x="4353" y="6131"/>
                      </a:lnTo>
                      <a:lnTo>
                        <a:pt x="4269" y="6278"/>
                      </a:lnTo>
                      <a:lnTo>
                        <a:pt x="4269" y="6445"/>
                      </a:lnTo>
                      <a:lnTo>
                        <a:pt x="4185" y="6634"/>
                      </a:lnTo>
                      <a:lnTo>
                        <a:pt x="4185" y="6759"/>
                      </a:lnTo>
                      <a:lnTo>
                        <a:pt x="4227" y="6780"/>
                      </a:lnTo>
                      <a:lnTo>
                        <a:pt x="4290" y="6759"/>
                      </a:lnTo>
                      <a:lnTo>
                        <a:pt x="4290" y="6759"/>
                      </a:lnTo>
                      <a:lnTo>
                        <a:pt x="4269" y="6906"/>
                      </a:lnTo>
                      <a:lnTo>
                        <a:pt x="4185" y="7052"/>
                      </a:lnTo>
                      <a:lnTo>
                        <a:pt x="4143" y="6968"/>
                      </a:lnTo>
                      <a:lnTo>
                        <a:pt x="4123" y="6864"/>
                      </a:lnTo>
                      <a:lnTo>
                        <a:pt x="4018" y="6780"/>
                      </a:lnTo>
                      <a:lnTo>
                        <a:pt x="3934" y="6864"/>
                      </a:lnTo>
                      <a:lnTo>
                        <a:pt x="3934" y="7052"/>
                      </a:lnTo>
                      <a:lnTo>
                        <a:pt x="4081" y="7303"/>
                      </a:lnTo>
                      <a:lnTo>
                        <a:pt x="4248" y="7282"/>
                      </a:lnTo>
                      <a:lnTo>
                        <a:pt x="4353" y="7324"/>
                      </a:lnTo>
                      <a:lnTo>
                        <a:pt x="4395" y="7408"/>
                      </a:lnTo>
                      <a:lnTo>
                        <a:pt x="4583" y="7408"/>
                      </a:lnTo>
                      <a:lnTo>
                        <a:pt x="4792" y="7491"/>
                      </a:lnTo>
                      <a:lnTo>
                        <a:pt x="4876" y="7408"/>
                      </a:lnTo>
                      <a:lnTo>
                        <a:pt x="5001" y="7324"/>
                      </a:lnTo>
                      <a:lnTo>
                        <a:pt x="5001" y="7261"/>
                      </a:lnTo>
                      <a:lnTo>
                        <a:pt x="5085" y="7219"/>
                      </a:lnTo>
                      <a:lnTo>
                        <a:pt x="5085" y="7303"/>
                      </a:lnTo>
                      <a:lnTo>
                        <a:pt x="5022" y="7408"/>
                      </a:lnTo>
                      <a:lnTo>
                        <a:pt x="5022" y="7533"/>
                      </a:lnTo>
                      <a:lnTo>
                        <a:pt x="4980" y="7596"/>
                      </a:lnTo>
                      <a:lnTo>
                        <a:pt x="4876" y="7533"/>
                      </a:lnTo>
                      <a:lnTo>
                        <a:pt x="4646" y="7533"/>
                      </a:lnTo>
                      <a:lnTo>
                        <a:pt x="4541" y="7575"/>
                      </a:lnTo>
                      <a:lnTo>
                        <a:pt x="4541" y="7680"/>
                      </a:lnTo>
                      <a:lnTo>
                        <a:pt x="4583" y="7701"/>
                      </a:lnTo>
                      <a:lnTo>
                        <a:pt x="4708" y="7701"/>
                      </a:lnTo>
                      <a:lnTo>
                        <a:pt x="4750" y="7784"/>
                      </a:lnTo>
                      <a:lnTo>
                        <a:pt x="4646" y="7784"/>
                      </a:lnTo>
                      <a:lnTo>
                        <a:pt x="4646" y="7952"/>
                      </a:lnTo>
                      <a:lnTo>
                        <a:pt x="4478" y="7722"/>
                      </a:lnTo>
                      <a:lnTo>
                        <a:pt x="4395" y="7722"/>
                      </a:lnTo>
                      <a:lnTo>
                        <a:pt x="4353" y="7617"/>
                      </a:lnTo>
                      <a:lnTo>
                        <a:pt x="4290" y="7533"/>
                      </a:lnTo>
                      <a:lnTo>
                        <a:pt x="4039" y="7366"/>
                      </a:lnTo>
                      <a:lnTo>
                        <a:pt x="3976" y="7366"/>
                      </a:lnTo>
                      <a:lnTo>
                        <a:pt x="3830" y="7199"/>
                      </a:lnTo>
                      <a:lnTo>
                        <a:pt x="3830" y="7178"/>
                      </a:lnTo>
                      <a:lnTo>
                        <a:pt x="3725" y="7178"/>
                      </a:lnTo>
                      <a:lnTo>
                        <a:pt x="3620" y="7261"/>
                      </a:lnTo>
                      <a:lnTo>
                        <a:pt x="3516" y="7261"/>
                      </a:lnTo>
                      <a:lnTo>
                        <a:pt x="3432" y="7303"/>
                      </a:lnTo>
                      <a:lnTo>
                        <a:pt x="3286" y="7261"/>
                      </a:lnTo>
                      <a:lnTo>
                        <a:pt x="3034" y="7303"/>
                      </a:lnTo>
                      <a:lnTo>
                        <a:pt x="2972" y="7282"/>
                      </a:lnTo>
                      <a:lnTo>
                        <a:pt x="2783" y="7471"/>
                      </a:lnTo>
                      <a:lnTo>
                        <a:pt x="2700" y="7617"/>
                      </a:lnTo>
                      <a:lnTo>
                        <a:pt x="2700" y="7743"/>
                      </a:lnTo>
                      <a:lnTo>
                        <a:pt x="2595" y="7784"/>
                      </a:lnTo>
                      <a:lnTo>
                        <a:pt x="2490" y="7847"/>
                      </a:lnTo>
                      <a:lnTo>
                        <a:pt x="2365" y="7910"/>
                      </a:lnTo>
                      <a:lnTo>
                        <a:pt x="2344" y="7994"/>
                      </a:lnTo>
                      <a:lnTo>
                        <a:pt x="2198" y="8098"/>
                      </a:lnTo>
                      <a:lnTo>
                        <a:pt x="2177" y="8224"/>
                      </a:lnTo>
                      <a:lnTo>
                        <a:pt x="2260" y="8224"/>
                      </a:lnTo>
                      <a:lnTo>
                        <a:pt x="2281" y="8307"/>
                      </a:lnTo>
                      <a:lnTo>
                        <a:pt x="2177" y="8307"/>
                      </a:lnTo>
                      <a:lnTo>
                        <a:pt x="2093" y="8349"/>
                      </a:lnTo>
                      <a:lnTo>
                        <a:pt x="2260" y="8475"/>
                      </a:lnTo>
                      <a:lnTo>
                        <a:pt x="2407" y="8517"/>
                      </a:lnTo>
                      <a:lnTo>
                        <a:pt x="2511" y="8433"/>
                      </a:lnTo>
                      <a:lnTo>
                        <a:pt x="2490" y="8349"/>
                      </a:lnTo>
                      <a:lnTo>
                        <a:pt x="2658" y="8370"/>
                      </a:lnTo>
                      <a:lnTo>
                        <a:pt x="2825" y="8245"/>
                      </a:lnTo>
                      <a:lnTo>
                        <a:pt x="2825" y="8349"/>
                      </a:lnTo>
                      <a:lnTo>
                        <a:pt x="2700" y="8412"/>
                      </a:lnTo>
                      <a:lnTo>
                        <a:pt x="2616" y="8538"/>
                      </a:lnTo>
                      <a:lnTo>
                        <a:pt x="2616" y="8621"/>
                      </a:lnTo>
                      <a:lnTo>
                        <a:pt x="2783" y="8621"/>
                      </a:lnTo>
                      <a:lnTo>
                        <a:pt x="2888" y="8642"/>
                      </a:lnTo>
                      <a:lnTo>
                        <a:pt x="3014" y="8475"/>
                      </a:lnTo>
                      <a:lnTo>
                        <a:pt x="3202" y="8349"/>
                      </a:lnTo>
                      <a:lnTo>
                        <a:pt x="3307" y="8119"/>
                      </a:lnTo>
                      <a:lnTo>
                        <a:pt x="3453" y="7931"/>
                      </a:lnTo>
                      <a:lnTo>
                        <a:pt x="3558" y="7910"/>
                      </a:lnTo>
                      <a:lnTo>
                        <a:pt x="3558" y="7910"/>
                      </a:lnTo>
                      <a:lnTo>
                        <a:pt x="3537" y="7994"/>
                      </a:lnTo>
                      <a:lnTo>
                        <a:pt x="3453" y="8035"/>
                      </a:lnTo>
                      <a:lnTo>
                        <a:pt x="3307" y="8245"/>
                      </a:lnTo>
                      <a:lnTo>
                        <a:pt x="3348" y="8349"/>
                      </a:lnTo>
                      <a:lnTo>
                        <a:pt x="3244" y="8349"/>
                      </a:lnTo>
                      <a:lnTo>
                        <a:pt x="3181" y="8454"/>
                      </a:lnTo>
                      <a:lnTo>
                        <a:pt x="3202" y="8538"/>
                      </a:lnTo>
                      <a:lnTo>
                        <a:pt x="3286" y="8538"/>
                      </a:lnTo>
                      <a:lnTo>
                        <a:pt x="3223" y="8580"/>
                      </a:lnTo>
                      <a:lnTo>
                        <a:pt x="3139" y="8580"/>
                      </a:lnTo>
                      <a:lnTo>
                        <a:pt x="3034" y="8684"/>
                      </a:lnTo>
                      <a:lnTo>
                        <a:pt x="3076" y="8747"/>
                      </a:lnTo>
                      <a:lnTo>
                        <a:pt x="3202" y="8747"/>
                      </a:lnTo>
                      <a:lnTo>
                        <a:pt x="3118" y="8789"/>
                      </a:lnTo>
                      <a:lnTo>
                        <a:pt x="2993" y="8747"/>
                      </a:lnTo>
                      <a:lnTo>
                        <a:pt x="2888" y="8747"/>
                      </a:lnTo>
                      <a:lnTo>
                        <a:pt x="2804" y="8789"/>
                      </a:lnTo>
                      <a:lnTo>
                        <a:pt x="2721" y="8831"/>
                      </a:lnTo>
                      <a:lnTo>
                        <a:pt x="2679" y="8872"/>
                      </a:lnTo>
                      <a:lnTo>
                        <a:pt x="2721" y="8977"/>
                      </a:lnTo>
                      <a:lnTo>
                        <a:pt x="2804" y="8977"/>
                      </a:lnTo>
                      <a:lnTo>
                        <a:pt x="2867" y="8935"/>
                      </a:lnTo>
                      <a:lnTo>
                        <a:pt x="2909" y="8956"/>
                      </a:lnTo>
                      <a:lnTo>
                        <a:pt x="3014" y="8956"/>
                      </a:lnTo>
                      <a:lnTo>
                        <a:pt x="3014" y="9040"/>
                      </a:lnTo>
                      <a:lnTo>
                        <a:pt x="2930" y="9040"/>
                      </a:lnTo>
                      <a:lnTo>
                        <a:pt x="2825" y="8998"/>
                      </a:lnTo>
                      <a:lnTo>
                        <a:pt x="2783" y="9040"/>
                      </a:lnTo>
                      <a:lnTo>
                        <a:pt x="2783" y="9082"/>
                      </a:lnTo>
                      <a:lnTo>
                        <a:pt x="2888" y="9103"/>
                      </a:lnTo>
                      <a:lnTo>
                        <a:pt x="2867" y="9144"/>
                      </a:lnTo>
                      <a:lnTo>
                        <a:pt x="2783" y="9186"/>
                      </a:lnTo>
                      <a:lnTo>
                        <a:pt x="2700" y="9186"/>
                      </a:lnTo>
                      <a:lnTo>
                        <a:pt x="2700" y="9249"/>
                      </a:lnTo>
                      <a:lnTo>
                        <a:pt x="2783" y="9396"/>
                      </a:lnTo>
                      <a:lnTo>
                        <a:pt x="2867" y="9396"/>
                      </a:lnTo>
                      <a:lnTo>
                        <a:pt x="2909" y="9312"/>
                      </a:lnTo>
                      <a:lnTo>
                        <a:pt x="3034" y="9207"/>
                      </a:lnTo>
                      <a:lnTo>
                        <a:pt x="3014" y="9312"/>
                      </a:lnTo>
                      <a:lnTo>
                        <a:pt x="2909" y="9396"/>
                      </a:lnTo>
                      <a:lnTo>
                        <a:pt x="2825" y="9479"/>
                      </a:lnTo>
                      <a:lnTo>
                        <a:pt x="2804" y="9563"/>
                      </a:lnTo>
                      <a:lnTo>
                        <a:pt x="2972" y="9626"/>
                      </a:lnTo>
                      <a:lnTo>
                        <a:pt x="3097" y="9626"/>
                      </a:lnTo>
                      <a:lnTo>
                        <a:pt x="3118" y="9605"/>
                      </a:lnTo>
                      <a:lnTo>
                        <a:pt x="3181" y="9605"/>
                      </a:lnTo>
                      <a:lnTo>
                        <a:pt x="3244" y="9668"/>
                      </a:lnTo>
                      <a:lnTo>
                        <a:pt x="3432" y="9584"/>
                      </a:lnTo>
                      <a:lnTo>
                        <a:pt x="3620" y="9416"/>
                      </a:lnTo>
                      <a:lnTo>
                        <a:pt x="3620" y="9396"/>
                      </a:lnTo>
                      <a:lnTo>
                        <a:pt x="3725" y="9312"/>
                      </a:lnTo>
                      <a:lnTo>
                        <a:pt x="3934" y="9103"/>
                      </a:lnTo>
                      <a:lnTo>
                        <a:pt x="3934" y="9040"/>
                      </a:lnTo>
                      <a:lnTo>
                        <a:pt x="4018" y="8956"/>
                      </a:lnTo>
                      <a:lnTo>
                        <a:pt x="4081" y="8956"/>
                      </a:lnTo>
                      <a:lnTo>
                        <a:pt x="4018" y="9040"/>
                      </a:lnTo>
                      <a:lnTo>
                        <a:pt x="3976" y="9144"/>
                      </a:lnTo>
                      <a:lnTo>
                        <a:pt x="3809" y="9354"/>
                      </a:lnTo>
                      <a:lnTo>
                        <a:pt x="3599" y="9479"/>
                      </a:lnTo>
                      <a:lnTo>
                        <a:pt x="3453" y="9626"/>
                      </a:lnTo>
                      <a:lnTo>
                        <a:pt x="3307" y="9709"/>
                      </a:lnTo>
                      <a:lnTo>
                        <a:pt x="3223" y="9793"/>
                      </a:lnTo>
                      <a:lnTo>
                        <a:pt x="3286" y="9877"/>
                      </a:lnTo>
                      <a:lnTo>
                        <a:pt x="3223" y="9898"/>
                      </a:lnTo>
                      <a:lnTo>
                        <a:pt x="3076" y="9772"/>
                      </a:lnTo>
                      <a:lnTo>
                        <a:pt x="2825" y="9772"/>
                      </a:lnTo>
                      <a:lnTo>
                        <a:pt x="2825" y="9835"/>
                      </a:lnTo>
                      <a:lnTo>
                        <a:pt x="2783" y="9814"/>
                      </a:lnTo>
                      <a:lnTo>
                        <a:pt x="2700" y="9688"/>
                      </a:lnTo>
                      <a:lnTo>
                        <a:pt x="2490" y="9584"/>
                      </a:lnTo>
                      <a:lnTo>
                        <a:pt x="2407" y="9605"/>
                      </a:lnTo>
                      <a:lnTo>
                        <a:pt x="2365" y="9563"/>
                      </a:lnTo>
                      <a:lnTo>
                        <a:pt x="2407" y="9416"/>
                      </a:lnTo>
                      <a:lnTo>
                        <a:pt x="2407" y="9082"/>
                      </a:lnTo>
                      <a:lnTo>
                        <a:pt x="2365" y="8872"/>
                      </a:lnTo>
                      <a:lnTo>
                        <a:pt x="2239" y="8726"/>
                      </a:lnTo>
                      <a:lnTo>
                        <a:pt x="2156" y="8726"/>
                      </a:lnTo>
                      <a:lnTo>
                        <a:pt x="2030" y="8663"/>
                      </a:lnTo>
                      <a:lnTo>
                        <a:pt x="1946" y="8684"/>
                      </a:lnTo>
                      <a:lnTo>
                        <a:pt x="1821" y="8684"/>
                      </a:lnTo>
                      <a:lnTo>
                        <a:pt x="1737" y="8726"/>
                      </a:lnTo>
                      <a:lnTo>
                        <a:pt x="1633" y="8747"/>
                      </a:lnTo>
                      <a:lnTo>
                        <a:pt x="1633" y="8831"/>
                      </a:lnTo>
                      <a:lnTo>
                        <a:pt x="1654" y="8935"/>
                      </a:lnTo>
                      <a:lnTo>
                        <a:pt x="1633" y="8977"/>
                      </a:lnTo>
                      <a:lnTo>
                        <a:pt x="1612" y="9165"/>
                      </a:lnTo>
                      <a:lnTo>
                        <a:pt x="1654" y="9249"/>
                      </a:lnTo>
                      <a:lnTo>
                        <a:pt x="1716" y="9249"/>
                      </a:lnTo>
                      <a:lnTo>
                        <a:pt x="1716" y="9312"/>
                      </a:lnTo>
                      <a:lnTo>
                        <a:pt x="1612" y="9396"/>
                      </a:lnTo>
                      <a:lnTo>
                        <a:pt x="1570" y="9458"/>
                      </a:lnTo>
                      <a:lnTo>
                        <a:pt x="1654" y="9563"/>
                      </a:lnTo>
                      <a:lnTo>
                        <a:pt x="1737" y="9563"/>
                      </a:lnTo>
                      <a:lnTo>
                        <a:pt x="1758" y="9500"/>
                      </a:lnTo>
                      <a:lnTo>
                        <a:pt x="1884" y="9563"/>
                      </a:lnTo>
                      <a:lnTo>
                        <a:pt x="1863" y="9584"/>
                      </a:lnTo>
                      <a:lnTo>
                        <a:pt x="1737" y="9584"/>
                      </a:lnTo>
                      <a:lnTo>
                        <a:pt x="1737" y="9605"/>
                      </a:lnTo>
                      <a:lnTo>
                        <a:pt x="1821" y="9668"/>
                      </a:lnTo>
                      <a:lnTo>
                        <a:pt x="1821" y="9709"/>
                      </a:lnTo>
                      <a:lnTo>
                        <a:pt x="1737" y="9772"/>
                      </a:lnTo>
                      <a:lnTo>
                        <a:pt x="1716" y="9793"/>
                      </a:lnTo>
                      <a:lnTo>
                        <a:pt x="1779" y="9814"/>
                      </a:lnTo>
                      <a:lnTo>
                        <a:pt x="1842" y="9877"/>
                      </a:lnTo>
                      <a:lnTo>
                        <a:pt x="1946" y="9877"/>
                      </a:lnTo>
                      <a:lnTo>
                        <a:pt x="1967" y="9898"/>
                      </a:lnTo>
                      <a:lnTo>
                        <a:pt x="1926" y="9940"/>
                      </a:lnTo>
                      <a:lnTo>
                        <a:pt x="1821" y="9940"/>
                      </a:lnTo>
                      <a:lnTo>
                        <a:pt x="1779" y="9981"/>
                      </a:lnTo>
                      <a:lnTo>
                        <a:pt x="1654" y="9877"/>
                      </a:lnTo>
                      <a:lnTo>
                        <a:pt x="1612" y="9898"/>
                      </a:lnTo>
                      <a:lnTo>
                        <a:pt x="1570" y="9940"/>
                      </a:lnTo>
                      <a:lnTo>
                        <a:pt x="1507" y="9940"/>
                      </a:lnTo>
                      <a:lnTo>
                        <a:pt x="1444" y="9835"/>
                      </a:lnTo>
                      <a:lnTo>
                        <a:pt x="1361" y="9814"/>
                      </a:lnTo>
                      <a:lnTo>
                        <a:pt x="1298" y="9877"/>
                      </a:lnTo>
                      <a:lnTo>
                        <a:pt x="1110" y="9877"/>
                      </a:lnTo>
                      <a:lnTo>
                        <a:pt x="984" y="9793"/>
                      </a:lnTo>
                      <a:lnTo>
                        <a:pt x="879" y="9793"/>
                      </a:lnTo>
                      <a:lnTo>
                        <a:pt x="817" y="9835"/>
                      </a:lnTo>
                      <a:lnTo>
                        <a:pt x="817" y="9919"/>
                      </a:lnTo>
                      <a:lnTo>
                        <a:pt x="733" y="9940"/>
                      </a:lnTo>
                      <a:lnTo>
                        <a:pt x="628" y="9981"/>
                      </a:lnTo>
                      <a:lnTo>
                        <a:pt x="586" y="10044"/>
                      </a:lnTo>
                      <a:lnTo>
                        <a:pt x="419" y="10086"/>
                      </a:lnTo>
                      <a:lnTo>
                        <a:pt x="377" y="10107"/>
                      </a:lnTo>
                      <a:lnTo>
                        <a:pt x="273" y="10128"/>
                      </a:lnTo>
                      <a:lnTo>
                        <a:pt x="189" y="10212"/>
                      </a:lnTo>
                      <a:lnTo>
                        <a:pt x="168" y="10316"/>
                      </a:lnTo>
                      <a:lnTo>
                        <a:pt x="168" y="10358"/>
                      </a:lnTo>
                      <a:lnTo>
                        <a:pt x="147" y="10442"/>
                      </a:lnTo>
                      <a:lnTo>
                        <a:pt x="1" y="10525"/>
                      </a:lnTo>
                      <a:lnTo>
                        <a:pt x="1" y="10609"/>
                      </a:lnTo>
                      <a:lnTo>
                        <a:pt x="42" y="10651"/>
                      </a:lnTo>
                      <a:lnTo>
                        <a:pt x="42" y="10818"/>
                      </a:lnTo>
                      <a:lnTo>
                        <a:pt x="63" y="10860"/>
                      </a:lnTo>
                      <a:lnTo>
                        <a:pt x="189" y="10860"/>
                      </a:lnTo>
                      <a:lnTo>
                        <a:pt x="252" y="10735"/>
                      </a:lnTo>
                      <a:lnTo>
                        <a:pt x="294" y="10735"/>
                      </a:lnTo>
                      <a:lnTo>
                        <a:pt x="273" y="10756"/>
                      </a:lnTo>
                      <a:lnTo>
                        <a:pt x="210" y="10860"/>
                      </a:lnTo>
                      <a:lnTo>
                        <a:pt x="273" y="10881"/>
                      </a:lnTo>
                      <a:lnTo>
                        <a:pt x="356" y="10818"/>
                      </a:lnTo>
                      <a:lnTo>
                        <a:pt x="356" y="10651"/>
                      </a:lnTo>
                      <a:lnTo>
                        <a:pt x="398" y="10421"/>
                      </a:lnTo>
                      <a:lnTo>
                        <a:pt x="482" y="10400"/>
                      </a:lnTo>
                      <a:lnTo>
                        <a:pt x="566" y="10337"/>
                      </a:lnTo>
                      <a:lnTo>
                        <a:pt x="419" y="10567"/>
                      </a:lnTo>
                      <a:lnTo>
                        <a:pt x="419" y="10672"/>
                      </a:lnTo>
                      <a:lnTo>
                        <a:pt x="398" y="10714"/>
                      </a:lnTo>
                      <a:lnTo>
                        <a:pt x="377" y="10839"/>
                      </a:lnTo>
                      <a:lnTo>
                        <a:pt x="314" y="10944"/>
                      </a:lnTo>
                      <a:lnTo>
                        <a:pt x="377" y="10986"/>
                      </a:lnTo>
                      <a:lnTo>
                        <a:pt x="419" y="10986"/>
                      </a:lnTo>
                      <a:lnTo>
                        <a:pt x="503" y="11069"/>
                      </a:lnTo>
                      <a:lnTo>
                        <a:pt x="607" y="11069"/>
                      </a:lnTo>
                      <a:lnTo>
                        <a:pt x="628" y="10965"/>
                      </a:lnTo>
                      <a:lnTo>
                        <a:pt x="607" y="10944"/>
                      </a:lnTo>
                      <a:lnTo>
                        <a:pt x="670" y="10839"/>
                      </a:lnTo>
                      <a:lnTo>
                        <a:pt x="691" y="10735"/>
                      </a:lnTo>
                      <a:lnTo>
                        <a:pt x="733" y="10672"/>
                      </a:lnTo>
                      <a:lnTo>
                        <a:pt x="733" y="10756"/>
                      </a:lnTo>
                      <a:lnTo>
                        <a:pt x="775" y="10818"/>
                      </a:lnTo>
                      <a:lnTo>
                        <a:pt x="712" y="10944"/>
                      </a:lnTo>
                      <a:lnTo>
                        <a:pt x="712" y="11028"/>
                      </a:lnTo>
                      <a:lnTo>
                        <a:pt x="712" y="11090"/>
                      </a:lnTo>
                      <a:lnTo>
                        <a:pt x="796" y="11195"/>
                      </a:lnTo>
                      <a:lnTo>
                        <a:pt x="838" y="11237"/>
                      </a:lnTo>
                      <a:lnTo>
                        <a:pt x="921" y="11153"/>
                      </a:lnTo>
                      <a:lnTo>
                        <a:pt x="900" y="11069"/>
                      </a:lnTo>
                      <a:lnTo>
                        <a:pt x="900" y="11048"/>
                      </a:lnTo>
                      <a:lnTo>
                        <a:pt x="921" y="11028"/>
                      </a:lnTo>
                      <a:lnTo>
                        <a:pt x="1005" y="11028"/>
                      </a:lnTo>
                      <a:lnTo>
                        <a:pt x="1047" y="10965"/>
                      </a:lnTo>
                      <a:lnTo>
                        <a:pt x="1026" y="10860"/>
                      </a:lnTo>
                      <a:lnTo>
                        <a:pt x="984" y="10818"/>
                      </a:lnTo>
                      <a:lnTo>
                        <a:pt x="984" y="10735"/>
                      </a:lnTo>
                      <a:lnTo>
                        <a:pt x="1026" y="10756"/>
                      </a:lnTo>
                      <a:lnTo>
                        <a:pt x="1110" y="10923"/>
                      </a:lnTo>
                      <a:lnTo>
                        <a:pt x="1110" y="10986"/>
                      </a:lnTo>
                      <a:lnTo>
                        <a:pt x="1047" y="11090"/>
                      </a:lnTo>
                      <a:lnTo>
                        <a:pt x="1005" y="11090"/>
                      </a:lnTo>
                      <a:lnTo>
                        <a:pt x="942" y="11195"/>
                      </a:lnTo>
                      <a:lnTo>
                        <a:pt x="984" y="11258"/>
                      </a:lnTo>
                      <a:lnTo>
                        <a:pt x="1026" y="11258"/>
                      </a:lnTo>
                      <a:lnTo>
                        <a:pt x="1089" y="11279"/>
                      </a:lnTo>
                      <a:lnTo>
                        <a:pt x="1110" y="11341"/>
                      </a:lnTo>
                      <a:lnTo>
                        <a:pt x="1151" y="11341"/>
                      </a:lnTo>
                      <a:lnTo>
                        <a:pt x="1340" y="11446"/>
                      </a:lnTo>
                      <a:lnTo>
                        <a:pt x="1402" y="11446"/>
                      </a:lnTo>
                      <a:lnTo>
                        <a:pt x="1402" y="11551"/>
                      </a:lnTo>
                      <a:lnTo>
                        <a:pt x="1612" y="11551"/>
                      </a:lnTo>
                      <a:lnTo>
                        <a:pt x="1674" y="11593"/>
                      </a:lnTo>
                      <a:lnTo>
                        <a:pt x="1737" y="11572"/>
                      </a:lnTo>
                      <a:lnTo>
                        <a:pt x="1779" y="11488"/>
                      </a:lnTo>
                      <a:lnTo>
                        <a:pt x="1716" y="11362"/>
                      </a:lnTo>
                      <a:lnTo>
                        <a:pt x="1654" y="11174"/>
                      </a:lnTo>
                      <a:lnTo>
                        <a:pt x="1716" y="11048"/>
                      </a:lnTo>
                      <a:lnTo>
                        <a:pt x="1758" y="10986"/>
                      </a:lnTo>
                      <a:lnTo>
                        <a:pt x="1779" y="11048"/>
                      </a:lnTo>
                      <a:lnTo>
                        <a:pt x="1821" y="11174"/>
                      </a:lnTo>
                      <a:lnTo>
                        <a:pt x="1821" y="11279"/>
                      </a:lnTo>
                      <a:lnTo>
                        <a:pt x="1842" y="11341"/>
                      </a:lnTo>
                      <a:lnTo>
                        <a:pt x="1926" y="11341"/>
                      </a:lnTo>
                      <a:lnTo>
                        <a:pt x="1946" y="11279"/>
                      </a:lnTo>
                      <a:lnTo>
                        <a:pt x="2030" y="11279"/>
                      </a:lnTo>
                      <a:lnTo>
                        <a:pt x="2051" y="11237"/>
                      </a:lnTo>
                      <a:lnTo>
                        <a:pt x="2072" y="11153"/>
                      </a:lnTo>
                      <a:lnTo>
                        <a:pt x="2135" y="11090"/>
                      </a:lnTo>
                      <a:lnTo>
                        <a:pt x="2156" y="10965"/>
                      </a:lnTo>
                      <a:lnTo>
                        <a:pt x="2177" y="10923"/>
                      </a:lnTo>
                      <a:lnTo>
                        <a:pt x="2198" y="10923"/>
                      </a:lnTo>
                      <a:lnTo>
                        <a:pt x="2260" y="11048"/>
                      </a:lnTo>
                      <a:lnTo>
                        <a:pt x="2239" y="11090"/>
                      </a:lnTo>
                      <a:lnTo>
                        <a:pt x="2177" y="11195"/>
                      </a:lnTo>
                      <a:lnTo>
                        <a:pt x="2156" y="11279"/>
                      </a:lnTo>
                      <a:lnTo>
                        <a:pt x="2198" y="11341"/>
                      </a:lnTo>
                      <a:lnTo>
                        <a:pt x="2198" y="11404"/>
                      </a:lnTo>
                      <a:lnTo>
                        <a:pt x="2302" y="11488"/>
                      </a:lnTo>
                      <a:lnTo>
                        <a:pt x="2386" y="11446"/>
                      </a:lnTo>
                      <a:lnTo>
                        <a:pt x="2490" y="11279"/>
                      </a:lnTo>
                      <a:lnTo>
                        <a:pt x="2449" y="11174"/>
                      </a:lnTo>
                      <a:lnTo>
                        <a:pt x="2470" y="11028"/>
                      </a:lnTo>
                      <a:lnTo>
                        <a:pt x="2574" y="10944"/>
                      </a:lnTo>
                      <a:lnTo>
                        <a:pt x="2679" y="10923"/>
                      </a:lnTo>
                      <a:lnTo>
                        <a:pt x="2574" y="11028"/>
                      </a:lnTo>
                      <a:lnTo>
                        <a:pt x="2553" y="11132"/>
                      </a:lnTo>
                      <a:lnTo>
                        <a:pt x="2595" y="11237"/>
                      </a:lnTo>
                      <a:lnTo>
                        <a:pt x="2511" y="11446"/>
                      </a:lnTo>
                      <a:lnTo>
                        <a:pt x="2511" y="11509"/>
                      </a:lnTo>
                      <a:lnTo>
                        <a:pt x="2595" y="11593"/>
                      </a:lnTo>
                      <a:lnTo>
                        <a:pt x="2700" y="11572"/>
                      </a:lnTo>
                      <a:lnTo>
                        <a:pt x="2783" y="11593"/>
                      </a:lnTo>
                      <a:lnTo>
                        <a:pt x="2867" y="11572"/>
                      </a:lnTo>
                      <a:lnTo>
                        <a:pt x="2867" y="11446"/>
                      </a:lnTo>
                      <a:lnTo>
                        <a:pt x="2930" y="11362"/>
                      </a:lnTo>
                      <a:lnTo>
                        <a:pt x="2909" y="11279"/>
                      </a:lnTo>
                      <a:lnTo>
                        <a:pt x="2825" y="11132"/>
                      </a:lnTo>
                      <a:lnTo>
                        <a:pt x="2909" y="10944"/>
                      </a:lnTo>
                      <a:lnTo>
                        <a:pt x="2909" y="10818"/>
                      </a:lnTo>
                      <a:lnTo>
                        <a:pt x="2972" y="10923"/>
                      </a:lnTo>
                      <a:lnTo>
                        <a:pt x="2930" y="11028"/>
                      </a:lnTo>
                      <a:lnTo>
                        <a:pt x="2909" y="11090"/>
                      </a:lnTo>
                      <a:lnTo>
                        <a:pt x="2993" y="11258"/>
                      </a:lnTo>
                      <a:lnTo>
                        <a:pt x="3076" y="11279"/>
                      </a:lnTo>
                      <a:lnTo>
                        <a:pt x="3118" y="11300"/>
                      </a:lnTo>
                      <a:lnTo>
                        <a:pt x="3034" y="11341"/>
                      </a:lnTo>
                      <a:lnTo>
                        <a:pt x="2993" y="11488"/>
                      </a:lnTo>
                      <a:lnTo>
                        <a:pt x="3014" y="11551"/>
                      </a:lnTo>
                      <a:lnTo>
                        <a:pt x="3181" y="11593"/>
                      </a:lnTo>
                      <a:lnTo>
                        <a:pt x="3244" y="11551"/>
                      </a:lnTo>
                      <a:lnTo>
                        <a:pt x="3348" y="11697"/>
                      </a:lnTo>
                      <a:lnTo>
                        <a:pt x="3348" y="11802"/>
                      </a:lnTo>
                      <a:lnTo>
                        <a:pt x="3286" y="11906"/>
                      </a:lnTo>
                      <a:lnTo>
                        <a:pt x="3181" y="11990"/>
                      </a:lnTo>
                      <a:lnTo>
                        <a:pt x="3223" y="12011"/>
                      </a:lnTo>
                      <a:lnTo>
                        <a:pt x="3286" y="12095"/>
                      </a:lnTo>
                      <a:lnTo>
                        <a:pt x="3369" y="12095"/>
                      </a:lnTo>
                      <a:lnTo>
                        <a:pt x="3495" y="12074"/>
                      </a:lnTo>
                      <a:lnTo>
                        <a:pt x="3537" y="12095"/>
                      </a:lnTo>
                      <a:lnTo>
                        <a:pt x="3725" y="11927"/>
                      </a:lnTo>
                      <a:lnTo>
                        <a:pt x="3830" y="11969"/>
                      </a:lnTo>
                      <a:lnTo>
                        <a:pt x="3871" y="11990"/>
                      </a:lnTo>
                      <a:lnTo>
                        <a:pt x="4039" y="11823"/>
                      </a:lnTo>
                      <a:lnTo>
                        <a:pt x="4123" y="11802"/>
                      </a:lnTo>
                      <a:lnTo>
                        <a:pt x="4227" y="11655"/>
                      </a:lnTo>
                      <a:lnTo>
                        <a:pt x="4290" y="11593"/>
                      </a:lnTo>
                      <a:lnTo>
                        <a:pt x="4332" y="11613"/>
                      </a:lnTo>
                      <a:lnTo>
                        <a:pt x="4290" y="11781"/>
                      </a:lnTo>
                      <a:lnTo>
                        <a:pt x="4269" y="11906"/>
                      </a:lnTo>
                      <a:lnTo>
                        <a:pt x="4290" y="11927"/>
                      </a:lnTo>
                      <a:lnTo>
                        <a:pt x="4395" y="11865"/>
                      </a:lnTo>
                      <a:lnTo>
                        <a:pt x="4478" y="11718"/>
                      </a:lnTo>
                      <a:lnTo>
                        <a:pt x="4583" y="11655"/>
                      </a:lnTo>
                      <a:lnTo>
                        <a:pt x="4687" y="11655"/>
                      </a:lnTo>
                      <a:lnTo>
                        <a:pt x="4813" y="11446"/>
                      </a:lnTo>
                      <a:lnTo>
                        <a:pt x="4876" y="11237"/>
                      </a:lnTo>
                      <a:lnTo>
                        <a:pt x="4855" y="11153"/>
                      </a:lnTo>
                      <a:lnTo>
                        <a:pt x="4876" y="11048"/>
                      </a:lnTo>
                      <a:lnTo>
                        <a:pt x="4792" y="11028"/>
                      </a:lnTo>
                      <a:lnTo>
                        <a:pt x="4750" y="11048"/>
                      </a:lnTo>
                      <a:lnTo>
                        <a:pt x="4667" y="11048"/>
                      </a:lnTo>
                      <a:lnTo>
                        <a:pt x="4541" y="11132"/>
                      </a:lnTo>
                      <a:lnTo>
                        <a:pt x="4478" y="11195"/>
                      </a:lnTo>
                      <a:lnTo>
                        <a:pt x="4374" y="11195"/>
                      </a:lnTo>
                      <a:lnTo>
                        <a:pt x="4457" y="11090"/>
                      </a:lnTo>
                      <a:lnTo>
                        <a:pt x="4478" y="11028"/>
                      </a:lnTo>
                      <a:lnTo>
                        <a:pt x="4374" y="11048"/>
                      </a:lnTo>
                      <a:lnTo>
                        <a:pt x="4353" y="10986"/>
                      </a:lnTo>
                      <a:lnTo>
                        <a:pt x="4374" y="10923"/>
                      </a:lnTo>
                      <a:lnTo>
                        <a:pt x="4457" y="10923"/>
                      </a:lnTo>
                      <a:lnTo>
                        <a:pt x="4499" y="10735"/>
                      </a:lnTo>
                      <a:lnTo>
                        <a:pt x="4562" y="10651"/>
                      </a:lnTo>
                      <a:lnTo>
                        <a:pt x="4541" y="10546"/>
                      </a:lnTo>
                      <a:lnTo>
                        <a:pt x="4395" y="10463"/>
                      </a:lnTo>
                      <a:lnTo>
                        <a:pt x="4185" y="10525"/>
                      </a:lnTo>
                      <a:lnTo>
                        <a:pt x="4060" y="10630"/>
                      </a:lnTo>
                      <a:lnTo>
                        <a:pt x="4123" y="10504"/>
                      </a:lnTo>
                      <a:lnTo>
                        <a:pt x="4039" y="10358"/>
                      </a:lnTo>
                      <a:lnTo>
                        <a:pt x="3892" y="10295"/>
                      </a:lnTo>
                      <a:lnTo>
                        <a:pt x="3830" y="10316"/>
                      </a:lnTo>
                      <a:lnTo>
                        <a:pt x="3767" y="10358"/>
                      </a:lnTo>
                      <a:lnTo>
                        <a:pt x="3725" y="10358"/>
                      </a:lnTo>
                      <a:lnTo>
                        <a:pt x="3599" y="10525"/>
                      </a:lnTo>
                      <a:lnTo>
                        <a:pt x="3495" y="10525"/>
                      </a:lnTo>
                      <a:lnTo>
                        <a:pt x="3558" y="10337"/>
                      </a:lnTo>
                      <a:lnTo>
                        <a:pt x="3453" y="10232"/>
                      </a:lnTo>
                      <a:lnTo>
                        <a:pt x="3809" y="10232"/>
                      </a:lnTo>
                      <a:lnTo>
                        <a:pt x="3830" y="10191"/>
                      </a:lnTo>
                      <a:lnTo>
                        <a:pt x="3725" y="10044"/>
                      </a:lnTo>
                      <a:lnTo>
                        <a:pt x="3767" y="9981"/>
                      </a:lnTo>
                      <a:lnTo>
                        <a:pt x="3830" y="9793"/>
                      </a:lnTo>
                      <a:lnTo>
                        <a:pt x="3830" y="9709"/>
                      </a:lnTo>
                      <a:lnTo>
                        <a:pt x="3934" y="9605"/>
                      </a:lnTo>
                      <a:lnTo>
                        <a:pt x="3934" y="9668"/>
                      </a:lnTo>
                      <a:lnTo>
                        <a:pt x="3955" y="9730"/>
                      </a:lnTo>
                      <a:lnTo>
                        <a:pt x="3934" y="9835"/>
                      </a:lnTo>
                      <a:lnTo>
                        <a:pt x="3871" y="9898"/>
                      </a:lnTo>
                      <a:lnTo>
                        <a:pt x="3934" y="10128"/>
                      </a:lnTo>
                      <a:lnTo>
                        <a:pt x="4164" y="10421"/>
                      </a:lnTo>
                      <a:lnTo>
                        <a:pt x="4332" y="10442"/>
                      </a:lnTo>
                      <a:lnTo>
                        <a:pt x="4353" y="10421"/>
                      </a:lnTo>
                      <a:lnTo>
                        <a:pt x="4478" y="10421"/>
                      </a:lnTo>
                      <a:lnTo>
                        <a:pt x="4771" y="10546"/>
                      </a:lnTo>
                      <a:lnTo>
                        <a:pt x="4813" y="10525"/>
                      </a:lnTo>
                      <a:lnTo>
                        <a:pt x="4897" y="10358"/>
                      </a:lnTo>
                      <a:lnTo>
                        <a:pt x="4980" y="10295"/>
                      </a:lnTo>
                      <a:lnTo>
                        <a:pt x="5022" y="10295"/>
                      </a:lnTo>
                      <a:lnTo>
                        <a:pt x="4980" y="10358"/>
                      </a:lnTo>
                      <a:lnTo>
                        <a:pt x="5064" y="10400"/>
                      </a:lnTo>
                      <a:lnTo>
                        <a:pt x="5169" y="10337"/>
                      </a:lnTo>
                      <a:lnTo>
                        <a:pt x="5190" y="10253"/>
                      </a:lnTo>
                      <a:lnTo>
                        <a:pt x="5211" y="10212"/>
                      </a:lnTo>
                      <a:lnTo>
                        <a:pt x="5273" y="10253"/>
                      </a:lnTo>
                      <a:lnTo>
                        <a:pt x="5399" y="10212"/>
                      </a:lnTo>
                      <a:lnTo>
                        <a:pt x="5399" y="10086"/>
                      </a:lnTo>
                      <a:lnTo>
                        <a:pt x="5545" y="9981"/>
                      </a:lnTo>
                      <a:lnTo>
                        <a:pt x="5545" y="9877"/>
                      </a:lnTo>
                      <a:lnTo>
                        <a:pt x="5524" y="9835"/>
                      </a:lnTo>
                      <a:lnTo>
                        <a:pt x="5420" y="9835"/>
                      </a:lnTo>
                      <a:lnTo>
                        <a:pt x="5524" y="9730"/>
                      </a:lnTo>
                      <a:lnTo>
                        <a:pt x="5545" y="9521"/>
                      </a:lnTo>
                      <a:lnTo>
                        <a:pt x="5713" y="9500"/>
                      </a:lnTo>
                      <a:lnTo>
                        <a:pt x="5943" y="9563"/>
                      </a:lnTo>
                      <a:lnTo>
                        <a:pt x="6027" y="9626"/>
                      </a:lnTo>
                      <a:lnTo>
                        <a:pt x="6173" y="9626"/>
                      </a:lnTo>
                      <a:lnTo>
                        <a:pt x="6278" y="9563"/>
                      </a:lnTo>
                      <a:lnTo>
                        <a:pt x="6382" y="9563"/>
                      </a:lnTo>
                      <a:lnTo>
                        <a:pt x="6466" y="9668"/>
                      </a:lnTo>
                      <a:lnTo>
                        <a:pt x="6571" y="9626"/>
                      </a:lnTo>
                      <a:lnTo>
                        <a:pt x="6675" y="9521"/>
                      </a:lnTo>
                      <a:lnTo>
                        <a:pt x="6759" y="9479"/>
                      </a:lnTo>
                      <a:lnTo>
                        <a:pt x="6759" y="9396"/>
                      </a:lnTo>
                      <a:lnTo>
                        <a:pt x="6633" y="9396"/>
                      </a:lnTo>
                      <a:lnTo>
                        <a:pt x="6278" y="9207"/>
                      </a:lnTo>
                      <a:lnTo>
                        <a:pt x="6257" y="9144"/>
                      </a:lnTo>
                      <a:lnTo>
                        <a:pt x="6340" y="9082"/>
                      </a:lnTo>
                      <a:lnTo>
                        <a:pt x="6445" y="9103"/>
                      </a:lnTo>
                      <a:lnTo>
                        <a:pt x="6487" y="9165"/>
                      </a:lnTo>
                      <a:lnTo>
                        <a:pt x="6592" y="9144"/>
                      </a:lnTo>
                      <a:lnTo>
                        <a:pt x="6780" y="9291"/>
                      </a:lnTo>
                      <a:lnTo>
                        <a:pt x="6864" y="9270"/>
                      </a:lnTo>
                      <a:lnTo>
                        <a:pt x="6989" y="9165"/>
                      </a:lnTo>
                      <a:lnTo>
                        <a:pt x="7073" y="9144"/>
                      </a:lnTo>
                      <a:lnTo>
                        <a:pt x="7115" y="9061"/>
                      </a:lnTo>
                      <a:lnTo>
                        <a:pt x="7094" y="8935"/>
                      </a:lnTo>
                      <a:lnTo>
                        <a:pt x="6968" y="8831"/>
                      </a:lnTo>
                      <a:lnTo>
                        <a:pt x="6884" y="8831"/>
                      </a:lnTo>
                      <a:lnTo>
                        <a:pt x="6864" y="8747"/>
                      </a:lnTo>
                      <a:lnTo>
                        <a:pt x="6738" y="8684"/>
                      </a:lnTo>
                      <a:lnTo>
                        <a:pt x="6738" y="8642"/>
                      </a:lnTo>
                      <a:lnTo>
                        <a:pt x="6864" y="8663"/>
                      </a:lnTo>
                      <a:lnTo>
                        <a:pt x="6947" y="8684"/>
                      </a:lnTo>
                      <a:lnTo>
                        <a:pt x="6968" y="8768"/>
                      </a:lnTo>
                      <a:lnTo>
                        <a:pt x="7031" y="8789"/>
                      </a:lnTo>
                      <a:lnTo>
                        <a:pt x="7156" y="8789"/>
                      </a:lnTo>
                      <a:lnTo>
                        <a:pt x="7198" y="8852"/>
                      </a:lnTo>
                      <a:lnTo>
                        <a:pt x="7387" y="8726"/>
                      </a:lnTo>
                      <a:lnTo>
                        <a:pt x="7428" y="8726"/>
                      </a:lnTo>
                      <a:lnTo>
                        <a:pt x="7470" y="8538"/>
                      </a:lnTo>
                      <a:lnTo>
                        <a:pt x="7596" y="8328"/>
                      </a:lnTo>
                      <a:lnTo>
                        <a:pt x="7596" y="8224"/>
                      </a:lnTo>
                      <a:lnTo>
                        <a:pt x="7512" y="8161"/>
                      </a:lnTo>
                      <a:lnTo>
                        <a:pt x="7387" y="8056"/>
                      </a:lnTo>
                      <a:lnTo>
                        <a:pt x="7198" y="8056"/>
                      </a:lnTo>
                      <a:lnTo>
                        <a:pt x="7094" y="8119"/>
                      </a:lnTo>
                      <a:lnTo>
                        <a:pt x="7094" y="8035"/>
                      </a:lnTo>
                      <a:lnTo>
                        <a:pt x="7219" y="7994"/>
                      </a:lnTo>
                      <a:lnTo>
                        <a:pt x="7366" y="7994"/>
                      </a:lnTo>
                      <a:lnTo>
                        <a:pt x="7387" y="7931"/>
                      </a:lnTo>
                      <a:lnTo>
                        <a:pt x="7198" y="7784"/>
                      </a:lnTo>
                      <a:lnTo>
                        <a:pt x="7115" y="7743"/>
                      </a:lnTo>
                      <a:lnTo>
                        <a:pt x="7010" y="7743"/>
                      </a:lnTo>
                      <a:lnTo>
                        <a:pt x="6968" y="7722"/>
                      </a:lnTo>
                      <a:lnTo>
                        <a:pt x="6947" y="7743"/>
                      </a:lnTo>
                      <a:lnTo>
                        <a:pt x="6843" y="7784"/>
                      </a:lnTo>
                      <a:lnTo>
                        <a:pt x="6801" y="7743"/>
                      </a:lnTo>
                      <a:lnTo>
                        <a:pt x="6780" y="7784"/>
                      </a:lnTo>
                      <a:lnTo>
                        <a:pt x="6675" y="7784"/>
                      </a:lnTo>
                      <a:lnTo>
                        <a:pt x="6675" y="7701"/>
                      </a:lnTo>
                      <a:lnTo>
                        <a:pt x="6696" y="7638"/>
                      </a:lnTo>
                      <a:lnTo>
                        <a:pt x="6487" y="7533"/>
                      </a:lnTo>
                      <a:lnTo>
                        <a:pt x="6466" y="7491"/>
                      </a:lnTo>
                      <a:lnTo>
                        <a:pt x="6466" y="7491"/>
                      </a:lnTo>
                      <a:lnTo>
                        <a:pt x="6571" y="7533"/>
                      </a:lnTo>
                      <a:lnTo>
                        <a:pt x="6759" y="7575"/>
                      </a:lnTo>
                      <a:lnTo>
                        <a:pt x="6843" y="7617"/>
                      </a:lnTo>
                      <a:lnTo>
                        <a:pt x="6801" y="7701"/>
                      </a:lnTo>
                      <a:lnTo>
                        <a:pt x="6801" y="7701"/>
                      </a:lnTo>
                      <a:lnTo>
                        <a:pt x="6989" y="7638"/>
                      </a:lnTo>
                      <a:lnTo>
                        <a:pt x="7198" y="7638"/>
                      </a:lnTo>
                      <a:lnTo>
                        <a:pt x="7324" y="7743"/>
                      </a:lnTo>
                      <a:lnTo>
                        <a:pt x="7366" y="7722"/>
                      </a:lnTo>
                      <a:lnTo>
                        <a:pt x="7387" y="7596"/>
                      </a:lnTo>
                      <a:lnTo>
                        <a:pt x="7115" y="7512"/>
                      </a:lnTo>
                      <a:lnTo>
                        <a:pt x="6905" y="7491"/>
                      </a:lnTo>
                      <a:lnTo>
                        <a:pt x="6759" y="7429"/>
                      </a:lnTo>
                      <a:lnTo>
                        <a:pt x="6780" y="7387"/>
                      </a:lnTo>
                      <a:lnTo>
                        <a:pt x="6884" y="7366"/>
                      </a:lnTo>
                      <a:lnTo>
                        <a:pt x="6989" y="7429"/>
                      </a:lnTo>
                      <a:lnTo>
                        <a:pt x="7219" y="7491"/>
                      </a:lnTo>
                      <a:lnTo>
                        <a:pt x="7408" y="7491"/>
                      </a:lnTo>
                      <a:lnTo>
                        <a:pt x="7470" y="7596"/>
                      </a:lnTo>
                      <a:lnTo>
                        <a:pt x="7470" y="7722"/>
                      </a:lnTo>
                      <a:lnTo>
                        <a:pt x="7491" y="7805"/>
                      </a:lnTo>
                      <a:lnTo>
                        <a:pt x="7638" y="7910"/>
                      </a:lnTo>
                      <a:lnTo>
                        <a:pt x="7805" y="7952"/>
                      </a:lnTo>
                      <a:lnTo>
                        <a:pt x="7889" y="8035"/>
                      </a:lnTo>
                      <a:lnTo>
                        <a:pt x="7910" y="8035"/>
                      </a:lnTo>
                      <a:lnTo>
                        <a:pt x="7993" y="7994"/>
                      </a:lnTo>
                      <a:lnTo>
                        <a:pt x="7952" y="7847"/>
                      </a:lnTo>
                      <a:lnTo>
                        <a:pt x="7993" y="7743"/>
                      </a:lnTo>
                      <a:lnTo>
                        <a:pt x="7952" y="7701"/>
                      </a:lnTo>
                      <a:lnTo>
                        <a:pt x="8056" y="7617"/>
                      </a:lnTo>
                      <a:lnTo>
                        <a:pt x="7993" y="7575"/>
                      </a:lnTo>
                      <a:lnTo>
                        <a:pt x="7680" y="7491"/>
                      </a:lnTo>
                      <a:lnTo>
                        <a:pt x="7554" y="7512"/>
                      </a:lnTo>
                      <a:lnTo>
                        <a:pt x="7512" y="7512"/>
                      </a:lnTo>
                      <a:lnTo>
                        <a:pt x="7408" y="7408"/>
                      </a:lnTo>
                      <a:lnTo>
                        <a:pt x="7282" y="7387"/>
                      </a:lnTo>
                      <a:lnTo>
                        <a:pt x="7198" y="7282"/>
                      </a:lnTo>
                      <a:lnTo>
                        <a:pt x="7115" y="7282"/>
                      </a:lnTo>
                      <a:lnTo>
                        <a:pt x="7073" y="7324"/>
                      </a:lnTo>
                      <a:lnTo>
                        <a:pt x="6989" y="7324"/>
                      </a:lnTo>
                      <a:lnTo>
                        <a:pt x="7010" y="7219"/>
                      </a:lnTo>
                      <a:lnTo>
                        <a:pt x="6864" y="7178"/>
                      </a:lnTo>
                      <a:lnTo>
                        <a:pt x="6843" y="7094"/>
                      </a:lnTo>
                      <a:lnTo>
                        <a:pt x="6947" y="7073"/>
                      </a:lnTo>
                      <a:lnTo>
                        <a:pt x="6989" y="7115"/>
                      </a:lnTo>
                      <a:lnTo>
                        <a:pt x="7094" y="7157"/>
                      </a:lnTo>
                      <a:lnTo>
                        <a:pt x="7156" y="7073"/>
                      </a:lnTo>
                      <a:lnTo>
                        <a:pt x="7115" y="7010"/>
                      </a:lnTo>
                      <a:lnTo>
                        <a:pt x="7156" y="6968"/>
                      </a:lnTo>
                      <a:lnTo>
                        <a:pt x="7219" y="7052"/>
                      </a:lnTo>
                      <a:lnTo>
                        <a:pt x="7219" y="7178"/>
                      </a:lnTo>
                      <a:lnTo>
                        <a:pt x="7324" y="7219"/>
                      </a:lnTo>
                      <a:lnTo>
                        <a:pt x="7638" y="7303"/>
                      </a:lnTo>
                      <a:lnTo>
                        <a:pt x="7700" y="7261"/>
                      </a:lnTo>
                      <a:lnTo>
                        <a:pt x="7554" y="7052"/>
                      </a:lnTo>
                      <a:lnTo>
                        <a:pt x="7408" y="6989"/>
                      </a:lnTo>
                      <a:lnTo>
                        <a:pt x="7303" y="6947"/>
                      </a:lnTo>
                      <a:lnTo>
                        <a:pt x="7303" y="6864"/>
                      </a:lnTo>
                      <a:lnTo>
                        <a:pt x="7324" y="6801"/>
                      </a:lnTo>
                      <a:lnTo>
                        <a:pt x="7408" y="6906"/>
                      </a:lnTo>
                      <a:lnTo>
                        <a:pt x="7554" y="6906"/>
                      </a:lnTo>
                      <a:lnTo>
                        <a:pt x="7638" y="6968"/>
                      </a:lnTo>
                      <a:lnTo>
                        <a:pt x="7680" y="7073"/>
                      </a:lnTo>
                      <a:lnTo>
                        <a:pt x="7721" y="7052"/>
                      </a:lnTo>
                      <a:lnTo>
                        <a:pt x="7805" y="7157"/>
                      </a:lnTo>
                      <a:lnTo>
                        <a:pt x="7910" y="7199"/>
                      </a:lnTo>
                      <a:lnTo>
                        <a:pt x="7952" y="7261"/>
                      </a:lnTo>
                      <a:lnTo>
                        <a:pt x="8014" y="7282"/>
                      </a:lnTo>
                      <a:lnTo>
                        <a:pt x="8077" y="7178"/>
                      </a:lnTo>
                      <a:lnTo>
                        <a:pt x="8203" y="7178"/>
                      </a:lnTo>
                      <a:lnTo>
                        <a:pt x="8307" y="7282"/>
                      </a:lnTo>
                      <a:lnTo>
                        <a:pt x="8349" y="7261"/>
                      </a:lnTo>
                      <a:lnTo>
                        <a:pt x="8349" y="7157"/>
                      </a:lnTo>
                      <a:lnTo>
                        <a:pt x="8412" y="7157"/>
                      </a:lnTo>
                      <a:lnTo>
                        <a:pt x="8516" y="7261"/>
                      </a:lnTo>
                      <a:lnTo>
                        <a:pt x="8642" y="7261"/>
                      </a:lnTo>
                      <a:lnTo>
                        <a:pt x="8684" y="7199"/>
                      </a:lnTo>
                      <a:lnTo>
                        <a:pt x="8684" y="6885"/>
                      </a:lnTo>
                      <a:lnTo>
                        <a:pt x="8433" y="6634"/>
                      </a:lnTo>
                      <a:lnTo>
                        <a:pt x="8349" y="6634"/>
                      </a:lnTo>
                      <a:lnTo>
                        <a:pt x="8307" y="6655"/>
                      </a:lnTo>
                      <a:lnTo>
                        <a:pt x="8224" y="6634"/>
                      </a:lnTo>
                      <a:lnTo>
                        <a:pt x="8244" y="6571"/>
                      </a:lnTo>
                      <a:lnTo>
                        <a:pt x="8433" y="6550"/>
                      </a:lnTo>
                      <a:lnTo>
                        <a:pt x="8516" y="6571"/>
                      </a:lnTo>
                      <a:lnTo>
                        <a:pt x="8558" y="6550"/>
                      </a:lnTo>
                      <a:lnTo>
                        <a:pt x="8642" y="6592"/>
                      </a:lnTo>
                      <a:lnTo>
                        <a:pt x="8642" y="6696"/>
                      </a:lnTo>
                      <a:lnTo>
                        <a:pt x="8684" y="6759"/>
                      </a:lnTo>
                      <a:lnTo>
                        <a:pt x="8851" y="6780"/>
                      </a:lnTo>
                      <a:lnTo>
                        <a:pt x="8851" y="6968"/>
                      </a:lnTo>
                      <a:lnTo>
                        <a:pt x="8893" y="7052"/>
                      </a:lnTo>
                      <a:lnTo>
                        <a:pt x="8998" y="7052"/>
                      </a:lnTo>
                      <a:lnTo>
                        <a:pt x="9060" y="7094"/>
                      </a:lnTo>
                      <a:lnTo>
                        <a:pt x="9353" y="7115"/>
                      </a:lnTo>
                      <a:lnTo>
                        <a:pt x="9500" y="7115"/>
                      </a:lnTo>
                      <a:lnTo>
                        <a:pt x="9688" y="6947"/>
                      </a:lnTo>
                      <a:lnTo>
                        <a:pt x="9709" y="6864"/>
                      </a:lnTo>
                      <a:lnTo>
                        <a:pt x="9605" y="6801"/>
                      </a:lnTo>
                      <a:lnTo>
                        <a:pt x="9563" y="6843"/>
                      </a:lnTo>
                      <a:lnTo>
                        <a:pt x="9500" y="6780"/>
                      </a:lnTo>
                      <a:lnTo>
                        <a:pt x="9563" y="6759"/>
                      </a:lnTo>
                      <a:lnTo>
                        <a:pt x="9709" y="6696"/>
                      </a:lnTo>
                      <a:lnTo>
                        <a:pt x="9835" y="6738"/>
                      </a:lnTo>
                      <a:lnTo>
                        <a:pt x="9981" y="6675"/>
                      </a:lnTo>
                      <a:lnTo>
                        <a:pt x="10002" y="6571"/>
                      </a:lnTo>
                      <a:lnTo>
                        <a:pt x="9918" y="6466"/>
                      </a:lnTo>
                      <a:lnTo>
                        <a:pt x="9625" y="6466"/>
                      </a:lnTo>
                      <a:lnTo>
                        <a:pt x="9395" y="6424"/>
                      </a:lnTo>
                      <a:lnTo>
                        <a:pt x="9416" y="6362"/>
                      </a:lnTo>
                      <a:lnTo>
                        <a:pt x="9521" y="6362"/>
                      </a:lnTo>
                      <a:lnTo>
                        <a:pt x="9563" y="6257"/>
                      </a:lnTo>
                      <a:lnTo>
                        <a:pt x="9605" y="6278"/>
                      </a:lnTo>
                      <a:lnTo>
                        <a:pt x="9625" y="6383"/>
                      </a:lnTo>
                      <a:lnTo>
                        <a:pt x="9709" y="6383"/>
                      </a:lnTo>
                      <a:lnTo>
                        <a:pt x="9772" y="6341"/>
                      </a:lnTo>
                      <a:lnTo>
                        <a:pt x="9981" y="6424"/>
                      </a:lnTo>
                      <a:lnTo>
                        <a:pt x="10044" y="6362"/>
                      </a:lnTo>
                      <a:lnTo>
                        <a:pt x="10149" y="6445"/>
                      </a:lnTo>
                      <a:lnTo>
                        <a:pt x="10211" y="6445"/>
                      </a:lnTo>
                      <a:lnTo>
                        <a:pt x="10316" y="6320"/>
                      </a:lnTo>
                      <a:lnTo>
                        <a:pt x="10295" y="6236"/>
                      </a:lnTo>
                      <a:lnTo>
                        <a:pt x="10149" y="6152"/>
                      </a:lnTo>
                      <a:lnTo>
                        <a:pt x="10211" y="6048"/>
                      </a:lnTo>
                      <a:lnTo>
                        <a:pt x="10253" y="6006"/>
                      </a:lnTo>
                      <a:lnTo>
                        <a:pt x="10232" y="5839"/>
                      </a:lnTo>
                      <a:lnTo>
                        <a:pt x="10316" y="5901"/>
                      </a:lnTo>
                      <a:lnTo>
                        <a:pt x="10316" y="6006"/>
                      </a:lnTo>
                      <a:lnTo>
                        <a:pt x="10253" y="6069"/>
                      </a:lnTo>
                      <a:lnTo>
                        <a:pt x="10295" y="6152"/>
                      </a:lnTo>
                      <a:lnTo>
                        <a:pt x="10358" y="6173"/>
                      </a:lnTo>
                      <a:lnTo>
                        <a:pt x="10441" y="6111"/>
                      </a:lnTo>
                      <a:lnTo>
                        <a:pt x="10734" y="6111"/>
                      </a:lnTo>
                      <a:lnTo>
                        <a:pt x="10776" y="6027"/>
                      </a:lnTo>
                      <a:lnTo>
                        <a:pt x="10923" y="5922"/>
                      </a:lnTo>
                      <a:lnTo>
                        <a:pt x="10881" y="5797"/>
                      </a:lnTo>
                      <a:lnTo>
                        <a:pt x="10944" y="5755"/>
                      </a:lnTo>
                      <a:lnTo>
                        <a:pt x="11048" y="5755"/>
                      </a:lnTo>
                      <a:lnTo>
                        <a:pt x="11132" y="5650"/>
                      </a:lnTo>
                      <a:lnTo>
                        <a:pt x="11216" y="5692"/>
                      </a:lnTo>
                      <a:lnTo>
                        <a:pt x="11299" y="5629"/>
                      </a:lnTo>
                      <a:lnTo>
                        <a:pt x="11550" y="5608"/>
                      </a:lnTo>
                      <a:lnTo>
                        <a:pt x="11613" y="5483"/>
                      </a:lnTo>
                      <a:lnTo>
                        <a:pt x="11822" y="5420"/>
                      </a:lnTo>
                      <a:lnTo>
                        <a:pt x="11927" y="5336"/>
                      </a:lnTo>
                      <a:lnTo>
                        <a:pt x="12073" y="5336"/>
                      </a:lnTo>
                      <a:lnTo>
                        <a:pt x="12136" y="5315"/>
                      </a:lnTo>
                      <a:lnTo>
                        <a:pt x="12262" y="5315"/>
                      </a:lnTo>
                      <a:lnTo>
                        <a:pt x="12429" y="5232"/>
                      </a:lnTo>
                      <a:lnTo>
                        <a:pt x="12555" y="5106"/>
                      </a:lnTo>
                      <a:lnTo>
                        <a:pt x="12659" y="5085"/>
                      </a:lnTo>
                      <a:lnTo>
                        <a:pt x="12743" y="4960"/>
                      </a:lnTo>
                      <a:lnTo>
                        <a:pt x="12952" y="4918"/>
                      </a:lnTo>
                      <a:lnTo>
                        <a:pt x="13036" y="4876"/>
                      </a:lnTo>
                      <a:lnTo>
                        <a:pt x="13224" y="4771"/>
                      </a:lnTo>
                      <a:lnTo>
                        <a:pt x="13308" y="4604"/>
                      </a:lnTo>
                      <a:lnTo>
                        <a:pt x="13371" y="4458"/>
                      </a:lnTo>
                      <a:lnTo>
                        <a:pt x="13182" y="4458"/>
                      </a:lnTo>
                      <a:lnTo>
                        <a:pt x="13057" y="4478"/>
                      </a:lnTo>
                      <a:lnTo>
                        <a:pt x="12973" y="4437"/>
                      </a:lnTo>
                      <a:lnTo>
                        <a:pt x="12848" y="4458"/>
                      </a:lnTo>
                      <a:lnTo>
                        <a:pt x="12659" y="4646"/>
                      </a:lnTo>
                      <a:lnTo>
                        <a:pt x="12387" y="4667"/>
                      </a:lnTo>
                      <a:lnTo>
                        <a:pt x="11927" y="4709"/>
                      </a:lnTo>
                      <a:lnTo>
                        <a:pt x="11801" y="4688"/>
                      </a:lnTo>
                      <a:lnTo>
                        <a:pt x="11488" y="4688"/>
                      </a:lnTo>
                      <a:lnTo>
                        <a:pt x="11299" y="4771"/>
                      </a:lnTo>
                      <a:lnTo>
                        <a:pt x="11299" y="4667"/>
                      </a:lnTo>
                      <a:lnTo>
                        <a:pt x="11174" y="4667"/>
                      </a:lnTo>
                      <a:lnTo>
                        <a:pt x="11216" y="4562"/>
                      </a:lnTo>
                      <a:lnTo>
                        <a:pt x="11362" y="4562"/>
                      </a:lnTo>
                      <a:lnTo>
                        <a:pt x="11446" y="4583"/>
                      </a:lnTo>
                      <a:lnTo>
                        <a:pt x="11550" y="4541"/>
                      </a:lnTo>
                      <a:lnTo>
                        <a:pt x="11571" y="4604"/>
                      </a:lnTo>
                      <a:lnTo>
                        <a:pt x="11718" y="4604"/>
                      </a:lnTo>
                      <a:lnTo>
                        <a:pt x="11906" y="4583"/>
                      </a:lnTo>
                      <a:lnTo>
                        <a:pt x="12032" y="4583"/>
                      </a:lnTo>
                      <a:lnTo>
                        <a:pt x="12346" y="4541"/>
                      </a:lnTo>
                      <a:lnTo>
                        <a:pt x="12848" y="4332"/>
                      </a:lnTo>
                      <a:lnTo>
                        <a:pt x="12931" y="4269"/>
                      </a:lnTo>
                      <a:lnTo>
                        <a:pt x="12848" y="4186"/>
                      </a:lnTo>
                      <a:lnTo>
                        <a:pt x="12638" y="4144"/>
                      </a:lnTo>
                      <a:lnTo>
                        <a:pt x="12262" y="4081"/>
                      </a:lnTo>
                      <a:lnTo>
                        <a:pt x="12199" y="3976"/>
                      </a:lnTo>
                      <a:lnTo>
                        <a:pt x="12199" y="3976"/>
                      </a:lnTo>
                      <a:lnTo>
                        <a:pt x="12346" y="4060"/>
                      </a:lnTo>
                      <a:lnTo>
                        <a:pt x="12450" y="4039"/>
                      </a:lnTo>
                      <a:lnTo>
                        <a:pt x="12450" y="3976"/>
                      </a:lnTo>
                      <a:lnTo>
                        <a:pt x="12325" y="3851"/>
                      </a:lnTo>
                      <a:lnTo>
                        <a:pt x="12304" y="3725"/>
                      </a:lnTo>
                      <a:lnTo>
                        <a:pt x="12408" y="3851"/>
                      </a:lnTo>
                      <a:lnTo>
                        <a:pt x="12597" y="4060"/>
                      </a:lnTo>
                      <a:lnTo>
                        <a:pt x="12638" y="4060"/>
                      </a:lnTo>
                      <a:lnTo>
                        <a:pt x="12722" y="4018"/>
                      </a:lnTo>
                      <a:lnTo>
                        <a:pt x="12764" y="4081"/>
                      </a:lnTo>
                      <a:lnTo>
                        <a:pt x="12973" y="4081"/>
                      </a:lnTo>
                      <a:lnTo>
                        <a:pt x="13057" y="4144"/>
                      </a:lnTo>
                      <a:lnTo>
                        <a:pt x="13141" y="4144"/>
                      </a:lnTo>
                      <a:lnTo>
                        <a:pt x="13287" y="4165"/>
                      </a:lnTo>
                      <a:lnTo>
                        <a:pt x="13371" y="4123"/>
                      </a:lnTo>
                      <a:lnTo>
                        <a:pt x="13308" y="4081"/>
                      </a:lnTo>
                      <a:lnTo>
                        <a:pt x="13162" y="4060"/>
                      </a:lnTo>
                      <a:lnTo>
                        <a:pt x="13162" y="3976"/>
                      </a:lnTo>
                      <a:lnTo>
                        <a:pt x="13350" y="4018"/>
                      </a:lnTo>
                      <a:lnTo>
                        <a:pt x="13475" y="4060"/>
                      </a:lnTo>
                      <a:lnTo>
                        <a:pt x="13601" y="4165"/>
                      </a:lnTo>
                      <a:lnTo>
                        <a:pt x="13664" y="4144"/>
                      </a:lnTo>
                      <a:lnTo>
                        <a:pt x="13706" y="4018"/>
                      </a:lnTo>
                      <a:lnTo>
                        <a:pt x="13810" y="4081"/>
                      </a:lnTo>
                      <a:lnTo>
                        <a:pt x="13978" y="4081"/>
                      </a:lnTo>
                      <a:lnTo>
                        <a:pt x="14124" y="4039"/>
                      </a:lnTo>
                      <a:lnTo>
                        <a:pt x="14229" y="4018"/>
                      </a:lnTo>
                      <a:lnTo>
                        <a:pt x="14354" y="3914"/>
                      </a:lnTo>
                      <a:lnTo>
                        <a:pt x="14710" y="3746"/>
                      </a:lnTo>
                      <a:lnTo>
                        <a:pt x="14794" y="3662"/>
                      </a:lnTo>
                      <a:lnTo>
                        <a:pt x="14794" y="3621"/>
                      </a:lnTo>
                      <a:lnTo>
                        <a:pt x="14877" y="3600"/>
                      </a:lnTo>
                      <a:lnTo>
                        <a:pt x="15003" y="3621"/>
                      </a:lnTo>
                      <a:lnTo>
                        <a:pt x="15045" y="3558"/>
                      </a:lnTo>
                      <a:lnTo>
                        <a:pt x="15275" y="3432"/>
                      </a:lnTo>
                      <a:lnTo>
                        <a:pt x="15400" y="3181"/>
                      </a:lnTo>
                      <a:lnTo>
                        <a:pt x="15463" y="2909"/>
                      </a:lnTo>
                      <a:lnTo>
                        <a:pt x="15442" y="2721"/>
                      </a:lnTo>
                      <a:lnTo>
                        <a:pt x="15379" y="2595"/>
                      </a:lnTo>
                      <a:lnTo>
                        <a:pt x="15233" y="2512"/>
                      </a:lnTo>
                      <a:lnTo>
                        <a:pt x="15149" y="2512"/>
                      </a:lnTo>
                      <a:lnTo>
                        <a:pt x="15128" y="2554"/>
                      </a:lnTo>
                      <a:lnTo>
                        <a:pt x="15024" y="2554"/>
                      </a:lnTo>
                      <a:lnTo>
                        <a:pt x="14961" y="2658"/>
                      </a:lnTo>
                      <a:lnTo>
                        <a:pt x="14877" y="2700"/>
                      </a:lnTo>
                      <a:lnTo>
                        <a:pt x="14835" y="2658"/>
                      </a:lnTo>
                      <a:lnTo>
                        <a:pt x="14961" y="2470"/>
                      </a:lnTo>
                      <a:lnTo>
                        <a:pt x="15003" y="2386"/>
                      </a:lnTo>
                      <a:lnTo>
                        <a:pt x="15107" y="2302"/>
                      </a:lnTo>
                      <a:lnTo>
                        <a:pt x="15128" y="2156"/>
                      </a:lnTo>
                      <a:lnTo>
                        <a:pt x="15066" y="2051"/>
                      </a:lnTo>
                      <a:lnTo>
                        <a:pt x="15024" y="2030"/>
                      </a:lnTo>
                      <a:lnTo>
                        <a:pt x="15107" y="1968"/>
                      </a:lnTo>
                      <a:lnTo>
                        <a:pt x="15170" y="1737"/>
                      </a:lnTo>
                      <a:lnTo>
                        <a:pt x="15066" y="1717"/>
                      </a:lnTo>
                      <a:lnTo>
                        <a:pt x="14940" y="1737"/>
                      </a:lnTo>
                      <a:lnTo>
                        <a:pt x="14919" y="1842"/>
                      </a:lnTo>
                      <a:lnTo>
                        <a:pt x="14856" y="1884"/>
                      </a:lnTo>
                      <a:lnTo>
                        <a:pt x="14794" y="1926"/>
                      </a:lnTo>
                      <a:lnTo>
                        <a:pt x="14731" y="1863"/>
                      </a:lnTo>
                      <a:lnTo>
                        <a:pt x="14794" y="1779"/>
                      </a:lnTo>
                      <a:lnTo>
                        <a:pt x="14794" y="1717"/>
                      </a:lnTo>
                      <a:lnTo>
                        <a:pt x="14835" y="1633"/>
                      </a:lnTo>
                      <a:lnTo>
                        <a:pt x="14814" y="1570"/>
                      </a:lnTo>
                      <a:lnTo>
                        <a:pt x="14689" y="1654"/>
                      </a:lnTo>
                      <a:lnTo>
                        <a:pt x="14626" y="1779"/>
                      </a:lnTo>
                      <a:lnTo>
                        <a:pt x="14584" y="1821"/>
                      </a:lnTo>
                      <a:lnTo>
                        <a:pt x="14522" y="1758"/>
                      </a:lnTo>
                      <a:lnTo>
                        <a:pt x="14584" y="1633"/>
                      </a:lnTo>
                      <a:lnTo>
                        <a:pt x="14542" y="1549"/>
                      </a:lnTo>
                      <a:lnTo>
                        <a:pt x="14417" y="1549"/>
                      </a:lnTo>
                      <a:lnTo>
                        <a:pt x="14270" y="1633"/>
                      </a:lnTo>
                      <a:lnTo>
                        <a:pt x="14208" y="1737"/>
                      </a:lnTo>
                      <a:lnTo>
                        <a:pt x="14082" y="1737"/>
                      </a:lnTo>
                      <a:lnTo>
                        <a:pt x="14019" y="1779"/>
                      </a:lnTo>
                      <a:lnTo>
                        <a:pt x="13978" y="1884"/>
                      </a:lnTo>
                      <a:lnTo>
                        <a:pt x="13894" y="1884"/>
                      </a:lnTo>
                      <a:lnTo>
                        <a:pt x="13789" y="1842"/>
                      </a:lnTo>
                      <a:lnTo>
                        <a:pt x="13580" y="1821"/>
                      </a:lnTo>
                      <a:lnTo>
                        <a:pt x="13308" y="1821"/>
                      </a:lnTo>
                      <a:lnTo>
                        <a:pt x="13496" y="1758"/>
                      </a:lnTo>
                      <a:lnTo>
                        <a:pt x="13559" y="1717"/>
                      </a:lnTo>
                      <a:lnTo>
                        <a:pt x="13643" y="1737"/>
                      </a:lnTo>
                      <a:lnTo>
                        <a:pt x="13747" y="1737"/>
                      </a:lnTo>
                      <a:lnTo>
                        <a:pt x="13894" y="1654"/>
                      </a:lnTo>
                      <a:lnTo>
                        <a:pt x="14019" y="1633"/>
                      </a:lnTo>
                      <a:lnTo>
                        <a:pt x="14124" y="1507"/>
                      </a:lnTo>
                      <a:lnTo>
                        <a:pt x="14333" y="1403"/>
                      </a:lnTo>
                      <a:lnTo>
                        <a:pt x="14396" y="1340"/>
                      </a:lnTo>
                      <a:lnTo>
                        <a:pt x="14354" y="1298"/>
                      </a:lnTo>
                      <a:lnTo>
                        <a:pt x="14270" y="1298"/>
                      </a:lnTo>
                      <a:lnTo>
                        <a:pt x="14061" y="1152"/>
                      </a:lnTo>
                      <a:lnTo>
                        <a:pt x="14019" y="1089"/>
                      </a:lnTo>
                      <a:lnTo>
                        <a:pt x="13978" y="1089"/>
                      </a:lnTo>
                      <a:lnTo>
                        <a:pt x="13873" y="1131"/>
                      </a:lnTo>
                      <a:lnTo>
                        <a:pt x="13810" y="1193"/>
                      </a:lnTo>
                      <a:lnTo>
                        <a:pt x="13747" y="1152"/>
                      </a:lnTo>
                      <a:lnTo>
                        <a:pt x="13706" y="1089"/>
                      </a:lnTo>
                      <a:lnTo>
                        <a:pt x="13789" y="1005"/>
                      </a:lnTo>
                      <a:lnTo>
                        <a:pt x="13768" y="921"/>
                      </a:lnTo>
                      <a:lnTo>
                        <a:pt x="13601" y="942"/>
                      </a:lnTo>
                      <a:lnTo>
                        <a:pt x="13538" y="1047"/>
                      </a:lnTo>
                      <a:lnTo>
                        <a:pt x="13454" y="1026"/>
                      </a:lnTo>
                      <a:lnTo>
                        <a:pt x="13454" y="901"/>
                      </a:lnTo>
                      <a:lnTo>
                        <a:pt x="13308" y="942"/>
                      </a:lnTo>
                      <a:lnTo>
                        <a:pt x="13266" y="1005"/>
                      </a:lnTo>
                      <a:lnTo>
                        <a:pt x="13224" y="921"/>
                      </a:lnTo>
                      <a:lnTo>
                        <a:pt x="13287" y="838"/>
                      </a:lnTo>
                      <a:lnTo>
                        <a:pt x="13245" y="775"/>
                      </a:lnTo>
                      <a:lnTo>
                        <a:pt x="13308" y="775"/>
                      </a:lnTo>
                      <a:lnTo>
                        <a:pt x="13371" y="691"/>
                      </a:lnTo>
                      <a:lnTo>
                        <a:pt x="13287" y="608"/>
                      </a:lnTo>
                      <a:lnTo>
                        <a:pt x="13078" y="587"/>
                      </a:lnTo>
                      <a:lnTo>
                        <a:pt x="12910" y="503"/>
                      </a:lnTo>
                      <a:lnTo>
                        <a:pt x="12785" y="524"/>
                      </a:lnTo>
                      <a:lnTo>
                        <a:pt x="12659" y="629"/>
                      </a:lnTo>
                      <a:lnTo>
                        <a:pt x="12638" y="733"/>
                      </a:lnTo>
                      <a:lnTo>
                        <a:pt x="12597" y="775"/>
                      </a:lnTo>
                      <a:lnTo>
                        <a:pt x="12513" y="670"/>
                      </a:lnTo>
                      <a:lnTo>
                        <a:pt x="12638" y="524"/>
                      </a:lnTo>
                      <a:lnTo>
                        <a:pt x="12659" y="461"/>
                      </a:lnTo>
                      <a:lnTo>
                        <a:pt x="12513" y="461"/>
                      </a:lnTo>
                      <a:lnTo>
                        <a:pt x="12387" y="377"/>
                      </a:lnTo>
                      <a:lnTo>
                        <a:pt x="12262" y="377"/>
                      </a:lnTo>
                      <a:lnTo>
                        <a:pt x="12199" y="482"/>
                      </a:lnTo>
                      <a:lnTo>
                        <a:pt x="12011" y="608"/>
                      </a:lnTo>
                      <a:lnTo>
                        <a:pt x="11885" y="733"/>
                      </a:lnTo>
                      <a:lnTo>
                        <a:pt x="11801" y="775"/>
                      </a:lnTo>
                      <a:lnTo>
                        <a:pt x="11781" y="712"/>
                      </a:lnTo>
                      <a:lnTo>
                        <a:pt x="11822" y="587"/>
                      </a:lnTo>
                      <a:lnTo>
                        <a:pt x="11822" y="419"/>
                      </a:lnTo>
                      <a:lnTo>
                        <a:pt x="11781" y="377"/>
                      </a:lnTo>
                      <a:lnTo>
                        <a:pt x="11739" y="273"/>
                      </a:lnTo>
                      <a:lnTo>
                        <a:pt x="11592" y="189"/>
                      </a:lnTo>
                      <a:lnTo>
                        <a:pt x="11467" y="210"/>
                      </a:lnTo>
                      <a:lnTo>
                        <a:pt x="11341" y="189"/>
                      </a:lnTo>
                      <a:lnTo>
                        <a:pt x="11278" y="85"/>
                      </a:lnTo>
                      <a:lnTo>
                        <a:pt x="11153" y="64"/>
                      </a:lnTo>
                      <a:lnTo>
                        <a:pt x="10985" y="105"/>
                      </a:lnTo>
                      <a:lnTo>
                        <a:pt x="10881" y="85"/>
                      </a:lnTo>
                      <a:lnTo>
                        <a:pt x="10818" y="64"/>
                      </a:lnTo>
                      <a:lnTo>
                        <a:pt x="10734" y="1"/>
                      </a:lnTo>
                      <a:lnTo>
                        <a:pt x="10651" y="64"/>
                      </a:lnTo>
                      <a:lnTo>
                        <a:pt x="10630" y="210"/>
                      </a:lnTo>
                      <a:lnTo>
                        <a:pt x="10734" y="461"/>
                      </a:lnTo>
                      <a:lnTo>
                        <a:pt x="10651" y="670"/>
                      </a:lnTo>
                      <a:lnTo>
                        <a:pt x="10651" y="817"/>
                      </a:lnTo>
                      <a:lnTo>
                        <a:pt x="10609" y="880"/>
                      </a:lnTo>
                      <a:lnTo>
                        <a:pt x="10525" y="838"/>
                      </a:lnTo>
                      <a:lnTo>
                        <a:pt x="10400" y="880"/>
                      </a:lnTo>
                      <a:lnTo>
                        <a:pt x="10337" y="817"/>
                      </a:lnTo>
                      <a:lnTo>
                        <a:pt x="10421" y="733"/>
                      </a:lnTo>
                      <a:lnTo>
                        <a:pt x="10358" y="566"/>
                      </a:lnTo>
                      <a:lnTo>
                        <a:pt x="10421" y="461"/>
                      </a:lnTo>
                      <a:lnTo>
                        <a:pt x="10441" y="315"/>
                      </a:lnTo>
                      <a:lnTo>
                        <a:pt x="10400" y="273"/>
                      </a:lnTo>
                      <a:lnTo>
                        <a:pt x="10232" y="398"/>
                      </a:lnTo>
                      <a:lnTo>
                        <a:pt x="10232" y="461"/>
                      </a:lnTo>
                      <a:lnTo>
                        <a:pt x="10149" y="482"/>
                      </a:lnTo>
                      <a:lnTo>
                        <a:pt x="10107" y="419"/>
                      </a:lnTo>
                      <a:lnTo>
                        <a:pt x="10149" y="273"/>
                      </a:lnTo>
                      <a:lnTo>
                        <a:pt x="10107" y="210"/>
                      </a:lnTo>
                      <a:lnTo>
                        <a:pt x="10044" y="252"/>
                      </a:lnTo>
                      <a:lnTo>
                        <a:pt x="9981" y="398"/>
                      </a:lnTo>
                      <a:lnTo>
                        <a:pt x="9897" y="398"/>
                      </a:lnTo>
                      <a:lnTo>
                        <a:pt x="9877" y="357"/>
                      </a:lnTo>
                      <a:lnTo>
                        <a:pt x="9918" y="252"/>
                      </a:lnTo>
                      <a:lnTo>
                        <a:pt x="9918" y="105"/>
                      </a:lnTo>
                      <a:lnTo>
                        <a:pt x="9897" y="64"/>
                      </a:lnTo>
                      <a:lnTo>
                        <a:pt x="9625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805" name="Google Shape;2805;p59"/>
                <p:cNvSpPr/>
                <p:nvPr/>
              </p:nvSpPr>
              <p:spPr>
                <a:xfrm>
                  <a:off x="2905300" y="2401625"/>
                  <a:ext cx="91575" cy="98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63" h="3955" extrusionOk="0">
                      <a:moveTo>
                        <a:pt x="2909" y="2155"/>
                      </a:moveTo>
                      <a:lnTo>
                        <a:pt x="2872" y="2165"/>
                      </a:lnTo>
                      <a:lnTo>
                        <a:pt x="2872" y="2165"/>
                      </a:lnTo>
                      <a:lnTo>
                        <a:pt x="2878" y="2166"/>
                      </a:lnTo>
                      <a:lnTo>
                        <a:pt x="2878" y="2166"/>
                      </a:lnTo>
                      <a:lnTo>
                        <a:pt x="2930" y="2155"/>
                      </a:lnTo>
                      <a:close/>
                      <a:moveTo>
                        <a:pt x="2323" y="0"/>
                      </a:moveTo>
                      <a:lnTo>
                        <a:pt x="2260" y="42"/>
                      </a:lnTo>
                      <a:lnTo>
                        <a:pt x="2219" y="84"/>
                      </a:lnTo>
                      <a:lnTo>
                        <a:pt x="2135" y="84"/>
                      </a:lnTo>
                      <a:lnTo>
                        <a:pt x="2072" y="147"/>
                      </a:lnTo>
                      <a:lnTo>
                        <a:pt x="2009" y="188"/>
                      </a:lnTo>
                      <a:lnTo>
                        <a:pt x="1905" y="188"/>
                      </a:lnTo>
                      <a:lnTo>
                        <a:pt x="1779" y="293"/>
                      </a:lnTo>
                      <a:lnTo>
                        <a:pt x="1675" y="377"/>
                      </a:lnTo>
                      <a:lnTo>
                        <a:pt x="1675" y="460"/>
                      </a:lnTo>
                      <a:lnTo>
                        <a:pt x="1612" y="460"/>
                      </a:lnTo>
                      <a:lnTo>
                        <a:pt x="1570" y="419"/>
                      </a:lnTo>
                      <a:lnTo>
                        <a:pt x="1570" y="460"/>
                      </a:lnTo>
                      <a:lnTo>
                        <a:pt x="1591" y="481"/>
                      </a:lnTo>
                      <a:lnTo>
                        <a:pt x="1591" y="523"/>
                      </a:lnTo>
                      <a:lnTo>
                        <a:pt x="1528" y="586"/>
                      </a:lnTo>
                      <a:lnTo>
                        <a:pt x="1423" y="670"/>
                      </a:lnTo>
                      <a:lnTo>
                        <a:pt x="1382" y="691"/>
                      </a:lnTo>
                      <a:lnTo>
                        <a:pt x="1402" y="711"/>
                      </a:lnTo>
                      <a:lnTo>
                        <a:pt x="1382" y="774"/>
                      </a:lnTo>
                      <a:lnTo>
                        <a:pt x="1319" y="774"/>
                      </a:lnTo>
                      <a:lnTo>
                        <a:pt x="1319" y="816"/>
                      </a:lnTo>
                      <a:lnTo>
                        <a:pt x="1382" y="837"/>
                      </a:lnTo>
                      <a:lnTo>
                        <a:pt x="1319" y="879"/>
                      </a:lnTo>
                      <a:lnTo>
                        <a:pt x="1256" y="879"/>
                      </a:lnTo>
                      <a:lnTo>
                        <a:pt x="1193" y="942"/>
                      </a:lnTo>
                      <a:lnTo>
                        <a:pt x="1193" y="1004"/>
                      </a:lnTo>
                      <a:lnTo>
                        <a:pt x="1214" y="1004"/>
                      </a:lnTo>
                      <a:lnTo>
                        <a:pt x="1256" y="1025"/>
                      </a:lnTo>
                      <a:lnTo>
                        <a:pt x="1193" y="1046"/>
                      </a:lnTo>
                      <a:lnTo>
                        <a:pt x="1151" y="1046"/>
                      </a:lnTo>
                      <a:lnTo>
                        <a:pt x="1089" y="1151"/>
                      </a:lnTo>
                      <a:lnTo>
                        <a:pt x="1068" y="1214"/>
                      </a:lnTo>
                      <a:lnTo>
                        <a:pt x="942" y="1402"/>
                      </a:lnTo>
                      <a:lnTo>
                        <a:pt x="942" y="1444"/>
                      </a:lnTo>
                      <a:lnTo>
                        <a:pt x="984" y="1507"/>
                      </a:lnTo>
                      <a:lnTo>
                        <a:pt x="984" y="1548"/>
                      </a:lnTo>
                      <a:lnTo>
                        <a:pt x="963" y="1548"/>
                      </a:lnTo>
                      <a:lnTo>
                        <a:pt x="942" y="1527"/>
                      </a:lnTo>
                      <a:lnTo>
                        <a:pt x="900" y="1527"/>
                      </a:lnTo>
                      <a:lnTo>
                        <a:pt x="796" y="1569"/>
                      </a:lnTo>
                      <a:lnTo>
                        <a:pt x="754" y="1653"/>
                      </a:lnTo>
                      <a:lnTo>
                        <a:pt x="754" y="1716"/>
                      </a:lnTo>
                      <a:lnTo>
                        <a:pt x="796" y="1716"/>
                      </a:lnTo>
                      <a:lnTo>
                        <a:pt x="858" y="1758"/>
                      </a:lnTo>
                      <a:lnTo>
                        <a:pt x="838" y="1779"/>
                      </a:lnTo>
                      <a:lnTo>
                        <a:pt x="838" y="1841"/>
                      </a:lnTo>
                      <a:lnTo>
                        <a:pt x="775" y="1883"/>
                      </a:lnTo>
                      <a:lnTo>
                        <a:pt x="649" y="1862"/>
                      </a:lnTo>
                      <a:lnTo>
                        <a:pt x="628" y="1883"/>
                      </a:lnTo>
                      <a:lnTo>
                        <a:pt x="628" y="1946"/>
                      </a:lnTo>
                      <a:lnTo>
                        <a:pt x="545" y="2030"/>
                      </a:lnTo>
                      <a:lnTo>
                        <a:pt x="482" y="2134"/>
                      </a:lnTo>
                      <a:lnTo>
                        <a:pt x="440" y="2197"/>
                      </a:lnTo>
                      <a:lnTo>
                        <a:pt x="419" y="2197"/>
                      </a:lnTo>
                      <a:lnTo>
                        <a:pt x="419" y="2134"/>
                      </a:lnTo>
                      <a:lnTo>
                        <a:pt x="377" y="2197"/>
                      </a:lnTo>
                      <a:lnTo>
                        <a:pt x="335" y="2134"/>
                      </a:lnTo>
                      <a:lnTo>
                        <a:pt x="356" y="2072"/>
                      </a:lnTo>
                      <a:lnTo>
                        <a:pt x="440" y="2030"/>
                      </a:lnTo>
                      <a:lnTo>
                        <a:pt x="461" y="1967"/>
                      </a:lnTo>
                      <a:lnTo>
                        <a:pt x="440" y="1988"/>
                      </a:lnTo>
                      <a:lnTo>
                        <a:pt x="356" y="2051"/>
                      </a:lnTo>
                      <a:lnTo>
                        <a:pt x="231" y="2134"/>
                      </a:lnTo>
                      <a:lnTo>
                        <a:pt x="168" y="2260"/>
                      </a:lnTo>
                      <a:lnTo>
                        <a:pt x="231" y="2260"/>
                      </a:lnTo>
                      <a:lnTo>
                        <a:pt x="314" y="2239"/>
                      </a:lnTo>
                      <a:lnTo>
                        <a:pt x="461" y="2197"/>
                      </a:lnTo>
                      <a:lnTo>
                        <a:pt x="586" y="2197"/>
                      </a:lnTo>
                      <a:lnTo>
                        <a:pt x="524" y="2281"/>
                      </a:lnTo>
                      <a:lnTo>
                        <a:pt x="419" y="2406"/>
                      </a:lnTo>
                      <a:lnTo>
                        <a:pt x="335" y="2511"/>
                      </a:lnTo>
                      <a:lnTo>
                        <a:pt x="210" y="2595"/>
                      </a:lnTo>
                      <a:lnTo>
                        <a:pt x="105" y="2699"/>
                      </a:lnTo>
                      <a:lnTo>
                        <a:pt x="22" y="2699"/>
                      </a:lnTo>
                      <a:lnTo>
                        <a:pt x="1" y="2762"/>
                      </a:lnTo>
                      <a:lnTo>
                        <a:pt x="22" y="2804"/>
                      </a:lnTo>
                      <a:lnTo>
                        <a:pt x="1" y="2888"/>
                      </a:lnTo>
                      <a:lnTo>
                        <a:pt x="22" y="2929"/>
                      </a:lnTo>
                      <a:lnTo>
                        <a:pt x="63" y="2929"/>
                      </a:lnTo>
                      <a:lnTo>
                        <a:pt x="168" y="2971"/>
                      </a:lnTo>
                      <a:lnTo>
                        <a:pt x="314" y="2929"/>
                      </a:lnTo>
                      <a:lnTo>
                        <a:pt x="377" y="2888"/>
                      </a:lnTo>
                      <a:lnTo>
                        <a:pt x="482" y="2888"/>
                      </a:lnTo>
                      <a:lnTo>
                        <a:pt x="566" y="2825"/>
                      </a:lnTo>
                      <a:lnTo>
                        <a:pt x="586" y="2783"/>
                      </a:lnTo>
                      <a:lnTo>
                        <a:pt x="586" y="2804"/>
                      </a:lnTo>
                      <a:lnTo>
                        <a:pt x="545" y="2888"/>
                      </a:lnTo>
                      <a:lnTo>
                        <a:pt x="670" y="2908"/>
                      </a:lnTo>
                      <a:lnTo>
                        <a:pt x="754" y="2888"/>
                      </a:lnTo>
                      <a:lnTo>
                        <a:pt x="796" y="2929"/>
                      </a:lnTo>
                      <a:lnTo>
                        <a:pt x="963" y="2929"/>
                      </a:lnTo>
                      <a:lnTo>
                        <a:pt x="1047" y="2908"/>
                      </a:lnTo>
                      <a:lnTo>
                        <a:pt x="1068" y="2971"/>
                      </a:lnTo>
                      <a:lnTo>
                        <a:pt x="1110" y="3013"/>
                      </a:lnTo>
                      <a:lnTo>
                        <a:pt x="1214" y="3013"/>
                      </a:lnTo>
                      <a:lnTo>
                        <a:pt x="1256" y="2992"/>
                      </a:lnTo>
                      <a:lnTo>
                        <a:pt x="1277" y="3013"/>
                      </a:lnTo>
                      <a:lnTo>
                        <a:pt x="1361" y="3013"/>
                      </a:lnTo>
                      <a:lnTo>
                        <a:pt x="1402" y="2992"/>
                      </a:lnTo>
                      <a:lnTo>
                        <a:pt x="1402" y="2950"/>
                      </a:lnTo>
                      <a:lnTo>
                        <a:pt x="1486" y="2950"/>
                      </a:lnTo>
                      <a:lnTo>
                        <a:pt x="1507" y="2992"/>
                      </a:lnTo>
                      <a:lnTo>
                        <a:pt x="1570" y="2992"/>
                      </a:lnTo>
                      <a:lnTo>
                        <a:pt x="1591" y="2929"/>
                      </a:lnTo>
                      <a:lnTo>
                        <a:pt x="1633" y="2929"/>
                      </a:lnTo>
                      <a:lnTo>
                        <a:pt x="1695" y="2971"/>
                      </a:lnTo>
                      <a:lnTo>
                        <a:pt x="1716" y="2908"/>
                      </a:lnTo>
                      <a:lnTo>
                        <a:pt x="1716" y="2867"/>
                      </a:lnTo>
                      <a:lnTo>
                        <a:pt x="1716" y="2783"/>
                      </a:lnTo>
                      <a:lnTo>
                        <a:pt x="1737" y="2804"/>
                      </a:lnTo>
                      <a:lnTo>
                        <a:pt x="1779" y="2762"/>
                      </a:lnTo>
                      <a:lnTo>
                        <a:pt x="1821" y="2762"/>
                      </a:lnTo>
                      <a:lnTo>
                        <a:pt x="1800" y="2783"/>
                      </a:lnTo>
                      <a:lnTo>
                        <a:pt x="1779" y="2888"/>
                      </a:lnTo>
                      <a:lnTo>
                        <a:pt x="1800" y="2908"/>
                      </a:lnTo>
                      <a:lnTo>
                        <a:pt x="1821" y="2867"/>
                      </a:lnTo>
                      <a:lnTo>
                        <a:pt x="1884" y="2783"/>
                      </a:lnTo>
                      <a:lnTo>
                        <a:pt x="1905" y="2783"/>
                      </a:lnTo>
                      <a:lnTo>
                        <a:pt x="1905" y="2867"/>
                      </a:lnTo>
                      <a:lnTo>
                        <a:pt x="1884" y="2908"/>
                      </a:lnTo>
                      <a:lnTo>
                        <a:pt x="1884" y="2971"/>
                      </a:lnTo>
                      <a:lnTo>
                        <a:pt x="1947" y="2929"/>
                      </a:lnTo>
                      <a:lnTo>
                        <a:pt x="1988" y="2929"/>
                      </a:lnTo>
                      <a:lnTo>
                        <a:pt x="1988" y="2971"/>
                      </a:lnTo>
                      <a:lnTo>
                        <a:pt x="1884" y="3034"/>
                      </a:lnTo>
                      <a:lnTo>
                        <a:pt x="1779" y="3097"/>
                      </a:lnTo>
                      <a:lnTo>
                        <a:pt x="1800" y="3118"/>
                      </a:lnTo>
                      <a:lnTo>
                        <a:pt x="1821" y="3097"/>
                      </a:lnTo>
                      <a:lnTo>
                        <a:pt x="1884" y="3097"/>
                      </a:lnTo>
                      <a:lnTo>
                        <a:pt x="1905" y="3118"/>
                      </a:lnTo>
                      <a:lnTo>
                        <a:pt x="1947" y="3118"/>
                      </a:lnTo>
                      <a:lnTo>
                        <a:pt x="1988" y="3139"/>
                      </a:lnTo>
                      <a:lnTo>
                        <a:pt x="2030" y="3118"/>
                      </a:lnTo>
                      <a:lnTo>
                        <a:pt x="2114" y="3097"/>
                      </a:lnTo>
                      <a:lnTo>
                        <a:pt x="2135" y="3013"/>
                      </a:lnTo>
                      <a:lnTo>
                        <a:pt x="2135" y="2971"/>
                      </a:lnTo>
                      <a:lnTo>
                        <a:pt x="2198" y="2992"/>
                      </a:lnTo>
                      <a:lnTo>
                        <a:pt x="2260" y="3013"/>
                      </a:lnTo>
                      <a:lnTo>
                        <a:pt x="2323" y="3076"/>
                      </a:lnTo>
                      <a:lnTo>
                        <a:pt x="2365" y="3034"/>
                      </a:lnTo>
                      <a:lnTo>
                        <a:pt x="2428" y="3013"/>
                      </a:lnTo>
                      <a:lnTo>
                        <a:pt x="2511" y="3013"/>
                      </a:lnTo>
                      <a:lnTo>
                        <a:pt x="2449" y="3076"/>
                      </a:lnTo>
                      <a:lnTo>
                        <a:pt x="2449" y="3097"/>
                      </a:lnTo>
                      <a:lnTo>
                        <a:pt x="2344" y="3139"/>
                      </a:lnTo>
                      <a:lnTo>
                        <a:pt x="2239" y="3139"/>
                      </a:lnTo>
                      <a:lnTo>
                        <a:pt x="2198" y="3201"/>
                      </a:lnTo>
                      <a:lnTo>
                        <a:pt x="2198" y="3243"/>
                      </a:lnTo>
                      <a:lnTo>
                        <a:pt x="2156" y="3285"/>
                      </a:lnTo>
                      <a:lnTo>
                        <a:pt x="2135" y="3327"/>
                      </a:lnTo>
                      <a:lnTo>
                        <a:pt x="2051" y="3327"/>
                      </a:lnTo>
                      <a:lnTo>
                        <a:pt x="2009" y="3348"/>
                      </a:lnTo>
                      <a:lnTo>
                        <a:pt x="1988" y="3411"/>
                      </a:lnTo>
                      <a:lnTo>
                        <a:pt x="1926" y="3432"/>
                      </a:lnTo>
                      <a:lnTo>
                        <a:pt x="1821" y="3452"/>
                      </a:lnTo>
                      <a:lnTo>
                        <a:pt x="1737" y="3515"/>
                      </a:lnTo>
                      <a:lnTo>
                        <a:pt x="1716" y="3557"/>
                      </a:lnTo>
                      <a:lnTo>
                        <a:pt x="1737" y="3599"/>
                      </a:lnTo>
                      <a:lnTo>
                        <a:pt x="1779" y="3620"/>
                      </a:lnTo>
                      <a:lnTo>
                        <a:pt x="1842" y="3620"/>
                      </a:lnTo>
                      <a:lnTo>
                        <a:pt x="1884" y="3557"/>
                      </a:lnTo>
                      <a:lnTo>
                        <a:pt x="1905" y="3536"/>
                      </a:lnTo>
                      <a:lnTo>
                        <a:pt x="1947" y="3536"/>
                      </a:lnTo>
                      <a:lnTo>
                        <a:pt x="1947" y="3599"/>
                      </a:lnTo>
                      <a:lnTo>
                        <a:pt x="1988" y="3620"/>
                      </a:lnTo>
                      <a:lnTo>
                        <a:pt x="2051" y="3599"/>
                      </a:lnTo>
                      <a:lnTo>
                        <a:pt x="2114" y="3536"/>
                      </a:lnTo>
                      <a:lnTo>
                        <a:pt x="2135" y="3494"/>
                      </a:lnTo>
                      <a:lnTo>
                        <a:pt x="2156" y="3494"/>
                      </a:lnTo>
                      <a:lnTo>
                        <a:pt x="2198" y="3432"/>
                      </a:lnTo>
                      <a:lnTo>
                        <a:pt x="2219" y="3348"/>
                      </a:lnTo>
                      <a:lnTo>
                        <a:pt x="2260" y="3327"/>
                      </a:lnTo>
                      <a:lnTo>
                        <a:pt x="2365" y="3222"/>
                      </a:lnTo>
                      <a:lnTo>
                        <a:pt x="2428" y="3201"/>
                      </a:lnTo>
                      <a:lnTo>
                        <a:pt x="2470" y="3222"/>
                      </a:lnTo>
                      <a:lnTo>
                        <a:pt x="2553" y="3222"/>
                      </a:lnTo>
                      <a:lnTo>
                        <a:pt x="2511" y="3285"/>
                      </a:lnTo>
                      <a:lnTo>
                        <a:pt x="2553" y="3285"/>
                      </a:lnTo>
                      <a:lnTo>
                        <a:pt x="2616" y="3243"/>
                      </a:lnTo>
                      <a:lnTo>
                        <a:pt x="2658" y="3118"/>
                      </a:lnTo>
                      <a:lnTo>
                        <a:pt x="2721" y="3013"/>
                      </a:lnTo>
                      <a:lnTo>
                        <a:pt x="2721" y="2908"/>
                      </a:lnTo>
                      <a:lnTo>
                        <a:pt x="2742" y="2888"/>
                      </a:lnTo>
                      <a:lnTo>
                        <a:pt x="2763" y="2888"/>
                      </a:lnTo>
                      <a:lnTo>
                        <a:pt x="2825" y="2929"/>
                      </a:lnTo>
                      <a:lnTo>
                        <a:pt x="2846" y="2929"/>
                      </a:lnTo>
                      <a:lnTo>
                        <a:pt x="2888" y="2971"/>
                      </a:lnTo>
                      <a:lnTo>
                        <a:pt x="2888" y="3076"/>
                      </a:lnTo>
                      <a:lnTo>
                        <a:pt x="2867" y="3139"/>
                      </a:lnTo>
                      <a:lnTo>
                        <a:pt x="2846" y="3222"/>
                      </a:lnTo>
                      <a:lnTo>
                        <a:pt x="2867" y="3285"/>
                      </a:lnTo>
                      <a:lnTo>
                        <a:pt x="2846" y="3327"/>
                      </a:lnTo>
                      <a:lnTo>
                        <a:pt x="2763" y="3411"/>
                      </a:lnTo>
                      <a:lnTo>
                        <a:pt x="2721" y="3557"/>
                      </a:lnTo>
                      <a:lnTo>
                        <a:pt x="2721" y="3641"/>
                      </a:lnTo>
                      <a:lnTo>
                        <a:pt x="2679" y="3662"/>
                      </a:lnTo>
                      <a:lnTo>
                        <a:pt x="2679" y="3745"/>
                      </a:lnTo>
                      <a:lnTo>
                        <a:pt x="2742" y="3766"/>
                      </a:lnTo>
                      <a:lnTo>
                        <a:pt x="2825" y="3724"/>
                      </a:lnTo>
                      <a:lnTo>
                        <a:pt x="2888" y="3557"/>
                      </a:lnTo>
                      <a:lnTo>
                        <a:pt x="2951" y="3557"/>
                      </a:lnTo>
                      <a:lnTo>
                        <a:pt x="3035" y="3452"/>
                      </a:lnTo>
                      <a:lnTo>
                        <a:pt x="3076" y="3411"/>
                      </a:lnTo>
                      <a:lnTo>
                        <a:pt x="3097" y="3432"/>
                      </a:lnTo>
                      <a:lnTo>
                        <a:pt x="3202" y="3432"/>
                      </a:lnTo>
                      <a:lnTo>
                        <a:pt x="3202" y="3494"/>
                      </a:lnTo>
                      <a:lnTo>
                        <a:pt x="3139" y="3515"/>
                      </a:lnTo>
                      <a:lnTo>
                        <a:pt x="3035" y="3620"/>
                      </a:lnTo>
                      <a:lnTo>
                        <a:pt x="3035" y="3704"/>
                      </a:lnTo>
                      <a:lnTo>
                        <a:pt x="2993" y="3766"/>
                      </a:lnTo>
                      <a:lnTo>
                        <a:pt x="3035" y="3808"/>
                      </a:lnTo>
                      <a:lnTo>
                        <a:pt x="3035" y="3913"/>
                      </a:lnTo>
                      <a:lnTo>
                        <a:pt x="3076" y="3955"/>
                      </a:lnTo>
                      <a:lnTo>
                        <a:pt x="3097" y="3871"/>
                      </a:lnTo>
                      <a:lnTo>
                        <a:pt x="3160" y="3829"/>
                      </a:lnTo>
                      <a:lnTo>
                        <a:pt x="3202" y="3829"/>
                      </a:lnTo>
                      <a:lnTo>
                        <a:pt x="3265" y="3913"/>
                      </a:lnTo>
                      <a:lnTo>
                        <a:pt x="3307" y="3934"/>
                      </a:lnTo>
                      <a:lnTo>
                        <a:pt x="3390" y="3871"/>
                      </a:lnTo>
                      <a:lnTo>
                        <a:pt x="3390" y="3829"/>
                      </a:lnTo>
                      <a:lnTo>
                        <a:pt x="3411" y="3829"/>
                      </a:lnTo>
                      <a:lnTo>
                        <a:pt x="3453" y="3766"/>
                      </a:lnTo>
                      <a:lnTo>
                        <a:pt x="3453" y="3704"/>
                      </a:lnTo>
                      <a:lnTo>
                        <a:pt x="3474" y="3704"/>
                      </a:lnTo>
                      <a:lnTo>
                        <a:pt x="3495" y="3641"/>
                      </a:lnTo>
                      <a:lnTo>
                        <a:pt x="3474" y="3599"/>
                      </a:lnTo>
                      <a:lnTo>
                        <a:pt x="3495" y="3494"/>
                      </a:lnTo>
                      <a:lnTo>
                        <a:pt x="3599" y="3348"/>
                      </a:lnTo>
                      <a:lnTo>
                        <a:pt x="3662" y="3243"/>
                      </a:lnTo>
                      <a:lnTo>
                        <a:pt x="3662" y="3097"/>
                      </a:lnTo>
                      <a:lnTo>
                        <a:pt x="3662" y="3034"/>
                      </a:lnTo>
                      <a:lnTo>
                        <a:pt x="3620" y="3034"/>
                      </a:lnTo>
                      <a:lnTo>
                        <a:pt x="3620" y="3097"/>
                      </a:lnTo>
                      <a:lnTo>
                        <a:pt x="3579" y="3180"/>
                      </a:lnTo>
                      <a:lnTo>
                        <a:pt x="3495" y="3222"/>
                      </a:lnTo>
                      <a:lnTo>
                        <a:pt x="3411" y="3306"/>
                      </a:lnTo>
                      <a:lnTo>
                        <a:pt x="3369" y="3327"/>
                      </a:lnTo>
                      <a:lnTo>
                        <a:pt x="3348" y="3243"/>
                      </a:lnTo>
                      <a:lnTo>
                        <a:pt x="3369" y="3180"/>
                      </a:lnTo>
                      <a:lnTo>
                        <a:pt x="3369" y="3097"/>
                      </a:lnTo>
                      <a:lnTo>
                        <a:pt x="3474" y="3013"/>
                      </a:lnTo>
                      <a:lnTo>
                        <a:pt x="3495" y="2971"/>
                      </a:lnTo>
                      <a:lnTo>
                        <a:pt x="3579" y="2888"/>
                      </a:lnTo>
                      <a:lnTo>
                        <a:pt x="3599" y="2888"/>
                      </a:lnTo>
                      <a:lnTo>
                        <a:pt x="3662" y="2867"/>
                      </a:lnTo>
                      <a:lnTo>
                        <a:pt x="3620" y="2804"/>
                      </a:lnTo>
                      <a:lnTo>
                        <a:pt x="3579" y="2867"/>
                      </a:lnTo>
                      <a:lnTo>
                        <a:pt x="3516" y="2867"/>
                      </a:lnTo>
                      <a:lnTo>
                        <a:pt x="3453" y="2888"/>
                      </a:lnTo>
                      <a:lnTo>
                        <a:pt x="3390" y="2888"/>
                      </a:lnTo>
                      <a:lnTo>
                        <a:pt x="3307" y="2929"/>
                      </a:lnTo>
                      <a:lnTo>
                        <a:pt x="3286" y="2992"/>
                      </a:lnTo>
                      <a:lnTo>
                        <a:pt x="3181" y="3076"/>
                      </a:lnTo>
                      <a:lnTo>
                        <a:pt x="3181" y="3118"/>
                      </a:lnTo>
                      <a:lnTo>
                        <a:pt x="3139" y="3180"/>
                      </a:lnTo>
                      <a:lnTo>
                        <a:pt x="3055" y="3097"/>
                      </a:lnTo>
                      <a:lnTo>
                        <a:pt x="3055" y="3034"/>
                      </a:lnTo>
                      <a:lnTo>
                        <a:pt x="3035" y="2971"/>
                      </a:lnTo>
                      <a:lnTo>
                        <a:pt x="3035" y="2888"/>
                      </a:lnTo>
                      <a:lnTo>
                        <a:pt x="3076" y="2929"/>
                      </a:lnTo>
                      <a:lnTo>
                        <a:pt x="3097" y="2929"/>
                      </a:lnTo>
                      <a:lnTo>
                        <a:pt x="3181" y="2825"/>
                      </a:lnTo>
                      <a:lnTo>
                        <a:pt x="3139" y="2825"/>
                      </a:lnTo>
                      <a:lnTo>
                        <a:pt x="3055" y="2804"/>
                      </a:lnTo>
                      <a:lnTo>
                        <a:pt x="3181" y="2804"/>
                      </a:lnTo>
                      <a:lnTo>
                        <a:pt x="3076" y="2783"/>
                      </a:lnTo>
                      <a:lnTo>
                        <a:pt x="3035" y="2720"/>
                      </a:lnTo>
                      <a:lnTo>
                        <a:pt x="3035" y="2678"/>
                      </a:lnTo>
                      <a:lnTo>
                        <a:pt x="3055" y="2657"/>
                      </a:lnTo>
                      <a:lnTo>
                        <a:pt x="3160" y="2657"/>
                      </a:lnTo>
                      <a:lnTo>
                        <a:pt x="3181" y="2616"/>
                      </a:lnTo>
                      <a:lnTo>
                        <a:pt x="3265" y="2553"/>
                      </a:lnTo>
                      <a:lnTo>
                        <a:pt x="3286" y="2448"/>
                      </a:lnTo>
                      <a:lnTo>
                        <a:pt x="3369" y="2448"/>
                      </a:lnTo>
                      <a:lnTo>
                        <a:pt x="3390" y="2469"/>
                      </a:lnTo>
                      <a:lnTo>
                        <a:pt x="3495" y="2406"/>
                      </a:lnTo>
                      <a:lnTo>
                        <a:pt x="3516" y="2344"/>
                      </a:lnTo>
                      <a:lnTo>
                        <a:pt x="3516" y="2260"/>
                      </a:lnTo>
                      <a:lnTo>
                        <a:pt x="3495" y="2197"/>
                      </a:lnTo>
                      <a:lnTo>
                        <a:pt x="3411" y="2281"/>
                      </a:lnTo>
                      <a:lnTo>
                        <a:pt x="3369" y="2302"/>
                      </a:lnTo>
                      <a:lnTo>
                        <a:pt x="3348" y="2281"/>
                      </a:lnTo>
                      <a:lnTo>
                        <a:pt x="3286" y="2281"/>
                      </a:lnTo>
                      <a:lnTo>
                        <a:pt x="3286" y="2344"/>
                      </a:lnTo>
                      <a:lnTo>
                        <a:pt x="3286" y="2406"/>
                      </a:lnTo>
                      <a:lnTo>
                        <a:pt x="3244" y="2448"/>
                      </a:lnTo>
                      <a:lnTo>
                        <a:pt x="3181" y="2448"/>
                      </a:lnTo>
                      <a:lnTo>
                        <a:pt x="3097" y="2490"/>
                      </a:lnTo>
                      <a:lnTo>
                        <a:pt x="3055" y="2511"/>
                      </a:lnTo>
                      <a:lnTo>
                        <a:pt x="3055" y="2574"/>
                      </a:lnTo>
                      <a:lnTo>
                        <a:pt x="2993" y="2595"/>
                      </a:lnTo>
                      <a:lnTo>
                        <a:pt x="3035" y="2553"/>
                      </a:lnTo>
                      <a:lnTo>
                        <a:pt x="3035" y="2469"/>
                      </a:lnTo>
                      <a:lnTo>
                        <a:pt x="2993" y="2490"/>
                      </a:lnTo>
                      <a:lnTo>
                        <a:pt x="2951" y="2490"/>
                      </a:lnTo>
                      <a:lnTo>
                        <a:pt x="2993" y="2469"/>
                      </a:lnTo>
                      <a:lnTo>
                        <a:pt x="3055" y="2406"/>
                      </a:lnTo>
                      <a:lnTo>
                        <a:pt x="3076" y="2385"/>
                      </a:lnTo>
                      <a:lnTo>
                        <a:pt x="3035" y="2364"/>
                      </a:lnTo>
                      <a:lnTo>
                        <a:pt x="3076" y="2302"/>
                      </a:lnTo>
                      <a:lnTo>
                        <a:pt x="3097" y="2239"/>
                      </a:lnTo>
                      <a:lnTo>
                        <a:pt x="3055" y="2197"/>
                      </a:lnTo>
                      <a:lnTo>
                        <a:pt x="2993" y="2260"/>
                      </a:lnTo>
                      <a:lnTo>
                        <a:pt x="3035" y="2197"/>
                      </a:lnTo>
                      <a:lnTo>
                        <a:pt x="3035" y="2155"/>
                      </a:lnTo>
                      <a:lnTo>
                        <a:pt x="2993" y="2155"/>
                      </a:lnTo>
                      <a:lnTo>
                        <a:pt x="2930" y="2176"/>
                      </a:lnTo>
                      <a:lnTo>
                        <a:pt x="2878" y="2166"/>
                      </a:lnTo>
                      <a:lnTo>
                        <a:pt x="2878" y="2166"/>
                      </a:lnTo>
                      <a:lnTo>
                        <a:pt x="2825" y="2176"/>
                      </a:lnTo>
                      <a:lnTo>
                        <a:pt x="2872" y="2165"/>
                      </a:lnTo>
                      <a:lnTo>
                        <a:pt x="2872" y="2165"/>
                      </a:lnTo>
                      <a:lnTo>
                        <a:pt x="2825" y="2155"/>
                      </a:lnTo>
                      <a:lnTo>
                        <a:pt x="2909" y="2155"/>
                      </a:lnTo>
                      <a:lnTo>
                        <a:pt x="2993" y="2113"/>
                      </a:lnTo>
                      <a:lnTo>
                        <a:pt x="3035" y="2072"/>
                      </a:lnTo>
                      <a:lnTo>
                        <a:pt x="3076" y="2072"/>
                      </a:lnTo>
                      <a:lnTo>
                        <a:pt x="3139" y="2051"/>
                      </a:lnTo>
                      <a:lnTo>
                        <a:pt x="3139" y="1967"/>
                      </a:lnTo>
                      <a:lnTo>
                        <a:pt x="3181" y="1904"/>
                      </a:lnTo>
                      <a:lnTo>
                        <a:pt x="3181" y="1862"/>
                      </a:lnTo>
                      <a:lnTo>
                        <a:pt x="3097" y="1800"/>
                      </a:lnTo>
                      <a:lnTo>
                        <a:pt x="2993" y="1716"/>
                      </a:lnTo>
                      <a:lnTo>
                        <a:pt x="2888" y="1716"/>
                      </a:lnTo>
                      <a:lnTo>
                        <a:pt x="2783" y="1737"/>
                      </a:lnTo>
                      <a:lnTo>
                        <a:pt x="2742" y="1737"/>
                      </a:lnTo>
                      <a:lnTo>
                        <a:pt x="2742" y="1779"/>
                      </a:lnTo>
                      <a:lnTo>
                        <a:pt x="2679" y="1862"/>
                      </a:lnTo>
                      <a:lnTo>
                        <a:pt x="2658" y="1946"/>
                      </a:lnTo>
                      <a:lnTo>
                        <a:pt x="2679" y="1841"/>
                      </a:lnTo>
                      <a:lnTo>
                        <a:pt x="2658" y="1820"/>
                      </a:lnTo>
                      <a:lnTo>
                        <a:pt x="2679" y="1758"/>
                      </a:lnTo>
                      <a:lnTo>
                        <a:pt x="2742" y="1674"/>
                      </a:lnTo>
                      <a:lnTo>
                        <a:pt x="2721" y="1674"/>
                      </a:lnTo>
                      <a:lnTo>
                        <a:pt x="2637" y="1737"/>
                      </a:lnTo>
                      <a:lnTo>
                        <a:pt x="2574" y="1779"/>
                      </a:lnTo>
                      <a:lnTo>
                        <a:pt x="2553" y="1862"/>
                      </a:lnTo>
                      <a:lnTo>
                        <a:pt x="2532" y="1841"/>
                      </a:lnTo>
                      <a:lnTo>
                        <a:pt x="2491" y="1862"/>
                      </a:lnTo>
                      <a:lnTo>
                        <a:pt x="2449" y="1883"/>
                      </a:lnTo>
                      <a:lnTo>
                        <a:pt x="2428" y="1862"/>
                      </a:lnTo>
                      <a:lnTo>
                        <a:pt x="2344" y="1925"/>
                      </a:lnTo>
                      <a:lnTo>
                        <a:pt x="2323" y="2030"/>
                      </a:lnTo>
                      <a:lnTo>
                        <a:pt x="2239" y="2072"/>
                      </a:lnTo>
                      <a:lnTo>
                        <a:pt x="2239" y="2072"/>
                      </a:lnTo>
                      <a:lnTo>
                        <a:pt x="2281" y="2030"/>
                      </a:lnTo>
                      <a:lnTo>
                        <a:pt x="2323" y="1883"/>
                      </a:lnTo>
                      <a:lnTo>
                        <a:pt x="2365" y="1779"/>
                      </a:lnTo>
                      <a:lnTo>
                        <a:pt x="2344" y="1758"/>
                      </a:lnTo>
                      <a:lnTo>
                        <a:pt x="2281" y="1779"/>
                      </a:lnTo>
                      <a:lnTo>
                        <a:pt x="2260" y="1841"/>
                      </a:lnTo>
                      <a:lnTo>
                        <a:pt x="2219" y="1883"/>
                      </a:lnTo>
                      <a:lnTo>
                        <a:pt x="2177" y="1841"/>
                      </a:lnTo>
                      <a:lnTo>
                        <a:pt x="2239" y="1779"/>
                      </a:lnTo>
                      <a:lnTo>
                        <a:pt x="2260" y="1737"/>
                      </a:lnTo>
                      <a:lnTo>
                        <a:pt x="2260" y="1716"/>
                      </a:lnTo>
                      <a:lnTo>
                        <a:pt x="2177" y="1737"/>
                      </a:lnTo>
                      <a:lnTo>
                        <a:pt x="2072" y="1820"/>
                      </a:lnTo>
                      <a:lnTo>
                        <a:pt x="2030" y="1820"/>
                      </a:lnTo>
                      <a:lnTo>
                        <a:pt x="2009" y="1737"/>
                      </a:lnTo>
                      <a:lnTo>
                        <a:pt x="1967" y="1737"/>
                      </a:lnTo>
                      <a:lnTo>
                        <a:pt x="1905" y="1820"/>
                      </a:lnTo>
                      <a:lnTo>
                        <a:pt x="1842" y="1820"/>
                      </a:lnTo>
                      <a:lnTo>
                        <a:pt x="1842" y="1779"/>
                      </a:lnTo>
                      <a:lnTo>
                        <a:pt x="1947" y="1737"/>
                      </a:lnTo>
                      <a:lnTo>
                        <a:pt x="2009" y="1632"/>
                      </a:lnTo>
                      <a:lnTo>
                        <a:pt x="2030" y="1548"/>
                      </a:lnTo>
                      <a:lnTo>
                        <a:pt x="1947" y="1548"/>
                      </a:lnTo>
                      <a:lnTo>
                        <a:pt x="1863" y="1611"/>
                      </a:lnTo>
                      <a:lnTo>
                        <a:pt x="1863" y="1611"/>
                      </a:lnTo>
                      <a:lnTo>
                        <a:pt x="1926" y="1527"/>
                      </a:lnTo>
                      <a:lnTo>
                        <a:pt x="2009" y="1444"/>
                      </a:lnTo>
                      <a:lnTo>
                        <a:pt x="2114" y="1444"/>
                      </a:lnTo>
                      <a:lnTo>
                        <a:pt x="2156" y="1423"/>
                      </a:lnTo>
                      <a:lnTo>
                        <a:pt x="2239" y="1381"/>
                      </a:lnTo>
                      <a:lnTo>
                        <a:pt x="2281" y="1339"/>
                      </a:lnTo>
                      <a:lnTo>
                        <a:pt x="2281" y="1276"/>
                      </a:lnTo>
                      <a:lnTo>
                        <a:pt x="2260" y="1318"/>
                      </a:lnTo>
                      <a:lnTo>
                        <a:pt x="2156" y="1339"/>
                      </a:lnTo>
                      <a:lnTo>
                        <a:pt x="2114" y="1318"/>
                      </a:lnTo>
                      <a:lnTo>
                        <a:pt x="2030" y="1235"/>
                      </a:lnTo>
                      <a:lnTo>
                        <a:pt x="1967" y="1235"/>
                      </a:lnTo>
                      <a:lnTo>
                        <a:pt x="1926" y="1255"/>
                      </a:lnTo>
                      <a:lnTo>
                        <a:pt x="1967" y="1151"/>
                      </a:lnTo>
                      <a:lnTo>
                        <a:pt x="2009" y="1130"/>
                      </a:lnTo>
                      <a:lnTo>
                        <a:pt x="2009" y="1109"/>
                      </a:lnTo>
                      <a:lnTo>
                        <a:pt x="1947" y="1130"/>
                      </a:lnTo>
                      <a:lnTo>
                        <a:pt x="1863" y="1193"/>
                      </a:lnTo>
                      <a:lnTo>
                        <a:pt x="1821" y="1255"/>
                      </a:lnTo>
                      <a:lnTo>
                        <a:pt x="1737" y="1339"/>
                      </a:lnTo>
                      <a:lnTo>
                        <a:pt x="1695" y="1360"/>
                      </a:lnTo>
                      <a:lnTo>
                        <a:pt x="1654" y="1423"/>
                      </a:lnTo>
                      <a:lnTo>
                        <a:pt x="1591" y="1465"/>
                      </a:lnTo>
                      <a:lnTo>
                        <a:pt x="1528" y="1548"/>
                      </a:lnTo>
                      <a:lnTo>
                        <a:pt x="1528" y="1444"/>
                      </a:lnTo>
                      <a:lnTo>
                        <a:pt x="1549" y="1360"/>
                      </a:lnTo>
                      <a:lnTo>
                        <a:pt x="1612" y="1297"/>
                      </a:lnTo>
                      <a:lnTo>
                        <a:pt x="1612" y="1235"/>
                      </a:lnTo>
                      <a:lnTo>
                        <a:pt x="1654" y="1130"/>
                      </a:lnTo>
                      <a:lnTo>
                        <a:pt x="1737" y="1046"/>
                      </a:lnTo>
                      <a:lnTo>
                        <a:pt x="1737" y="1004"/>
                      </a:lnTo>
                      <a:lnTo>
                        <a:pt x="1800" y="942"/>
                      </a:lnTo>
                      <a:lnTo>
                        <a:pt x="1821" y="921"/>
                      </a:lnTo>
                      <a:lnTo>
                        <a:pt x="1863" y="816"/>
                      </a:lnTo>
                      <a:lnTo>
                        <a:pt x="1947" y="774"/>
                      </a:lnTo>
                      <a:lnTo>
                        <a:pt x="2009" y="711"/>
                      </a:lnTo>
                      <a:lnTo>
                        <a:pt x="2051" y="691"/>
                      </a:lnTo>
                      <a:lnTo>
                        <a:pt x="2072" y="670"/>
                      </a:lnTo>
                      <a:lnTo>
                        <a:pt x="2072" y="607"/>
                      </a:lnTo>
                      <a:lnTo>
                        <a:pt x="2114" y="565"/>
                      </a:lnTo>
                      <a:lnTo>
                        <a:pt x="2135" y="481"/>
                      </a:lnTo>
                      <a:lnTo>
                        <a:pt x="2135" y="523"/>
                      </a:lnTo>
                      <a:lnTo>
                        <a:pt x="2114" y="586"/>
                      </a:lnTo>
                      <a:lnTo>
                        <a:pt x="2135" y="628"/>
                      </a:lnTo>
                      <a:lnTo>
                        <a:pt x="2219" y="523"/>
                      </a:lnTo>
                      <a:lnTo>
                        <a:pt x="2323" y="419"/>
                      </a:lnTo>
                      <a:lnTo>
                        <a:pt x="2344" y="377"/>
                      </a:lnTo>
                      <a:lnTo>
                        <a:pt x="2323" y="314"/>
                      </a:lnTo>
                      <a:lnTo>
                        <a:pt x="2260" y="314"/>
                      </a:lnTo>
                      <a:lnTo>
                        <a:pt x="2219" y="377"/>
                      </a:lnTo>
                      <a:lnTo>
                        <a:pt x="2177" y="293"/>
                      </a:lnTo>
                      <a:lnTo>
                        <a:pt x="2156" y="272"/>
                      </a:lnTo>
                      <a:lnTo>
                        <a:pt x="2177" y="209"/>
                      </a:lnTo>
                      <a:lnTo>
                        <a:pt x="2239" y="188"/>
                      </a:lnTo>
                      <a:lnTo>
                        <a:pt x="2323" y="209"/>
                      </a:lnTo>
                      <a:lnTo>
                        <a:pt x="2386" y="272"/>
                      </a:lnTo>
                      <a:lnTo>
                        <a:pt x="2449" y="251"/>
                      </a:lnTo>
                      <a:lnTo>
                        <a:pt x="2491" y="188"/>
                      </a:lnTo>
                      <a:lnTo>
                        <a:pt x="2491" y="42"/>
                      </a:lnTo>
                      <a:lnTo>
                        <a:pt x="2428" y="42"/>
                      </a:lnTo>
                      <a:lnTo>
                        <a:pt x="2365" y="63"/>
                      </a:lnTo>
                      <a:lnTo>
                        <a:pt x="2365" y="105"/>
                      </a:lnTo>
                      <a:lnTo>
                        <a:pt x="2323" y="105"/>
                      </a:lnTo>
                      <a:lnTo>
                        <a:pt x="2323" y="63"/>
                      </a:lnTo>
                      <a:lnTo>
                        <a:pt x="2323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806" name="Google Shape;2806;p59"/>
                <p:cNvSpPr/>
                <p:nvPr/>
              </p:nvSpPr>
              <p:spPr>
                <a:xfrm>
                  <a:off x="1922950" y="1659350"/>
                  <a:ext cx="1050900" cy="913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036" h="36555" extrusionOk="0">
                      <a:moveTo>
                        <a:pt x="4310" y="26929"/>
                      </a:moveTo>
                      <a:lnTo>
                        <a:pt x="4310" y="27055"/>
                      </a:lnTo>
                      <a:lnTo>
                        <a:pt x="4268" y="27159"/>
                      </a:lnTo>
                      <a:lnTo>
                        <a:pt x="4101" y="27264"/>
                      </a:lnTo>
                      <a:lnTo>
                        <a:pt x="4076" y="27268"/>
                      </a:lnTo>
                      <a:lnTo>
                        <a:pt x="4076" y="27268"/>
                      </a:lnTo>
                      <a:lnTo>
                        <a:pt x="4101" y="27243"/>
                      </a:lnTo>
                      <a:lnTo>
                        <a:pt x="4185" y="27117"/>
                      </a:lnTo>
                      <a:lnTo>
                        <a:pt x="4289" y="27034"/>
                      </a:lnTo>
                      <a:lnTo>
                        <a:pt x="4310" y="26929"/>
                      </a:lnTo>
                      <a:close/>
                      <a:moveTo>
                        <a:pt x="40508" y="27473"/>
                      </a:moveTo>
                      <a:lnTo>
                        <a:pt x="40299" y="27557"/>
                      </a:lnTo>
                      <a:lnTo>
                        <a:pt x="40090" y="27599"/>
                      </a:lnTo>
                      <a:lnTo>
                        <a:pt x="40132" y="27536"/>
                      </a:lnTo>
                      <a:lnTo>
                        <a:pt x="40404" y="27473"/>
                      </a:lnTo>
                      <a:close/>
                      <a:moveTo>
                        <a:pt x="19459" y="0"/>
                      </a:moveTo>
                      <a:lnTo>
                        <a:pt x="19187" y="105"/>
                      </a:lnTo>
                      <a:lnTo>
                        <a:pt x="18810" y="105"/>
                      </a:lnTo>
                      <a:lnTo>
                        <a:pt x="18727" y="63"/>
                      </a:lnTo>
                      <a:lnTo>
                        <a:pt x="18392" y="84"/>
                      </a:lnTo>
                      <a:lnTo>
                        <a:pt x="18308" y="63"/>
                      </a:lnTo>
                      <a:lnTo>
                        <a:pt x="18120" y="105"/>
                      </a:lnTo>
                      <a:lnTo>
                        <a:pt x="18078" y="210"/>
                      </a:lnTo>
                      <a:lnTo>
                        <a:pt x="18120" y="272"/>
                      </a:lnTo>
                      <a:lnTo>
                        <a:pt x="18078" y="377"/>
                      </a:lnTo>
                      <a:lnTo>
                        <a:pt x="18078" y="524"/>
                      </a:lnTo>
                      <a:lnTo>
                        <a:pt x="18036" y="775"/>
                      </a:lnTo>
                      <a:lnTo>
                        <a:pt x="18120" y="879"/>
                      </a:lnTo>
                      <a:lnTo>
                        <a:pt x="18036" y="942"/>
                      </a:lnTo>
                      <a:lnTo>
                        <a:pt x="17911" y="942"/>
                      </a:lnTo>
                      <a:lnTo>
                        <a:pt x="17764" y="1109"/>
                      </a:lnTo>
                      <a:lnTo>
                        <a:pt x="17701" y="1214"/>
                      </a:lnTo>
                      <a:lnTo>
                        <a:pt x="17471" y="1298"/>
                      </a:lnTo>
                      <a:lnTo>
                        <a:pt x="17367" y="1444"/>
                      </a:lnTo>
                      <a:lnTo>
                        <a:pt x="17095" y="1633"/>
                      </a:lnTo>
                      <a:lnTo>
                        <a:pt x="16990" y="1674"/>
                      </a:lnTo>
                      <a:lnTo>
                        <a:pt x="16990" y="1758"/>
                      </a:lnTo>
                      <a:lnTo>
                        <a:pt x="17074" y="1925"/>
                      </a:lnTo>
                      <a:lnTo>
                        <a:pt x="17074" y="2072"/>
                      </a:lnTo>
                      <a:lnTo>
                        <a:pt x="16760" y="2030"/>
                      </a:lnTo>
                      <a:lnTo>
                        <a:pt x="16739" y="1946"/>
                      </a:lnTo>
                      <a:lnTo>
                        <a:pt x="16718" y="2135"/>
                      </a:lnTo>
                      <a:lnTo>
                        <a:pt x="16613" y="2281"/>
                      </a:lnTo>
                      <a:lnTo>
                        <a:pt x="16530" y="2302"/>
                      </a:lnTo>
                      <a:lnTo>
                        <a:pt x="16509" y="2365"/>
                      </a:lnTo>
                      <a:lnTo>
                        <a:pt x="16300" y="2407"/>
                      </a:lnTo>
                      <a:lnTo>
                        <a:pt x="16237" y="2574"/>
                      </a:lnTo>
                      <a:lnTo>
                        <a:pt x="16132" y="2595"/>
                      </a:lnTo>
                      <a:lnTo>
                        <a:pt x="16028" y="2700"/>
                      </a:lnTo>
                      <a:lnTo>
                        <a:pt x="15944" y="2700"/>
                      </a:lnTo>
                      <a:lnTo>
                        <a:pt x="15923" y="2804"/>
                      </a:lnTo>
                      <a:lnTo>
                        <a:pt x="15776" y="2888"/>
                      </a:lnTo>
                      <a:lnTo>
                        <a:pt x="15672" y="2993"/>
                      </a:lnTo>
                      <a:lnTo>
                        <a:pt x="15588" y="2972"/>
                      </a:lnTo>
                      <a:lnTo>
                        <a:pt x="15588" y="3076"/>
                      </a:lnTo>
                      <a:lnTo>
                        <a:pt x="15776" y="3139"/>
                      </a:lnTo>
                      <a:lnTo>
                        <a:pt x="15986" y="3139"/>
                      </a:lnTo>
                      <a:lnTo>
                        <a:pt x="15986" y="3244"/>
                      </a:lnTo>
                      <a:lnTo>
                        <a:pt x="15839" y="3202"/>
                      </a:lnTo>
                      <a:lnTo>
                        <a:pt x="15944" y="3516"/>
                      </a:lnTo>
                      <a:lnTo>
                        <a:pt x="16028" y="3599"/>
                      </a:lnTo>
                      <a:lnTo>
                        <a:pt x="16007" y="3725"/>
                      </a:lnTo>
                      <a:lnTo>
                        <a:pt x="15944" y="3871"/>
                      </a:lnTo>
                      <a:lnTo>
                        <a:pt x="16007" y="4018"/>
                      </a:lnTo>
                      <a:lnTo>
                        <a:pt x="15902" y="4185"/>
                      </a:lnTo>
                      <a:lnTo>
                        <a:pt x="15902" y="4394"/>
                      </a:lnTo>
                      <a:lnTo>
                        <a:pt x="15902" y="4457"/>
                      </a:lnTo>
                      <a:lnTo>
                        <a:pt x="15986" y="4457"/>
                      </a:lnTo>
                      <a:lnTo>
                        <a:pt x="16028" y="4478"/>
                      </a:lnTo>
                      <a:lnTo>
                        <a:pt x="16111" y="4394"/>
                      </a:lnTo>
                      <a:lnTo>
                        <a:pt x="16237" y="4374"/>
                      </a:lnTo>
                      <a:lnTo>
                        <a:pt x="16341" y="4394"/>
                      </a:lnTo>
                      <a:lnTo>
                        <a:pt x="16509" y="4374"/>
                      </a:lnTo>
                      <a:lnTo>
                        <a:pt x="16676" y="4227"/>
                      </a:lnTo>
                      <a:lnTo>
                        <a:pt x="16760" y="4185"/>
                      </a:lnTo>
                      <a:lnTo>
                        <a:pt x="16760" y="4143"/>
                      </a:lnTo>
                      <a:lnTo>
                        <a:pt x="16864" y="4060"/>
                      </a:lnTo>
                      <a:lnTo>
                        <a:pt x="16927" y="4143"/>
                      </a:lnTo>
                      <a:lnTo>
                        <a:pt x="16927" y="4269"/>
                      </a:lnTo>
                      <a:lnTo>
                        <a:pt x="16844" y="4353"/>
                      </a:lnTo>
                      <a:lnTo>
                        <a:pt x="16927" y="4457"/>
                      </a:lnTo>
                      <a:lnTo>
                        <a:pt x="17032" y="4457"/>
                      </a:lnTo>
                      <a:lnTo>
                        <a:pt x="17178" y="4374"/>
                      </a:lnTo>
                      <a:lnTo>
                        <a:pt x="17346" y="4374"/>
                      </a:lnTo>
                      <a:lnTo>
                        <a:pt x="17450" y="4248"/>
                      </a:lnTo>
                      <a:lnTo>
                        <a:pt x="17597" y="4081"/>
                      </a:lnTo>
                      <a:lnTo>
                        <a:pt x="17576" y="4018"/>
                      </a:lnTo>
                      <a:lnTo>
                        <a:pt x="17701" y="3850"/>
                      </a:lnTo>
                      <a:lnTo>
                        <a:pt x="17722" y="3767"/>
                      </a:lnTo>
                      <a:lnTo>
                        <a:pt x="17890" y="3620"/>
                      </a:lnTo>
                      <a:lnTo>
                        <a:pt x="18015" y="3557"/>
                      </a:lnTo>
                      <a:lnTo>
                        <a:pt x="18036" y="3453"/>
                      </a:lnTo>
                      <a:lnTo>
                        <a:pt x="18099" y="3306"/>
                      </a:lnTo>
                      <a:lnTo>
                        <a:pt x="18204" y="3453"/>
                      </a:lnTo>
                      <a:lnTo>
                        <a:pt x="18350" y="3453"/>
                      </a:lnTo>
                      <a:lnTo>
                        <a:pt x="18497" y="3348"/>
                      </a:lnTo>
                      <a:lnTo>
                        <a:pt x="18643" y="3327"/>
                      </a:lnTo>
                      <a:lnTo>
                        <a:pt x="18706" y="3181"/>
                      </a:lnTo>
                      <a:lnTo>
                        <a:pt x="18769" y="3181"/>
                      </a:lnTo>
                      <a:lnTo>
                        <a:pt x="18873" y="3076"/>
                      </a:lnTo>
                      <a:lnTo>
                        <a:pt x="18936" y="2909"/>
                      </a:lnTo>
                      <a:lnTo>
                        <a:pt x="19124" y="2867"/>
                      </a:lnTo>
                      <a:lnTo>
                        <a:pt x="19187" y="2846"/>
                      </a:lnTo>
                      <a:lnTo>
                        <a:pt x="19250" y="2888"/>
                      </a:lnTo>
                      <a:lnTo>
                        <a:pt x="19333" y="2846"/>
                      </a:lnTo>
                      <a:lnTo>
                        <a:pt x="19543" y="2846"/>
                      </a:lnTo>
                      <a:lnTo>
                        <a:pt x="19668" y="2762"/>
                      </a:lnTo>
                      <a:lnTo>
                        <a:pt x="19773" y="2762"/>
                      </a:lnTo>
                      <a:lnTo>
                        <a:pt x="20024" y="2658"/>
                      </a:lnTo>
                      <a:lnTo>
                        <a:pt x="20233" y="2616"/>
                      </a:lnTo>
                      <a:lnTo>
                        <a:pt x="20296" y="2595"/>
                      </a:lnTo>
                      <a:cubicBezTo>
                        <a:pt x="20338" y="2679"/>
                        <a:pt x="20442" y="2741"/>
                        <a:pt x="20526" y="2762"/>
                      </a:cubicBezTo>
                      <a:lnTo>
                        <a:pt x="20401" y="2783"/>
                      </a:lnTo>
                      <a:lnTo>
                        <a:pt x="19877" y="2993"/>
                      </a:lnTo>
                      <a:lnTo>
                        <a:pt x="19752" y="3097"/>
                      </a:lnTo>
                      <a:lnTo>
                        <a:pt x="19438" y="3181"/>
                      </a:lnTo>
                      <a:lnTo>
                        <a:pt x="19020" y="3369"/>
                      </a:lnTo>
                      <a:lnTo>
                        <a:pt x="18852" y="3495"/>
                      </a:lnTo>
                      <a:lnTo>
                        <a:pt x="18852" y="3578"/>
                      </a:lnTo>
                      <a:lnTo>
                        <a:pt x="18957" y="3578"/>
                      </a:lnTo>
                      <a:lnTo>
                        <a:pt x="19020" y="3620"/>
                      </a:lnTo>
                      <a:lnTo>
                        <a:pt x="18915" y="3704"/>
                      </a:lnTo>
                      <a:lnTo>
                        <a:pt x="18831" y="3704"/>
                      </a:lnTo>
                      <a:lnTo>
                        <a:pt x="18643" y="3850"/>
                      </a:lnTo>
                      <a:lnTo>
                        <a:pt x="18497" y="3850"/>
                      </a:lnTo>
                      <a:lnTo>
                        <a:pt x="18413" y="3934"/>
                      </a:lnTo>
                      <a:lnTo>
                        <a:pt x="18392" y="4039"/>
                      </a:lnTo>
                      <a:lnTo>
                        <a:pt x="18225" y="4143"/>
                      </a:lnTo>
                      <a:lnTo>
                        <a:pt x="18162" y="4227"/>
                      </a:lnTo>
                      <a:lnTo>
                        <a:pt x="18162" y="4353"/>
                      </a:lnTo>
                      <a:lnTo>
                        <a:pt x="18225" y="4311"/>
                      </a:lnTo>
                      <a:lnTo>
                        <a:pt x="18308" y="4374"/>
                      </a:lnTo>
                      <a:lnTo>
                        <a:pt x="18266" y="4457"/>
                      </a:lnTo>
                      <a:lnTo>
                        <a:pt x="18287" y="4478"/>
                      </a:lnTo>
                      <a:lnTo>
                        <a:pt x="18371" y="4457"/>
                      </a:lnTo>
                      <a:lnTo>
                        <a:pt x="18476" y="4415"/>
                      </a:lnTo>
                      <a:lnTo>
                        <a:pt x="18580" y="4415"/>
                      </a:lnTo>
                      <a:lnTo>
                        <a:pt x="18643" y="4457"/>
                      </a:lnTo>
                      <a:lnTo>
                        <a:pt x="18622" y="4541"/>
                      </a:lnTo>
                      <a:lnTo>
                        <a:pt x="18497" y="4583"/>
                      </a:lnTo>
                      <a:lnTo>
                        <a:pt x="18371" y="4520"/>
                      </a:lnTo>
                      <a:lnTo>
                        <a:pt x="18287" y="4562"/>
                      </a:lnTo>
                      <a:lnTo>
                        <a:pt x="18308" y="4666"/>
                      </a:lnTo>
                      <a:lnTo>
                        <a:pt x="18517" y="4771"/>
                      </a:lnTo>
                      <a:lnTo>
                        <a:pt x="18601" y="4729"/>
                      </a:lnTo>
                      <a:lnTo>
                        <a:pt x="18622" y="4646"/>
                      </a:lnTo>
                      <a:lnTo>
                        <a:pt x="18685" y="4646"/>
                      </a:lnTo>
                      <a:lnTo>
                        <a:pt x="18727" y="4687"/>
                      </a:lnTo>
                      <a:lnTo>
                        <a:pt x="18685" y="4771"/>
                      </a:lnTo>
                      <a:lnTo>
                        <a:pt x="18789" y="4771"/>
                      </a:lnTo>
                      <a:lnTo>
                        <a:pt x="18957" y="4792"/>
                      </a:lnTo>
                      <a:lnTo>
                        <a:pt x="19145" y="4750"/>
                      </a:lnTo>
                      <a:lnTo>
                        <a:pt x="19250" y="4750"/>
                      </a:lnTo>
                      <a:lnTo>
                        <a:pt x="19417" y="4834"/>
                      </a:lnTo>
                      <a:lnTo>
                        <a:pt x="19543" y="4792"/>
                      </a:lnTo>
                      <a:lnTo>
                        <a:pt x="19647" y="4855"/>
                      </a:lnTo>
                      <a:lnTo>
                        <a:pt x="19689" y="4959"/>
                      </a:lnTo>
                      <a:lnTo>
                        <a:pt x="19773" y="4959"/>
                      </a:lnTo>
                      <a:lnTo>
                        <a:pt x="19752" y="5001"/>
                      </a:lnTo>
                      <a:lnTo>
                        <a:pt x="19668" y="5001"/>
                      </a:lnTo>
                      <a:lnTo>
                        <a:pt x="19522" y="4897"/>
                      </a:lnTo>
                      <a:lnTo>
                        <a:pt x="19313" y="4897"/>
                      </a:lnTo>
                      <a:lnTo>
                        <a:pt x="19250" y="4959"/>
                      </a:lnTo>
                      <a:lnTo>
                        <a:pt x="19375" y="5001"/>
                      </a:lnTo>
                      <a:lnTo>
                        <a:pt x="19417" y="5064"/>
                      </a:lnTo>
                      <a:lnTo>
                        <a:pt x="19229" y="5064"/>
                      </a:lnTo>
                      <a:lnTo>
                        <a:pt x="19145" y="4980"/>
                      </a:lnTo>
                      <a:lnTo>
                        <a:pt x="18894" y="5001"/>
                      </a:lnTo>
                      <a:lnTo>
                        <a:pt x="18810" y="5064"/>
                      </a:lnTo>
                      <a:lnTo>
                        <a:pt x="18727" y="5001"/>
                      </a:lnTo>
                      <a:lnTo>
                        <a:pt x="18643" y="5001"/>
                      </a:lnTo>
                      <a:lnTo>
                        <a:pt x="18580" y="5043"/>
                      </a:lnTo>
                      <a:lnTo>
                        <a:pt x="18497" y="5043"/>
                      </a:lnTo>
                      <a:lnTo>
                        <a:pt x="18225" y="5064"/>
                      </a:lnTo>
                      <a:lnTo>
                        <a:pt x="18183" y="5085"/>
                      </a:lnTo>
                      <a:lnTo>
                        <a:pt x="17973" y="5127"/>
                      </a:lnTo>
                      <a:lnTo>
                        <a:pt x="17953" y="5273"/>
                      </a:lnTo>
                      <a:lnTo>
                        <a:pt x="17973" y="5587"/>
                      </a:lnTo>
                      <a:lnTo>
                        <a:pt x="17994" y="5629"/>
                      </a:lnTo>
                      <a:lnTo>
                        <a:pt x="17994" y="5754"/>
                      </a:lnTo>
                      <a:lnTo>
                        <a:pt x="17953" y="5796"/>
                      </a:lnTo>
                      <a:lnTo>
                        <a:pt x="17953" y="5859"/>
                      </a:lnTo>
                      <a:lnTo>
                        <a:pt x="17994" y="5922"/>
                      </a:lnTo>
                      <a:lnTo>
                        <a:pt x="18099" y="5901"/>
                      </a:lnTo>
                      <a:lnTo>
                        <a:pt x="18141" y="5901"/>
                      </a:lnTo>
                      <a:lnTo>
                        <a:pt x="18225" y="5943"/>
                      </a:lnTo>
                      <a:lnTo>
                        <a:pt x="18329" y="5943"/>
                      </a:lnTo>
                      <a:lnTo>
                        <a:pt x="18371" y="5901"/>
                      </a:lnTo>
                      <a:lnTo>
                        <a:pt x="18392" y="5901"/>
                      </a:lnTo>
                      <a:lnTo>
                        <a:pt x="18476" y="5922"/>
                      </a:lnTo>
                      <a:lnTo>
                        <a:pt x="18517" y="5964"/>
                      </a:lnTo>
                      <a:lnTo>
                        <a:pt x="18559" y="5943"/>
                      </a:lnTo>
                      <a:lnTo>
                        <a:pt x="18622" y="6006"/>
                      </a:lnTo>
                      <a:lnTo>
                        <a:pt x="18622" y="6047"/>
                      </a:lnTo>
                      <a:lnTo>
                        <a:pt x="18706" y="6068"/>
                      </a:lnTo>
                      <a:lnTo>
                        <a:pt x="18789" y="6047"/>
                      </a:lnTo>
                      <a:lnTo>
                        <a:pt x="18852" y="6047"/>
                      </a:lnTo>
                      <a:lnTo>
                        <a:pt x="18915" y="6110"/>
                      </a:lnTo>
                      <a:lnTo>
                        <a:pt x="19041" y="6110"/>
                      </a:lnTo>
                      <a:lnTo>
                        <a:pt x="19124" y="6068"/>
                      </a:lnTo>
                      <a:lnTo>
                        <a:pt x="19229" y="6131"/>
                      </a:lnTo>
                      <a:lnTo>
                        <a:pt x="19333" y="6068"/>
                      </a:lnTo>
                      <a:lnTo>
                        <a:pt x="19417" y="6110"/>
                      </a:lnTo>
                      <a:lnTo>
                        <a:pt x="19543" y="6110"/>
                      </a:lnTo>
                      <a:lnTo>
                        <a:pt x="19647" y="6068"/>
                      </a:lnTo>
                      <a:lnTo>
                        <a:pt x="19752" y="6131"/>
                      </a:lnTo>
                      <a:lnTo>
                        <a:pt x="19773" y="6215"/>
                      </a:lnTo>
                      <a:lnTo>
                        <a:pt x="19857" y="6152"/>
                      </a:lnTo>
                      <a:lnTo>
                        <a:pt x="19877" y="6257"/>
                      </a:lnTo>
                      <a:lnTo>
                        <a:pt x="19982" y="6340"/>
                      </a:lnTo>
                      <a:lnTo>
                        <a:pt x="19982" y="6382"/>
                      </a:lnTo>
                      <a:lnTo>
                        <a:pt x="20003" y="6445"/>
                      </a:lnTo>
                      <a:lnTo>
                        <a:pt x="20108" y="6445"/>
                      </a:lnTo>
                      <a:lnTo>
                        <a:pt x="20191" y="6466"/>
                      </a:lnTo>
                      <a:lnTo>
                        <a:pt x="20212" y="6550"/>
                      </a:lnTo>
                      <a:lnTo>
                        <a:pt x="20275" y="6570"/>
                      </a:lnTo>
                      <a:lnTo>
                        <a:pt x="20359" y="6654"/>
                      </a:lnTo>
                      <a:lnTo>
                        <a:pt x="20317" y="6696"/>
                      </a:lnTo>
                      <a:lnTo>
                        <a:pt x="20317" y="6780"/>
                      </a:lnTo>
                      <a:lnTo>
                        <a:pt x="20422" y="6884"/>
                      </a:lnTo>
                      <a:lnTo>
                        <a:pt x="20589" y="6989"/>
                      </a:lnTo>
                      <a:lnTo>
                        <a:pt x="20589" y="7052"/>
                      </a:lnTo>
                      <a:lnTo>
                        <a:pt x="20568" y="7073"/>
                      </a:lnTo>
                      <a:lnTo>
                        <a:pt x="20589" y="7114"/>
                      </a:lnTo>
                      <a:lnTo>
                        <a:pt x="20526" y="7094"/>
                      </a:lnTo>
                      <a:lnTo>
                        <a:pt x="20317" y="7052"/>
                      </a:lnTo>
                      <a:lnTo>
                        <a:pt x="20170" y="6989"/>
                      </a:lnTo>
                      <a:lnTo>
                        <a:pt x="20087" y="7010"/>
                      </a:lnTo>
                      <a:lnTo>
                        <a:pt x="20003" y="6989"/>
                      </a:lnTo>
                      <a:lnTo>
                        <a:pt x="19982" y="7010"/>
                      </a:lnTo>
                      <a:lnTo>
                        <a:pt x="19898" y="7010"/>
                      </a:lnTo>
                      <a:lnTo>
                        <a:pt x="19836" y="6905"/>
                      </a:lnTo>
                      <a:lnTo>
                        <a:pt x="19752" y="6905"/>
                      </a:lnTo>
                      <a:lnTo>
                        <a:pt x="19689" y="6801"/>
                      </a:lnTo>
                      <a:lnTo>
                        <a:pt x="19647" y="6780"/>
                      </a:lnTo>
                      <a:lnTo>
                        <a:pt x="19522" y="6801"/>
                      </a:lnTo>
                      <a:lnTo>
                        <a:pt x="19438" y="6780"/>
                      </a:lnTo>
                      <a:lnTo>
                        <a:pt x="19375" y="6738"/>
                      </a:lnTo>
                      <a:lnTo>
                        <a:pt x="19250" y="6675"/>
                      </a:lnTo>
                      <a:lnTo>
                        <a:pt x="19229" y="6591"/>
                      </a:lnTo>
                      <a:lnTo>
                        <a:pt x="19166" y="6591"/>
                      </a:lnTo>
                      <a:lnTo>
                        <a:pt x="19124" y="6570"/>
                      </a:lnTo>
                      <a:lnTo>
                        <a:pt x="18999" y="6570"/>
                      </a:lnTo>
                      <a:lnTo>
                        <a:pt x="18936" y="6550"/>
                      </a:lnTo>
                      <a:lnTo>
                        <a:pt x="18685" y="6550"/>
                      </a:lnTo>
                      <a:lnTo>
                        <a:pt x="18517" y="6529"/>
                      </a:lnTo>
                      <a:lnTo>
                        <a:pt x="18413" y="6487"/>
                      </a:lnTo>
                      <a:lnTo>
                        <a:pt x="17973" y="6487"/>
                      </a:lnTo>
                      <a:lnTo>
                        <a:pt x="17890" y="6529"/>
                      </a:lnTo>
                      <a:lnTo>
                        <a:pt x="17764" y="6550"/>
                      </a:lnTo>
                      <a:lnTo>
                        <a:pt x="17701" y="6633"/>
                      </a:lnTo>
                      <a:lnTo>
                        <a:pt x="17701" y="6801"/>
                      </a:lnTo>
                      <a:lnTo>
                        <a:pt x="17597" y="6968"/>
                      </a:lnTo>
                      <a:lnTo>
                        <a:pt x="17639" y="7156"/>
                      </a:lnTo>
                      <a:lnTo>
                        <a:pt x="17597" y="7219"/>
                      </a:lnTo>
                      <a:lnTo>
                        <a:pt x="17639" y="7282"/>
                      </a:lnTo>
                      <a:lnTo>
                        <a:pt x="17701" y="7303"/>
                      </a:lnTo>
                      <a:lnTo>
                        <a:pt x="17681" y="7366"/>
                      </a:lnTo>
                      <a:lnTo>
                        <a:pt x="17639" y="7387"/>
                      </a:lnTo>
                      <a:lnTo>
                        <a:pt x="17701" y="7617"/>
                      </a:lnTo>
                      <a:lnTo>
                        <a:pt x="17785" y="7700"/>
                      </a:lnTo>
                      <a:lnTo>
                        <a:pt x="17806" y="7742"/>
                      </a:lnTo>
                      <a:lnTo>
                        <a:pt x="17973" y="7847"/>
                      </a:lnTo>
                      <a:lnTo>
                        <a:pt x="18015" y="7910"/>
                      </a:lnTo>
                      <a:lnTo>
                        <a:pt x="18120" y="7889"/>
                      </a:lnTo>
                      <a:lnTo>
                        <a:pt x="18183" y="7951"/>
                      </a:lnTo>
                      <a:lnTo>
                        <a:pt x="18266" y="7993"/>
                      </a:lnTo>
                      <a:lnTo>
                        <a:pt x="18392" y="7931"/>
                      </a:lnTo>
                      <a:lnTo>
                        <a:pt x="18476" y="7931"/>
                      </a:lnTo>
                      <a:lnTo>
                        <a:pt x="18538" y="8014"/>
                      </a:lnTo>
                      <a:lnTo>
                        <a:pt x="18685" y="8014"/>
                      </a:lnTo>
                      <a:lnTo>
                        <a:pt x="18748" y="8140"/>
                      </a:lnTo>
                      <a:lnTo>
                        <a:pt x="18831" y="8161"/>
                      </a:lnTo>
                      <a:lnTo>
                        <a:pt x="18852" y="8223"/>
                      </a:lnTo>
                      <a:lnTo>
                        <a:pt x="18727" y="8265"/>
                      </a:lnTo>
                      <a:lnTo>
                        <a:pt x="18727" y="8349"/>
                      </a:lnTo>
                      <a:lnTo>
                        <a:pt x="18685" y="8412"/>
                      </a:lnTo>
                      <a:lnTo>
                        <a:pt x="18685" y="8454"/>
                      </a:lnTo>
                      <a:lnTo>
                        <a:pt x="18622" y="8537"/>
                      </a:lnTo>
                      <a:lnTo>
                        <a:pt x="18497" y="8621"/>
                      </a:lnTo>
                      <a:lnTo>
                        <a:pt x="18497" y="8663"/>
                      </a:lnTo>
                      <a:lnTo>
                        <a:pt x="18434" y="8747"/>
                      </a:lnTo>
                      <a:lnTo>
                        <a:pt x="18517" y="8788"/>
                      </a:lnTo>
                      <a:lnTo>
                        <a:pt x="18517" y="8935"/>
                      </a:lnTo>
                      <a:lnTo>
                        <a:pt x="18580" y="9060"/>
                      </a:lnTo>
                      <a:lnTo>
                        <a:pt x="18580" y="9144"/>
                      </a:lnTo>
                      <a:lnTo>
                        <a:pt x="18434" y="9165"/>
                      </a:lnTo>
                      <a:lnTo>
                        <a:pt x="18497" y="9207"/>
                      </a:lnTo>
                      <a:lnTo>
                        <a:pt x="18685" y="9249"/>
                      </a:lnTo>
                      <a:lnTo>
                        <a:pt x="18748" y="9207"/>
                      </a:lnTo>
                      <a:lnTo>
                        <a:pt x="18810" y="9207"/>
                      </a:lnTo>
                      <a:lnTo>
                        <a:pt x="18831" y="9270"/>
                      </a:lnTo>
                      <a:lnTo>
                        <a:pt x="18894" y="9207"/>
                      </a:lnTo>
                      <a:lnTo>
                        <a:pt x="18936" y="9207"/>
                      </a:lnTo>
                      <a:lnTo>
                        <a:pt x="18999" y="9249"/>
                      </a:lnTo>
                      <a:lnTo>
                        <a:pt x="19145" y="9249"/>
                      </a:lnTo>
                      <a:lnTo>
                        <a:pt x="19333" y="9311"/>
                      </a:lnTo>
                      <a:lnTo>
                        <a:pt x="19417" y="9249"/>
                      </a:lnTo>
                      <a:lnTo>
                        <a:pt x="19564" y="9249"/>
                      </a:lnTo>
                      <a:lnTo>
                        <a:pt x="19585" y="9291"/>
                      </a:lnTo>
                      <a:lnTo>
                        <a:pt x="19626" y="9291"/>
                      </a:lnTo>
                      <a:lnTo>
                        <a:pt x="19668" y="9270"/>
                      </a:lnTo>
                      <a:lnTo>
                        <a:pt x="19752" y="9249"/>
                      </a:lnTo>
                      <a:lnTo>
                        <a:pt x="19794" y="9270"/>
                      </a:lnTo>
                      <a:lnTo>
                        <a:pt x="19836" y="9353"/>
                      </a:lnTo>
                      <a:lnTo>
                        <a:pt x="19877" y="9353"/>
                      </a:lnTo>
                      <a:lnTo>
                        <a:pt x="19940" y="9311"/>
                      </a:lnTo>
                      <a:lnTo>
                        <a:pt x="19982" y="9353"/>
                      </a:lnTo>
                      <a:lnTo>
                        <a:pt x="20003" y="9416"/>
                      </a:lnTo>
                      <a:lnTo>
                        <a:pt x="20066" y="9416"/>
                      </a:lnTo>
                      <a:lnTo>
                        <a:pt x="20108" y="9374"/>
                      </a:lnTo>
                      <a:lnTo>
                        <a:pt x="20254" y="9353"/>
                      </a:lnTo>
                      <a:lnTo>
                        <a:pt x="20296" y="9270"/>
                      </a:lnTo>
                      <a:lnTo>
                        <a:pt x="20401" y="9249"/>
                      </a:lnTo>
                      <a:lnTo>
                        <a:pt x="20484" y="9249"/>
                      </a:lnTo>
                      <a:lnTo>
                        <a:pt x="20589" y="9144"/>
                      </a:lnTo>
                      <a:lnTo>
                        <a:pt x="20714" y="9081"/>
                      </a:lnTo>
                      <a:lnTo>
                        <a:pt x="20819" y="9060"/>
                      </a:lnTo>
                      <a:lnTo>
                        <a:pt x="20840" y="8998"/>
                      </a:lnTo>
                      <a:lnTo>
                        <a:pt x="20924" y="8998"/>
                      </a:lnTo>
                      <a:lnTo>
                        <a:pt x="21028" y="9039"/>
                      </a:lnTo>
                      <a:lnTo>
                        <a:pt x="21112" y="9039"/>
                      </a:lnTo>
                      <a:lnTo>
                        <a:pt x="21196" y="9081"/>
                      </a:lnTo>
                      <a:lnTo>
                        <a:pt x="21405" y="9081"/>
                      </a:lnTo>
                      <a:lnTo>
                        <a:pt x="21635" y="8935"/>
                      </a:lnTo>
                      <a:lnTo>
                        <a:pt x="21656" y="8851"/>
                      </a:lnTo>
                      <a:lnTo>
                        <a:pt x="21719" y="8851"/>
                      </a:lnTo>
                      <a:lnTo>
                        <a:pt x="21740" y="8893"/>
                      </a:lnTo>
                      <a:lnTo>
                        <a:pt x="21761" y="8851"/>
                      </a:lnTo>
                      <a:lnTo>
                        <a:pt x="21844" y="8788"/>
                      </a:lnTo>
                      <a:lnTo>
                        <a:pt x="21844" y="8726"/>
                      </a:lnTo>
                      <a:lnTo>
                        <a:pt x="21865" y="8663"/>
                      </a:lnTo>
                      <a:lnTo>
                        <a:pt x="21928" y="8684"/>
                      </a:lnTo>
                      <a:lnTo>
                        <a:pt x="21991" y="8684"/>
                      </a:lnTo>
                      <a:lnTo>
                        <a:pt x="22054" y="8642"/>
                      </a:lnTo>
                      <a:lnTo>
                        <a:pt x="22054" y="8579"/>
                      </a:lnTo>
                      <a:lnTo>
                        <a:pt x="22095" y="8621"/>
                      </a:lnTo>
                      <a:lnTo>
                        <a:pt x="22158" y="8621"/>
                      </a:lnTo>
                      <a:lnTo>
                        <a:pt x="22179" y="8663"/>
                      </a:lnTo>
                      <a:lnTo>
                        <a:pt x="22179" y="8726"/>
                      </a:lnTo>
                      <a:lnTo>
                        <a:pt x="22242" y="8767"/>
                      </a:lnTo>
                      <a:lnTo>
                        <a:pt x="22158" y="8830"/>
                      </a:lnTo>
                      <a:lnTo>
                        <a:pt x="22158" y="8893"/>
                      </a:lnTo>
                      <a:lnTo>
                        <a:pt x="22095" y="8977"/>
                      </a:lnTo>
                      <a:lnTo>
                        <a:pt x="22054" y="8998"/>
                      </a:lnTo>
                      <a:lnTo>
                        <a:pt x="22054" y="9060"/>
                      </a:lnTo>
                      <a:lnTo>
                        <a:pt x="22137" y="9081"/>
                      </a:lnTo>
                      <a:lnTo>
                        <a:pt x="22200" y="9165"/>
                      </a:lnTo>
                      <a:lnTo>
                        <a:pt x="22242" y="9144"/>
                      </a:lnTo>
                      <a:lnTo>
                        <a:pt x="22305" y="9144"/>
                      </a:lnTo>
                      <a:lnTo>
                        <a:pt x="22409" y="9186"/>
                      </a:lnTo>
                      <a:lnTo>
                        <a:pt x="22409" y="9207"/>
                      </a:lnTo>
                      <a:cubicBezTo>
                        <a:pt x="22367" y="9207"/>
                        <a:pt x="22305" y="9249"/>
                        <a:pt x="22263" y="9270"/>
                      </a:cubicBezTo>
                      <a:lnTo>
                        <a:pt x="22242" y="9270"/>
                      </a:lnTo>
                      <a:cubicBezTo>
                        <a:pt x="22137" y="9291"/>
                        <a:pt x="22054" y="9353"/>
                        <a:pt x="21949" y="9374"/>
                      </a:cubicBezTo>
                      <a:cubicBezTo>
                        <a:pt x="21886" y="9374"/>
                        <a:pt x="21865" y="9395"/>
                        <a:pt x="21844" y="9458"/>
                      </a:cubicBezTo>
                      <a:lnTo>
                        <a:pt x="21551" y="9521"/>
                      </a:lnTo>
                      <a:lnTo>
                        <a:pt x="21133" y="9563"/>
                      </a:lnTo>
                      <a:lnTo>
                        <a:pt x="21007" y="9521"/>
                      </a:lnTo>
                      <a:lnTo>
                        <a:pt x="20903" y="9521"/>
                      </a:lnTo>
                      <a:lnTo>
                        <a:pt x="20735" y="9730"/>
                      </a:lnTo>
                      <a:lnTo>
                        <a:pt x="20631" y="9793"/>
                      </a:lnTo>
                      <a:lnTo>
                        <a:pt x="20589" y="9876"/>
                      </a:lnTo>
                      <a:lnTo>
                        <a:pt x="20673" y="9918"/>
                      </a:lnTo>
                      <a:lnTo>
                        <a:pt x="20735" y="9876"/>
                      </a:lnTo>
                      <a:lnTo>
                        <a:pt x="20798" y="9876"/>
                      </a:lnTo>
                      <a:lnTo>
                        <a:pt x="20777" y="9981"/>
                      </a:lnTo>
                      <a:lnTo>
                        <a:pt x="20694" y="10023"/>
                      </a:lnTo>
                      <a:lnTo>
                        <a:pt x="20714" y="10086"/>
                      </a:lnTo>
                      <a:lnTo>
                        <a:pt x="20882" y="10107"/>
                      </a:lnTo>
                      <a:lnTo>
                        <a:pt x="20903" y="10148"/>
                      </a:lnTo>
                      <a:lnTo>
                        <a:pt x="21028" y="10127"/>
                      </a:lnTo>
                      <a:lnTo>
                        <a:pt x="21028" y="10044"/>
                      </a:lnTo>
                      <a:lnTo>
                        <a:pt x="20945" y="9981"/>
                      </a:lnTo>
                      <a:lnTo>
                        <a:pt x="20945" y="9897"/>
                      </a:lnTo>
                      <a:lnTo>
                        <a:pt x="21028" y="9876"/>
                      </a:lnTo>
                      <a:lnTo>
                        <a:pt x="21049" y="9918"/>
                      </a:lnTo>
                      <a:lnTo>
                        <a:pt x="21133" y="9918"/>
                      </a:lnTo>
                      <a:lnTo>
                        <a:pt x="21238" y="10002"/>
                      </a:lnTo>
                      <a:lnTo>
                        <a:pt x="21321" y="9981"/>
                      </a:lnTo>
                      <a:lnTo>
                        <a:pt x="21342" y="9876"/>
                      </a:lnTo>
                      <a:lnTo>
                        <a:pt x="21426" y="9814"/>
                      </a:lnTo>
                      <a:lnTo>
                        <a:pt x="21426" y="9918"/>
                      </a:lnTo>
                      <a:lnTo>
                        <a:pt x="21530" y="10023"/>
                      </a:lnTo>
                      <a:lnTo>
                        <a:pt x="21551" y="9981"/>
                      </a:lnTo>
                      <a:lnTo>
                        <a:pt x="21551" y="9897"/>
                      </a:lnTo>
                      <a:lnTo>
                        <a:pt x="21656" y="9897"/>
                      </a:lnTo>
                      <a:lnTo>
                        <a:pt x="21677" y="9814"/>
                      </a:lnTo>
                      <a:lnTo>
                        <a:pt x="21761" y="9814"/>
                      </a:lnTo>
                      <a:lnTo>
                        <a:pt x="21886" y="9772"/>
                      </a:lnTo>
                      <a:cubicBezTo>
                        <a:pt x="21932" y="9802"/>
                        <a:pt x="21989" y="9822"/>
                        <a:pt x="22041" y="9822"/>
                      </a:cubicBezTo>
                      <a:cubicBezTo>
                        <a:pt x="22060" y="9822"/>
                        <a:pt x="22079" y="9819"/>
                        <a:pt x="22095" y="9814"/>
                      </a:cubicBezTo>
                      <a:cubicBezTo>
                        <a:pt x="22116" y="9814"/>
                        <a:pt x="22132" y="9808"/>
                        <a:pt x="22142" y="9803"/>
                      </a:cubicBezTo>
                      <a:lnTo>
                        <a:pt x="22142" y="9803"/>
                      </a:lnTo>
                      <a:lnTo>
                        <a:pt x="22095" y="9835"/>
                      </a:lnTo>
                      <a:lnTo>
                        <a:pt x="22158" y="9918"/>
                      </a:lnTo>
                      <a:lnTo>
                        <a:pt x="22033" y="10044"/>
                      </a:lnTo>
                      <a:lnTo>
                        <a:pt x="21949" y="10002"/>
                      </a:lnTo>
                      <a:lnTo>
                        <a:pt x="21886" y="10044"/>
                      </a:lnTo>
                      <a:lnTo>
                        <a:pt x="21782" y="10044"/>
                      </a:lnTo>
                      <a:lnTo>
                        <a:pt x="21740" y="10002"/>
                      </a:lnTo>
                      <a:lnTo>
                        <a:pt x="21656" y="10002"/>
                      </a:lnTo>
                      <a:lnTo>
                        <a:pt x="21551" y="10190"/>
                      </a:lnTo>
                      <a:lnTo>
                        <a:pt x="21572" y="10316"/>
                      </a:lnTo>
                      <a:lnTo>
                        <a:pt x="21572" y="10462"/>
                      </a:lnTo>
                      <a:lnTo>
                        <a:pt x="21551" y="10316"/>
                      </a:lnTo>
                      <a:lnTo>
                        <a:pt x="21510" y="10316"/>
                      </a:lnTo>
                      <a:lnTo>
                        <a:pt x="21468" y="10232"/>
                      </a:lnTo>
                      <a:lnTo>
                        <a:pt x="21405" y="10232"/>
                      </a:lnTo>
                      <a:lnTo>
                        <a:pt x="21342" y="10337"/>
                      </a:lnTo>
                      <a:lnTo>
                        <a:pt x="21196" y="10379"/>
                      </a:lnTo>
                      <a:lnTo>
                        <a:pt x="21133" y="10400"/>
                      </a:lnTo>
                      <a:lnTo>
                        <a:pt x="21133" y="10316"/>
                      </a:lnTo>
                      <a:lnTo>
                        <a:pt x="21091" y="10316"/>
                      </a:lnTo>
                      <a:lnTo>
                        <a:pt x="21007" y="10420"/>
                      </a:lnTo>
                      <a:lnTo>
                        <a:pt x="20924" y="10441"/>
                      </a:lnTo>
                      <a:lnTo>
                        <a:pt x="20882" y="10400"/>
                      </a:lnTo>
                      <a:lnTo>
                        <a:pt x="20798" y="10400"/>
                      </a:lnTo>
                      <a:lnTo>
                        <a:pt x="20735" y="10483"/>
                      </a:lnTo>
                      <a:lnTo>
                        <a:pt x="20735" y="10504"/>
                      </a:lnTo>
                      <a:lnTo>
                        <a:pt x="20589" y="10525"/>
                      </a:lnTo>
                      <a:lnTo>
                        <a:pt x="20505" y="10588"/>
                      </a:lnTo>
                      <a:lnTo>
                        <a:pt x="20505" y="10692"/>
                      </a:lnTo>
                      <a:lnTo>
                        <a:pt x="20526" y="10797"/>
                      </a:lnTo>
                      <a:lnTo>
                        <a:pt x="20422" y="11069"/>
                      </a:lnTo>
                      <a:lnTo>
                        <a:pt x="20380" y="11278"/>
                      </a:lnTo>
                      <a:lnTo>
                        <a:pt x="20380" y="11362"/>
                      </a:lnTo>
                      <a:lnTo>
                        <a:pt x="20484" y="11446"/>
                      </a:lnTo>
                      <a:lnTo>
                        <a:pt x="20463" y="11488"/>
                      </a:lnTo>
                      <a:lnTo>
                        <a:pt x="20359" y="11529"/>
                      </a:lnTo>
                      <a:lnTo>
                        <a:pt x="20359" y="11592"/>
                      </a:lnTo>
                      <a:lnTo>
                        <a:pt x="20422" y="11697"/>
                      </a:lnTo>
                      <a:lnTo>
                        <a:pt x="20422" y="11801"/>
                      </a:lnTo>
                      <a:lnTo>
                        <a:pt x="20380" y="11864"/>
                      </a:lnTo>
                      <a:lnTo>
                        <a:pt x="20359" y="11801"/>
                      </a:lnTo>
                      <a:lnTo>
                        <a:pt x="20275" y="11864"/>
                      </a:lnTo>
                      <a:lnTo>
                        <a:pt x="20212" y="11843"/>
                      </a:lnTo>
                      <a:lnTo>
                        <a:pt x="20254" y="11760"/>
                      </a:lnTo>
                      <a:lnTo>
                        <a:pt x="20296" y="11739"/>
                      </a:lnTo>
                      <a:lnTo>
                        <a:pt x="20296" y="11634"/>
                      </a:lnTo>
                      <a:lnTo>
                        <a:pt x="20212" y="11634"/>
                      </a:lnTo>
                      <a:lnTo>
                        <a:pt x="20087" y="11864"/>
                      </a:lnTo>
                      <a:lnTo>
                        <a:pt x="20066" y="12115"/>
                      </a:lnTo>
                      <a:lnTo>
                        <a:pt x="20108" y="12408"/>
                      </a:lnTo>
                      <a:lnTo>
                        <a:pt x="20108" y="12785"/>
                      </a:lnTo>
                      <a:lnTo>
                        <a:pt x="20087" y="12408"/>
                      </a:lnTo>
                      <a:lnTo>
                        <a:pt x="20045" y="12220"/>
                      </a:lnTo>
                      <a:lnTo>
                        <a:pt x="19982" y="12178"/>
                      </a:lnTo>
                      <a:lnTo>
                        <a:pt x="20045" y="12073"/>
                      </a:lnTo>
                      <a:lnTo>
                        <a:pt x="20045" y="11990"/>
                      </a:lnTo>
                      <a:lnTo>
                        <a:pt x="19898" y="11906"/>
                      </a:lnTo>
                      <a:lnTo>
                        <a:pt x="19961" y="11780"/>
                      </a:lnTo>
                      <a:lnTo>
                        <a:pt x="19961" y="11571"/>
                      </a:lnTo>
                      <a:lnTo>
                        <a:pt x="19877" y="11446"/>
                      </a:lnTo>
                      <a:lnTo>
                        <a:pt x="19877" y="11236"/>
                      </a:lnTo>
                      <a:lnTo>
                        <a:pt x="19961" y="11111"/>
                      </a:lnTo>
                      <a:lnTo>
                        <a:pt x="20045" y="10923"/>
                      </a:lnTo>
                      <a:lnTo>
                        <a:pt x="20045" y="10755"/>
                      </a:lnTo>
                      <a:lnTo>
                        <a:pt x="20003" y="10755"/>
                      </a:lnTo>
                      <a:lnTo>
                        <a:pt x="19961" y="10839"/>
                      </a:lnTo>
                      <a:lnTo>
                        <a:pt x="19940" y="10964"/>
                      </a:lnTo>
                      <a:lnTo>
                        <a:pt x="19857" y="11048"/>
                      </a:lnTo>
                      <a:lnTo>
                        <a:pt x="19836" y="11027"/>
                      </a:lnTo>
                      <a:lnTo>
                        <a:pt x="19794" y="10902"/>
                      </a:lnTo>
                      <a:lnTo>
                        <a:pt x="19877" y="10713"/>
                      </a:lnTo>
                      <a:lnTo>
                        <a:pt x="19898" y="10609"/>
                      </a:lnTo>
                      <a:lnTo>
                        <a:pt x="19836" y="10546"/>
                      </a:lnTo>
                      <a:lnTo>
                        <a:pt x="19752" y="10630"/>
                      </a:lnTo>
                      <a:lnTo>
                        <a:pt x="19731" y="10609"/>
                      </a:lnTo>
                      <a:lnTo>
                        <a:pt x="19689" y="10546"/>
                      </a:lnTo>
                      <a:lnTo>
                        <a:pt x="19731" y="10483"/>
                      </a:lnTo>
                      <a:lnTo>
                        <a:pt x="19731" y="10337"/>
                      </a:lnTo>
                      <a:lnTo>
                        <a:pt x="19668" y="10337"/>
                      </a:lnTo>
                      <a:lnTo>
                        <a:pt x="19668" y="10295"/>
                      </a:lnTo>
                      <a:lnTo>
                        <a:pt x="19689" y="10232"/>
                      </a:lnTo>
                      <a:lnTo>
                        <a:pt x="19689" y="10127"/>
                      </a:lnTo>
                      <a:lnTo>
                        <a:pt x="19585" y="10169"/>
                      </a:lnTo>
                      <a:lnTo>
                        <a:pt x="19271" y="10274"/>
                      </a:lnTo>
                      <a:lnTo>
                        <a:pt x="19103" y="10379"/>
                      </a:lnTo>
                      <a:lnTo>
                        <a:pt x="19041" y="10337"/>
                      </a:lnTo>
                      <a:lnTo>
                        <a:pt x="19041" y="10295"/>
                      </a:lnTo>
                      <a:lnTo>
                        <a:pt x="18999" y="10295"/>
                      </a:lnTo>
                      <a:lnTo>
                        <a:pt x="18915" y="10379"/>
                      </a:lnTo>
                      <a:lnTo>
                        <a:pt x="18831" y="10379"/>
                      </a:lnTo>
                      <a:lnTo>
                        <a:pt x="18789" y="10295"/>
                      </a:lnTo>
                      <a:lnTo>
                        <a:pt x="18622" y="10420"/>
                      </a:lnTo>
                      <a:lnTo>
                        <a:pt x="18622" y="10337"/>
                      </a:lnTo>
                      <a:lnTo>
                        <a:pt x="18517" y="10295"/>
                      </a:lnTo>
                      <a:lnTo>
                        <a:pt x="18476" y="10295"/>
                      </a:lnTo>
                      <a:lnTo>
                        <a:pt x="18476" y="10337"/>
                      </a:lnTo>
                      <a:lnTo>
                        <a:pt x="18308" y="10337"/>
                      </a:lnTo>
                      <a:lnTo>
                        <a:pt x="18078" y="10232"/>
                      </a:lnTo>
                      <a:lnTo>
                        <a:pt x="17890" y="10232"/>
                      </a:lnTo>
                      <a:lnTo>
                        <a:pt x="17701" y="10127"/>
                      </a:lnTo>
                      <a:lnTo>
                        <a:pt x="17555" y="10127"/>
                      </a:lnTo>
                      <a:lnTo>
                        <a:pt x="17555" y="10023"/>
                      </a:lnTo>
                      <a:lnTo>
                        <a:pt x="17429" y="9918"/>
                      </a:lnTo>
                      <a:lnTo>
                        <a:pt x="17346" y="9981"/>
                      </a:lnTo>
                      <a:lnTo>
                        <a:pt x="17241" y="9897"/>
                      </a:lnTo>
                      <a:lnTo>
                        <a:pt x="17220" y="9772"/>
                      </a:lnTo>
                      <a:lnTo>
                        <a:pt x="17116" y="9709"/>
                      </a:lnTo>
                      <a:lnTo>
                        <a:pt x="17053" y="9667"/>
                      </a:lnTo>
                      <a:lnTo>
                        <a:pt x="17157" y="9646"/>
                      </a:lnTo>
                      <a:lnTo>
                        <a:pt x="17283" y="9646"/>
                      </a:lnTo>
                      <a:lnTo>
                        <a:pt x="17283" y="9500"/>
                      </a:lnTo>
                      <a:lnTo>
                        <a:pt x="17388" y="9437"/>
                      </a:lnTo>
                      <a:lnTo>
                        <a:pt x="17367" y="9353"/>
                      </a:lnTo>
                      <a:lnTo>
                        <a:pt x="17471" y="9353"/>
                      </a:lnTo>
                      <a:lnTo>
                        <a:pt x="17639" y="9395"/>
                      </a:lnTo>
                      <a:lnTo>
                        <a:pt x="17681" y="9374"/>
                      </a:lnTo>
                      <a:lnTo>
                        <a:pt x="17681" y="9332"/>
                      </a:lnTo>
                      <a:lnTo>
                        <a:pt x="17806" y="9332"/>
                      </a:lnTo>
                      <a:lnTo>
                        <a:pt x="18078" y="9395"/>
                      </a:lnTo>
                      <a:lnTo>
                        <a:pt x="18183" y="9291"/>
                      </a:lnTo>
                      <a:lnTo>
                        <a:pt x="18183" y="9165"/>
                      </a:lnTo>
                      <a:lnTo>
                        <a:pt x="18225" y="9060"/>
                      </a:lnTo>
                      <a:lnTo>
                        <a:pt x="18183" y="8935"/>
                      </a:lnTo>
                      <a:lnTo>
                        <a:pt x="18183" y="8809"/>
                      </a:lnTo>
                      <a:lnTo>
                        <a:pt x="18120" y="8705"/>
                      </a:lnTo>
                      <a:lnTo>
                        <a:pt x="18078" y="8537"/>
                      </a:lnTo>
                      <a:lnTo>
                        <a:pt x="17994" y="8516"/>
                      </a:lnTo>
                      <a:lnTo>
                        <a:pt x="17973" y="8433"/>
                      </a:lnTo>
                      <a:lnTo>
                        <a:pt x="17806" y="8286"/>
                      </a:lnTo>
                      <a:lnTo>
                        <a:pt x="17764" y="8286"/>
                      </a:lnTo>
                      <a:lnTo>
                        <a:pt x="17743" y="8349"/>
                      </a:lnTo>
                      <a:lnTo>
                        <a:pt x="17681" y="8349"/>
                      </a:lnTo>
                      <a:lnTo>
                        <a:pt x="17660" y="8286"/>
                      </a:lnTo>
                      <a:lnTo>
                        <a:pt x="17492" y="8203"/>
                      </a:lnTo>
                      <a:lnTo>
                        <a:pt x="17492" y="8244"/>
                      </a:lnTo>
                      <a:lnTo>
                        <a:pt x="17597" y="8328"/>
                      </a:lnTo>
                      <a:lnTo>
                        <a:pt x="17576" y="8391"/>
                      </a:lnTo>
                      <a:lnTo>
                        <a:pt x="17639" y="8454"/>
                      </a:lnTo>
                      <a:lnTo>
                        <a:pt x="17576" y="8558"/>
                      </a:lnTo>
                      <a:lnTo>
                        <a:pt x="17492" y="8454"/>
                      </a:lnTo>
                      <a:lnTo>
                        <a:pt x="17492" y="8349"/>
                      </a:lnTo>
                      <a:lnTo>
                        <a:pt x="17388" y="8349"/>
                      </a:lnTo>
                      <a:lnTo>
                        <a:pt x="17220" y="8244"/>
                      </a:lnTo>
                      <a:lnTo>
                        <a:pt x="17178" y="8182"/>
                      </a:lnTo>
                      <a:lnTo>
                        <a:pt x="17137" y="8223"/>
                      </a:lnTo>
                      <a:lnTo>
                        <a:pt x="17053" y="8182"/>
                      </a:lnTo>
                      <a:lnTo>
                        <a:pt x="17011" y="8077"/>
                      </a:lnTo>
                      <a:lnTo>
                        <a:pt x="16906" y="7993"/>
                      </a:lnTo>
                      <a:lnTo>
                        <a:pt x="16739" y="7993"/>
                      </a:lnTo>
                      <a:lnTo>
                        <a:pt x="16551" y="7805"/>
                      </a:lnTo>
                      <a:lnTo>
                        <a:pt x="16404" y="7721"/>
                      </a:lnTo>
                      <a:lnTo>
                        <a:pt x="16383" y="7617"/>
                      </a:lnTo>
                      <a:lnTo>
                        <a:pt x="15902" y="7345"/>
                      </a:lnTo>
                      <a:lnTo>
                        <a:pt x="15776" y="7135"/>
                      </a:lnTo>
                      <a:lnTo>
                        <a:pt x="15776" y="6968"/>
                      </a:lnTo>
                      <a:lnTo>
                        <a:pt x="15672" y="6717"/>
                      </a:lnTo>
                      <a:lnTo>
                        <a:pt x="15672" y="6612"/>
                      </a:lnTo>
                      <a:lnTo>
                        <a:pt x="15567" y="6612"/>
                      </a:lnTo>
                      <a:lnTo>
                        <a:pt x="15442" y="6508"/>
                      </a:lnTo>
                      <a:lnTo>
                        <a:pt x="15337" y="6508"/>
                      </a:lnTo>
                      <a:lnTo>
                        <a:pt x="15253" y="6424"/>
                      </a:lnTo>
                      <a:lnTo>
                        <a:pt x="15149" y="6403"/>
                      </a:lnTo>
                      <a:lnTo>
                        <a:pt x="15065" y="6319"/>
                      </a:lnTo>
                      <a:lnTo>
                        <a:pt x="14940" y="6361"/>
                      </a:lnTo>
                      <a:lnTo>
                        <a:pt x="14793" y="6487"/>
                      </a:lnTo>
                      <a:lnTo>
                        <a:pt x="14688" y="6696"/>
                      </a:lnTo>
                      <a:lnTo>
                        <a:pt x="14584" y="6738"/>
                      </a:lnTo>
                      <a:lnTo>
                        <a:pt x="14479" y="6801"/>
                      </a:lnTo>
                      <a:lnTo>
                        <a:pt x="14375" y="6801"/>
                      </a:lnTo>
                      <a:lnTo>
                        <a:pt x="14312" y="6738"/>
                      </a:lnTo>
                      <a:lnTo>
                        <a:pt x="14144" y="6696"/>
                      </a:lnTo>
                      <a:lnTo>
                        <a:pt x="14061" y="6633"/>
                      </a:lnTo>
                      <a:lnTo>
                        <a:pt x="14144" y="6529"/>
                      </a:lnTo>
                      <a:lnTo>
                        <a:pt x="14207" y="6466"/>
                      </a:lnTo>
                      <a:lnTo>
                        <a:pt x="14270" y="6466"/>
                      </a:lnTo>
                      <a:lnTo>
                        <a:pt x="14375" y="6361"/>
                      </a:lnTo>
                      <a:lnTo>
                        <a:pt x="14458" y="6319"/>
                      </a:lnTo>
                      <a:lnTo>
                        <a:pt x="14479" y="6257"/>
                      </a:lnTo>
                      <a:lnTo>
                        <a:pt x="14458" y="6215"/>
                      </a:lnTo>
                      <a:lnTo>
                        <a:pt x="14375" y="6236"/>
                      </a:lnTo>
                      <a:lnTo>
                        <a:pt x="14333" y="6194"/>
                      </a:lnTo>
                      <a:lnTo>
                        <a:pt x="14354" y="6110"/>
                      </a:lnTo>
                      <a:lnTo>
                        <a:pt x="14458" y="6006"/>
                      </a:lnTo>
                      <a:lnTo>
                        <a:pt x="14437" y="5943"/>
                      </a:lnTo>
                      <a:lnTo>
                        <a:pt x="14542" y="5838"/>
                      </a:lnTo>
                      <a:lnTo>
                        <a:pt x="14542" y="5754"/>
                      </a:lnTo>
                      <a:lnTo>
                        <a:pt x="14521" y="5629"/>
                      </a:lnTo>
                      <a:lnTo>
                        <a:pt x="14375" y="5650"/>
                      </a:lnTo>
                      <a:lnTo>
                        <a:pt x="14375" y="5734"/>
                      </a:lnTo>
                      <a:lnTo>
                        <a:pt x="14165" y="5880"/>
                      </a:lnTo>
                      <a:lnTo>
                        <a:pt x="14061" y="5838"/>
                      </a:lnTo>
                      <a:lnTo>
                        <a:pt x="14165" y="6047"/>
                      </a:lnTo>
                      <a:lnTo>
                        <a:pt x="14103" y="6131"/>
                      </a:lnTo>
                      <a:lnTo>
                        <a:pt x="14061" y="6026"/>
                      </a:lnTo>
                      <a:lnTo>
                        <a:pt x="13914" y="6026"/>
                      </a:lnTo>
                      <a:lnTo>
                        <a:pt x="13810" y="6131"/>
                      </a:lnTo>
                      <a:lnTo>
                        <a:pt x="13893" y="6152"/>
                      </a:lnTo>
                      <a:lnTo>
                        <a:pt x="13851" y="6298"/>
                      </a:lnTo>
                      <a:lnTo>
                        <a:pt x="13747" y="6236"/>
                      </a:lnTo>
                      <a:lnTo>
                        <a:pt x="13642" y="6319"/>
                      </a:lnTo>
                      <a:lnTo>
                        <a:pt x="13684" y="6403"/>
                      </a:lnTo>
                      <a:lnTo>
                        <a:pt x="13789" y="6403"/>
                      </a:lnTo>
                      <a:lnTo>
                        <a:pt x="13831" y="6466"/>
                      </a:lnTo>
                      <a:lnTo>
                        <a:pt x="13642" y="6570"/>
                      </a:lnTo>
                      <a:lnTo>
                        <a:pt x="13579" y="6424"/>
                      </a:lnTo>
                      <a:lnTo>
                        <a:pt x="13433" y="6361"/>
                      </a:lnTo>
                      <a:lnTo>
                        <a:pt x="13391" y="6236"/>
                      </a:lnTo>
                      <a:lnTo>
                        <a:pt x="13391" y="5713"/>
                      </a:lnTo>
                      <a:lnTo>
                        <a:pt x="13496" y="5503"/>
                      </a:lnTo>
                      <a:lnTo>
                        <a:pt x="13475" y="5148"/>
                      </a:lnTo>
                      <a:lnTo>
                        <a:pt x="13538" y="5001"/>
                      </a:lnTo>
                      <a:lnTo>
                        <a:pt x="13517" y="4562"/>
                      </a:lnTo>
                      <a:lnTo>
                        <a:pt x="13517" y="4625"/>
                      </a:lnTo>
                      <a:lnTo>
                        <a:pt x="13370" y="4687"/>
                      </a:lnTo>
                      <a:lnTo>
                        <a:pt x="13266" y="4855"/>
                      </a:lnTo>
                      <a:lnTo>
                        <a:pt x="13349" y="4938"/>
                      </a:lnTo>
                      <a:lnTo>
                        <a:pt x="13287" y="5001"/>
                      </a:lnTo>
                      <a:lnTo>
                        <a:pt x="13349" y="5148"/>
                      </a:lnTo>
                      <a:lnTo>
                        <a:pt x="13307" y="5315"/>
                      </a:lnTo>
                      <a:lnTo>
                        <a:pt x="13245" y="5294"/>
                      </a:lnTo>
                      <a:lnTo>
                        <a:pt x="13161" y="5210"/>
                      </a:lnTo>
                      <a:lnTo>
                        <a:pt x="13119" y="5294"/>
                      </a:lnTo>
                      <a:lnTo>
                        <a:pt x="13119" y="5378"/>
                      </a:lnTo>
                      <a:lnTo>
                        <a:pt x="13056" y="5315"/>
                      </a:lnTo>
                      <a:lnTo>
                        <a:pt x="12952" y="5399"/>
                      </a:lnTo>
                      <a:lnTo>
                        <a:pt x="12952" y="5482"/>
                      </a:lnTo>
                      <a:lnTo>
                        <a:pt x="12889" y="5482"/>
                      </a:lnTo>
                      <a:lnTo>
                        <a:pt x="12638" y="5608"/>
                      </a:lnTo>
                      <a:lnTo>
                        <a:pt x="12491" y="5775"/>
                      </a:lnTo>
                      <a:lnTo>
                        <a:pt x="12429" y="5692"/>
                      </a:lnTo>
                      <a:lnTo>
                        <a:pt x="12429" y="5587"/>
                      </a:lnTo>
                      <a:lnTo>
                        <a:pt x="12575" y="5524"/>
                      </a:lnTo>
                      <a:lnTo>
                        <a:pt x="12596" y="5420"/>
                      </a:lnTo>
                      <a:lnTo>
                        <a:pt x="12491" y="5420"/>
                      </a:lnTo>
                      <a:lnTo>
                        <a:pt x="12387" y="5482"/>
                      </a:lnTo>
                      <a:lnTo>
                        <a:pt x="12178" y="5482"/>
                      </a:lnTo>
                      <a:lnTo>
                        <a:pt x="12052" y="5566"/>
                      </a:lnTo>
                      <a:lnTo>
                        <a:pt x="11780" y="5566"/>
                      </a:lnTo>
                      <a:lnTo>
                        <a:pt x="11424" y="5817"/>
                      </a:lnTo>
                      <a:lnTo>
                        <a:pt x="11257" y="5880"/>
                      </a:lnTo>
                      <a:lnTo>
                        <a:pt x="11111" y="6089"/>
                      </a:lnTo>
                      <a:lnTo>
                        <a:pt x="11090" y="5985"/>
                      </a:lnTo>
                      <a:lnTo>
                        <a:pt x="11215" y="5796"/>
                      </a:lnTo>
                      <a:lnTo>
                        <a:pt x="11173" y="5713"/>
                      </a:lnTo>
                      <a:lnTo>
                        <a:pt x="10985" y="5817"/>
                      </a:lnTo>
                      <a:lnTo>
                        <a:pt x="10964" y="5775"/>
                      </a:lnTo>
                      <a:lnTo>
                        <a:pt x="10880" y="5796"/>
                      </a:lnTo>
                      <a:lnTo>
                        <a:pt x="10797" y="5838"/>
                      </a:lnTo>
                      <a:lnTo>
                        <a:pt x="10734" y="5775"/>
                      </a:lnTo>
                      <a:lnTo>
                        <a:pt x="10629" y="5796"/>
                      </a:lnTo>
                      <a:lnTo>
                        <a:pt x="10587" y="5880"/>
                      </a:lnTo>
                      <a:lnTo>
                        <a:pt x="10315" y="6047"/>
                      </a:lnTo>
                      <a:lnTo>
                        <a:pt x="10211" y="6047"/>
                      </a:lnTo>
                      <a:lnTo>
                        <a:pt x="10022" y="6110"/>
                      </a:lnTo>
                      <a:lnTo>
                        <a:pt x="9897" y="6257"/>
                      </a:lnTo>
                      <a:lnTo>
                        <a:pt x="9939" y="6361"/>
                      </a:lnTo>
                      <a:lnTo>
                        <a:pt x="9834" y="6340"/>
                      </a:lnTo>
                      <a:lnTo>
                        <a:pt x="9792" y="6403"/>
                      </a:lnTo>
                      <a:lnTo>
                        <a:pt x="9688" y="6361"/>
                      </a:lnTo>
                      <a:lnTo>
                        <a:pt x="9657" y="6408"/>
                      </a:lnTo>
                      <a:lnTo>
                        <a:pt x="9657" y="6408"/>
                      </a:lnTo>
                      <a:lnTo>
                        <a:pt x="9583" y="6319"/>
                      </a:lnTo>
                      <a:lnTo>
                        <a:pt x="9625" y="6215"/>
                      </a:lnTo>
                      <a:lnTo>
                        <a:pt x="9709" y="6215"/>
                      </a:lnTo>
                      <a:lnTo>
                        <a:pt x="9792" y="6110"/>
                      </a:lnTo>
                      <a:lnTo>
                        <a:pt x="9897" y="6026"/>
                      </a:lnTo>
                      <a:lnTo>
                        <a:pt x="9939" y="6068"/>
                      </a:lnTo>
                      <a:lnTo>
                        <a:pt x="10022" y="6026"/>
                      </a:lnTo>
                      <a:lnTo>
                        <a:pt x="10043" y="5943"/>
                      </a:lnTo>
                      <a:lnTo>
                        <a:pt x="10169" y="5838"/>
                      </a:lnTo>
                      <a:lnTo>
                        <a:pt x="10211" y="5901"/>
                      </a:lnTo>
                      <a:lnTo>
                        <a:pt x="10462" y="5796"/>
                      </a:lnTo>
                      <a:lnTo>
                        <a:pt x="10546" y="5650"/>
                      </a:lnTo>
                      <a:lnTo>
                        <a:pt x="10671" y="5608"/>
                      </a:lnTo>
                      <a:lnTo>
                        <a:pt x="10880" y="5629"/>
                      </a:lnTo>
                      <a:lnTo>
                        <a:pt x="10901" y="5587"/>
                      </a:lnTo>
                      <a:lnTo>
                        <a:pt x="11090" y="5587"/>
                      </a:lnTo>
                      <a:lnTo>
                        <a:pt x="11278" y="5503"/>
                      </a:lnTo>
                      <a:lnTo>
                        <a:pt x="11320" y="5587"/>
                      </a:lnTo>
                      <a:lnTo>
                        <a:pt x="11383" y="5587"/>
                      </a:lnTo>
                      <a:lnTo>
                        <a:pt x="11445" y="5524"/>
                      </a:lnTo>
                      <a:lnTo>
                        <a:pt x="11529" y="5524"/>
                      </a:lnTo>
                      <a:lnTo>
                        <a:pt x="11675" y="5503"/>
                      </a:lnTo>
                      <a:lnTo>
                        <a:pt x="11738" y="5399"/>
                      </a:lnTo>
                      <a:lnTo>
                        <a:pt x="11989" y="5315"/>
                      </a:lnTo>
                      <a:lnTo>
                        <a:pt x="12240" y="5231"/>
                      </a:lnTo>
                      <a:lnTo>
                        <a:pt x="12261" y="5127"/>
                      </a:lnTo>
                      <a:lnTo>
                        <a:pt x="12324" y="5127"/>
                      </a:lnTo>
                      <a:lnTo>
                        <a:pt x="12366" y="5085"/>
                      </a:lnTo>
                      <a:lnTo>
                        <a:pt x="12324" y="5022"/>
                      </a:lnTo>
                      <a:lnTo>
                        <a:pt x="12324" y="4918"/>
                      </a:lnTo>
                      <a:lnTo>
                        <a:pt x="12240" y="4876"/>
                      </a:lnTo>
                      <a:lnTo>
                        <a:pt x="12219" y="4918"/>
                      </a:lnTo>
                      <a:lnTo>
                        <a:pt x="12219" y="5001"/>
                      </a:lnTo>
                      <a:lnTo>
                        <a:pt x="12115" y="5022"/>
                      </a:lnTo>
                      <a:lnTo>
                        <a:pt x="12073" y="4980"/>
                      </a:lnTo>
                      <a:lnTo>
                        <a:pt x="12031" y="4980"/>
                      </a:lnTo>
                      <a:lnTo>
                        <a:pt x="12010" y="4938"/>
                      </a:lnTo>
                      <a:lnTo>
                        <a:pt x="11885" y="4938"/>
                      </a:lnTo>
                      <a:lnTo>
                        <a:pt x="11696" y="5001"/>
                      </a:lnTo>
                      <a:lnTo>
                        <a:pt x="11634" y="5106"/>
                      </a:lnTo>
                      <a:lnTo>
                        <a:pt x="11571" y="5169"/>
                      </a:lnTo>
                      <a:lnTo>
                        <a:pt x="11508" y="5085"/>
                      </a:lnTo>
                      <a:lnTo>
                        <a:pt x="11466" y="5085"/>
                      </a:lnTo>
                      <a:lnTo>
                        <a:pt x="11362" y="5169"/>
                      </a:lnTo>
                      <a:lnTo>
                        <a:pt x="11090" y="5252"/>
                      </a:lnTo>
                      <a:lnTo>
                        <a:pt x="10755" y="5273"/>
                      </a:lnTo>
                      <a:lnTo>
                        <a:pt x="10692" y="5210"/>
                      </a:lnTo>
                      <a:lnTo>
                        <a:pt x="10629" y="5210"/>
                      </a:lnTo>
                      <a:lnTo>
                        <a:pt x="10650" y="5273"/>
                      </a:lnTo>
                      <a:lnTo>
                        <a:pt x="10587" y="5315"/>
                      </a:lnTo>
                      <a:lnTo>
                        <a:pt x="10483" y="5294"/>
                      </a:lnTo>
                      <a:lnTo>
                        <a:pt x="10420" y="5294"/>
                      </a:lnTo>
                      <a:lnTo>
                        <a:pt x="10357" y="5420"/>
                      </a:lnTo>
                      <a:lnTo>
                        <a:pt x="10211" y="5587"/>
                      </a:lnTo>
                      <a:lnTo>
                        <a:pt x="10148" y="5524"/>
                      </a:lnTo>
                      <a:lnTo>
                        <a:pt x="10043" y="5524"/>
                      </a:lnTo>
                      <a:lnTo>
                        <a:pt x="10022" y="5503"/>
                      </a:lnTo>
                      <a:lnTo>
                        <a:pt x="9897" y="5503"/>
                      </a:lnTo>
                      <a:lnTo>
                        <a:pt x="9813" y="5566"/>
                      </a:lnTo>
                      <a:lnTo>
                        <a:pt x="9730" y="5566"/>
                      </a:lnTo>
                      <a:lnTo>
                        <a:pt x="9688" y="5629"/>
                      </a:lnTo>
                      <a:lnTo>
                        <a:pt x="9583" y="5671"/>
                      </a:lnTo>
                      <a:lnTo>
                        <a:pt x="9478" y="5734"/>
                      </a:lnTo>
                      <a:lnTo>
                        <a:pt x="9311" y="5817"/>
                      </a:lnTo>
                      <a:lnTo>
                        <a:pt x="9123" y="5880"/>
                      </a:lnTo>
                      <a:lnTo>
                        <a:pt x="9081" y="5985"/>
                      </a:lnTo>
                      <a:lnTo>
                        <a:pt x="9081" y="6152"/>
                      </a:lnTo>
                      <a:lnTo>
                        <a:pt x="9102" y="6466"/>
                      </a:lnTo>
                      <a:lnTo>
                        <a:pt x="9081" y="6633"/>
                      </a:lnTo>
                      <a:lnTo>
                        <a:pt x="9018" y="6612"/>
                      </a:lnTo>
                      <a:lnTo>
                        <a:pt x="8955" y="6654"/>
                      </a:lnTo>
                      <a:lnTo>
                        <a:pt x="8704" y="6863"/>
                      </a:lnTo>
                      <a:lnTo>
                        <a:pt x="8788" y="6759"/>
                      </a:lnTo>
                      <a:lnTo>
                        <a:pt x="8893" y="6633"/>
                      </a:lnTo>
                      <a:lnTo>
                        <a:pt x="8914" y="6550"/>
                      </a:lnTo>
                      <a:lnTo>
                        <a:pt x="8872" y="6529"/>
                      </a:lnTo>
                      <a:lnTo>
                        <a:pt x="8872" y="6445"/>
                      </a:lnTo>
                      <a:lnTo>
                        <a:pt x="8746" y="6257"/>
                      </a:lnTo>
                      <a:lnTo>
                        <a:pt x="8662" y="6257"/>
                      </a:lnTo>
                      <a:lnTo>
                        <a:pt x="8600" y="6173"/>
                      </a:lnTo>
                      <a:lnTo>
                        <a:pt x="8537" y="6152"/>
                      </a:lnTo>
                      <a:lnTo>
                        <a:pt x="8537" y="6006"/>
                      </a:lnTo>
                      <a:lnTo>
                        <a:pt x="8390" y="5817"/>
                      </a:lnTo>
                      <a:lnTo>
                        <a:pt x="8370" y="5817"/>
                      </a:lnTo>
                      <a:lnTo>
                        <a:pt x="8286" y="5796"/>
                      </a:lnTo>
                      <a:lnTo>
                        <a:pt x="8265" y="5692"/>
                      </a:lnTo>
                      <a:lnTo>
                        <a:pt x="8181" y="5629"/>
                      </a:lnTo>
                      <a:lnTo>
                        <a:pt x="8139" y="5671"/>
                      </a:lnTo>
                      <a:lnTo>
                        <a:pt x="8035" y="5587"/>
                      </a:lnTo>
                      <a:lnTo>
                        <a:pt x="7846" y="5378"/>
                      </a:lnTo>
                      <a:lnTo>
                        <a:pt x="7805" y="5190"/>
                      </a:lnTo>
                      <a:lnTo>
                        <a:pt x="7805" y="5001"/>
                      </a:lnTo>
                      <a:lnTo>
                        <a:pt x="7763" y="4980"/>
                      </a:lnTo>
                      <a:lnTo>
                        <a:pt x="7721" y="5043"/>
                      </a:lnTo>
                      <a:lnTo>
                        <a:pt x="7658" y="5001"/>
                      </a:lnTo>
                      <a:lnTo>
                        <a:pt x="7616" y="4876"/>
                      </a:lnTo>
                      <a:lnTo>
                        <a:pt x="7658" y="4750"/>
                      </a:lnTo>
                      <a:lnTo>
                        <a:pt x="7637" y="4729"/>
                      </a:lnTo>
                      <a:lnTo>
                        <a:pt x="7658" y="4646"/>
                      </a:lnTo>
                      <a:lnTo>
                        <a:pt x="7533" y="4520"/>
                      </a:lnTo>
                      <a:lnTo>
                        <a:pt x="7533" y="4415"/>
                      </a:lnTo>
                      <a:lnTo>
                        <a:pt x="7428" y="4332"/>
                      </a:lnTo>
                      <a:lnTo>
                        <a:pt x="7386" y="4332"/>
                      </a:lnTo>
                      <a:lnTo>
                        <a:pt x="7323" y="4248"/>
                      </a:lnTo>
                      <a:lnTo>
                        <a:pt x="7219" y="4164"/>
                      </a:lnTo>
                      <a:lnTo>
                        <a:pt x="7114" y="4164"/>
                      </a:lnTo>
                      <a:lnTo>
                        <a:pt x="6800" y="3934"/>
                      </a:lnTo>
                      <a:lnTo>
                        <a:pt x="6717" y="3934"/>
                      </a:lnTo>
                      <a:lnTo>
                        <a:pt x="6696" y="3850"/>
                      </a:lnTo>
                      <a:lnTo>
                        <a:pt x="0" y="16091"/>
                      </a:lnTo>
                      <a:lnTo>
                        <a:pt x="377" y="16091"/>
                      </a:lnTo>
                      <a:lnTo>
                        <a:pt x="502" y="16153"/>
                      </a:lnTo>
                      <a:lnTo>
                        <a:pt x="711" y="16007"/>
                      </a:lnTo>
                      <a:lnTo>
                        <a:pt x="1004" y="16049"/>
                      </a:lnTo>
                      <a:lnTo>
                        <a:pt x="858" y="16300"/>
                      </a:lnTo>
                      <a:lnTo>
                        <a:pt x="921" y="16446"/>
                      </a:lnTo>
                      <a:lnTo>
                        <a:pt x="1025" y="16718"/>
                      </a:lnTo>
                      <a:lnTo>
                        <a:pt x="1172" y="17388"/>
                      </a:lnTo>
                      <a:lnTo>
                        <a:pt x="1235" y="17534"/>
                      </a:lnTo>
                      <a:lnTo>
                        <a:pt x="1130" y="17702"/>
                      </a:lnTo>
                      <a:lnTo>
                        <a:pt x="1130" y="17765"/>
                      </a:lnTo>
                      <a:lnTo>
                        <a:pt x="1172" y="17765"/>
                      </a:lnTo>
                      <a:lnTo>
                        <a:pt x="1381" y="17744"/>
                      </a:lnTo>
                      <a:lnTo>
                        <a:pt x="1569" y="17723"/>
                      </a:lnTo>
                      <a:lnTo>
                        <a:pt x="1695" y="17639"/>
                      </a:lnTo>
                      <a:lnTo>
                        <a:pt x="1862" y="17409"/>
                      </a:lnTo>
                      <a:lnTo>
                        <a:pt x="1988" y="17283"/>
                      </a:lnTo>
                      <a:lnTo>
                        <a:pt x="2197" y="17200"/>
                      </a:lnTo>
                      <a:lnTo>
                        <a:pt x="2260" y="17179"/>
                      </a:lnTo>
                      <a:lnTo>
                        <a:pt x="2469" y="17116"/>
                      </a:lnTo>
                      <a:lnTo>
                        <a:pt x="2636" y="17116"/>
                      </a:lnTo>
                      <a:lnTo>
                        <a:pt x="2783" y="17221"/>
                      </a:lnTo>
                      <a:lnTo>
                        <a:pt x="2783" y="17325"/>
                      </a:lnTo>
                      <a:lnTo>
                        <a:pt x="2804" y="17409"/>
                      </a:lnTo>
                      <a:lnTo>
                        <a:pt x="2720" y="17555"/>
                      </a:lnTo>
                      <a:lnTo>
                        <a:pt x="2699" y="17639"/>
                      </a:lnTo>
                      <a:lnTo>
                        <a:pt x="2825" y="17974"/>
                      </a:lnTo>
                      <a:lnTo>
                        <a:pt x="2804" y="18078"/>
                      </a:lnTo>
                      <a:lnTo>
                        <a:pt x="2846" y="18288"/>
                      </a:lnTo>
                      <a:lnTo>
                        <a:pt x="2992" y="18455"/>
                      </a:lnTo>
                      <a:lnTo>
                        <a:pt x="3013" y="18664"/>
                      </a:lnTo>
                      <a:lnTo>
                        <a:pt x="3055" y="18748"/>
                      </a:lnTo>
                      <a:lnTo>
                        <a:pt x="3097" y="18853"/>
                      </a:lnTo>
                      <a:lnTo>
                        <a:pt x="3034" y="18957"/>
                      </a:lnTo>
                      <a:lnTo>
                        <a:pt x="3034" y="19062"/>
                      </a:lnTo>
                      <a:lnTo>
                        <a:pt x="3055" y="19146"/>
                      </a:lnTo>
                      <a:lnTo>
                        <a:pt x="3013" y="19501"/>
                      </a:lnTo>
                      <a:lnTo>
                        <a:pt x="3013" y="19920"/>
                      </a:lnTo>
                      <a:lnTo>
                        <a:pt x="3034" y="20338"/>
                      </a:lnTo>
                      <a:lnTo>
                        <a:pt x="2929" y="20380"/>
                      </a:lnTo>
                      <a:lnTo>
                        <a:pt x="2929" y="20464"/>
                      </a:lnTo>
                      <a:lnTo>
                        <a:pt x="2971" y="20464"/>
                      </a:lnTo>
                      <a:lnTo>
                        <a:pt x="3055" y="20527"/>
                      </a:lnTo>
                      <a:lnTo>
                        <a:pt x="3076" y="20568"/>
                      </a:lnTo>
                      <a:lnTo>
                        <a:pt x="3034" y="20589"/>
                      </a:lnTo>
                      <a:lnTo>
                        <a:pt x="2971" y="20652"/>
                      </a:lnTo>
                      <a:lnTo>
                        <a:pt x="3013" y="20736"/>
                      </a:lnTo>
                      <a:lnTo>
                        <a:pt x="3055" y="20778"/>
                      </a:lnTo>
                      <a:lnTo>
                        <a:pt x="3076" y="20861"/>
                      </a:lnTo>
                      <a:lnTo>
                        <a:pt x="3055" y="20903"/>
                      </a:lnTo>
                      <a:lnTo>
                        <a:pt x="3055" y="20966"/>
                      </a:lnTo>
                      <a:lnTo>
                        <a:pt x="3160" y="20966"/>
                      </a:lnTo>
                      <a:lnTo>
                        <a:pt x="3243" y="20987"/>
                      </a:lnTo>
                      <a:lnTo>
                        <a:pt x="3348" y="21154"/>
                      </a:lnTo>
                      <a:lnTo>
                        <a:pt x="3369" y="21217"/>
                      </a:lnTo>
                      <a:lnTo>
                        <a:pt x="3452" y="21280"/>
                      </a:lnTo>
                      <a:lnTo>
                        <a:pt x="3578" y="21363"/>
                      </a:lnTo>
                      <a:lnTo>
                        <a:pt x="3641" y="21468"/>
                      </a:lnTo>
                      <a:lnTo>
                        <a:pt x="3641" y="21573"/>
                      </a:lnTo>
                      <a:lnTo>
                        <a:pt x="3683" y="21594"/>
                      </a:lnTo>
                      <a:lnTo>
                        <a:pt x="3704" y="21635"/>
                      </a:lnTo>
                      <a:lnTo>
                        <a:pt x="3683" y="21698"/>
                      </a:lnTo>
                      <a:lnTo>
                        <a:pt x="3683" y="21740"/>
                      </a:lnTo>
                      <a:lnTo>
                        <a:pt x="3641" y="21782"/>
                      </a:lnTo>
                      <a:lnTo>
                        <a:pt x="3641" y="21845"/>
                      </a:lnTo>
                      <a:lnTo>
                        <a:pt x="3641" y="21887"/>
                      </a:lnTo>
                      <a:lnTo>
                        <a:pt x="3662" y="21907"/>
                      </a:lnTo>
                      <a:lnTo>
                        <a:pt x="3599" y="22033"/>
                      </a:lnTo>
                      <a:lnTo>
                        <a:pt x="3452" y="22326"/>
                      </a:lnTo>
                      <a:lnTo>
                        <a:pt x="3432" y="22514"/>
                      </a:lnTo>
                      <a:lnTo>
                        <a:pt x="3285" y="22661"/>
                      </a:lnTo>
                      <a:lnTo>
                        <a:pt x="3285" y="22744"/>
                      </a:lnTo>
                      <a:lnTo>
                        <a:pt x="3327" y="22744"/>
                      </a:lnTo>
                      <a:lnTo>
                        <a:pt x="3494" y="22535"/>
                      </a:lnTo>
                      <a:lnTo>
                        <a:pt x="3536" y="22410"/>
                      </a:lnTo>
                      <a:lnTo>
                        <a:pt x="3662" y="22305"/>
                      </a:lnTo>
                      <a:lnTo>
                        <a:pt x="3683" y="22347"/>
                      </a:lnTo>
                      <a:lnTo>
                        <a:pt x="3766" y="22368"/>
                      </a:lnTo>
                      <a:lnTo>
                        <a:pt x="3766" y="22431"/>
                      </a:lnTo>
                      <a:lnTo>
                        <a:pt x="3599" y="22514"/>
                      </a:lnTo>
                      <a:lnTo>
                        <a:pt x="3557" y="22619"/>
                      </a:lnTo>
                      <a:lnTo>
                        <a:pt x="3390" y="22786"/>
                      </a:lnTo>
                      <a:lnTo>
                        <a:pt x="3390" y="22828"/>
                      </a:lnTo>
                      <a:lnTo>
                        <a:pt x="3473" y="22828"/>
                      </a:lnTo>
                      <a:lnTo>
                        <a:pt x="3432" y="22870"/>
                      </a:lnTo>
                      <a:lnTo>
                        <a:pt x="3285" y="22849"/>
                      </a:lnTo>
                      <a:lnTo>
                        <a:pt x="3222" y="22870"/>
                      </a:lnTo>
                      <a:lnTo>
                        <a:pt x="3160" y="23037"/>
                      </a:lnTo>
                      <a:lnTo>
                        <a:pt x="3055" y="23142"/>
                      </a:lnTo>
                      <a:lnTo>
                        <a:pt x="3076" y="23268"/>
                      </a:lnTo>
                      <a:lnTo>
                        <a:pt x="3034" y="23247"/>
                      </a:lnTo>
                      <a:lnTo>
                        <a:pt x="2971" y="23184"/>
                      </a:lnTo>
                      <a:lnTo>
                        <a:pt x="2908" y="23247"/>
                      </a:lnTo>
                      <a:lnTo>
                        <a:pt x="2908" y="23393"/>
                      </a:lnTo>
                      <a:lnTo>
                        <a:pt x="3013" y="23393"/>
                      </a:lnTo>
                      <a:lnTo>
                        <a:pt x="3034" y="23477"/>
                      </a:lnTo>
                      <a:lnTo>
                        <a:pt x="2971" y="23665"/>
                      </a:lnTo>
                      <a:lnTo>
                        <a:pt x="2950" y="23937"/>
                      </a:lnTo>
                      <a:lnTo>
                        <a:pt x="3013" y="24125"/>
                      </a:lnTo>
                      <a:lnTo>
                        <a:pt x="3076" y="24293"/>
                      </a:lnTo>
                      <a:lnTo>
                        <a:pt x="3160" y="24314"/>
                      </a:lnTo>
                      <a:lnTo>
                        <a:pt x="3180" y="24230"/>
                      </a:lnTo>
                      <a:lnTo>
                        <a:pt x="3264" y="24146"/>
                      </a:lnTo>
                      <a:lnTo>
                        <a:pt x="3452" y="24104"/>
                      </a:lnTo>
                      <a:lnTo>
                        <a:pt x="3557" y="24021"/>
                      </a:lnTo>
                      <a:lnTo>
                        <a:pt x="3662" y="23895"/>
                      </a:lnTo>
                      <a:lnTo>
                        <a:pt x="3704" y="23895"/>
                      </a:lnTo>
                      <a:lnTo>
                        <a:pt x="3704" y="24021"/>
                      </a:lnTo>
                      <a:lnTo>
                        <a:pt x="3662" y="24125"/>
                      </a:lnTo>
                      <a:lnTo>
                        <a:pt x="3599" y="24146"/>
                      </a:lnTo>
                      <a:lnTo>
                        <a:pt x="3536" y="24251"/>
                      </a:lnTo>
                      <a:lnTo>
                        <a:pt x="3536" y="24314"/>
                      </a:lnTo>
                      <a:lnTo>
                        <a:pt x="3641" y="24397"/>
                      </a:lnTo>
                      <a:lnTo>
                        <a:pt x="3704" y="24460"/>
                      </a:lnTo>
                      <a:lnTo>
                        <a:pt x="3808" y="24460"/>
                      </a:lnTo>
                      <a:lnTo>
                        <a:pt x="3892" y="24502"/>
                      </a:lnTo>
                      <a:lnTo>
                        <a:pt x="3955" y="24544"/>
                      </a:lnTo>
                      <a:lnTo>
                        <a:pt x="3808" y="24502"/>
                      </a:lnTo>
                      <a:lnTo>
                        <a:pt x="3683" y="24502"/>
                      </a:lnTo>
                      <a:lnTo>
                        <a:pt x="3578" y="24439"/>
                      </a:lnTo>
                      <a:lnTo>
                        <a:pt x="3432" y="24439"/>
                      </a:lnTo>
                      <a:lnTo>
                        <a:pt x="3369" y="24523"/>
                      </a:lnTo>
                      <a:lnTo>
                        <a:pt x="3369" y="24607"/>
                      </a:lnTo>
                      <a:lnTo>
                        <a:pt x="3432" y="24669"/>
                      </a:lnTo>
                      <a:lnTo>
                        <a:pt x="3452" y="24920"/>
                      </a:lnTo>
                      <a:lnTo>
                        <a:pt x="3494" y="24983"/>
                      </a:lnTo>
                      <a:lnTo>
                        <a:pt x="3557" y="24983"/>
                      </a:lnTo>
                      <a:lnTo>
                        <a:pt x="3641" y="24941"/>
                      </a:lnTo>
                      <a:lnTo>
                        <a:pt x="3683" y="24983"/>
                      </a:lnTo>
                      <a:lnTo>
                        <a:pt x="3641" y="25046"/>
                      </a:lnTo>
                      <a:lnTo>
                        <a:pt x="3599" y="25088"/>
                      </a:lnTo>
                      <a:lnTo>
                        <a:pt x="3683" y="25151"/>
                      </a:lnTo>
                      <a:lnTo>
                        <a:pt x="3683" y="25192"/>
                      </a:lnTo>
                      <a:lnTo>
                        <a:pt x="3662" y="25255"/>
                      </a:lnTo>
                      <a:lnTo>
                        <a:pt x="3557" y="25234"/>
                      </a:lnTo>
                      <a:lnTo>
                        <a:pt x="3411" y="25276"/>
                      </a:lnTo>
                      <a:lnTo>
                        <a:pt x="3264" y="25381"/>
                      </a:lnTo>
                      <a:lnTo>
                        <a:pt x="3243" y="25423"/>
                      </a:lnTo>
                      <a:lnTo>
                        <a:pt x="3306" y="25485"/>
                      </a:lnTo>
                      <a:lnTo>
                        <a:pt x="3452" y="25423"/>
                      </a:lnTo>
                      <a:lnTo>
                        <a:pt x="3536" y="25465"/>
                      </a:lnTo>
                      <a:lnTo>
                        <a:pt x="3452" y="25485"/>
                      </a:lnTo>
                      <a:lnTo>
                        <a:pt x="3432" y="25548"/>
                      </a:lnTo>
                      <a:lnTo>
                        <a:pt x="3515" y="25632"/>
                      </a:lnTo>
                      <a:lnTo>
                        <a:pt x="3662" y="25590"/>
                      </a:lnTo>
                      <a:lnTo>
                        <a:pt x="3829" y="25465"/>
                      </a:lnTo>
                      <a:lnTo>
                        <a:pt x="3934" y="25297"/>
                      </a:lnTo>
                      <a:lnTo>
                        <a:pt x="4038" y="25297"/>
                      </a:lnTo>
                      <a:lnTo>
                        <a:pt x="4143" y="25213"/>
                      </a:lnTo>
                      <a:lnTo>
                        <a:pt x="4164" y="25109"/>
                      </a:lnTo>
                      <a:lnTo>
                        <a:pt x="4185" y="25088"/>
                      </a:lnTo>
                      <a:lnTo>
                        <a:pt x="4206" y="25172"/>
                      </a:lnTo>
                      <a:lnTo>
                        <a:pt x="4143" y="25339"/>
                      </a:lnTo>
                      <a:lnTo>
                        <a:pt x="4038" y="25402"/>
                      </a:lnTo>
                      <a:lnTo>
                        <a:pt x="3913" y="25465"/>
                      </a:lnTo>
                      <a:lnTo>
                        <a:pt x="3892" y="25548"/>
                      </a:lnTo>
                      <a:lnTo>
                        <a:pt x="3955" y="25611"/>
                      </a:lnTo>
                      <a:lnTo>
                        <a:pt x="4038" y="25590"/>
                      </a:lnTo>
                      <a:lnTo>
                        <a:pt x="4164" y="25590"/>
                      </a:lnTo>
                      <a:lnTo>
                        <a:pt x="4268" y="25611"/>
                      </a:lnTo>
                      <a:lnTo>
                        <a:pt x="4122" y="25611"/>
                      </a:lnTo>
                      <a:lnTo>
                        <a:pt x="4017" y="25674"/>
                      </a:lnTo>
                      <a:lnTo>
                        <a:pt x="4017" y="25820"/>
                      </a:lnTo>
                      <a:lnTo>
                        <a:pt x="4059" y="25967"/>
                      </a:lnTo>
                      <a:lnTo>
                        <a:pt x="4017" y="25988"/>
                      </a:lnTo>
                      <a:lnTo>
                        <a:pt x="3976" y="25904"/>
                      </a:lnTo>
                      <a:lnTo>
                        <a:pt x="3976" y="25757"/>
                      </a:lnTo>
                      <a:lnTo>
                        <a:pt x="3913" y="25674"/>
                      </a:lnTo>
                      <a:lnTo>
                        <a:pt x="3850" y="25716"/>
                      </a:lnTo>
                      <a:lnTo>
                        <a:pt x="3578" y="25904"/>
                      </a:lnTo>
                      <a:lnTo>
                        <a:pt x="3536" y="25988"/>
                      </a:lnTo>
                      <a:lnTo>
                        <a:pt x="3369" y="26071"/>
                      </a:lnTo>
                      <a:lnTo>
                        <a:pt x="3327" y="26134"/>
                      </a:lnTo>
                      <a:lnTo>
                        <a:pt x="3348" y="26218"/>
                      </a:lnTo>
                      <a:lnTo>
                        <a:pt x="3348" y="26301"/>
                      </a:lnTo>
                      <a:lnTo>
                        <a:pt x="3369" y="26322"/>
                      </a:lnTo>
                      <a:lnTo>
                        <a:pt x="3452" y="26281"/>
                      </a:lnTo>
                      <a:lnTo>
                        <a:pt x="3557" y="26218"/>
                      </a:lnTo>
                      <a:lnTo>
                        <a:pt x="3599" y="26113"/>
                      </a:lnTo>
                      <a:lnTo>
                        <a:pt x="3662" y="26134"/>
                      </a:lnTo>
                      <a:lnTo>
                        <a:pt x="3704" y="26197"/>
                      </a:lnTo>
                      <a:lnTo>
                        <a:pt x="3892" y="26218"/>
                      </a:lnTo>
                      <a:lnTo>
                        <a:pt x="3871" y="26239"/>
                      </a:lnTo>
                      <a:lnTo>
                        <a:pt x="3766" y="26218"/>
                      </a:lnTo>
                      <a:lnTo>
                        <a:pt x="3599" y="26218"/>
                      </a:lnTo>
                      <a:lnTo>
                        <a:pt x="3536" y="26281"/>
                      </a:lnTo>
                      <a:lnTo>
                        <a:pt x="3536" y="26322"/>
                      </a:lnTo>
                      <a:lnTo>
                        <a:pt x="3557" y="26385"/>
                      </a:lnTo>
                      <a:lnTo>
                        <a:pt x="3473" y="26406"/>
                      </a:lnTo>
                      <a:lnTo>
                        <a:pt x="3432" y="26385"/>
                      </a:lnTo>
                      <a:lnTo>
                        <a:pt x="3264" y="26427"/>
                      </a:lnTo>
                      <a:lnTo>
                        <a:pt x="3264" y="26490"/>
                      </a:lnTo>
                      <a:lnTo>
                        <a:pt x="3390" y="26490"/>
                      </a:lnTo>
                      <a:lnTo>
                        <a:pt x="3473" y="26532"/>
                      </a:lnTo>
                      <a:lnTo>
                        <a:pt x="3578" y="26532"/>
                      </a:lnTo>
                      <a:lnTo>
                        <a:pt x="3515" y="26594"/>
                      </a:lnTo>
                      <a:lnTo>
                        <a:pt x="3390" y="26594"/>
                      </a:lnTo>
                      <a:lnTo>
                        <a:pt x="3327" y="26532"/>
                      </a:lnTo>
                      <a:lnTo>
                        <a:pt x="3222" y="26553"/>
                      </a:lnTo>
                      <a:lnTo>
                        <a:pt x="3180" y="26657"/>
                      </a:lnTo>
                      <a:lnTo>
                        <a:pt x="3243" y="26720"/>
                      </a:lnTo>
                      <a:lnTo>
                        <a:pt x="3327" y="26720"/>
                      </a:lnTo>
                      <a:lnTo>
                        <a:pt x="3452" y="26699"/>
                      </a:lnTo>
                      <a:lnTo>
                        <a:pt x="3536" y="26741"/>
                      </a:lnTo>
                      <a:lnTo>
                        <a:pt x="3683" y="26741"/>
                      </a:lnTo>
                      <a:lnTo>
                        <a:pt x="3662" y="26804"/>
                      </a:lnTo>
                      <a:lnTo>
                        <a:pt x="3557" y="26825"/>
                      </a:lnTo>
                      <a:lnTo>
                        <a:pt x="3452" y="26804"/>
                      </a:lnTo>
                      <a:lnTo>
                        <a:pt x="3432" y="26825"/>
                      </a:lnTo>
                      <a:lnTo>
                        <a:pt x="3452" y="26845"/>
                      </a:lnTo>
                      <a:lnTo>
                        <a:pt x="3662" y="26845"/>
                      </a:lnTo>
                      <a:lnTo>
                        <a:pt x="3662" y="26908"/>
                      </a:lnTo>
                      <a:lnTo>
                        <a:pt x="3536" y="26929"/>
                      </a:lnTo>
                      <a:lnTo>
                        <a:pt x="3390" y="26908"/>
                      </a:lnTo>
                      <a:lnTo>
                        <a:pt x="3327" y="26845"/>
                      </a:lnTo>
                      <a:lnTo>
                        <a:pt x="3264" y="26908"/>
                      </a:lnTo>
                      <a:lnTo>
                        <a:pt x="3327" y="27013"/>
                      </a:lnTo>
                      <a:lnTo>
                        <a:pt x="3452" y="27076"/>
                      </a:lnTo>
                      <a:lnTo>
                        <a:pt x="3473" y="27013"/>
                      </a:lnTo>
                      <a:lnTo>
                        <a:pt x="3557" y="27013"/>
                      </a:lnTo>
                      <a:lnTo>
                        <a:pt x="3641" y="27055"/>
                      </a:lnTo>
                      <a:lnTo>
                        <a:pt x="3787" y="27034"/>
                      </a:lnTo>
                      <a:lnTo>
                        <a:pt x="3850" y="27076"/>
                      </a:lnTo>
                      <a:lnTo>
                        <a:pt x="3766" y="27117"/>
                      </a:lnTo>
                      <a:lnTo>
                        <a:pt x="3766" y="27159"/>
                      </a:lnTo>
                      <a:lnTo>
                        <a:pt x="3871" y="27159"/>
                      </a:lnTo>
                      <a:lnTo>
                        <a:pt x="3892" y="27243"/>
                      </a:lnTo>
                      <a:lnTo>
                        <a:pt x="4026" y="27276"/>
                      </a:lnTo>
                      <a:lnTo>
                        <a:pt x="3976" y="27285"/>
                      </a:lnTo>
                      <a:lnTo>
                        <a:pt x="3871" y="27285"/>
                      </a:lnTo>
                      <a:lnTo>
                        <a:pt x="3787" y="27369"/>
                      </a:lnTo>
                      <a:lnTo>
                        <a:pt x="3787" y="27431"/>
                      </a:lnTo>
                      <a:lnTo>
                        <a:pt x="3871" y="27473"/>
                      </a:lnTo>
                      <a:lnTo>
                        <a:pt x="3913" y="27431"/>
                      </a:lnTo>
                      <a:lnTo>
                        <a:pt x="3976" y="27389"/>
                      </a:lnTo>
                      <a:lnTo>
                        <a:pt x="3996" y="27452"/>
                      </a:lnTo>
                      <a:lnTo>
                        <a:pt x="4017" y="27452"/>
                      </a:lnTo>
                      <a:lnTo>
                        <a:pt x="4080" y="27369"/>
                      </a:lnTo>
                      <a:lnTo>
                        <a:pt x="4185" y="27306"/>
                      </a:lnTo>
                      <a:lnTo>
                        <a:pt x="4185" y="27369"/>
                      </a:lnTo>
                      <a:lnTo>
                        <a:pt x="4164" y="27410"/>
                      </a:lnTo>
                      <a:lnTo>
                        <a:pt x="4164" y="27473"/>
                      </a:lnTo>
                      <a:lnTo>
                        <a:pt x="4206" y="27494"/>
                      </a:lnTo>
                      <a:lnTo>
                        <a:pt x="4289" y="27557"/>
                      </a:lnTo>
                      <a:lnTo>
                        <a:pt x="4373" y="27557"/>
                      </a:lnTo>
                      <a:lnTo>
                        <a:pt x="4499" y="27369"/>
                      </a:lnTo>
                      <a:lnTo>
                        <a:pt x="4520" y="27159"/>
                      </a:lnTo>
                      <a:lnTo>
                        <a:pt x="4582" y="27055"/>
                      </a:lnTo>
                      <a:lnTo>
                        <a:pt x="4645" y="27034"/>
                      </a:lnTo>
                      <a:lnTo>
                        <a:pt x="4645" y="27097"/>
                      </a:lnTo>
                      <a:lnTo>
                        <a:pt x="4603" y="27159"/>
                      </a:lnTo>
                      <a:lnTo>
                        <a:pt x="4603" y="27306"/>
                      </a:lnTo>
                      <a:lnTo>
                        <a:pt x="4499" y="27473"/>
                      </a:lnTo>
                      <a:lnTo>
                        <a:pt x="4415" y="27557"/>
                      </a:lnTo>
                      <a:lnTo>
                        <a:pt x="4436" y="27599"/>
                      </a:lnTo>
                      <a:lnTo>
                        <a:pt x="4582" y="27599"/>
                      </a:lnTo>
                      <a:lnTo>
                        <a:pt x="4687" y="27578"/>
                      </a:lnTo>
                      <a:lnTo>
                        <a:pt x="4708" y="27599"/>
                      </a:lnTo>
                      <a:lnTo>
                        <a:pt x="4624" y="27682"/>
                      </a:lnTo>
                      <a:lnTo>
                        <a:pt x="4582" y="27808"/>
                      </a:lnTo>
                      <a:lnTo>
                        <a:pt x="4415" y="27913"/>
                      </a:lnTo>
                      <a:lnTo>
                        <a:pt x="4415" y="27975"/>
                      </a:lnTo>
                      <a:lnTo>
                        <a:pt x="4499" y="28122"/>
                      </a:lnTo>
                      <a:lnTo>
                        <a:pt x="4624" y="28185"/>
                      </a:lnTo>
                      <a:lnTo>
                        <a:pt x="4708" y="28122"/>
                      </a:lnTo>
                      <a:lnTo>
                        <a:pt x="4792" y="28122"/>
                      </a:lnTo>
                      <a:lnTo>
                        <a:pt x="4812" y="28226"/>
                      </a:lnTo>
                      <a:lnTo>
                        <a:pt x="4875" y="28331"/>
                      </a:lnTo>
                      <a:lnTo>
                        <a:pt x="4875" y="28415"/>
                      </a:lnTo>
                      <a:lnTo>
                        <a:pt x="4812" y="28415"/>
                      </a:lnTo>
                      <a:lnTo>
                        <a:pt x="4771" y="28310"/>
                      </a:lnTo>
                      <a:lnTo>
                        <a:pt x="4708" y="28310"/>
                      </a:lnTo>
                      <a:lnTo>
                        <a:pt x="4708" y="28415"/>
                      </a:lnTo>
                      <a:lnTo>
                        <a:pt x="4812" y="28561"/>
                      </a:lnTo>
                      <a:lnTo>
                        <a:pt x="4938" y="28498"/>
                      </a:lnTo>
                      <a:lnTo>
                        <a:pt x="5085" y="28436"/>
                      </a:lnTo>
                      <a:lnTo>
                        <a:pt x="5147" y="28352"/>
                      </a:lnTo>
                      <a:lnTo>
                        <a:pt x="5147" y="28352"/>
                      </a:lnTo>
                      <a:lnTo>
                        <a:pt x="5126" y="28519"/>
                      </a:lnTo>
                      <a:lnTo>
                        <a:pt x="5022" y="28750"/>
                      </a:lnTo>
                      <a:lnTo>
                        <a:pt x="5043" y="28938"/>
                      </a:lnTo>
                      <a:lnTo>
                        <a:pt x="5126" y="28959"/>
                      </a:lnTo>
                      <a:lnTo>
                        <a:pt x="20087" y="30444"/>
                      </a:lnTo>
                      <a:lnTo>
                        <a:pt x="20212" y="30507"/>
                      </a:lnTo>
                      <a:lnTo>
                        <a:pt x="20359" y="30507"/>
                      </a:lnTo>
                      <a:lnTo>
                        <a:pt x="20484" y="30612"/>
                      </a:lnTo>
                      <a:lnTo>
                        <a:pt x="20484" y="30674"/>
                      </a:lnTo>
                      <a:lnTo>
                        <a:pt x="20568" y="30737"/>
                      </a:lnTo>
                      <a:lnTo>
                        <a:pt x="20589" y="30779"/>
                      </a:lnTo>
                      <a:lnTo>
                        <a:pt x="20694" y="30821"/>
                      </a:lnTo>
                      <a:lnTo>
                        <a:pt x="20714" y="30842"/>
                      </a:lnTo>
                      <a:lnTo>
                        <a:pt x="20840" y="30884"/>
                      </a:lnTo>
                      <a:lnTo>
                        <a:pt x="20903" y="30946"/>
                      </a:lnTo>
                      <a:lnTo>
                        <a:pt x="20945" y="30946"/>
                      </a:lnTo>
                      <a:lnTo>
                        <a:pt x="21049" y="30926"/>
                      </a:lnTo>
                      <a:lnTo>
                        <a:pt x="21133" y="30946"/>
                      </a:lnTo>
                      <a:lnTo>
                        <a:pt x="21238" y="30946"/>
                      </a:lnTo>
                      <a:lnTo>
                        <a:pt x="21363" y="31051"/>
                      </a:lnTo>
                      <a:lnTo>
                        <a:pt x="21447" y="31051"/>
                      </a:lnTo>
                      <a:lnTo>
                        <a:pt x="21510" y="31198"/>
                      </a:lnTo>
                      <a:lnTo>
                        <a:pt x="21719" y="31239"/>
                      </a:lnTo>
                      <a:lnTo>
                        <a:pt x="21823" y="31260"/>
                      </a:lnTo>
                      <a:lnTo>
                        <a:pt x="21886" y="31344"/>
                      </a:lnTo>
                      <a:lnTo>
                        <a:pt x="21970" y="31407"/>
                      </a:lnTo>
                      <a:lnTo>
                        <a:pt x="22158" y="31407"/>
                      </a:lnTo>
                      <a:lnTo>
                        <a:pt x="22263" y="31344"/>
                      </a:lnTo>
                      <a:lnTo>
                        <a:pt x="22305" y="31407"/>
                      </a:lnTo>
                      <a:lnTo>
                        <a:pt x="22367" y="31511"/>
                      </a:lnTo>
                      <a:lnTo>
                        <a:pt x="22618" y="31532"/>
                      </a:lnTo>
                      <a:lnTo>
                        <a:pt x="22681" y="31574"/>
                      </a:lnTo>
                      <a:lnTo>
                        <a:pt x="22807" y="31616"/>
                      </a:lnTo>
                      <a:lnTo>
                        <a:pt x="22890" y="31658"/>
                      </a:lnTo>
                      <a:lnTo>
                        <a:pt x="25192" y="32725"/>
                      </a:lnTo>
                      <a:lnTo>
                        <a:pt x="25339" y="32913"/>
                      </a:lnTo>
                      <a:lnTo>
                        <a:pt x="25694" y="33206"/>
                      </a:lnTo>
                      <a:lnTo>
                        <a:pt x="26050" y="34985"/>
                      </a:lnTo>
                      <a:lnTo>
                        <a:pt x="26008" y="35738"/>
                      </a:lnTo>
                      <a:lnTo>
                        <a:pt x="25945" y="35864"/>
                      </a:lnTo>
                      <a:lnTo>
                        <a:pt x="25903" y="36010"/>
                      </a:lnTo>
                      <a:lnTo>
                        <a:pt x="25820" y="36136"/>
                      </a:lnTo>
                      <a:lnTo>
                        <a:pt x="25611" y="36240"/>
                      </a:lnTo>
                      <a:lnTo>
                        <a:pt x="25506" y="36366"/>
                      </a:lnTo>
                      <a:lnTo>
                        <a:pt x="25611" y="36554"/>
                      </a:lnTo>
                      <a:lnTo>
                        <a:pt x="27598" y="36031"/>
                      </a:lnTo>
                      <a:lnTo>
                        <a:pt x="27849" y="35947"/>
                      </a:lnTo>
                      <a:lnTo>
                        <a:pt x="27912" y="35654"/>
                      </a:lnTo>
                      <a:lnTo>
                        <a:pt x="28979" y="35340"/>
                      </a:lnTo>
                      <a:lnTo>
                        <a:pt x="29461" y="34985"/>
                      </a:lnTo>
                      <a:lnTo>
                        <a:pt x="29565" y="34901"/>
                      </a:lnTo>
                      <a:lnTo>
                        <a:pt x="29712" y="34880"/>
                      </a:lnTo>
                      <a:lnTo>
                        <a:pt x="29984" y="34650"/>
                      </a:lnTo>
                      <a:lnTo>
                        <a:pt x="30088" y="34545"/>
                      </a:lnTo>
                      <a:lnTo>
                        <a:pt x="30214" y="34483"/>
                      </a:lnTo>
                      <a:lnTo>
                        <a:pt x="30318" y="34378"/>
                      </a:lnTo>
                      <a:lnTo>
                        <a:pt x="30528" y="34357"/>
                      </a:lnTo>
                      <a:lnTo>
                        <a:pt x="32202" y="34378"/>
                      </a:lnTo>
                      <a:lnTo>
                        <a:pt x="32327" y="34252"/>
                      </a:lnTo>
                      <a:lnTo>
                        <a:pt x="32390" y="34252"/>
                      </a:lnTo>
                      <a:lnTo>
                        <a:pt x="32432" y="34190"/>
                      </a:lnTo>
                      <a:lnTo>
                        <a:pt x="32515" y="34190"/>
                      </a:lnTo>
                      <a:lnTo>
                        <a:pt x="32620" y="34231"/>
                      </a:lnTo>
                      <a:lnTo>
                        <a:pt x="32704" y="34169"/>
                      </a:lnTo>
                      <a:lnTo>
                        <a:pt x="32725" y="34085"/>
                      </a:lnTo>
                      <a:lnTo>
                        <a:pt x="32913" y="33876"/>
                      </a:lnTo>
                      <a:lnTo>
                        <a:pt x="32976" y="33855"/>
                      </a:lnTo>
                      <a:lnTo>
                        <a:pt x="33143" y="33667"/>
                      </a:lnTo>
                      <a:lnTo>
                        <a:pt x="33185" y="33541"/>
                      </a:lnTo>
                      <a:lnTo>
                        <a:pt x="33227" y="33415"/>
                      </a:lnTo>
                      <a:lnTo>
                        <a:pt x="33373" y="33332"/>
                      </a:lnTo>
                      <a:lnTo>
                        <a:pt x="33373" y="33227"/>
                      </a:lnTo>
                      <a:lnTo>
                        <a:pt x="33478" y="33102"/>
                      </a:lnTo>
                      <a:lnTo>
                        <a:pt x="33687" y="32871"/>
                      </a:lnTo>
                      <a:lnTo>
                        <a:pt x="33750" y="32767"/>
                      </a:lnTo>
                      <a:lnTo>
                        <a:pt x="33854" y="32662"/>
                      </a:lnTo>
                      <a:lnTo>
                        <a:pt x="33875" y="32662"/>
                      </a:lnTo>
                      <a:lnTo>
                        <a:pt x="33959" y="32704"/>
                      </a:lnTo>
                      <a:lnTo>
                        <a:pt x="34022" y="32788"/>
                      </a:lnTo>
                      <a:lnTo>
                        <a:pt x="34168" y="32767"/>
                      </a:lnTo>
                      <a:lnTo>
                        <a:pt x="34315" y="32809"/>
                      </a:lnTo>
                      <a:lnTo>
                        <a:pt x="34378" y="32767"/>
                      </a:lnTo>
                      <a:lnTo>
                        <a:pt x="34608" y="32976"/>
                      </a:lnTo>
                      <a:lnTo>
                        <a:pt x="34608" y="33143"/>
                      </a:lnTo>
                      <a:lnTo>
                        <a:pt x="34482" y="33876"/>
                      </a:lnTo>
                      <a:lnTo>
                        <a:pt x="34440" y="33959"/>
                      </a:lnTo>
                      <a:lnTo>
                        <a:pt x="34503" y="33959"/>
                      </a:lnTo>
                      <a:lnTo>
                        <a:pt x="34524" y="34043"/>
                      </a:lnTo>
                      <a:lnTo>
                        <a:pt x="34587" y="34085"/>
                      </a:lnTo>
                      <a:lnTo>
                        <a:pt x="34587" y="34190"/>
                      </a:lnTo>
                      <a:lnTo>
                        <a:pt x="34587" y="34252"/>
                      </a:lnTo>
                      <a:lnTo>
                        <a:pt x="34587" y="34294"/>
                      </a:lnTo>
                      <a:lnTo>
                        <a:pt x="34545" y="34357"/>
                      </a:lnTo>
                      <a:lnTo>
                        <a:pt x="34587" y="34378"/>
                      </a:lnTo>
                      <a:lnTo>
                        <a:pt x="34733" y="34399"/>
                      </a:lnTo>
                      <a:lnTo>
                        <a:pt x="34859" y="34378"/>
                      </a:lnTo>
                      <a:lnTo>
                        <a:pt x="34901" y="34462"/>
                      </a:lnTo>
                      <a:lnTo>
                        <a:pt x="34963" y="34483"/>
                      </a:lnTo>
                      <a:lnTo>
                        <a:pt x="35026" y="34399"/>
                      </a:lnTo>
                      <a:lnTo>
                        <a:pt x="35110" y="34462"/>
                      </a:lnTo>
                      <a:lnTo>
                        <a:pt x="35235" y="34441"/>
                      </a:lnTo>
                      <a:lnTo>
                        <a:pt x="35277" y="34336"/>
                      </a:lnTo>
                      <a:lnTo>
                        <a:pt x="35382" y="34231"/>
                      </a:lnTo>
                      <a:lnTo>
                        <a:pt x="35382" y="34231"/>
                      </a:lnTo>
                      <a:lnTo>
                        <a:pt x="35319" y="34336"/>
                      </a:lnTo>
                      <a:lnTo>
                        <a:pt x="35340" y="34336"/>
                      </a:lnTo>
                      <a:lnTo>
                        <a:pt x="35319" y="34378"/>
                      </a:lnTo>
                      <a:lnTo>
                        <a:pt x="35361" y="34399"/>
                      </a:lnTo>
                      <a:lnTo>
                        <a:pt x="35633" y="34336"/>
                      </a:lnTo>
                      <a:lnTo>
                        <a:pt x="35675" y="34252"/>
                      </a:lnTo>
                      <a:lnTo>
                        <a:pt x="35842" y="34252"/>
                      </a:lnTo>
                      <a:lnTo>
                        <a:pt x="35968" y="34127"/>
                      </a:lnTo>
                      <a:lnTo>
                        <a:pt x="36072" y="34085"/>
                      </a:lnTo>
                      <a:lnTo>
                        <a:pt x="36198" y="33918"/>
                      </a:lnTo>
                      <a:lnTo>
                        <a:pt x="36198" y="33980"/>
                      </a:lnTo>
                      <a:lnTo>
                        <a:pt x="36282" y="33939"/>
                      </a:lnTo>
                      <a:lnTo>
                        <a:pt x="36282" y="33980"/>
                      </a:lnTo>
                      <a:lnTo>
                        <a:pt x="36156" y="34127"/>
                      </a:lnTo>
                      <a:lnTo>
                        <a:pt x="36051" y="34148"/>
                      </a:lnTo>
                      <a:lnTo>
                        <a:pt x="35947" y="34294"/>
                      </a:lnTo>
                      <a:lnTo>
                        <a:pt x="36072" y="34336"/>
                      </a:lnTo>
                      <a:lnTo>
                        <a:pt x="36156" y="34231"/>
                      </a:lnTo>
                      <a:lnTo>
                        <a:pt x="36261" y="34231"/>
                      </a:lnTo>
                      <a:lnTo>
                        <a:pt x="36323" y="34273"/>
                      </a:lnTo>
                      <a:lnTo>
                        <a:pt x="36575" y="34294"/>
                      </a:lnTo>
                      <a:lnTo>
                        <a:pt x="36742" y="34294"/>
                      </a:lnTo>
                      <a:lnTo>
                        <a:pt x="36616" y="34357"/>
                      </a:lnTo>
                      <a:lnTo>
                        <a:pt x="36470" y="34378"/>
                      </a:lnTo>
                      <a:lnTo>
                        <a:pt x="36365" y="34399"/>
                      </a:lnTo>
                      <a:lnTo>
                        <a:pt x="36323" y="34483"/>
                      </a:lnTo>
                      <a:lnTo>
                        <a:pt x="36323" y="34545"/>
                      </a:lnTo>
                      <a:lnTo>
                        <a:pt x="36261" y="34483"/>
                      </a:lnTo>
                      <a:lnTo>
                        <a:pt x="36219" y="34378"/>
                      </a:lnTo>
                      <a:lnTo>
                        <a:pt x="36156" y="34357"/>
                      </a:lnTo>
                      <a:lnTo>
                        <a:pt x="35968" y="34399"/>
                      </a:lnTo>
                      <a:lnTo>
                        <a:pt x="35779" y="34545"/>
                      </a:lnTo>
                      <a:lnTo>
                        <a:pt x="35549" y="34587"/>
                      </a:lnTo>
                      <a:lnTo>
                        <a:pt x="35340" y="34713"/>
                      </a:lnTo>
                      <a:lnTo>
                        <a:pt x="35319" y="34817"/>
                      </a:lnTo>
                      <a:lnTo>
                        <a:pt x="35173" y="34922"/>
                      </a:lnTo>
                      <a:lnTo>
                        <a:pt x="35110" y="35110"/>
                      </a:lnTo>
                      <a:lnTo>
                        <a:pt x="35110" y="35236"/>
                      </a:lnTo>
                      <a:lnTo>
                        <a:pt x="35131" y="35340"/>
                      </a:lnTo>
                      <a:lnTo>
                        <a:pt x="35152" y="35445"/>
                      </a:lnTo>
                      <a:lnTo>
                        <a:pt x="35215" y="35424"/>
                      </a:lnTo>
                      <a:lnTo>
                        <a:pt x="35256" y="35445"/>
                      </a:lnTo>
                      <a:lnTo>
                        <a:pt x="35256" y="35592"/>
                      </a:lnTo>
                      <a:lnTo>
                        <a:pt x="35361" y="35654"/>
                      </a:lnTo>
                      <a:lnTo>
                        <a:pt x="35403" y="35612"/>
                      </a:lnTo>
                      <a:lnTo>
                        <a:pt x="35466" y="35654"/>
                      </a:lnTo>
                      <a:lnTo>
                        <a:pt x="35507" y="35612"/>
                      </a:lnTo>
                      <a:lnTo>
                        <a:pt x="35507" y="35508"/>
                      </a:lnTo>
                      <a:lnTo>
                        <a:pt x="35570" y="35487"/>
                      </a:lnTo>
                      <a:lnTo>
                        <a:pt x="35654" y="35487"/>
                      </a:lnTo>
                      <a:lnTo>
                        <a:pt x="35779" y="35382"/>
                      </a:lnTo>
                      <a:lnTo>
                        <a:pt x="35884" y="35340"/>
                      </a:lnTo>
                      <a:lnTo>
                        <a:pt x="36031" y="35131"/>
                      </a:lnTo>
                      <a:lnTo>
                        <a:pt x="36219" y="35006"/>
                      </a:lnTo>
                      <a:lnTo>
                        <a:pt x="36177" y="34964"/>
                      </a:lnTo>
                      <a:lnTo>
                        <a:pt x="36240" y="34817"/>
                      </a:lnTo>
                      <a:lnTo>
                        <a:pt x="36323" y="34817"/>
                      </a:lnTo>
                      <a:lnTo>
                        <a:pt x="36386" y="34755"/>
                      </a:lnTo>
                      <a:lnTo>
                        <a:pt x="36428" y="34755"/>
                      </a:lnTo>
                      <a:lnTo>
                        <a:pt x="36491" y="34880"/>
                      </a:lnTo>
                      <a:lnTo>
                        <a:pt x="36637" y="34901"/>
                      </a:lnTo>
                      <a:lnTo>
                        <a:pt x="36637" y="34859"/>
                      </a:lnTo>
                      <a:lnTo>
                        <a:pt x="36721" y="34859"/>
                      </a:lnTo>
                      <a:lnTo>
                        <a:pt x="36909" y="34755"/>
                      </a:lnTo>
                      <a:lnTo>
                        <a:pt x="37077" y="34692"/>
                      </a:lnTo>
                      <a:lnTo>
                        <a:pt x="37286" y="34650"/>
                      </a:lnTo>
                      <a:lnTo>
                        <a:pt x="37391" y="34650"/>
                      </a:lnTo>
                      <a:lnTo>
                        <a:pt x="37663" y="34483"/>
                      </a:lnTo>
                      <a:lnTo>
                        <a:pt x="37809" y="34441"/>
                      </a:lnTo>
                      <a:lnTo>
                        <a:pt x="37914" y="34441"/>
                      </a:lnTo>
                      <a:lnTo>
                        <a:pt x="37997" y="34462"/>
                      </a:lnTo>
                      <a:lnTo>
                        <a:pt x="38081" y="34399"/>
                      </a:lnTo>
                      <a:lnTo>
                        <a:pt x="38018" y="34357"/>
                      </a:lnTo>
                      <a:lnTo>
                        <a:pt x="37935" y="34357"/>
                      </a:lnTo>
                      <a:lnTo>
                        <a:pt x="37830" y="34294"/>
                      </a:lnTo>
                      <a:lnTo>
                        <a:pt x="37872" y="34294"/>
                      </a:lnTo>
                      <a:lnTo>
                        <a:pt x="37956" y="34273"/>
                      </a:lnTo>
                      <a:lnTo>
                        <a:pt x="37956" y="34231"/>
                      </a:lnTo>
                      <a:lnTo>
                        <a:pt x="37663" y="34169"/>
                      </a:lnTo>
                      <a:lnTo>
                        <a:pt x="37537" y="34148"/>
                      </a:lnTo>
                      <a:lnTo>
                        <a:pt x="37558" y="34085"/>
                      </a:lnTo>
                      <a:lnTo>
                        <a:pt x="37537" y="33980"/>
                      </a:lnTo>
                      <a:lnTo>
                        <a:pt x="37370" y="34085"/>
                      </a:lnTo>
                      <a:lnTo>
                        <a:pt x="37349" y="34148"/>
                      </a:lnTo>
                      <a:lnTo>
                        <a:pt x="37160" y="34106"/>
                      </a:lnTo>
                      <a:lnTo>
                        <a:pt x="37139" y="34064"/>
                      </a:lnTo>
                      <a:lnTo>
                        <a:pt x="36993" y="34022"/>
                      </a:lnTo>
                      <a:lnTo>
                        <a:pt x="36930" y="34043"/>
                      </a:lnTo>
                      <a:lnTo>
                        <a:pt x="36826" y="33980"/>
                      </a:lnTo>
                      <a:lnTo>
                        <a:pt x="36637" y="33980"/>
                      </a:lnTo>
                      <a:lnTo>
                        <a:pt x="36491" y="33876"/>
                      </a:lnTo>
                      <a:lnTo>
                        <a:pt x="36616" y="33834"/>
                      </a:lnTo>
                      <a:lnTo>
                        <a:pt x="36637" y="33750"/>
                      </a:lnTo>
                      <a:lnTo>
                        <a:pt x="36491" y="33750"/>
                      </a:lnTo>
                      <a:lnTo>
                        <a:pt x="36428" y="33708"/>
                      </a:lnTo>
                      <a:lnTo>
                        <a:pt x="36323" y="33708"/>
                      </a:lnTo>
                      <a:lnTo>
                        <a:pt x="36282" y="33541"/>
                      </a:lnTo>
                      <a:lnTo>
                        <a:pt x="36219" y="33499"/>
                      </a:lnTo>
                      <a:lnTo>
                        <a:pt x="36219" y="33332"/>
                      </a:lnTo>
                      <a:lnTo>
                        <a:pt x="36261" y="33227"/>
                      </a:lnTo>
                      <a:lnTo>
                        <a:pt x="36177" y="33143"/>
                      </a:lnTo>
                      <a:lnTo>
                        <a:pt x="36261" y="33039"/>
                      </a:lnTo>
                      <a:lnTo>
                        <a:pt x="36261" y="32997"/>
                      </a:lnTo>
                      <a:lnTo>
                        <a:pt x="36051" y="32997"/>
                      </a:lnTo>
                      <a:lnTo>
                        <a:pt x="36114" y="32913"/>
                      </a:lnTo>
                      <a:lnTo>
                        <a:pt x="36198" y="32913"/>
                      </a:lnTo>
                      <a:lnTo>
                        <a:pt x="36365" y="32620"/>
                      </a:lnTo>
                      <a:lnTo>
                        <a:pt x="36470" y="32558"/>
                      </a:lnTo>
                      <a:lnTo>
                        <a:pt x="36428" y="32474"/>
                      </a:lnTo>
                      <a:lnTo>
                        <a:pt x="36365" y="32474"/>
                      </a:lnTo>
                      <a:lnTo>
                        <a:pt x="36323" y="32411"/>
                      </a:lnTo>
                      <a:lnTo>
                        <a:pt x="36219" y="32411"/>
                      </a:lnTo>
                      <a:lnTo>
                        <a:pt x="36114" y="32495"/>
                      </a:lnTo>
                      <a:lnTo>
                        <a:pt x="35989" y="32558"/>
                      </a:lnTo>
                      <a:lnTo>
                        <a:pt x="35947" y="32474"/>
                      </a:lnTo>
                      <a:lnTo>
                        <a:pt x="35905" y="32369"/>
                      </a:lnTo>
                      <a:lnTo>
                        <a:pt x="35675" y="32307"/>
                      </a:lnTo>
                      <a:lnTo>
                        <a:pt x="35528" y="32286"/>
                      </a:lnTo>
                      <a:lnTo>
                        <a:pt x="35361" y="32307"/>
                      </a:lnTo>
                      <a:lnTo>
                        <a:pt x="35528" y="32244"/>
                      </a:lnTo>
                      <a:lnTo>
                        <a:pt x="35654" y="32265"/>
                      </a:lnTo>
                      <a:lnTo>
                        <a:pt x="35779" y="32244"/>
                      </a:lnTo>
                      <a:lnTo>
                        <a:pt x="35863" y="32181"/>
                      </a:lnTo>
                      <a:lnTo>
                        <a:pt x="35989" y="32244"/>
                      </a:lnTo>
                      <a:lnTo>
                        <a:pt x="36093" y="32307"/>
                      </a:lnTo>
                      <a:lnTo>
                        <a:pt x="36219" y="32307"/>
                      </a:lnTo>
                      <a:lnTo>
                        <a:pt x="36386" y="32202"/>
                      </a:lnTo>
                      <a:lnTo>
                        <a:pt x="36470" y="32202"/>
                      </a:lnTo>
                      <a:lnTo>
                        <a:pt x="36575" y="32097"/>
                      </a:lnTo>
                      <a:lnTo>
                        <a:pt x="36700" y="32076"/>
                      </a:lnTo>
                      <a:lnTo>
                        <a:pt x="36784" y="31867"/>
                      </a:lnTo>
                      <a:lnTo>
                        <a:pt x="36721" y="31825"/>
                      </a:lnTo>
                      <a:lnTo>
                        <a:pt x="36805" y="31783"/>
                      </a:lnTo>
                      <a:lnTo>
                        <a:pt x="36742" y="31721"/>
                      </a:lnTo>
                      <a:lnTo>
                        <a:pt x="36616" y="31658"/>
                      </a:lnTo>
                      <a:lnTo>
                        <a:pt x="36533" y="31658"/>
                      </a:lnTo>
                      <a:lnTo>
                        <a:pt x="36575" y="31637"/>
                      </a:lnTo>
                      <a:lnTo>
                        <a:pt x="36575" y="31616"/>
                      </a:lnTo>
                      <a:lnTo>
                        <a:pt x="36742" y="31637"/>
                      </a:lnTo>
                      <a:lnTo>
                        <a:pt x="36742" y="31574"/>
                      </a:lnTo>
                      <a:lnTo>
                        <a:pt x="36512" y="31449"/>
                      </a:lnTo>
                      <a:lnTo>
                        <a:pt x="36303" y="31365"/>
                      </a:lnTo>
                      <a:lnTo>
                        <a:pt x="35905" y="31365"/>
                      </a:lnTo>
                      <a:lnTo>
                        <a:pt x="35800" y="31428"/>
                      </a:lnTo>
                      <a:lnTo>
                        <a:pt x="35675" y="31428"/>
                      </a:lnTo>
                      <a:lnTo>
                        <a:pt x="35319" y="31553"/>
                      </a:lnTo>
                      <a:lnTo>
                        <a:pt x="35026" y="31616"/>
                      </a:lnTo>
                      <a:lnTo>
                        <a:pt x="34859" y="31679"/>
                      </a:lnTo>
                      <a:lnTo>
                        <a:pt x="34712" y="31721"/>
                      </a:lnTo>
                      <a:lnTo>
                        <a:pt x="34440" y="31867"/>
                      </a:lnTo>
                      <a:lnTo>
                        <a:pt x="34064" y="32139"/>
                      </a:lnTo>
                      <a:lnTo>
                        <a:pt x="33771" y="32390"/>
                      </a:lnTo>
                      <a:lnTo>
                        <a:pt x="33666" y="32453"/>
                      </a:lnTo>
                      <a:lnTo>
                        <a:pt x="33541" y="32579"/>
                      </a:lnTo>
                      <a:lnTo>
                        <a:pt x="33373" y="32767"/>
                      </a:lnTo>
                      <a:lnTo>
                        <a:pt x="33185" y="32892"/>
                      </a:lnTo>
                      <a:lnTo>
                        <a:pt x="32934" y="33018"/>
                      </a:lnTo>
                      <a:lnTo>
                        <a:pt x="32641" y="33143"/>
                      </a:lnTo>
                      <a:lnTo>
                        <a:pt x="32515" y="33143"/>
                      </a:lnTo>
                      <a:lnTo>
                        <a:pt x="32704" y="33102"/>
                      </a:lnTo>
                      <a:lnTo>
                        <a:pt x="33018" y="32976"/>
                      </a:lnTo>
                      <a:lnTo>
                        <a:pt x="33038" y="32892"/>
                      </a:lnTo>
                      <a:lnTo>
                        <a:pt x="33290" y="32725"/>
                      </a:lnTo>
                      <a:lnTo>
                        <a:pt x="33373" y="32599"/>
                      </a:lnTo>
                      <a:lnTo>
                        <a:pt x="33436" y="32453"/>
                      </a:lnTo>
                      <a:lnTo>
                        <a:pt x="33541" y="32411"/>
                      </a:lnTo>
                      <a:lnTo>
                        <a:pt x="33666" y="32286"/>
                      </a:lnTo>
                      <a:lnTo>
                        <a:pt x="33813" y="32202"/>
                      </a:lnTo>
                      <a:lnTo>
                        <a:pt x="33875" y="31993"/>
                      </a:lnTo>
                      <a:lnTo>
                        <a:pt x="34106" y="31888"/>
                      </a:lnTo>
                      <a:lnTo>
                        <a:pt x="34231" y="31679"/>
                      </a:lnTo>
                      <a:lnTo>
                        <a:pt x="34294" y="31658"/>
                      </a:lnTo>
                      <a:lnTo>
                        <a:pt x="34315" y="31595"/>
                      </a:lnTo>
                      <a:lnTo>
                        <a:pt x="34440" y="31532"/>
                      </a:lnTo>
                      <a:lnTo>
                        <a:pt x="34545" y="31491"/>
                      </a:lnTo>
                      <a:lnTo>
                        <a:pt x="34608" y="31386"/>
                      </a:lnTo>
                      <a:lnTo>
                        <a:pt x="34712" y="31344"/>
                      </a:lnTo>
                      <a:lnTo>
                        <a:pt x="34754" y="31386"/>
                      </a:lnTo>
                      <a:lnTo>
                        <a:pt x="34838" y="31365"/>
                      </a:lnTo>
                      <a:lnTo>
                        <a:pt x="34922" y="31239"/>
                      </a:lnTo>
                      <a:lnTo>
                        <a:pt x="35131" y="31239"/>
                      </a:lnTo>
                      <a:lnTo>
                        <a:pt x="35235" y="31177"/>
                      </a:lnTo>
                      <a:lnTo>
                        <a:pt x="35424" y="31177"/>
                      </a:lnTo>
                      <a:lnTo>
                        <a:pt x="35487" y="31072"/>
                      </a:lnTo>
                      <a:lnTo>
                        <a:pt x="35528" y="30946"/>
                      </a:lnTo>
                      <a:lnTo>
                        <a:pt x="35570" y="30905"/>
                      </a:lnTo>
                      <a:lnTo>
                        <a:pt x="35570" y="30821"/>
                      </a:lnTo>
                      <a:lnTo>
                        <a:pt x="35696" y="30758"/>
                      </a:lnTo>
                      <a:lnTo>
                        <a:pt x="35905" y="30591"/>
                      </a:lnTo>
                      <a:lnTo>
                        <a:pt x="36010" y="30549"/>
                      </a:lnTo>
                      <a:lnTo>
                        <a:pt x="36072" y="30507"/>
                      </a:lnTo>
                      <a:lnTo>
                        <a:pt x="36010" y="30444"/>
                      </a:lnTo>
                      <a:lnTo>
                        <a:pt x="36072" y="30382"/>
                      </a:lnTo>
                      <a:lnTo>
                        <a:pt x="36156" y="30319"/>
                      </a:lnTo>
                      <a:lnTo>
                        <a:pt x="36261" y="30423"/>
                      </a:lnTo>
                      <a:lnTo>
                        <a:pt x="36386" y="30486"/>
                      </a:lnTo>
                      <a:lnTo>
                        <a:pt x="36616" y="30444"/>
                      </a:lnTo>
                      <a:lnTo>
                        <a:pt x="36805" y="30528"/>
                      </a:lnTo>
                      <a:lnTo>
                        <a:pt x="36888" y="30528"/>
                      </a:lnTo>
                      <a:lnTo>
                        <a:pt x="36951" y="30549"/>
                      </a:lnTo>
                      <a:lnTo>
                        <a:pt x="37098" y="30486"/>
                      </a:lnTo>
                      <a:lnTo>
                        <a:pt x="37160" y="30549"/>
                      </a:lnTo>
                      <a:lnTo>
                        <a:pt x="37265" y="30549"/>
                      </a:lnTo>
                      <a:lnTo>
                        <a:pt x="37349" y="30507"/>
                      </a:lnTo>
                      <a:lnTo>
                        <a:pt x="37474" y="30591"/>
                      </a:lnTo>
                      <a:lnTo>
                        <a:pt x="37663" y="30612"/>
                      </a:lnTo>
                      <a:lnTo>
                        <a:pt x="37746" y="30570"/>
                      </a:lnTo>
                      <a:lnTo>
                        <a:pt x="37788" y="30570"/>
                      </a:lnTo>
                      <a:lnTo>
                        <a:pt x="37893" y="30633"/>
                      </a:lnTo>
                      <a:lnTo>
                        <a:pt x="38039" y="30674"/>
                      </a:lnTo>
                      <a:lnTo>
                        <a:pt x="38081" y="30633"/>
                      </a:lnTo>
                      <a:lnTo>
                        <a:pt x="38248" y="30716"/>
                      </a:lnTo>
                      <a:lnTo>
                        <a:pt x="38311" y="30716"/>
                      </a:lnTo>
                      <a:lnTo>
                        <a:pt x="38416" y="30674"/>
                      </a:lnTo>
                      <a:lnTo>
                        <a:pt x="38500" y="30695"/>
                      </a:lnTo>
                      <a:lnTo>
                        <a:pt x="38479" y="30737"/>
                      </a:lnTo>
                      <a:lnTo>
                        <a:pt x="38583" y="30779"/>
                      </a:lnTo>
                      <a:lnTo>
                        <a:pt x="38834" y="30695"/>
                      </a:lnTo>
                      <a:lnTo>
                        <a:pt x="38897" y="30695"/>
                      </a:lnTo>
                      <a:lnTo>
                        <a:pt x="39023" y="30633"/>
                      </a:lnTo>
                      <a:lnTo>
                        <a:pt x="39085" y="30674"/>
                      </a:lnTo>
                      <a:lnTo>
                        <a:pt x="39253" y="30674"/>
                      </a:lnTo>
                      <a:lnTo>
                        <a:pt x="39336" y="30716"/>
                      </a:lnTo>
                      <a:lnTo>
                        <a:pt x="39441" y="30674"/>
                      </a:lnTo>
                      <a:lnTo>
                        <a:pt x="39462" y="30591"/>
                      </a:lnTo>
                      <a:lnTo>
                        <a:pt x="39608" y="30591"/>
                      </a:lnTo>
                      <a:lnTo>
                        <a:pt x="39671" y="30528"/>
                      </a:lnTo>
                      <a:lnTo>
                        <a:pt x="39734" y="30570"/>
                      </a:lnTo>
                      <a:lnTo>
                        <a:pt x="39818" y="30465"/>
                      </a:lnTo>
                      <a:lnTo>
                        <a:pt x="39922" y="30402"/>
                      </a:lnTo>
                      <a:lnTo>
                        <a:pt x="39943" y="30361"/>
                      </a:lnTo>
                      <a:lnTo>
                        <a:pt x="40048" y="30382"/>
                      </a:lnTo>
                      <a:lnTo>
                        <a:pt x="40132" y="30214"/>
                      </a:lnTo>
                      <a:lnTo>
                        <a:pt x="40132" y="30110"/>
                      </a:lnTo>
                      <a:lnTo>
                        <a:pt x="40194" y="30110"/>
                      </a:lnTo>
                      <a:lnTo>
                        <a:pt x="40278" y="30047"/>
                      </a:lnTo>
                      <a:lnTo>
                        <a:pt x="40299" y="29963"/>
                      </a:lnTo>
                      <a:lnTo>
                        <a:pt x="40257" y="29942"/>
                      </a:lnTo>
                      <a:lnTo>
                        <a:pt x="40278" y="29879"/>
                      </a:lnTo>
                      <a:lnTo>
                        <a:pt x="40383" y="29879"/>
                      </a:lnTo>
                      <a:lnTo>
                        <a:pt x="40487" y="29858"/>
                      </a:lnTo>
                      <a:lnTo>
                        <a:pt x="40487" y="29775"/>
                      </a:lnTo>
                      <a:lnTo>
                        <a:pt x="40508" y="29754"/>
                      </a:lnTo>
                      <a:lnTo>
                        <a:pt x="40571" y="29838"/>
                      </a:lnTo>
                      <a:lnTo>
                        <a:pt x="40696" y="29858"/>
                      </a:lnTo>
                      <a:lnTo>
                        <a:pt x="40801" y="29775"/>
                      </a:lnTo>
                      <a:lnTo>
                        <a:pt x="40822" y="29838"/>
                      </a:lnTo>
                      <a:lnTo>
                        <a:pt x="40906" y="29838"/>
                      </a:lnTo>
                      <a:lnTo>
                        <a:pt x="40989" y="29775"/>
                      </a:lnTo>
                      <a:lnTo>
                        <a:pt x="41031" y="29838"/>
                      </a:lnTo>
                      <a:lnTo>
                        <a:pt x="41136" y="29796"/>
                      </a:lnTo>
                      <a:lnTo>
                        <a:pt x="41178" y="29754"/>
                      </a:lnTo>
                      <a:lnTo>
                        <a:pt x="41241" y="29754"/>
                      </a:lnTo>
                      <a:lnTo>
                        <a:pt x="41324" y="29649"/>
                      </a:lnTo>
                      <a:lnTo>
                        <a:pt x="41387" y="29649"/>
                      </a:lnTo>
                      <a:lnTo>
                        <a:pt x="41492" y="29545"/>
                      </a:lnTo>
                      <a:lnTo>
                        <a:pt x="41617" y="29545"/>
                      </a:lnTo>
                      <a:lnTo>
                        <a:pt x="41764" y="29440"/>
                      </a:lnTo>
                      <a:lnTo>
                        <a:pt x="41826" y="29356"/>
                      </a:lnTo>
                      <a:lnTo>
                        <a:pt x="41910" y="29356"/>
                      </a:lnTo>
                      <a:lnTo>
                        <a:pt x="41931" y="29252"/>
                      </a:lnTo>
                      <a:lnTo>
                        <a:pt x="41973" y="29147"/>
                      </a:lnTo>
                      <a:lnTo>
                        <a:pt x="41910" y="29126"/>
                      </a:lnTo>
                      <a:lnTo>
                        <a:pt x="41805" y="29147"/>
                      </a:lnTo>
                      <a:lnTo>
                        <a:pt x="41722" y="29105"/>
                      </a:lnTo>
                      <a:lnTo>
                        <a:pt x="41764" y="29105"/>
                      </a:lnTo>
                      <a:lnTo>
                        <a:pt x="41868" y="29126"/>
                      </a:lnTo>
                      <a:lnTo>
                        <a:pt x="41952" y="29105"/>
                      </a:lnTo>
                      <a:lnTo>
                        <a:pt x="41868" y="29001"/>
                      </a:lnTo>
                      <a:lnTo>
                        <a:pt x="41764" y="29001"/>
                      </a:lnTo>
                      <a:lnTo>
                        <a:pt x="41617" y="28917"/>
                      </a:lnTo>
                      <a:lnTo>
                        <a:pt x="41554" y="28812"/>
                      </a:lnTo>
                      <a:lnTo>
                        <a:pt x="41554" y="28812"/>
                      </a:lnTo>
                      <a:lnTo>
                        <a:pt x="41701" y="28896"/>
                      </a:lnTo>
                      <a:lnTo>
                        <a:pt x="41805" y="28833"/>
                      </a:lnTo>
                      <a:lnTo>
                        <a:pt x="41826" y="28729"/>
                      </a:lnTo>
                      <a:lnTo>
                        <a:pt x="41910" y="28708"/>
                      </a:lnTo>
                      <a:lnTo>
                        <a:pt x="41952" y="28603"/>
                      </a:lnTo>
                      <a:lnTo>
                        <a:pt x="41764" y="28540"/>
                      </a:lnTo>
                      <a:lnTo>
                        <a:pt x="41847" y="28478"/>
                      </a:lnTo>
                      <a:lnTo>
                        <a:pt x="41931" y="28498"/>
                      </a:lnTo>
                      <a:lnTo>
                        <a:pt x="42015" y="28415"/>
                      </a:lnTo>
                      <a:lnTo>
                        <a:pt x="41973" y="28331"/>
                      </a:lnTo>
                      <a:lnTo>
                        <a:pt x="41826" y="28268"/>
                      </a:lnTo>
                      <a:lnTo>
                        <a:pt x="41805" y="28164"/>
                      </a:lnTo>
                      <a:lnTo>
                        <a:pt x="41847" y="28122"/>
                      </a:lnTo>
                      <a:lnTo>
                        <a:pt x="41952" y="28185"/>
                      </a:lnTo>
                      <a:lnTo>
                        <a:pt x="41931" y="28101"/>
                      </a:lnTo>
                      <a:lnTo>
                        <a:pt x="41764" y="28017"/>
                      </a:lnTo>
                      <a:lnTo>
                        <a:pt x="41617" y="28017"/>
                      </a:lnTo>
                      <a:lnTo>
                        <a:pt x="41638" y="27954"/>
                      </a:lnTo>
                      <a:lnTo>
                        <a:pt x="41701" y="27913"/>
                      </a:lnTo>
                      <a:lnTo>
                        <a:pt x="41659" y="27871"/>
                      </a:lnTo>
                      <a:lnTo>
                        <a:pt x="41533" y="27871"/>
                      </a:lnTo>
                      <a:lnTo>
                        <a:pt x="41387" y="27954"/>
                      </a:lnTo>
                      <a:lnTo>
                        <a:pt x="41345" y="28059"/>
                      </a:lnTo>
                      <a:lnTo>
                        <a:pt x="41303" y="28101"/>
                      </a:lnTo>
                      <a:lnTo>
                        <a:pt x="41241" y="27996"/>
                      </a:lnTo>
                      <a:lnTo>
                        <a:pt x="41094" y="27996"/>
                      </a:lnTo>
                      <a:lnTo>
                        <a:pt x="41157" y="27913"/>
                      </a:lnTo>
                      <a:lnTo>
                        <a:pt x="41220" y="27913"/>
                      </a:lnTo>
                      <a:lnTo>
                        <a:pt x="41345" y="27808"/>
                      </a:lnTo>
                      <a:lnTo>
                        <a:pt x="41387" y="27703"/>
                      </a:lnTo>
                      <a:lnTo>
                        <a:pt x="41303" y="27536"/>
                      </a:lnTo>
                      <a:lnTo>
                        <a:pt x="41115" y="27473"/>
                      </a:lnTo>
                      <a:lnTo>
                        <a:pt x="40885" y="27494"/>
                      </a:lnTo>
                      <a:lnTo>
                        <a:pt x="40801" y="27536"/>
                      </a:lnTo>
                      <a:lnTo>
                        <a:pt x="40822" y="27557"/>
                      </a:lnTo>
                      <a:lnTo>
                        <a:pt x="40969" y="27557"/>
                      </a:lnTo>
                      <a:lnTo>
                        <a:pt x="41010" y="27578"/>
                      </a:lnTo>
                      <a:lnTo>
                        <a:pt x="40885" y="27578"/>
                      </a:lnTo>
                      <a:lnTo>
                        <a:pt x="40717" y="27557"/>
                      </a:lnTo>
                      <a:lnTo>
                        <a:pt x="40550" y="27641"/>
                      </a:lnTo>
                      <a:lnTo>
                        <a:pt x="40404" y="27661"/>
                      </a:lnTo>
                      <a:lnTo>
                        <a:pt x="40299" y="27787"/>
                      </a:lnTo>
                      <a:lnTo>
                        <a:pt x="40257" y="27892"/>
                      </a:lnTo>
                      <a:lnTo>
                        <a:pt x="40173" y="27892"/>
                      </a:lnTo>
                      <a:lnTo>
                        <a:pt x="40048" y="27996"/>
                      </a:lnTo>
                      <a:lnTo>
                        <a:pt x="39860" y="27996"/>
                      </a:lnTo>
                      <a:lnTo>
                        <a:pt x="39755" y="28205"/>
                      </a:lnTo>
                      <a:lnTo>
                        <a:pt x="39671" y="28205"/>
                      </a:lnTo>
                      <a:lnTo>
                        <a:pt x="39629" y="28268"/>
                      </a:lnTo>
                      <a:lnTo>
                        <a:pt x="39567" y="28268"/>
                      </a:lnTo>
                      <a:lnTo>
                        <a:pt x="39525" y="28185"/>
                      </a:lnTo>
                      <a:lnTo>
                        <a:pt x="39608" y="28101"/>
                      </a:lnTo>
                      <a:lnTo>
                        <a:pt x="39671" y="28122"/>
                      </a:lnTo>
                      <a:lnTo>
                        <a:pt x="39713" y="28059"/>
                      </a:lnTo>
                      <a:lnTo>
                        <a:pt x="39462" y="27871"/>
                      </a:lnTo>
                      <a:lnTo>
                        <a:pt x="39441" y="27808"/>
                      </a:lnTo>
                      <a:lnTo>
                        <a:pt x="39357" y="27787"/>
                      </a:lnTo>
                      <a:lnTo>
                        <a:pt x="39399" y="27745"/>
                      </a:lnTo>
                      <a:lnTo>
                        <a:pt x="39399" y="27641"/>
                      </a:lnTo>
                      <a:lnTo>
                        <a:pt x="39525" y="27850"/>
                      </a:lnTo>
                      <a:lnTo>
                        <a:pt x="39734" y="27975"/>
                      </a:lnTo>
                      <a:lnTo>
                        <a:pt x="39776" y="27913"/>
                      </a:lnTo>
                      <a:lnTo>
                        <a:pt x="39818" y="27808"/>
                      </a:lnTo>
                      <a:lnTo>
                        <a:pt x="39943" y="27808"/>
                      </a:lnTo>
                      <a:lnTo>
                        <a:pt x="40027" y="27745"/>
                      </a:lnTo>
                      <a:lnTo>
                        <a:pt x="40194" y="27641"/>
                      </a:lnTo>
                      <a:lnTo>
                        <a:pt x="40404" y="27578"/>
                      </a:lnTo>
                      <a:lnTo>
                        <a:pt x="40613" y="27557"/>
                      </a:lnTo>
                      <a:lnTo>
                        <a:pt x="40592" y="27494"/>
                      </a:lnTo>
                      <a:lnTo>
                        <a:pt x="40508" y="27473"/>
                      </a:lnTo>
                      <a:lnTo>
                        <a:pt x="40613" y="27473"/>
                      </a:lnTo>
                      <a:lnTo>
                        <a:pt x="40717" y="27369"/>
                      </a:lnTo>
                      <a:lnTo>
                        <a:pt x="40906" y="27285"/>
                      </a:lnTo>
                      <a:lnTo>
                        <a:pt x="40969" y="27348"/>
                      </a:lnTo>
                      <a:lnTo>
                        <a:pt x="41199" y="27285"/>
                      </a:lnTo>
                      <a:lnTo>
                        <a:pt x="41199" y="27243"/>
                      </a:lnTo>
                      <a:lnTo>
                        <a:pt x="41387" y="27222"/>
                      </a:lnTo>
                      <a:lnTo>
                        <a:pt x="41282" y="27117"/>
                      </a:lnTo>
                      <a:lnTo>
                        <a:pt x="41010" y="27034"/>
                      </a:lnTo>
                      <a:lnTo>
                        <a:pt x="41073" y="26971"/>
                      </a:lnTo>
                      <a:lnTo>
                        <a:pt x="41136" y="26971"/>
                      </a:lnTo>
                      <a:lnTo>
                        <a:pt x="41199" y="26866"/>
                      </a:lnTo>
                      <a:lnTo>
                        <a:pt x="41115" y="26845"/>
                      </a:lnTo>
                      <a:lnTo>
                        <a:pt x="40969" y="26908"/>
                      </a:lnTo>
                      <a:lnTo>
                        <a:pt x="40885" y="27013"/>
                      </a:lnTo>
                      <a:lnTo>
                        <a:pt x="40759" y="26929"/>
                      </a:lnTo>
                      <a:lnTo>
                        <a:pt x="40613" y="26950"/>
                      </a:lnTo>
                      <a:lnTo>
                        <a:pt x="40592" y="26866"/>
                      </a:lnTo>
                      <a:lnTo>
                        <a:pt x="40676" y="26845"/>
                      </a:lnTo>
                      <a:lnTo>
                        <a:pt x="40676" y="26657"/>
                      </a:lnTo>
                      <a:lnTo>
                        <a:pt x="40696" y="26615"/>
                      </a:lnTo>
                      <a:lnTo>
                        <a:pt x="40550" y="26720"/>
                      </a:lnTo>
                      <a:lnTo>
                        <a:pt x="40550" y="26657"/>
                      </a:lnTo>
                      <a:lnTo>
                        <a:pt x="40592" y="26615"/>
                      </a:lnTo>
                      <a:lnTo>
                        <a:pt x="40550" y="26594"/>
                      </a:lnTo>
                      <a:lnTo>
                        <a:pt x="40341" y="26762"/>
                      </a:lnTo>
                      <a:lnTo>
                        <a:pt x="40257" y="26845"/>
                      </a:lnTo>
                      <a:lnTo>
                        <a:pt x="40194" y="26845"/>
                      </a:lnTo>
                      <a:lnTo>
                        <a:pt x="40278" y="26762"/>
                      </a:lnTo>
                      <a:lnTo>
                        <a:pt x="40445" y="26636"/>
                      </a:lnTo>
                      <a:lnTo>
                        <a:pt x="40383" y="26594"/>
                      </a:lnTo>
                      <a:lnTo>
                        <a:pt x="40236" y="26657"/>
                      </a:lnTo>
                      <a:lnTo>
                        <a:pt x="40194" y="26636"/>
                      </a:lnTo>
                      <a:lnTo>
                        <a:pt x="40257" y="26594"/>
                      </a:lnTo>
                      <a:lnTo>
                        <a:pt x="40341" y="26532"/>
                      </a:lnTo>
                      <a:lnTo>
                        <a:pt x="40341" y="26490"/>
                      </a:lnTo>
                      <a:lnTo>
                        <a:pt x="40194" y="26511"/>
                      </a:lnTo>
                      <a:lnTo>
                        <a:pt x="40090" y="26615"/>
                      </a:lnTo>
                      <a:lnTo>
                        <a:pt x="39985" y="26741"/>
                      </a:lnTo>
                      <a:lnTo>
                        <a:pt x="39943" y="26720"/>
                      </a:lnTo>
                      <a:lnTo>
                        <a:pt x="39985" y="26615"/>
                      </a:lnTo>
                      <a:lnTo>
                        <a:pt x="40090" y="26532"/>
                      </a:lnTo>
                      <a:lnTo>
                        <a:pt x="40090" y="26490"/>
                      </a:lnTo>
                      <a:lnTo>
                        <a:pt x="40027" y="26490"/>
                      </a:lnTo>
                      <a:lnTo>
                        <a:pt x="39818" y="26699"/>
                      </a:lnTo>
                      <a:lnTo>
                        <a:pt x="39713" y="26720"/>
                      </a:lnTo>
                      <a:lnTo>
                        <a:pt x="39608" y="26636"/>
                      </a:lnTo>
                      <a:lnTo>
                        <a:pt x="39734" y="26657"/>
                      </a:lnTo>
                      <a:lnTo>
                        <a:pt x="39839" y="26594"/>
                      </a:lnTo>
                      <a:lnTo>
                        <a:pt x="40027" y="26343"/>
                      </a:lnTo>
                      <a:lnTo>
                        <a:pt x="40152" y="26281"/>
                      </a:lnTo>
                      <a:lnTo>
                        <a:pt x="40069" y="26197"/>
                      </a:lnTo>
                      <a:lnTo>
                        <a:pt x="40090" y="26092"/>
                      </a:lnTo>
                      <a:lnTo>
                        <a:pt x="40069" y="26071"/>
                      </a:lnTo>
                      <a:lnTo>
                        <a:pt x="39964" y="26218"/>
                      </a:lnTo>
                      <a:lnTo>
                        <a:pt x="39922" y="26218"/>
                      </a:lnTo>
                      <a:lnTo>
                        <a:pt x="39922" y="26176"/>
                      </a:lnTo>
                      <a:lnTo>
                        <a:pt x="39964" y="26092"/>
                      </a:lnTo>
                      <a:lnTo>
                        <a:pt x="39964" y="25925"/>
                      </a:lnTo>
                      <a:lnTo>
                        <a:pt x="39880" y="25904"/>
                      </a:lnTo>
                      <a:lnTo>
                        <a:pt x="39860" y="25883"/>
                      </a:lnTo>
                      <a:lnTo>
                        <a:pt x="39755" y="25967"/>
                      </a:lnTo>
                      <a:lnTo>
                        <a:pt x="39734" y="25904"/>
                      </a:lnTo>
                      <a:lnTo>
                        <a:pt x="39755" y="25820"/>
                      </a:lnTo>
                      <a:lnTo>
                        <a:pt x="39734" y="25799"/>
                      </a:lnTo>
                      <a:lnTo>
                        <a:pt x="39650" y="25799"/>
                      </a:lnTo>
                      <a:lnTo>
                        <a:pt x="39713" y="25757"/>
                      </a:lnTo>
                      <a:lnTo>
                        <a:pt x="39650" y="25695"/>
                      </a:lnTo>
                      <a:lnTo>
                        <a:pt x="39650" y="25611"/>
                      </a:lnTo>
                      <a:lnTo>
                        <a:pt x="39608" y="25611"/>
                      </a:lnTo>
                      <a:lnTo>
                        <a:pt x="39441" y="25653"/>
                      </a:lnTo>
                      <a:lnTo>
                        <a:pt x="39441" y="25695"/>
                      </a:lnTo>
                      <a:lnTo>
                        <a:pt x="39357" y="25716"/>
                      </a:lnTo>
                      <a:lnTo>
                        <a:pt x="39148" y="25674"/>
                      </a:lnTo>
                      <a:lnTo>
                        <a:pt x="39316" y="25674"/>
                      </a:lnTo>
                      <a:lnTo>
                        <a:pt x="39357" y="25590"/>
                      </a:lnTo>
                      <a:lnTo>
                        <a:pt x="39504" y="25569"/>
                      </a:lnTo>
                      <a:lnTo>
                        <a:pt x="39525" y="25506"/>
                      </a:lnTo>
                      <a:lnTo>
                        <a:pt x="39462" y="25444"/>
                      </a:lnTo>
                      <a:lnTo>
                        <a:pt x="39357" y="25339"/>
                      </a:lnTo>
                      <a:lnTo>
                        <a:pt x="39357" y="25234"/>
                      </a:lnTo>
                      <a:lnTo>
                        <a:pt x="39211" y="25151"/>
                      </a:lnTo>
                      <a:lnTo>
                        <a:pt x="39357" y="25151"/>
                      </a:lnTo>
                      <a:lnTo>
                        <a:pt x="39525" y="25234"/>
                      </a:lnTo>
                      <a:lnTo>
                        <a:pt x="39650" y="25234"/>
                      </a:lnTo>
                      <a:lnTo>
                        <a:pt x="39650" y="25151"/>
                      </a:lnTo>
                      <a:lnTo>
                        <a:pt x="39546" y="25088"/>
                      </a:lnTo>
                      <a:lnTo>
                        <a:pt x="39567" y="25046"/>
                      </a:lnTo>
                      <a:lnTo>
                        <a:pt x="39650" y="25067"/>
                      </a:lnTo>
                      <a:lnTo>
                        <a:pt x="39776" y="24962"/>
                      </a:lnTo>
                      <a:lnTo>
                        <a:pt x="39860" y="24920"/>
                      </a:lnTo>
                      <a:lnTo>
                        <a:pt x="39880" y="24816"/>
                      </a:lnTo>
                      <a:lnTo>
                        <a:pt x="39776" y="24711"/>
                      </a:lnTo>
                      <a:lnTo>
                        <a:pt x="39713" y="24732"/>
                      </a:lnTo>
                      <a:lnTo>
                        <a:pt x="39608" y="24711"/>
                      </a:lnTo>
                      <a:lnTo>
                        <a:pt x="39671" y="24648"/>
                      </a:lnTo>
                      <a:lnTo>
                        <a:pt x="39713" y="24565"/>
                      </a:lnTo>
                      <a:lnTo>
                        <a:pt x="39650" y="24523"/>
                      </a:lnTo>
                      <a:lnTo>
                        <a:pt x="39525" y="24523"/>
                      </a:lnTo>
                      <a:lnTo>
                        <a:pt x="39462" y="24502"/>
                      </a:lnTo>
                      <a:lnTo>
                        <a:pt x="39399" y="24523"/>
                      </a:lnTo>
                      <a:lnTo>
                        <a:pt x="39316" y="24439"/>
                      </a:lnTo>
                      <a:lnTo>
                        <a:pt x="39420" y="24439"/>
                      </a:lnTo>
                      <a:lnTo>
                        <a:pt x="39462" y="24397"/>
                      </a:lnTo>
                      <a:lnTo>
                        <a:pt x="39546" y="24418"/>
                      </a:lnTo>
                      <a:lnTo>
                        <a:pt x="39650" y="24314"/>
                      </a:lnTo>
                      <a:lnTo>
                        <a:pt x="39608" y="24125"/>
                      </a:lnTo>
                      <a:lnTo>
                        <a:pt x="39504" y="24021"/>
                      </a:lnTo>
                      <a:lnTo>
                        <a:pt x="39441" y="24104"/>
                      </a:lnTo>
                      <a:lnTo>
                        <a:pt x="39336" y="24084"/>
                      </a:lnTo>
                      <a:lnTo>
                        <a:pt x="39253" y="24146"/>
                      </a:lnTo>
                      <a:lnTo>
                        <a:pt x="39295" y="24042"/>
                      </a:lnTo>
                      <a:lnTo>
                        <a:pt x="39420" y="23979"/>
                      </a:lnTo>
                      <a:lnTo>
                        <a:pt x="39504" y="23979"/>
                      </a:lnTo>
                      <a:lnTo>
                        <a:pt x="39504" y="23874"/>
                      </a:lnTo>
                      <a:lnTo>
                        <a:pt x="39399" y="23832"/>
                      </a:lnTo>
                      <a:lnTo>
                        <a:pt x="39316" y="23874"/>
                      </a:lnTo>
                      <a:lnTo>
                        <a:pt x="39190" y="23874"/>
                      </a:lnTo>
                      <a:lnTo>
                        <a:pt x="39002" y="23937"/>
                      </a:lnTo>
                      <a:lnTo>
                        <a:pt x="39002" y="23937"/>
                      </a:lnTo>
                      <a:lnTo>
                        <a:pt x="39148" y="23728"/>
                      </a:lnTo>
                      <a:lnTo>
                        <a:pt x="39253" y="23728"/>
                      </a:lnTo>
                      <a:lnTo>
                        <a:pt x="39357" y="23686"/>
                      </a:lnTo>
                      <a:lnTo>
                        <a:pt x="39357" y="23623"/>
                      </a:lnTo>
                      <a:lnTo>
                        <a:pt x="39441" y="23560"/>
                      </a:lnTo>
                      <a:lnTo>
                        <a:pt x="39420" y="23519"/>
                      </a:lnTo>
                      <a:lnTo>
                        <a:pt x="39295" y="23581"/>
                      </a:lnTo>
                      <a:lnTo>
                        <a:pt x="39106" y="23581"/>
                      </a:lnTo>
                      <a:lnTo>
                        <a:pt x="38939" y="23665"/>
                      </a:lnTo>
                      <a:lnTo>
                        <a:pt x="38939" y="23665"/>
                      </a:lnTo>
                      <a:lnTo>
                        <a:pt x="39002" y="23581"/>
                      </a:lnTo>
                      <a:lnTo>
                        <a:pt x="38981" y="23498"/>
                      </a:lnTo>
                      <a:lnTo>
                        <a:pt x="39023" y="23414"/>
                      </a:lnTo>
                      <a:lnTo>
                        <a:pt x="39106" y="23477"/>
                      </a:lnTo>
                      <a:lnTo>
                        <a:pt x="39295" y="23477"/>
                      </a:lnTo>
                      <a:lnTo>
                        <a:pt x="39399" y="23351"/>
                      </a:lnTo>
                      <a:lnTo>
                        <a:pt x="39399" y="23205"/>
                      </a:lnTo>
                      <a:lnTo>
                        <a:pt x="39295" y="23268"/>
                      </a:lnTo>
                      <a:lnTo>
                        <a:pt x="39211" y="23247"/>
                      </a:lnTo>
                      <a:lnTo>
                        <a:pt x="39316" y="23142"/>
                      </a:lnTo>
                      <a:lnTo>
                        <a:pt x="39336" y="23037"/>
                      </a:lnTo>
                      <a:lnTo>
                        <a:pt x="39253" y="22996"/>
                      </a:lnTo>
                      <a:lnTo>
                        <a:pt x="39002" y="23079"/>
                      </a:lnTo>
                      <a:lnTo>
                        <a:pt x="38918" y="23037"/>
                      </a:lnTo>
                      <a:lnTo>
                        <a:pt x="38981" y="22954"/>
                      </a:lnTo>
                      <a:lnTo>
                        <a:pt x="39106" y="22975"/>
                      </a:lnTo>
                      <a:lnTo>
                        <a:pt x="39211" y="22954"/>
                      </a:lnTo>
                      <a:lnTo>
                        <a:pt x="39295" y="22828"/>
                      </a:lnTo>
                      <a:lnTo>
                        <a:pt x="39211" y="22765"/>
                      </a:lnTo>
                      <a:lnTo>
                        <a:pt x="39211" y="22682"/>
                      </a:lnTo>
                      <a:lnTo>
                        <a:pt x="39127" y="22765"/>
                      </a:lnTo>
                      <a:lnTo>
                        <a:pt x="39085" y="22765"/>
                      </a:lnTo>
                      <a:lnTo>
                        <a:pt x="39044" y="22682"/>
                      </a:lnTo>
                      <a:lnTo>
                        <a:pt x="38981" y="22619"/>
                      </a:lnTo>
                      <a:lnTo>
                        <a:pt x="39044" y="22577"/>
                      </a:lnTo>
                      <a:lnTo>
                        <a:pt x="39106" y="22640"/>
                      </a:lnTo>
                      <a:lnTo>
                        <a:pt x="39148" y="22577"/>
                      </a:lnTo>
                      <a:lnTo>
                        <a:pt x="39148" y="22452"/>
                      </a:lnTo>
                      <a:lnTo>
                        <a:pt x="39044" y="22347"/>
                      </a:lnTo>
                      <a:lnTo>
                        <a:pt x="39023" y="22242"/>
                      </a:lnTo>
                      <a:lnTo>
                        <a:pt x="39106" y="22200"/>
                      </a:lnTo>
                      <a:lnTo>
                        <a:pt x="39106" y="22096"/>
                      </a:lnTo>
                      <a:lnTo>
                        <a:pt x="39023" y="22096"/>
                      </a:lnTo>
                      <a:lnTo>
                        <a:pt x="39044" y="22033"/>
                      </a:lnTo>
                      <a:lnTo>
                        <a:pt x="39085" y="21928"/>
                      </a:lnTo>
                      <a:lnTo>
                        <a:pt x="39002" y="21928"/>
                      </a:lnTo>
                      <a:lnTo>
                        <a:pt x="38918" y="21907"/>
                      </a:lnTo>
                      <a:lnTo>
                        <a:pt x="38918" y="21887"/>
                      </a:lnTo>
                      <a:lnTo>
                        <a:pt x="38981" y="21887"/>
                      </a:lnTo>
                      <a:lnTo>
                        <a:pt x="39044" y="21803"/>
                      </a:lnTo>
                      <a:lnTo>
                        <a:pt x="38981" y="21740"/>
                      </a:lnTo>
                      <a:lnTo>
                        <a:pt x="38981" y="21677"/>
                      </a:lnTo>
                      <a:lnTo>
                        <a:pt x="39044" y="21615"/>
                      </a:lnTo>
                      <a:lnTo>
                        <a:pt x="39023" y="21573"/>
                      </a:lnTo>
                      <a:lnTo>
                        <a:pt x="38918" y="21615"/>
                      </a:lnTo>
                      <a:lnTo>
                        <a:pt x="38918" y="21615"/>
                      </a:lnTo>
                      <a:lnTo>
                        <a:pt x="39023" y="21531"/>
                      </a:lnTo>
                      <a:lnTo>
                        <a:pt x="38981" y="21489"/>
                      </a:lnTo>
                      <a:lnTo>
                        <a:pt x="38876" y="21510"/>
                      </a:lnTo>
                      <a:lnTo>
                        <a:pt x="38772" y="21635"/>
                      </a:lnTo>
                      <a:lnTo>
                        <a:pt x="38792" y="21719"/>
                      </a:lnTo>
                      <a:lnTo>
                        <a:pt x="38730" y="21824"/>
                      </a:lnTo>
                      <a:lnTo>
                        <a:pt x="38604" y="21949"/>
                      </a:lnTo>
                      <a:lnTo>
                        <a:pt x="38604" y="22033"/>
                      </a:lnTo>
                      <a:lnTo>
                        <a:pt x="38520" y="22096"/>
                      </a:lnTo>
                      <a:lnTo>
                        <a:pt x="38520" y="22200"/>
                      </a:lnTo>
                      <a:lnTo>
                        <a:pt x="38458" y="22117"/>
                      </a:lnTo>
                      <a:lnTo>
                        <a:pt x="38395" y="22138"/>
                      </a:lnTo>
                      <a:lnTo>
                        <a:pt x="38311" y="22326"/>
                      </a:lnTo>
                      <a:lnTo>
                        <a:pt x="38311" y="22410"/>
                      </a:lnTo>
                      <a:lnTo>
                        <a:pt x="38416" y="22410"/>
                      </a:lnTo>
                      <a:lnTo>
                        <a:pt x="38479" y="22472"/>
                      </a:lnTo>
                      <a:lnTo>
                        <a:pt x="38479" y="22556"/>
                      </a:lnTo>
                      <a:lnTo>
                        <a:pt x="38374" y="22452"/>
                      </a:lnTo>
                      <a:lnTo>
                        <a:pt x="38311" y="22452"/>
                      </a:lnTo>
                      <a:lnTo>
                        <a:pt x="38290" y="22535"/>
                      </a:lnTo>
                      <a:lnTo>
                        <a:pt x="38207" y="22640"/>
                      </a:lnTo>
                      <a:lnTo>
                        <a:pt x="38144" y="22682"/>
                      </a:lnTo>
                      <a:lnTo>
                        <a:pt x="38102" y="22849"/>
                      </a:lnTo>
                      <a:lnTo>
                        <a:pt x="37997" y="22870"/>
                      </a:lnTo>
                      <a:lnTo>
                        <a:pt x="37935" y="22975"/>
                      </a:lnTo>
                      <a:lnTo>
                        <a:pt x="37935" y="23037"/>
                      </a:lnTo>
                      <a:lnTo>
                        <a:pt x="37872" y="23037"/>
                      </a:lnTo>
                      <a:lnTo>
                        <a:pt x="37872" y="23205"/>
                      </a:lnTo>
                      <a:lnTo>
                        <a:pt x="37788" y="23393"/>
                      </a:lnTo>
                      <a:lnTo>
                        <a:pt x="37788" y="23393"/>
                      </a:lnTo>
                      <a:lnTo>
                        <a:pt x="37830" y="23268"/>
                      </a:lnTo>
                      <a:lnTo>
                        <a:pt x="37788" y="23100"/>
                      </a:lnTo>
                      <a:lnTo>
                        <a:pt x="37725" y="23037"/>
                      </a:lnTo>
                      <a:lnTo>
                        <a:pt x="37558" y="23142"/>
                      </a:lnTo>
                      <a:lnTo>
                        <a:pt x="37474" y="23247"/>
                      </a:lnTo>
                      <a:lnTo>
                        <a:pt x="37453" y="23351"/>
                      </a:lnTo>
                      <a:lnTo>
                        <a:pt x="37349" y="23372"/>
                      </a:lnTo>
                      <a:lnTo>
                        <a:pt x="37307" y="23414"/>
                      </a:lnTo>
                      <a:lnTo>
                        <a:pt x="37265" y="23372"/>
                      </a:lnTo>
                      <a:lnTo>
                        <a:pt x="37202" y="23372"/>
                      </a:lnTo>
                      <a:lnTo>
                        <a:pt x="37098" y="23456"/>
                      </a:lnTo>
                      <a:lnTo>
                        <a:pt x="36993" y="23456"/>
                      </a:lnTo>
                      <a:lnTo>
                        <a:pt x="36847" y="23560"/>
                      </a:lnTo>
                      <a:lnTo>
                        <a:pt x="36826" y="23686"/>
                      </a:lnTo>
                      <a:lnTo>
                        <a:pt x="36700" y="23832"/>
                      </a:lnTo>
                      <a:lnTo>
                        <a:pt x="36742" y="23728"/>
                      </a:lnTo>
                      <a:lnTo>
                        <a:pt x="36742" y="23623"/>
                      </a:lnTo>
                      <a:lnTo>
                        <a:pt x="36784" y="23581"/>
                      </a:lnTo>
                      <a:lnTo>
                        <a:pt x="36784" y="23351"/>
                      </a:lnTo>
                      <a:lnTo>
                        <a:pt x="36805" y="23247"/>
                      </a:lnTo>
                      <a:lnTo>
                        <a:pt x="36784" y="23247"/>
                      </a:lnTo>
                      <a:lnTo>
                        <a:pt x="36365" y="23456"/>
                      </a:lnTo>
                      <a:lnTo>
                        <a:pt x="36198" y="23770"/>
                      </a:lnTo>
                      <a:lnTo>
                        <a:pt x="36072" y="23812"/>
                      </a:lnTo>
                      <a:lnTo>
                        <a:pt x="36156" y="23707"/>
                      </a:lnTo>
                      <a:lnTo>
                        <a:pt x="36177" y="23581"/>
                      </a:lnTo>
                      <a:lnTo>
                        <a:pt x="36303" y="23393"/>
                      </a:lnTo>
                      <a:lnTo>
                        <a:pt x="36303" y="23268"/>
                      </a:lnTo>
                      <a:lnTo>
                        <a:pt x="36323" y="23142"/>
                      </a:lnTo>
                      <a:lnTo>
                        <a:pt x="36282" y="23037"/>
                      </a:lnTo>
                      <a:lnTo>
                        <a:pt x="36177" y="22933"/>
                      </a:lnTo>
                      <a:lnTo>
                        <a:pt x="36072" y="22933"/>
                      </a:lnTo>
                      <a:lnTo>
                        <a:pt x="36093" y="23058"/>
                      </a:lnTo>
                      <a:lnTo>
                        <a:pt x="36072" y="23058"/>
                      </a:lnTo>
                      <a:lnTo>
                        <a:pt x="35968" y="22975"/>
                      </a:lnTo>
                      <a:lnTo>
                        <a:pt x="35842" y="22765"/>
                      </a:lnTo>
                      <a:lnTo>
                        <a:pt x="36051" y="22870"/>
                      </a:lnTo>
                      <a:lnTo>
                        <a:pt x="36093" y="22849"/>
                      </a:lnTo>
                      <a:lnTo>
                        <a:pt x="35989" y="22807"/>
                      </a:lnTo>
                      <a:lnTo>
                        <a:pt x="35863" y="22598"/>
                      </a:lnTo>
                      <a:lnTo>
                        <a:pt x="35842" y="22577"/>
                      </a:lnTo>
                      <a:lnTo>
                        <a:pt x="35968" y="22431"/>
                      </a:lnTo>
                      <a:lnTo>
                        <a:pt x="35989" y="22347"/>
                      </a:lnTo>
                      <a:lnTo>
                        <a:pt x="36093" y="22179"/>
                      </a:lnTo>
                      <a:lnTo>
                        <a:pt x="36093" y="21970"/>
                      </a:lnTo>
                      <a:lnTo>
                        <a:pt x="35947" y="21845"/>
                      </a:lnTo>
                      <a:lnTo>
                        <a:pt x="35738" y="21803"/>
                      </a:lnTo>
                      <a:lnTo>
                        <a:pt x="35466" y="21656"/>
                      </a:lnTo>
                      <a:lnTo>
                        <a:pt x="35466" y="21656"/>
                      </a:lnTo>
                      <a:lnTo>
                        <a:pt x="35759" y="21761"/>
                      </a:lnTo>
                      <a:lnTo>
                        <a:pt x="36010" y="21803"/>
                      </a:lnTo>
                      <a:lnTo>
                        <a:pt x="36051" y="21615"/>
                      </a:lnTo>
                      <a:lnTo>
                        <a:pt x="36093" y="21531"/>
                      </a:lnTo>
                      <a:lnTo>
                        <a:pt x="36114" y="21698"/>
                      </a:lnTo>
                      <a:lnTo>
                        <a:pt x="36177" y="21594"/>
                      </a:lnTo>
                      <a:lnTo>
                        <a:pt x="36093" y="21363"/>
                      </a:lnTo>
                      <a:lnTo>
                        <a:pt x="36198" y="21196"/>
                      </a:lnTo>
                      <a:lnTo>
                        <a:pt x="36365" y="21175"/>
                      </a:lnTo>
                      <a:lnTo>
                        <a:pt x="36386" y="20987"/>
                      </a:lnTo>
                      <a:lnTo>
                        <a:pt x="36386" y="20778"/>
                      </a:lnTo>
                      <a:lnTo>
                        <a:pt x="36303" y="20778"/>
                      </a:lnTo>
                      <a:lnTo>
                        <a:pt x="36282" y="20966"/>
                      </a:lnTo>
                      <a:lnTo>
                        <a:pt x="36156" y="21071"/>
                      </a:lnTo>
                      <a:lnTo>
                        <a:pt x="36093" y="20987"/>
                      </a:lnTo>
                      <a:lnTo>
                        <a:pt x="36114" y="20778"/>
                      </a:lnTo>
                      <a:lnTo>
                        <a:pt x="35968" y="20715"/>
                      </a:lnTo>
                      <a:lnTo>
                        <a:pt x="35842" y="20778"/>
                      </a:lnTo>
                      <a:lnTo>
                        <a:pt x="35779" y="20715"/>
                      </a:lnTo>
                      <a:lnTo>
                        <a:pt x="35696" y="20757"/>
                      </a:lnTo>
                      <a:lnTo>
                        <a:pt x="35528" y="20589"/>
                      </a:lnTo>
                      <a:lnTo>
                        <a:pt x="35424" y="20652"/>
                      </a:lnTo>
                      <a:lnTo>
                        <a:pt x="35424" y="20547"/>
                      </a:lnTo>
                      <a:lnTo>
                        <a:pt x="35319" y="20652"/>
                      </a:lnTo>
                      <a:lnTo>
                        <a:pt x="35319" y="20547"/>
                      </a:lnTo>
                      <a:lnTo>
                        <a:pt x="35173" y="20401"/>
                      </a:lnTo>
                      <a:lnTo>
                        <a:pt x="35277" y="20401"/>
                      </a:lnTo>
                      <a:lnTo>
                        <a:pt x="35340" y="20296"/>
                      </a:lnTo>
                      <a:lnTo>
                        <a:pt x="35445" y="20380"/>
                      </a:lnTo>
                      <a:lnTo>
                        <a:pt x="35466" y="20296"/>
                      </a:lnTo>
                      <a:lnTo>
                        <a:pt x="35361" y="20171"/>
                      </a:lnTo>
                      <a:lnTo>
                        <a:pt x="35277" y="20255"/>
                      </a:lnTo>
                      <a:lnTo>
                        <a:pt x="35173" y="20171"/>
                      </a:lnTo>
                      <a:lnTo>
                        <a:pt x="35277" y="20150"/>
                      </a:lnTo>
                      <a:lnTo>
                        <a:pt x="35235" y="20024"/>
                      </a:lnTo>
                      <a:lnTo>
                        <a:pt x="35110" y="19920"/>
                      </a:lnTo>
                      <a:lnTo>
                        <a:pt x="35026" y="19962"/>
                      </a:lnTo>
                      <a:lnTo>
                        <a:pt x="35026" y="19878"/>
                      </a:lnTo>
                      <a:lnTo>
                        <a:pt x="35110" y="19773"/>
                      </a:lnTo>
                      <a:lnTo>
                        <a:pt x="35110" y="19606"/>
                      </a:lnTo>
                      <a:lnTo>
                        <a:pt x="35005" y="19606"/>
                      </a:lnTo>
                      <a:lnTo>
                        <a:pt x="34859" y="19501"/>
                      </a:lnTo>
                      <a:lnTo>
                        <a:pt x="34859" y="19397"/>
                      </a:lnTo>
                      <a:lnTo>
                        <a:pt x="34650" y="19229"/>
                      </a:lnTo>
                      <a:lnTo>
                        <a:pt x="34503" y="19313"/>
                      </a:lnTo>
                      <a:lnTo>
                        <a:pt x="34398" y="19313"/>
                      </a:lnTo>
                      <a:lnTo>
                        <a:pt x="34336" y="19397"/>
                      </a:lnTo>
                      <a:lnTo>
                        <a:pt x="34210" y="19334"/>
                      </a:lnTo>
                      <a:lnTo>
                        <a:pt x="34210" y="19480"/>
                      </a:lnTo>
                      <a:lnTo>
                        <a:pt x="34126" y="19376"/>
                      </a:lnTo>
                      <a:lnTo>
                        <a:pt x="34043" y="19376"/>
                      </a:lnTo>
                      <a:lnTo>
                        <a:pt x="34001" y="19292"/>
                      </a:lnTo>
                      <a:lnTo>
                        <a:pt x="33896" y="19292"/>
                      </a:lnTo>
                      <a:lnTo>
                        <a:pt x="33729" y="19397"/>
                      </a:lnTo>
                      <a:lnTo>
                        <a:pt x="33562" y="19397"/>
                      </a:lnTo>
                      <a:lnTo>
                        <a:pt x="33708" y="19334"/>
                      </a:lnTo>
                      <a:lnTo>
                        <a:pt x="33729" y="19229"/>
                      </a:lnTo>
                      <a:lnTo>
                        <a:pt x="33603" y="19229"/>
                      </a:lnTo>
                      <a:lnTo>
                        <a:pt x="33352" y="19104"/>
                      </a:lnTo>
                      <a:lnTo>
                        <a:pt x="33164" y="18999"/>
                      </a:lnTo>
                      <a:lnTo>
                        <a:pt x="32976" y="18999"/>
                      </a:lnTo>
                      <a:lnTo>
                        <a:pt x="32913" y="18957"/>
                      </a:lnTo>
                      <a:lnTo>
                        <a:pt x="32829" y="18978"/>
                      </a:lnTo>
                      <a:lnTo>
                        <a:pt x="32746" y="18978"/>
                      </a:lnTo>
                      <a:lnTo>
                        <a:pt x="32662" y="19062"/>
                      </a:lnTo>
                      <a:lnTo>
                        <a:pt x="32662" y="19125"/>
                      </a:lnTo>
                      <a:lnTo>
                        <a:pt x="32578" y="19125"/>
                      </a:lnTo>
                      <a:lnTo>
                        <a:pt x="32536" y="19104"/>
                      </a:lnTo>
                      <a:lnTo>
                        <a:pt x="32453" y="19166"/>
                      </a:lnTo>
                      <a:lnTo>
                        <a:pt x="32453" y="19313"/>
                      </a:lnTo>
                      <a:lnTo>
                        <a:pt x="32369" y="19480"/>
                      </a:lnTo>
                      <a:lnTo>
                        <a:pt x="32369" y="19690"/>
                      </a:lnTo>
                      <a:lnTo>
                        <a:pt x="32453" y="19794"/>
                      </a:lnTo>
                      <a:lnTo>
                        <a:pt x="32515" y="19794"/>
                      </a:lnTo>
                      <a:lnTo>
                        <a:pt x="32515" y="19836"/>
                      </a:lnTo>
                      <a:lnTo>
                        <a:pt x="32557" y="19857"/>
                      </a:lnTo>
                      <a:lnTo>
                        <a:pt x="32557" y="20003"/>
                      </a:lnTo>
                      <a:lnTo>
                        <a:pt x="32515" y="20045"/>
                      </a:lnTo>
                      <a:lnTo>
                        <a:pt x="32432" y="20045"/>
                      </a:lnTo>
                      <a:lnTo>
                        <a:pt x="32411" y="20171"/>
                      </a:lnTo>
                      <a:lnTo>
                        <a:pt x="32243" y="20380"/>
                      </a:lnTo>
                      <a:lnTo>
                        <a:pt x="32013" y="20568"/>
                      </a:lnTo>
                      <a:lnTo>
                        <a:pt x="32013" y="20652"/>
                      </a:lnTo>
                      <a:lnTo>
                        <a:pt x="32055" y="20673"/>
                      </a:lnTo>
                      <a:lnTo>
                        <a:pt x="32243" y="20652"/>
                      </a:lnTo>
                      <a:lnTo>
                        <a:pt x="32327" y="20652"/>
                      </a:lnTo>
                      <a:lnTo>
                        <a:pt x="32243" y="20694"/>
                      </a:lnTo>
                      <a:lnTo>
                        <a:pt x="32202" y="20861"/>
                      </a:lnTo>
                      <a:lnTo>
                        <a:pt x="32202" y="20903"/>
                      </a:lnTo>
                      <a:lnTo>
                        <a:pt x="32327" y="20945"/>
                      </a:lnTo>
                      <a:lnTo>
                        <a:pt x="32222" y="20966"/>
                      </a:lnTo>
                      <a:lnTo>
                        <a:pt x="32139" y="21050"/>
                      </a:lnTo>
                      <a:lnTo>
                        <a:pt x="32160" y="21112"/>
                      </a:lnTo>
                      <a:lnTo>
                        <a:pt x="32222" y="21175"/>
                      </a:lnTo>
                      <a:lnTo>
                        <a:pt x="32118" y="21301"/>
                      </a:lnTo>
                      <a:lnTo>
                        <a:pt x="32118" y="21363"/>
                      </a:lnTo>
                      <a:lnTo>
                        <a:pt x="32264" y="21363"/>
                      </a:lnTo>
                      <a:lnTo>
                        <a:pt x="32306" y="21426"/>
                      </a:lnTo>
                      <a:lnTo>
                        <a:pt x="32160" y="21635"/>
                      </a:lnTo>
                      <a:lnTo>
                        <a:pt x="32034" y="21698"/>
                      </a:lnTo>
                      <a:lnTo>
                        <a:pt x="32034" y="21824"/>
                      </a:lnTo>
                      <a:lnTo>
                        <a:pt x="32097" y="21887"/>
                      </a:lnTo>
                      <a:lnTo>
                        <a:pt x="32013" y="21845"/>
                      </a:lnTo>
                      <a:lnTo>
                        <a:pt x="31930" y="21719"/>
                      </a:lnTo>
                      <a:lnTo>
                        <a:pt x="31888" y="21719"/>
                      </a:lnTo>
                      <a:lnTo>
                        <a:pt x="31741" y="21887"/>
                      </a:lnTo>
                      <a:lnTo>
                        <a:pt x="31741" y="21928"/>
                      </a:lnTo>
                      <a:lnTo>
                        <a:pt x="31804" y="21949"/>
                      </a:lnTo>
                      <a:lnTo>
                        <a:pt x="31804" y="22033"/>
                      </a:lnTo>
                      <a:lnTo>
                        <a:pt x="31720" y="22117"/>
                      </a:lnTo>
                      <a:lnTo>
                        <a:pt x="31616" y="22117"/>
                      </a:lnTo>
                      <a:lnTo>
                        <a:pt x="31302" y="22431"/>
                      </a:lnTo>
                      <a:lnTo>
                        <a:pt x="31197" y="22472"/>
                      </a:lnTo>
                      <a:lnTo>
                        <a:pt x="31113" y="22724"/>
                      </a:lnTo>
                      <a:lnTo>
                        <a:pt x="31155" y="22786"/>
                      </a:lnTo>
                      <a:lnTo>
                        <a:pt x="31260" y="22828"/>
                      </a:lnTo>
                      <a:lnTo>
                        <a:pt x="31281" y="22954"/>
                      </a:lnTo>
                      <a:lnTo>
                        <a:pt x="31406" y="23037"/>
                      </a:lnTo>
                      <a:lnTo>
                        <a:pt x="31595" y="23288"/>
                      </a:lnTo>
                      <a:lnTo>
                        <a:pt x="31616" y="23602"/>
                      </a:lnTo>
                      <a:lnTo>
                        <a:pt x="31595" y="23937"/>
                      </a:lnTo>
                      <a:lnTo>
                        <a:pt x="31678" y="24125"/>
                      </a:lnTo>
                      <a:lnTo>
                        <a:pt x="31637" y="24251"/>
                      </a:lnTo>
                      <a:lnTo>
                        <a:pt x="31637" y="24460"/>
                      </a:lnTo>
                      <a:lnTo>
                        <a:pt x="31595" y="24523"/>
                      </a:lnTo>
                      <a:lnTo>
                        <a:pt x="31490" y="24816"/>
                      </a:lnTo>
                      <a:lnTo>
                        <a:pt x="31427" y="24962"/>
                      </a:lnTo>
                      <a:lnTo>
                        <a:pt x="31490" y="24962"/>
                      </a:lnTo>
                      <a:lnTo>
                        <a:pt x="31511" y="24858"/>
                      </a:lnTo>
                      <a:lnTo>
                        <a:pt x="31595" y="24816"/>
                      </a:lnTo>
                      <a:lnTo>
                        <a:pt x="31595" y="24962"/>
                      </a:lnTo>
                      <a:lnTo>
                        <a:pt x="31699" y="25088"/>
                      </a:lnTo>
                      <a:lnTo>
                        <a:pt x="31616" y="25192"/>
                      </a:lnTo>
                      <a:lnTo>
                        <a:pt x="31511" y="25192"/>
                      </a:lnTo>
                      <a:lnTo>
                        <a:pt x="31469" y="25151"/>
                      </a:lnTo>
                      <a:lnTo>
                        <a:pt x="31385" y="25151"/>
                      </a:lnTo>
                      <a:lnTo>
                        <a:pt x="31218" y="25402"/>
                      </a:lnTo>
                      <a:lnTo>
                        <a:pt x="31093" y="25465"/>
                      </a:lnTo>
                      <a:lnTo>
                        <a:pt x="31072" y="25569"/>
                      </a:lnTo>
                      <a:lnTo>
                        <a:pt x="30800" y="25674"/>
                      </a:lnTo>
                      <a:lnTo>
                        <a:pt x="30737" y="25757"/>
                      </a:lnTo>
                      <a:lnTo>
                        <a:pt x="30737" y="25799"/>
                      </a:lnTo>
                      <a:lnTo>
                        <a:pt x="30360" y="25925"/>
                      </a:lnTo>
                      <a:lnTo>
                        <a:pt x="30130" y="26029"/>
                      </a:lnTo>
                      <a:lnTo>
                        <a:pt x="30067" y="26092"/>
                      </a:lnTo>
                      <a:lnTo>
                        <a:pt x="29942" y="26092"/>
                      </a:lnTo>
                      <a:lnTo>
                        <a:pt x="29837" y="26176"/>
                      </a:lnTo>
                      <a:lnTo>
                        <a:pt x="29607" y="26197"/>
                      </a:lnTo>
                      <a:lnTo>
                        <a:pt x="29440" y="26281"/>
                      </a:lnTo>
                      <a:lnTo>
                        <a:pt x="29481" y="26322"/>
                      </a:lnTo>
                      <a:lnTo>
                        <a:pt x="29481" y="26427"/>
                      </a:lnTo>
                      <a:lnTo>
                        <a:pt x="29523" y="26511"/>
                      </a:lnTo>
                      <a:lnTo>
                        <a:pt x="29523" y="26615"/>
                      </a:lnTo>
                      <a:lnTo>
                        <a:pt x="29586" y="26699"/>
                      </a:lnTo>
                      <a:lnTo>
                        <a:pt x="29523" y="26720"/>
                      </a:lnTo>
                      <a:lnTo>
                        <a:pt x="29544" y="26804"/>
                      </a:lnTo>
                      <a:lnTo>
                        <a:pt x="29607" y="26825"/>
                      </a:lnTo>
                      <a:lnTo>
                        <a:pt x="29523" y="26866"/>
                      </a:lnTo>
                      <a:lnTo>
                        <a:pt x="29586" y="26971"/>
                      </a:lnTo>
                      <a:lnTo>
                        <a:pt x="29523" y="27013"/>
                      </a:lnTo>
                      <a:lnTo>
                        <a:pt x="29544" y="27117"/>
                      </a:lnTo>
                      <a:lnTo>
                        <a:pt x="29502" y="27159"/>
                      </a:lnTo>
                      <a:lnTo>
                        <a:pt x="29481" y="27348"/>
                      </a:lnTo>
                      <a:lnTo>
                        <a:pt x="29502" y="27452"/>
                      </a:lnTo>
                      <a:lnTo>
                        <a:pt x="29419" y="27745"/>
                      </a:lnTo>
                      <a:lnTo>
                        <a:pt x="29440" y="27808"/>
                      </a:lnTo>
                      <a:lnTo>
                        <a:pt x="29502" y="27850"/>
                      </a:lnTo>
                      <a:lnTo>
                        <a:pt x="29502" y="27913"/>
                      </a:lnTo>
                      <a:lnTo>
                        <a:pt x="29544" y="27975"/>
                      </a:lnTo>
                      <a:lnTo>
                        <a:pt x="29440" y="28101"/>
                      </a:lnTo>
                      <a:lnTo>
                        <a:pt x="29440" y="28226"/>
                      </a:lnTo>
                      <a:lnTo>
                        <a:pt x="29523" y="28268"/>
                      </a:lnTo>
                      <a:lnTo>
                        <a:pt x="29544" y="28436"/>
                      </a:lnTo>
                      <a:lnTo>
                        <a:pt x="29607" y="28498"/>
                      </a:lnTo>
                      <a:lnTo>
                        <a:pt x="29481" y="28624"/>
                      </a:lnTo>
                      <a:lnTo>
                        <a:pt x="29419" y="28791"/>
                      </a:lnTo>
                      <a:lnTo>
                        <a:pt x="29377" y="28812"/>
                      </a:lnTo>
                      <a:lnTo>
                        <a:pt x="29314" y="28791"/>
                      </a:lnTo>
                      <a:lnTo>
                        <a:pt x="29314" y="28896"/>
                      </a:lnTo>
                      <a:lnTo>
                        <a:pt x="29377" y="28959"/>
                      </a:lnTo>
                      <a:lnTo>
                        <a:pt x="29314" y="29042"/>
                      </a:lnTo>
                      <a:lnTo>
                        <a:pt x="29293" y="29231"/>
                      </a:lnTo>
                      <a:lnTo>
                        <a:pt x="29314" y="29356"/>
                      </a:lnTo>
                      <a:lnTo>
                        <a:pt x="29419" y="29482"/>
                      </a:lnTo>
                      <a:lnTo>
                        <a:pt x="29523" y="29545"/>
                      </a:lnTo>
                      <a:lnTo>
                        <a:pt x="29335" y="29524"/>
                      </a:lnTo>
                      <a:lnTo>
                        <a:pt x="29209" y="29419"/>
                      </a:lnTo>
                      <a:lnTo>
                        <a:pt x="29230" y="29252"/>
                      </a:lnTo>
                      <a:lnTo>
                        <a:pt x="29189" y="29042"/>
                      </a:lnTo>
                      <a:lnTo>
                        <a:pt x="29105" y="29022"/>
                      </a:lnTo>
                      <a:lnTo>
                        <a:pt x="29084" y="28959"/>
                      </a:lnTo>
                      <a:lnTo>
                        <a:pt x="29105" y="28854"/>
                      </a:lnTo>
                      <a:lnTo>
                        <a:pt x="29063" y="28854"/>
                      </a:lnTo>
                      <a:lnTo>
                        <a:pt x="28875" y="29105"/>
                      </a:lnTo>
                      <a:lnTo>
                        <a:pt x="28875" y="29210"/>
                      </a:lnTo>
                      <a:lnTo>
                        <a:pt x="28854" y="29314"/>
                      </a:lnTo>
                      <a:lnTo>
                        <a:pt x="28749" y="29314"/>
                      </a:lnTo>
                      <a:lnTo>
                        <a:pt x="28644" y="29210"/>
                      </a:lnTo>
                      <a:lnTo>
                        <a:pt x="28477" y="29147"/>
                      </a:lnTo>
                      <a:lnTo>
                        <a:pt x="28352" y="29252"/>
                      </a:lnTo>
                      <a:lnTo>
                        <a:pt x="28184" y="29335"/>
                      </a:lnTo>
                      <a:lnTo>
                        <a:pt x="28184" y="29335"/>
                      </a:lnTo>
                      <a:lnTo>
                        <a:pt x="28393" y="29147"/>
                      </a:lnTo>
                      <a:lnTo>
                        <a:pt x="28456" y="29001"/>
                      </a:lnTo>
                      <a:lnTo>
                        <a:pt x="28435" y="28917"/>
                      </a:lnTo>
                      <a:lnTo>
                        <a:pt x="28393" y="28729"/>
                      </a:lnTo>
                      <a:lnTo>
                        <a:pt x="28331" y="28624"/>
                      </a:lnTo>
                      <a:lnTo>
                        <a:pt x="28289" y="28540"/>
                      </a:lnTo>
                      <a:lnTo>
                        <a:pt x="28268" y="28540"/>
                      </a:lnTo>
                      <a:lnTo>
                        <a:pt x="28142" y="28478"/>
                      </a:lnTo>
                      <a:lnTo>
                        <a:pt x="28038" y="28415"/>
                      </a:lnTo>
                      <a:lnTo>
                        <a:pt x="28038" y="28331"/>
                      </a:lnTo>
                      <a:lnTo>
                        <a:pt x="28017" y="28289"/>
                      </a:lnTo>
                      <a:lnTo>
                        <a:pt x="28038" y="28185"/>
                      </a:lnTo>
                      <a:lnTo>
                        <a:pt x="27954" y="28080"/>
                      </a:lnTo>
                      <a:lnTo>
                        <a:pt x="27870" y="28017"/>
                      </a:lnTo>
                      <a:lnTo>
                        <a:pt x="27870" y="27892"/>
                      </a:lnTo>
                      <a:lnTo>
                        <a:pt x="27766" y="27808"/>
                      </a:lnTo>
                      <a:lnTo>
                        <a:pt x="27724" y="27703"/>
                      </a:lnTo>
                      <a:lnTo>
                        <a:pt x="27766" y="27473"/>
                      </a:lnTo>
                      <a:lnTo>
                        <a:pt x="27870" y="27369"/>
                      </a:lnTo>
                      <a:lnTo>
                        <a:pt x="27933" y="27222"/>
                      </a:lnTo>
                      <a:lnTo>
                        <a:pt x="27933" y="27117"/>
                      </a:lnTo>
                      <a:lnTo>
                        <a:pt x="28080" y="26866"/>
                      </a:lnTo>
                      <a:lnTo>
                        <a:pt x="28080" y="26615"/>
                      </a:lnTo>
                      <a:lnTo>
                        <a:pt x="28059" y="26594"/>
                      </a:lnTo>
                      <a:lnTo>
                        <a:pt x="28038" y="26448"/>
                      </a:lnTo>
                      <a:lnTo>
                        <a:pt x="28121" y="26301"/>
                      </a:lnTo>
                      <a:lnTo>
                        <a:pt x="28184" y="26197"/>
                      </a:lnTo>
                      <a:lnTo>
                        <a:pt x="28184" y="26092"/>
                      </a:lnTo>
                      <a:lnTo>
                        <a:pt x="28352" y="25799"/>
                      </a:lnTo>
                      <a:lnTo>
                        <a:pt x="28331" y="25611"/>
                      </a:lnTo>
                      <a:lnTo>
                        <a:pt x="28268" y="25611"/>
                      </a:lnTo>
                      <a:lnTo>
                        <a:pt x="28247" y="25653"/>
                      </a:lnTo>
                      <a:lnTo>
                        <a:pt x="28247" y="25590"/>
                      </a:lnTo>
                      <a:lnTo>
                        <a:pt x="28163" y="25590"/>
                      </a:lnTo>
                      <a:lnTo>
                        <a:pt x="28038" y="25653"/>
                      </a:lnTo>
                      <a:lnTo>
                        <a:pt x="27849" y="25611"/>
                      </a:lnTo>
                      <a:lnTo>
                        <a:pt x="27661" y="25569"/>
                      </a:lnTo>
                      <a:lnTo>
                        <a:pt x="27619" y="25569"/>
                      </a:lnTo>
                      <a:lnTo>
                        <a:pt x="27556" y="25506"/>
                      </a:lnTo>
                      <a:lnTo>
                        <a:pt x="27326" y="25506"/>
                      </a:lnTo>
                      <a:lnTo>
                        <a:pt x="27201" y="25548"/>
                      </a:lnTo>
                      <a:lnTo>
                        <a:pt x="27138" y="25506"/>
                      </a:lnTo>
                      <a:lnTo>
                        <a:pt x="26971" y="25506"/>
                      </a:lnTo>
                      <a:lnTo>
                        <a:pt x="26929" y="25485"/>
                      </a:lnTo>
                      <a:lnTo>
                        <a:pt x="26971" y="25444"/>
                      </a:lnTo>
                      <a:lnTo>
                        <a:pt x="26803" y="25297"/>
                      </a:lnTo>
                      <a:lnTo>
                        <a:pt x="26782" y="25234"/>
                      </a:lnTo>
                      <a:lnTo>
                        <a:pt x="26594" y="25046"/>
                      </a:lnTo>
                      <a:lnTo>
                        <a:pt x="26510" y="25025"/>
                      </a:lnTo>
                      <a:lnTo>
                        <a:pt x="26343" y="24879"/>
                      </a:lnTo>
                      <a:lnTo>
                        <a:pt x="26259" y="24858"/>
                      </a:lnTo>
                      <a:lnTo>
                        <a:pt x="26029" y="24711"/>
                      </a:lnTo>
                      <a:lnTo>
                        <a:pt x="25966" y="24648"/>
                      </a:lnTo>
                      <a:lnTo>
                        <a:pt x="25903" y="24753"/>
                      </a:lnTo>
                      <a:lnTo>
                        <a:pt x="25903" y="24711"/>
                      </a:lnTo>
                      <a:lnTo>
                        <a:pt x="25820" y="24523"/>
                      </a:lnTo>
                      <a:lnTo>
                        <a:pt x="25736" y="24439"/>
                      </a:lnTo>
                      <a:lnTo>
                        <a:pt x="25736" y="24335"/>
                      </a:lnTo>
                      <a:lnTo>
                        <a:pt x="25631" y="24293"/>
                      </a:lnTo>
                      <a:lnTo>
                        <a:pt x="25527" y="24104"/>
                      </a:lnTo>
                      <a:lnTo>
                        <a:pt x="25443" y="24084"/>
                      </a:lnTo>
                      <a:lnTo>
                        <a:pt x="25255" y="23895"/>
                      </a:lnTo>
                      <a:lnTo>
                        <a:pt x="25150" y="23874"/>
                      </a:lnTo>
                      <a:lnTo>
                        <a:pt x="25087" y="23812"/>
                      </a:lnTo>
                      <a:lnTo>
                        <a:pt x="24815" y="23728"/>
                      </a:lnTo>
                      <a:lnTo>
                        <a:pt x="24627" y="23581"/>
                      </a:lnTo>
                      <a:lnTo>
                        <a:pt x="24376" y="23393"/>
                      </a:lnTo>
                      <a:lnTo>
                        <a:pt x="24167" y="23414"/>
                      </a:lnTo>
                      <a:lnTo>
                        <a:pt x="23748" y="23560"/>
                      </a:lnTo>
                      <a:lnTo>
                        <a:pt x="23330" y="23686"/>
                      </a:lnTo>
                      <a:lnTo>
                        <a:pt x="23142" y="23686"/>
                      </a:lnTo>
                      <a:lnTo>
                        <a:pt x="23016" y="23623"/>
                      </a:lnTo>
                      <a:lnTo>
                        <a:pt x="23016" y="23623"/>
                      </a:lnTo>
                      <a:lnTo>
                        <a:pt x="23142" y="23665"/>
                      </a:lnTo>
                      <a:lnTo>
                        <a:pt x="23330" y="23602"/>
                      </a:lnTo>
                      <a:lnTo>
                        <a:pt x="23665" y="23268"/>
                      </a:lnTo>
                      <a:lnTo>
                        <a:pt x="23727" y="23163"/>
                      </a:lnTo>
                      <a:lnTo>
                        <a:pt x="23665" y="22933"/>
                      </a:lnTo>
                      <a:lnTo>
                        <a:pt x="23581" y="22828"/>
                      </a:lnTo>
                      <a:lnTo>
                        <a:pt x="23665" y="22577"/>
                      </a:lnTo>
                      <a:lnTo>
                        <a:pt x="23665" y="22347"/>
                      </a:lnTo>
                      <a:lnTo>
                        <a:pt x="23581" y="22200"/>
                      </a:lnTo>
                      <a:lnTo>
                        <a:pt x="23581" y="22054"/>
                      </a:lnTo>
                      <a:lnTo>
                        <a:pt x="23644" y="21928"/>
                      </a:lnTo>
                      <a:lnTo>
                        <a:pt x="23644" y="21824"/>
                      </a:lnTo>
                      <a:lnTo>
                        <a:pt x="23539" y="21782"/>
                      </a:lnTo>
                      <a:lnTo>
                        <a:pt x="23204" y="21782"/>
                      </a:lnTo>
                      <a:lnTo>
                        <a:pt x="23037" y="22054"/>
                      </a:lnTo>
                      <a:lnTo>
                        <a:pt x="22828" y="22305"/>
                      </a:lnTo>
                      <a:lnTo>
                        <a:pt x="22577" y="22326"/>
                      </a:lnTo>
                      <a:lnTo>
                        <a:pt x="22409" y="22452"/>
                      </a:lnTo>
                      <a:lnTo>
                        <a:pt x="22472" y="22347"/>
                      </a:lnTo>
                      <a:lnTo>
                        <a:pt x="22786" y="22263"/>
                      </a:lnTo>
                      <a:lnTo>
                        <a:pt x="22932" y="22117"/>
                      </a:lnTo>
                      <a:lnTo>
                        <a:pt x="23037" y="21845"/>
                      </a:lnTo>
                      <a:lnTo>
                        <a:pt x="22995" y="21824"/>
                      </a:lnTo>
                      <a:lnTo>
                        <a:pt x="22995" y="21677"/>
                      </a:lnTo>
                      <a:lnTo>
                        <a:pt x="22932" y="21594"/>
                      </a:lnTo>
                      <a:lnTo>
                        <a:pt x="22953" y="21489"/>
                      </a:lnTo>
                      <a:lnTo>
                        <a:pt x="22932" y="21405"/>
                      </a:lnTo>
                      <a:lnTo>
                        <a:pt x="22807" y="21384"/>
                      </a:lnTo>
                      <a:lnTo>
                        <a:pt x="22849" y="21322"/>
                      </a:lnTo>
                      <a:lnTo>
                        <a:pt x="22953" y="21301"/>
                      </a:lnTo>
                      <a:lnTo>
                        <a:pt x="22995" y="21196"/>
                      </a:lnTo>
                      <a:lnTo>
                        <a:pt x="23100" y="21008"/>
                      </a:lnTo>
                      <a:lnTo>
                        <a:pt x="23100" y="20861"/>
                      </a:lnTo>
                      <a:lnTo>
                        <a:pt x="23037" y="20799"/>
                      </a:lnTo>
                      <a:lnTo>
                        <a:pt x="23121" y="20568"/>
                      </a:lnTo>
                      <a:lnTo>
                        <a:pt x="23204" y="20527"/>
                      </a:lnTo>
                      <a:lnTo>
                        <a:pt x="23246" y="20359"/>
                      </a:lnTo>
                      <a:lnTo>
                        <a:pt x="23330" y="20255"/>
                      </a:lnTo>
                      <a:lnTo>
                        <a:pt x="23372" y="20045"/>
                      </a:lnTo>
                      <a:lnTo>
                        <a:pt x="23476" y="19941"/>
                      </a:lnTo>
                      <a:lnTo>
                        <a:pt x="23435" y="19815"/>
                      </a:lnTo>
                      <a:lnTo>
                        <a:pt x="23435" y="19731"/>
                      </a:lnTo>
                      <a:lnTo>
                        <a:pt x="23560" y="19815"/>
                      </a:lnTo>
                      <a:lnTo>
                        <a:pt x="23665" y="19711"/>
                      </a:lnTo>
                      <a:lnTo>
                        <a:pt x="23665" y="19606"/>
                      </a:lnTo>
                      <a:lnTo>
                        <a:pt x="23790" y="19585"/>
                      </a:lnTo>
                      <a:lnTo>
                        <a:pt x="23958" y="19397"/>
                      </a:lnTo>
                      <a:lnTo>
                        <a:pt x="24062" y="19334"/>
                      </a:lnTo>
                      <a:lnTo>
                        <a:pt x="24041" y="19229"/>
                      </a:lnTo>
                      <a:lnTo>
                        <a:pt x="24125" y="19166"/>
                      </a:lnTo>
                      <a:lnTo>
                        <a:pt x="24188" y="19166"/>
                      </a:lnTo>
                      <a:lnTo>
                        <a:pt x="24230" y="19083"/>
                      </a:lnTo>
                      <a:lnTo>
                        <a:pt x="24167" y="18999"/>
                      </a:lnTo>
                      <a:lnTo>
                        <a:pt x="24292" y="18915"/>
                      </a:lnTo>
                      <a:lnTo>
                        <a:pt x="24376" y="18769"/>
                      </a:lnTo>
                      <a:lnTo>
                        <a:pt x="24481" y="18769"/>
                      </a:lnTo>
                      <a:lnTo>
                        <a:pt x="24481" y="18706"/>
                      </a:lnTo>
                      <a:lnTo>
                        <a:pt x="24543" y="18664"/>
                      </a:lnTo>
                      <a:lnTo>
                        <a:pt x="24397" y="18560"/>
                      </a:lnTo>
                      <a:lnTo>
                        <a:pt x="24460" y="18539"/>
                      </a:lnTo>
                      <a:lnTo>
                        <a:pt x="24460" y="18455"/>
                      </a:lnTo>
                      <a:lnTo>
                        <a:pt x="24543" y="18476"/>
                      </a:lnTo>
                      <a:lnTo>
                        <a:pt x="24669" y="18581"/>
                      </a:lnTo>
                      <a:lnTo>
                        <a:pt x="24690" y="18643"/>
                      </a:lnTo>
                      <a:lnTo>
                        <a:pt x="24753" y="18602"/>
                      </a:lnTo>
                      <a:lnTo>
                        <a:pt x="24711" y="18539"/>
                      </a:lnTo>
                      <a:lnTo>
                        <a:pt x="24606" y="18476"/>
                      </a:lnTo>
                      <a:lnTo>
                        <a:pt x="24795" y="18392"/>
                      </a:lnTo>
                      <a:lnTo>
                        <a:pt x="24836" y="18330"/>
                      </a:lnTo>
                      <a:lnTo>
                        <a:pt x="24983" y="18330"/>
                      </a:lnTo>
                      <a:lnTo>
                        <a:pt x="25004" y="18350"/>
                      </a:lnTo>
                      <a:lnTo>
                        <a:pt x="25025" y="18267"/>
                      </a:lnTo>
                      <a:lnTo>
                        <a:pt x="25004" y="18225"/>
                      </a:lnTo>
                      <a:lnTo>
                        <a:pt x="25087" y="18225"/>
                      </a:lnTo>
                      <a:lnTo>
                        <a:pt x="25108" y="18350"/>
                      </a:lnTo>
                      <a:lnTo>
                        <a:pt x="25192" y="18246"/>
                      </a:lnTo>
                      <a:lnTo>
                        <a:pt x="25192" y="18225"/>
                      </a:lnTo>
                      <a:lnTo>
                        <a:pt x="25108" y="18162"/>
                      </a:lnTo>
                      <a:lnTo>
                        <a:pt x="25108" y="18058"/>
                      </a:lnTo>
                      <a:lnTo>
                        <a:pt x="25150" y="18120"/>
                      </a:lnTo>
                      <a:lnTo>
                        <a:pt x="25359" y="18162"/>
                      </a:lnTo>
                      <a:lnTo>
                        <a:pt x="25339" y="18078"/>
                      </a:lnTo>
                      <a:lnTo>
                        <a:pt x="25234" y="18037"/>
                      </a:lnTo>
                      <a:lnTo>
                        <a:pt x="25213" y="17953"/>
                      </a:lnTo>
                      <a:lnTo>
                        <a:pt x="25255" y="17932"/>
                      </a:lnTo>
                      <a:lnTo>
                        <a:pt x="25297" y="17848"/>
                      </a:lnTo>
                      <a:lnTo>
                        <a:pt x="25318" y="18016"/>
                      </a:lnTo>
                      <a:lnTo>
                        <a:pt x="25422" y="17974"/>
                      </a:lnTo>
                      <a:lnTo>
                        <a:pt x="25506" y="18016"/>
                      </a:lnTo>
                      <a:lnTo>
                        <a:pt x="25590" y="17953"/>
                      </a:lnTo>
                      <a:lnTo>
                        <a:pt x="25464" y="17744"/>
                      </a:lnTo>
                      <a:lnTo>
                        <a:pt x="25401" y="17514"/>
                      </a:lnTo>
                      <a:lnTo>
                        <a:pt x="25297" y="17388"/>
                      </a:lnTo>
                      <a:lnTo>
                        <a:pt x="25297" y="17283"/>
                      </a:lnTo>
                      <a:lnTo>
                        <a:pt x="25255" y="17200"/>
                      </a:lnTo>
                      <a:lnTo>
                        <a:pt x="25297" y="17137"/>
                      </a:lnTo>
                      <a:lnTo>
                        <a:pt x="25359" y="17221"/>
                      </a:lnTo>
                      <a:lnTo>
                        <a:pt x="25422" y="17409"/>
                      </a:lnTo>
                      <a:lnTo>
                        <a:pt x="25569" y="17597"/>
                      </a:lnTo>
                      <a:lnTo>
                        <a:pt x="25841" y="17639"/>
                      </a:lnTo>
                      <a:lnTo>
                        <a:pt x="25945" y="17723"/>
                      </a:lnTo>
                      <a:lnTo>
                        <a:pt x="26071" y="17723"/>
                      </a:lnTo>
                      <a:lnTo>
                        <a:pt x="26155" y="17660"/>
                      </a:lnTo>
                      <a:lnTo>
                        <a:pt x="26259" y="17660"/>
                      </a:lnTo>
                      <a:lnTo>
                        <a:pt x="26406" y="17514"/>
                      </a:lnTo>
                      <a:lnTo>
                        <a:pt x="26448" y="17242"/>
                      </a:lnTo>
                      <a:lnTo>
                        <a:pt x="26238" y="16990"/>
                      </a:lnTo>
                      <a:lnTo>
                        <a:pt x="26196" y="16823"/>
                      </a:lnTo>
                      <a:lnTo>
                        <a:pt x="26134" y="16739"/>
                      </a:lnTo>
                      <a:lnTo>
                        <a:pt x="26071" y="16739"/>
                      </a:lnTo>
                      <a:lnTo>
                        <a:pt x="25945" y="16886"/>
                      </a:lnTo>
                      <a:lnTo>
                        <a:pt x="25715" y="16907"/>
                      </a:lnTo>
                      <a:lnTo>
                        <a:pt x="25652" y="16928"/>
                      </a:lnTo>
                      <a:lnTo>
                        <a:pt x="25652" y="16907"/>
                      </a:lnTo>
                      <a:lnTo>
                        <a:pt x="25631" y="16823"/>
                      </a:lnTo>
                      <a:lnTo>
                        <a:pt x="25715" y="16865"/>
                      </a:lnTo>
                      <a:lnTo>
                        <a:pt x="25841" y="16823"/>
                      </a:lnTo>
                      <a:lnTo>
                        <a:pt x="25966" y="16718"/>
                      </a:lnTo>
                      <a:lnTo>
                        <a:pt x="25945" y="16677"/>
                      </a:lnTo>
                      <a:lnTo>
                        <a:pt x="25736" y="16551"/>
                      </a:lnTo>
                      <a:lnTo>
                        <a:pt x="25506" y="16300"/>
                      </a:lnTo>
                      <a:lnTo>
                        <a:pt x="25443" y="16300"/>
                      </a:lnTo>
                      <a:lnTo>
                        <a:pt x="25422" y="16363"/>
                      </a:lnTo>
                      <a:lnTo>
                        <a:pt x="25464" y="16446"/>
                      </a:lnTo>
                      <a:lnTo>
                        <a:pt x="25443" y="16488"/>
                      </a:lnTo>
                      <a:lnTo>
                        <a:pt x="25339" y="16405"/>
                      </a:lnTo>
                      <a:lnTo>
                        <a:pt x="25297" y="16258"/>
                      </a:lnTo>
                      <a:lnTo>
                        <a:pt x="25401" y="16279"/>
                      </a:lnTo>
                      <a:lnTo>
                        <a:pt x="25401" y="16091"/>
                      </a:lnTo>
                      <a:lnTo>
                        <a:pt x="25443" y="16195"/>
                      </a:lnTo>
                      <a:lnTo>
                        <a:pt x="25611" y="16342"/>
                      </a:lnTo>
                      <a:lnTo>
                        <a:pt x="25694" y="16363"/>
                      </a:lnTo>
                      <a:lnTo>
                        <a:pt x="25757" y="16551"/>
                      </a:lnTo>
                      <a:lnTo>
                        <a:pt x="25966" y="16677"/>
                      </a:lnTo>
                      <a:lnTo>
                        <a:pt x="26217" y="16760"/>
                      </a:lnTo>
                      <a:lnTo>
                        <a:pt x="26322" y="16907"/>
                      </a:lnTo>
                      <a:lnTo>
                        <a:pt x="26427" y="16970"/>
                      </a:lnTo>
                      <a:lnTo>
                        <a:pt x="26448" y="17032"/>
                      </a:lnTo>
                      <a:lnTo>
                        <a:pt x="26573" y="17095"/>
                      </a:lnTo>
                      <a:lnTo>
                        <a:pt x="26636" y="17137"/>
                      </a:lnTo>
                      <a:lnTo>
                        <a:pt x="26636" y="17011"/>
                      </a:lnTo>
                      <a:lnTo>
                        <a:pt x="26740" y="16970"/>
                      </a:lnTo>
                      <a:lnTo>
                        <a:pt x="26657" y="16907"/>
                      </a:lnTo>
                      <a:lnTo>
                        <a:pt x="26678" y="16802"/>
                      </a:lnTo>
                      <a:lnTo>
                        <a:pt x="26761" y="16928"/>
                      </a:lnTo>
                      <a:lnTo>
                        <a:pt x="26782" y="17011"/>
                      </a:lnTo>
                      <a:lnTo>
                        <a:pt x="26866" y="17032"/>
                      </a:lnTo>
                      <a:lnTo>
                        <a:pt x="26992" y="16865"/>
                      </a:lnTo>
                      <a:lnTo>
                        <a:pt x="26992" y="16656"/>
                      </a:lnTo>
                      <a:lnTo>
                        <a:pt x="26950" y="16572"/>
                      </a:lnTo>
                      <a:lnTo>
                        <a:pt x="26992" y="16405"/>
                      </a:lnTo>
                      <a:lnTo>
                        <a:pt x="27054" y="16593"/>
                      </a:lnTo>
                      <a:lnTo>
                        <a:pt x="27054" y="16698"/>
                      </a:lnTo>
                      <a:lnTo>
                        <a:pt x="27117" y="16467"/>
                      </a:lnTo>
                      <a:lnTo>
                        <a:pt x="27222" y="16405"/>
                      </a:lnTo>
                      <a:lnTo>
                        <a:pt x="27264" y="16467"/>
                      </a:lnTo>
                      <a:lnTo>
                        <a:pt x="27284" y="16488"/>
                      </a:lnTo>
                      <a:lnTo>
                        <a:pt x="27201" y="16593"/>
                      </a:lnTo>
                      <a:lnTo>
                        <a:pt x="27264" y="16614"/>
                      </a:lnTo>
                      <a:lnTo>
                        <a:pt x="27284" y="16698"/>
                      </a:lnTo>
                      <a:lnTo>
                        <a:pt x="27368" y="16614"/>
                      </a:lnTo>
                      <a:lnTo>
                        <a:pt x="27431" y="16656"/>
                      </a:lnTo>
                      <a:lnTo>
                        <a:pt x="27577" y="16802"/>
                      </a:lnTo>
                      <a:lnTo>
                        <a:pt x="27598" y="16760"/>
                      </a:lnTo>
                      <a:lnTo>
                        <a:pt x="27682" y="16760"/>
                      </a:lnTo>
                      <a:lnTo>
                        <a:pt x="27724" y="16802"/>
                      </a:lnTo>
                      <a:lnTo>
                        <a:pt x="27828" y="16781"/>
                      </a:lnTo>
                      <a:lnTo>
                        <a:pt x="27933" y="16593"/>
                      </a:lnTo>
                      <a:lnTo>
                        <a:pt x="28100" y="16509"/>
                      </a:lnTo>
                      <a:lnTo>
                        <a:pt x="28456" y="16153"/>
                      </a:lnTo>
                      <a:lnTo>
                        <a:pt x="28477" y="16070"/>
                      </a:lnTo>
                      <a:lnTo>
                        <a:pt x="28540" y="16049"/>
                      </a:lnTo>
                      <a:lnTo>
                        <a:pt x="28561" y="16091"/>
                      </a:lnTo>
                      <a:lnTo>
                        <a:pt x="28728" y="15881"/>
                      </a:lnTo>
                      <a:lnTo>
                        <a:pt x="28833" y="15840"/>
                      </a:lnTo>
                      <a:lnTo>
                        <a:pt x="28958" y="15735"/>
                      </a:lnTo>
                      <a:lnTo>
                        <a:pt x="29000" y="15672"/>
                      </a:lnTo>
                      <a:lnTo>
                        <a:pt x="28979" y="15547"/>
                      </a:lnTo>
                      <a:lnTo>
                        <a:pt x="28561" y="15442"/>
                      </a:lnTo>
                      <a:lnTo>
                        <a:pt x="28331" y="15400"/>
                      </a:lnTo>
                      <a:lnTo>
                        <a:pt x="28121" y="15317"/>
                      </a:lnTo>
                      <a:lnTo>
                        <a:pt x="28038" y="15128"/>
                      </a:lnTo>
                      <a:lnTo>
                        <a:pt x="27912" y="14898"/>
                      </a:lnTo>
                      <a:lnTo>
                        <a:pt x="27849" y="14898"/>
                      </a:lnTo>
                      <a:lnTo>
                        <a:pt x="27828" y="14710"/>
                      </a:lnTo>
                      <a:lnTo>
                        <a:pt x="27808" y="14689"/>
                      </a:lnTo>
                      <a:lnTo>
                        <a:pt x="27828" y="14626"/>
                      </a:lnTo>
                      <a:lnTo>
                        <a:pt x="27870" y="14626"/>
                      </a:lnTo>
                      <a:lnTo>
                        <a:pt x="27912" y="14563"/>
                      </a:lnTo>
                      <a:lnTo>
                        <a:pt x="27828" y="14501"/>
                      </a:lnTo>
                      <a:lnTo>
                        <a:pt x="27598" y="14501"/>
                      </a:lnTo>
                      <a:lnTo>
                        <a:pt x="27326" y="14417"/>
                      </a:lnTo>
                      <a:lnTo>
                        <a:pt x="27243" y="14417"/>
                      </a:lnTo>
                      <a:lnTo>
                        <a:pt x="27201" y="14480"/>
                      </a:lnTo>
                      <a:lnTo>
                        <a:pt x="27117" y="14396"/>
                      </a:lnTo>
                      <a:lnTo>
                        <a:pt x="27117" y="14312"/>
                      </a:lnTo>
                      <a:lnTo>
                        <a:pt x="27222" y="14354"/>
                      </a:lnTo>
                      <a:lnTo>
                        <a:pt x="27494" y="14375"/>
                      </a:lnTo>
                      <a:lnTo>
                        <a:pt x="27640" y="14480"/>
                      </a:lnTo>
                      <a:lnTo>
                        <a:pt x="27870" y="14480"/>
                      </a:lnTo>
                      <a:lnTo>
                        <a:pt x="28017" y="14584"/>
                      </a:lnTo>
                      <a:lnTo>
                        <a:pt x="28142" y="14814"/>
                      </a:lnTo>
                      <a:lnTo>
                        <a:pt x="28247" y="14835"/>
                      </a:lnTo>
                      <a:lnTo>
                        <a:pt x="28289" y="14898"/>
                      </a:lnTo>
                      <a:lnTo>
                        <a:pt x="28247" y="14919"/>
                      </a:lnTo>
                      <a:lnTo>
                        <a:pt x="28184" y="14919"/>
                      </a:lnTo>
                      <a:lnTo>
                        <a:pt x="28184" y="14982"/>
                      </a:lnTo>
                      <a:lnTo>
                        <a:pt x="28372" y="15045"/>
                      </a:lnTo>
                      <a:lnTo>
                        <a:pt x="28435" y="15191"/>
                      </a:lnTo>
                      <a:lnTo>
                        <a:pt x="28498" y="15296"/>
                      </a:lnTo>
                      <a:lnTo>
                        <a:pt x="28875" y="15358"/>
                      </a:lnTo>
                      <a:lnTo>
                        <a:pt x="28979" y="15317"/>
                      </a:lnTo>
                      <a:lnTo>
                        <a:pt x="29021" y="15191"/>
                      </a:lnTo>
                      <a:lnTo>
                        <a:pt x="29105" y="15128"/>
                      </a:lnTo>
                      <a:lnTo>
                        <a:pt x="29189" y="15149"/>
                      </a:lnTo>
                      <a:lnTo>
                        <a:pt x="29314" y="15003"/>
                      </a:lnTo>
                      <a:lnTo>
                        <a:pt x="29335" y="14982"/>
                      </a:lnTo>
                      <a:lnTo>
                        <a:pt x="29502" y="15128"/>
                      </a:lnTo>
                      <a:lnTo>
                        <a:pt x="29481" y="15149"/>
                      </a:lnTo>
                      <a:lnTo>
                        <a:pt x="29377" y="15317"/>
                      </a:lnTo>
                      <a:lnTo>
                        <a:pt x="29377" y="15400"/>
                      </a:lnTo>
                      <a:lnTo>
                        <a:pt x="29293" y="15505"/>
                      </a:lnTo>
                      <a:lnTo>
                        <a:pt x="29293" y="15568"/>
                      </a:lnTo>
                      <a:lnTo>
                        <a:pt x="29189" y="15756"/>
                      </a:lnTo>
                      <a:lnTo>
                        <a:pt x="29230" y="15840"/>
                      </a:lnTo>
                      <a:lnTo>
                        <a:pt x="29189" y="15861"/>
                      </a:lnTo>
                      <a:lnTo>
                        <a:pt x="29168" y="15965"/>
                      </a:lnTo>
                      <a:lnTo>
                        <a:pt x="29168" y="16070"/>
                      </a:lnTo>
                      <a:lnTo>
                        <a:pt x="29000" y="16195"/>
                      </a:lnTo>
                      <a:lnTo>
                        <a:pt x="28958" y="16300"/>
                      </a:lnTo>
                      <a:lnTo>
                        <a:pt x="28958" y="16467"/>
                      </a:lnTo>
                      <a:lnTo>
                        <a:pt x="28916" y="16509"/>
                      </a:lnTo>
                      <a:lnTo>
                        <a:pt x="28916" y="16677"/>
                      </a:lnTo>
                      <a:lnTo>
                        <a:pt x="28854" y="16760"/>
                      </a:lnTo>
                      <a:lnTo>
                        <a:pt x="28707" y="16760"/>
                      </a:lnTo>
                      <a:lnTo>
                        <a:pt x="28540" y="16823"/>
                      </a:lnTo>
                      <a:lnTo>
                        <a:pt x="28540" y="16928"/>
                      </a:lnTo>
                      <a:lnTo>
                        <a:pt x="28477" y="17116"/>
                      </a:lnTo>
                      <a:lnTo>
                        <a:pt x="28498" y="17242"/>
                      </a:lnTo>
                      <a:lnTo>
                        <a:pt x="28561" y="17242"/>
                      </a:lnTo>
                      <a:lnTo>
                        <a:pt x="28582" y="17137"/>
                      </a:lnTo>
                      <a:lnTo>
                        <a:pt x="28644" y="17116"/>
                      </a:lnTo>
                      <a:lnTo>
                        <a:pt x="28686" y="17137"/>
                      </a:lnTo>
                      <a:lnTo>
                        <a:pt x="28770" y="17200"/>
                      </a:lnTo>
                      <a:lnTo>
                        <a:pt x="28854" y="17200"/>
                      </a:lnTo>
                      <a:lnTo>
                        <a:pt x="28896" y="17179"/>
                      </a:lnTo>
                      <a:lnTo>
                        <a:pt x="28958" y="17179"/>
                      </a:lnTo>
                      <a:lnTo>
                        <a:pt x="29000" y="17221"/>
                      </a:lnTo>
                      <a:lnTo>
                        <a:pt x="29021" y="17304"/>
                      </a:lnTo>
                      <a:lnTo>
                        <a:pt x="28958" y="17409"/>
                      </a:lnTo>
                      <a:lnTo>
                        <a:pt x="28979" y="17514"/>
                      </a:lnTo>
                      <a:lnTo>
                        <a:pt x="28896" y="17597"/>
                      </a:lnTo>
                      <a:lnTo>
                        <a:pt x="28896" y="17744"/>
                      </a:lnTo>
                      <a:lnTo>
                        <a:pt x="28916" y="17806"/>
                      </a:lnTo>
                      <a:lnTo>
                        <a:pt x="28979" y="17765"/>
                      </a:lnTo>
                      <a:lnTo>
                        <a:pt x="29021" y="17806"/>
                      </a:lnTo>
                      <a:lnTo>
                        <a:pt x="29105" y="17806"/>
                      </a:lnTo>
                      <a:lnTo>
                        <a:pt x="29168" y="17744"/>
                      </a:lnTo>
                      <a:lnTo>
                        <a:pt x="29272" y="17744"/>
                      </a:lnTo>
                      <a:lnTo>
                        <a:pt x="29293" y="17702"/>
                      </a:lnTo>
                      <a:lnTo>
                        <a:pt x="29377" y="17639"/>
                      </a:lnTo>
                      <a:lnTo>
                        <a:pt x="29440" y="17639"/>
                      </a:lnTo>
                      <a:lnTo>
                        <a:pt x="29544" y="17555"/>
                      </a:lnTo>
                      <a:lnTo>
                        <a:pt x="29586" y="17430"/>
                      </a:lnTo>
                      <a:lnTo>
                        <a:pt x="29649" y="17346"/>
                      </a:lnTo>
                      <a:lnTo>
                        <a:pt x="29712" y="17283"/>
                      </a:lnTo>
                      <a:lnTo>
                        <a:pt x="29753" y="17283"/>
                      </a:lnTo>
                      <a:lnTo>
                        <a:pt x="29816" y="17325"/>
                      </a:lnTo>
                      <a:lnTo>
                        <a:pt x="29900" y="17283"/>
                      </a:lnTo>
                      <a:lnTo>
                        <a:pt x="29942" y="17242"/>
                      </a:lnTo>
                      <a:lnTo>
                        <a:pt x="30025" y="17242"/>
                      </a:lnTo>
                      <a:lnTo>
                        <a:pt x="30067" y="17095"/>
                      </a:lnTo>
                      <a:lnTo>
                        <a:pt x="30067" y="16970"/>
                      </a:lnTo>
                      <a:lnTo>
                        <a:pt x="30172" y="16886"/>
                      </a:lnTo>
                      <a:lnTo>
                        <a:pt x="30214" y="16802"/>
                      </a:lnTo>
                      <a:lnTo>
                        <a:pt x="30277" y="16802"/>
                      </a:lnTo>
                      <a:lnTo>
                        <a:pt x="30339" y="16865"/>
                      </a:lnTo>
                      <a:lnTo>
                        <a:pt x="30381" y="16802"/>
                      </a:lnTo>
                      <a:lnTo>
                        <a:pt x="30444" y="16781"/>
                      </a:lnTo>
                      <a:lnTo>
                        <a:pt x="30486" y="16802"/>
                      </a:lnTo>
                      <a:lnTo>
                        <a:pt x="30528" y="16907"/>
                      </a:lnTo>
                      <a:lnTo>
                        <a:pt x="30444" y="16970"/>
                      </a:lnTo>
                      <a:lnTo>
                        <a:pt x="30381" y="17011"/>
                      </a:lnTo>
                      <a:lnTo>
                        <a:pt x="30465" y="17074"/>
                      </a:lnTo>
                      <a:lnTo>
                        <a:pt x="30632" y="17074"/>
                      </a:lnTo>
                      <a:lnTo>
                        <a:pt x="30695" y="17095"/>
                      </a:lnTo>
                      <a:lnTo>
                        <a:pt x="30737" y="17179"/>
                      </a:lnTo>
                      <a:lnTo>
                        <a:pt x="30653" y="17283"/>
                      </a:lnTo>
                      <a:lnTo>
                        <a:pt x="30569" y="17304"/>
                      </a:lnTo>
                      <a:lnTo>
                        <a:pt x="30569" y="17430"/>
                      </a:lnTo>
                      <a:lnTo>
                        <a:pt x="30653" y="17451"/>
                      </a:lnTo>
                      <a:lnTo>
                        <a:pt x="30695" y="17430"/>
                      </a:lnTo>
                      <a:lnTo>
                        <a:pt x="30779" y="17430"/>
                      </a:lnTo>
                      <a:lnTo>
                        <a:pt x="30800" y="17451"/>
                      </a:lnTo>
                      <a:lnTo>
                        <a:pt x="30883" y="17430"/>
                      </a:lnTo>
                      <a:lnTo>
                        <a:pt x="30904" y="17514"/>
                      </a:lnTo>
                      <a:lnTo>
                        <a:pt x="31009" y="17514"/>
                      </a:lnTo>
                      <a:lnTo>
                        <a:pt x="31072" y="17555"/>
                      </a:lnTo>
                      <a:lnTo>
                        <a:pt x="31113" y="17555"/>
                      </a:lnTo>
                      <a:lnTo>
                        <a:pt x="31260" y="17639"/>
                      </a:lnTo>
                      <a:lnTo>
                        <a:pt x="31302" y="17618"/>
                      </a:lnTo>
                      <a:lnTo>
                        <a:pt x="31365" y="17493"/>
                      </a:lnTo>
                      <a:lnTo>
                        <a:pt x="31406" y="17451"/>
                      </a:lnTo>
                      <a:lnTo>
                        <a:pt x="31490" y="17346"/>
                      </a:lnTo>
                      <a:lnTo>
                        <a:pt x="31595" y="17346"/>
                      </a:lnTo>
                      <a:lnTo>
                        <a:pt x="31616" y="17304"/>
                      </a:lnTo>
                      <a:lnTo>
                        <a:pt x="31532" y="17283"/>
                      </a:lnTo>
                      <a:lnTo>
                        <a:pt x="31490" y="17200"/>
                      </a:lnTo>
                      <a:lnTo>
                        <a:pt x="31574" y="17179"/>
                      </a:lnTo>
                      <a:lnTo>
                        <a:pt x="31595" y="17095"/>
                      </a:lnTo>
                      <a:lnTo>
                        <a:pt x="31511" y="17053"/>
                      </a:lnTo>
                      <a:lnTo>
                        <a:pt x="31469" y="16990"/>
                      </a:lnTo>
                      <a:lnTo>
                        <a:pt x="31406" y="17011"/>
                      </a:lnTo>
                      <a:lnTo>
                        <a:pt x="31406" y="17095"/>
                      </a:lnTo>
                      <a:lnTo>
                        <a:pt x="31365" y="17116"/>
                      </a:lnTo>
                      <a:lnTo>
                        <a:pt x="31302" y="17095"/>
                      </a:lnTo>
                      <a:lnTo>
                        <a:pt x="31197" y="17032"/>
                      </a:lnTo>
                      <a:lnTo>
                        <a:pt x="31197" y="16970"/>
                      </a:lnTo>
                      <a:lnTo>
                        <a:pt x="31155" y="16990"/>
                      </a:lnTo>
                      <a:lnTo>
                        <a:pt x="31072" y="17074"/>
                      </a:lnTo>
                      <a:lnTo>
                        <a:pt x="30883" y="17074"/>
                      </a:lnTo>
                      <a:lnTo>
                        <a:pt x="30800" y="17011"/>
                      </a:lnTo>
                      <a:lnTo>
                        <a:pt x="30904" y="16970"/>
                      </a:lnTo>
                      <a:lnTo>
                        <a:pt x="30988" y="16970"/>
                      </a:lnTo>
                      <a:lnTo>
                        <a:pt x="31072" y="16907"/>
                      </a:lnTo>
                      <a:lnTo>
                        <a:pt x="31072" y="16823"/>
                      </a:lnTo>
                      <a:lnTo>
                        <a:pt x="31051" y="16802"/>
                      </a:lnTo>
                      <a:lnTo>
                        <a:pt x="31051" y="16677"/>
                      </a:lnTo>
                      <a:lnTo>
                        <a:pt x="31072" y="16593"/>
                      </a:lnTo>
                      <a:lnTo>
                        <a:pt x="31072" y="16551"/>
                      </a:lnTo>
                      <a:lnTo>
                        <a:pt x="31009" y="16488"/>
                      </a:lnTo>
                      <a:lnTo>
                        <a:pt x="31009" y="16405"/>
                      </a:lnTo>
                      <a:lnTo>
                        <a:pt x="30862" y="16258"/>
                      </a:lnTo>
                      <a:lnTo>
                        <a:pt x="30737" y="16195"/>
                      </a:lnTo>
                      <a:lnTo>
                        <a:pt x="30737" y="16153"/>
                      </a:lnTo>
                      <a:lnTo>
                        <a:pt x="30695" y="16028"/>
                      </a:lnTo>
                      <a:lnTo>
                        <a:pt x="30632" y="16028"/>
                      </a:lnTo>
                      <a:lnTo>
                        <a:pt x="30590" y="15944"/>
                      </a:lnTo>
                      <a:lnTo>
                        <a:pt x="30632" y="15819"/>
                      </a:lnTo>
                      <a:lnTo>
                        <a:pt x="30590" y="15735"/>
                      </a:lnTo>
                      <a:lnTo>
                        <a:pt x="30465" y="15735"/>
                      </a:lnTo>
                      <a:lnTo>
                        <a:pt x="30277" y="15651"/>
                      </a:lnTo>
                      <a:lnTo>
                        <a:pt x="30235" y="15547"/>
                      </a:lnTo>
                      <a:lnTo>
                        <a:pt x="30277" y="15505"/>
                      </a:lnTo>
                      <a:lnTo>
                        <a:pt x="30277" y="15442"/>
                      </a:lnTo>
                      <a:lnTo>
                        <a:pt x="30214" y="15358"/>
                      </a:lnTo>
                      <a:lnTo>
                        <a:pt x="30172" y="15296"/>
                      </a:lnTo>
                      <a:lnTo>
                        <a:pt x="30151" y="15296"/>
                      </a:lnTo>
                      <a:lnTo>
                        <a:pt x="30046" y="15421"/>
                      </a:lnTo>
                      <a:lnTo>
                        <a:pt x="30025" y="15526"/>
                      </a:lnTo>
                      <a:lnTo>
                        <a:pt x="29963" y="15568"/>
                      </a:lnTo>
                      <a:lnTo>
                        <a:pt x="29921" y="15526"/>
                      </a:lnTo>
                      <a:lnTo>
                        <a:pt x="29921" y="15400"/>
                      </a:lnTo>
                      <a:lnTo>
                        <a:pt x="29858" y="15296"/>
                      </a:lnTo>
                      <a:lnTo>
                        <a:pt x="29900" y="15212"/>
                      </a:lnTo>
                      <a:lnTo>
                        <a:pt x="30025" y="15212"/>
                      </a:lnTo>
                      <a:lnTo>
                        <a:pt x="30005" y="15128"/>
                      </a:lnTo>
                      <a:lnTo>
                        <a:pt x="30025" y="15024"/>
                      </a:lnTo>
                      <a:lnTo>
                        <a:pt x="30005" y="14919"/>
                      </a:lnTo>
                      <a:lnTo>
                        <a:pt x="29900" y="14940"/>
                      </a:lnTo>
                      <a:lnTo>
                        <a:pt x="29900" y="14877"/>
                      </a:lnTo>
                      <a:lnTo>
                        <a:pt x="29963" y="14773"/>
                      </a:lnTo>
                      <a:lnTo>
                        <a:pt x="29921" y="14731"/>
                      </a:lnTo>
                      <a:lnTo>
                        <a:pt x="29712" y="14814"/>
                      </a:lnTo>
                      <a:cubicBezTo>
                        <a:pt x="29691" y="14773"/>
                        <a:pt x="29628" y="14731"/>
                        <a:pt x="29607" y="14689"/>
                      </a:cubicBezTo>
                      <a:lnTo>
                        <a:pt x="29712" y="14605"/>
                      </a:lnTo>
                      <a:lnTo>
                        <a:pt x="29795" y="14584"/>
                      </a:lnTo>
                      <a:lnTo>
                        <a:pt x="29858" y="14417"/>
                      </a:lnTo>
                      <a:lnTo>
                        <a:pt x="29816" y="14312"/>
                      </a:lnTo>
                      <a:lnTo>
                        <a:pt x="29691" y="14291"/>
                      </a:lnTo>
                      <a:lnTo>
                        <a:pt x="29628" y="14208"/>
                      </a:lnTo>
                      <a:lnTo>
                        <a:pt x="29628" y="14103"/>
                      </a:lnTo>
                      <a:lnTo>
                        <a:pt x="29691" y="14082"/>
                      </a:lnTo>
                      <a:lnTo>
                        <a:pt x="29649" y="13998"/>
                      </a:lnTo>
                      <a:lnTo>
                        <a:pt x="29691" y="13915"/>
                      </a:lnTo>
                      <a:lnTo>
                        <a:pt x="29816" y="13998"/>
                      </a:lnTo>
                      <a:lnTo>
                        <a:pt x="29921" y="13977"/>
                      </a:lnTo>
                      <a:lnTo>
                        <a:pt x="30025" y="14061"/>
                      </a:lnTo>
                      <a:lnTo>
                        <a:pt x="30151" y="14061"/>
                      </a:lnTo>
                      <a:lnTo>
                        <a:pt x="30318" y="13977"/>
                      </a:lnTo>
                      <a:lnTo>
                        <a:pt x="30318" y="14019"/>
                      </a:lnTo>
                      <a:lnTo>
                        <a:pt x="30360" y="14061"/>
                      </a:lnTo>
                      <a:lnTo>
                        <a:pt x="30339" y="14082"/>
                      </a:lnTo>
                      <a:lnTo>
                        <a:pt x="30277" y="14249"/>
                      </a:lnTo>
                      <a:lnTo>
                        <a:pt x="30277" y="14312"/>
                      </a:lnTo>
                      <a:lnTo>
                        <a:pt x="30360" y="14291"/>
                      </a:lnTo>
                      <a:lnTo>
                        <a:pt x="30381" y="14354"/>
                      </a:lnTo>
                      <a:lnTo>
                        <a:pt x="30465" y="14375"/>
                      </a:lnTo>
                      <a:lnTo>
                        <a:pt x="30590" y="14459"/>
                      </a:lnTo>
                      <a:lnTo>
                        <a:pt x="30632" y="14354"/>
                      </a:lnTo>
                      <a:lnTo>
                        <a:pt x="30528" y="14249"/>
                      </a:lnTo>
                      <a:lnTo>
                        <a:pt x="30590" y="14145"/>
                      </a:lnTo>
                      <a:lnTo>
                        <a:pt x="30632" y="14208"/>
                      </a:lnTo>
                      <a:lnTo>
                        <a:pt x="30695" y="14249"/>
                      </a:lnTo>
                      <a:lnTo>
                        <a:pt x="30737" y="14354"/>
                      </a:lnTo>
                      <a:lnTo>
                        <a:pt x="30904" y="14501"/>
                      </a:lnTo>
                      <a:lnTo>
                        <a:pt x="30967" y="14501"/>
                      </a:lnTo>
                      <a:lnTo>
                        <a:pt x="30967" y="14417"/>
                      </a:lnTo>
                      <a:lnTo>
                        <a:pt x="30946" y="14375"/>
                      </a:lnTo>
                      <a:lnTo>
                        <a:pt x="30988" y="14291"/>
                      </a:lnTo>
                      <a:lnTo>
                        <a:pt x="30967" y="14145"/>
                      </a:lnTo>
                      <a:lnTo>
                        <a:pt x="30904" y="14103"/>
                      </a:lnTo>
                      <a:lnTo>
                        <a:pt x="30946" y="13957"/>
                      </a:lnTo>
                      <a:lnTo>
                        <a:pt x="30862" y="13768"/>
                      </a:lnTo>
                      <a:lnTo>
                        <a:pt x="30758" y="13726"/>
                      </a:lnTo>
                      <a:lnTo>
                        <a:pt x="30758" y="13622"/>
                      </a:lnTo>
                      <a:lnTo>
                        <a:pt x="30695" y="13580"/>
                      </a:lnTo>
                      <a:lnTo>
                        <a:pt x="30549" y="13685"/>
                      </a:lnTo>
                      <a:lnTo>
                        <a:pt x="30486" y="13685"/>
                      </a:lnTo>
                      <a:lnTo>
                        <a:pt x="30590" y="13538"/>
                      </a:lnTo>
                      <a:lnTo>
                        <a:pt x="30695" y="13538"/>
                      </a:lnTo>
                      <a:lnTo>
                        <a:pt x="30737" y="13559"/>
                      </a:lnTo>
                      <a:lnTo>
                        <a:pt x="30841" y="13517"/>
                      </a:lnTo>
                      <a:lnTo>
                        <a:pt x="30925" y="13622"/>
                      </a:lnTo>
                      <a:lnTo>
                        <a:pt x="30967" y="13643"/>
                      </a:lnTo>
                      <a:lnTo>
                        <a:pt x="30967" y="13873"/>
                      </a:lnTo>
                      <a:lnTo>
                        <a:pt x="31009" y="13873"/>
                      </a:lnTo>
                      <a:lnTo>
                        <a:pt x="31155" y="13768"/>
                      </a:lnTo>
                      <a:lnTo>
                        <a:pt x="31051" y="13936"/>
                      </a:lnTo>
                      <a:lnTo>
                        <a:pt x="31051" y="13998"/>
                      </a:lnTo>
                      <a:lnTo>
                        <a:pt x="30967" y="14040"/>
                      </a:lnTo>
                      <a:lnTo>
                        <a:pt x="30967" y="14082"/>
                      </a:lnTo>
                      <a:lnTo>
                        <a:pt x="31051" y="14166"/>
                      </a:lnTo>
                      <a:lnTo>
                        <a:pt x="31072" y="14291"/>
                      </a:lnTo>
                      <a:lnTo>
                        <a:pt x="31009" y="14375"/>
                      </a:lnTo>
                      <a:lnTo>
                        <a:pt x="31072" y="14417"/>
                      </a:lnTo>
                      <a:lnTo>
                        <a:pt x="31365" y="14354"/>
                      </a:lnTo>
                      <a:lnTo>
                        <a:pt x="31406" y="14249"/>
                      </a:lnTo>
                      <a:lnTo>
                        <a:pt x="31511" y="14249"/>
                      </a:lnTo>
                      <a:lnTo>
                        <a:pt x="31574" y="14270"/>
                      </a:lnTo>
                      <a:lnTo>
                        <a:pt x="31720" y="14082"/>
                      </a:lnTo>
                      <a:lnTo>
                        <a:pt x="31804" y="14082"/>
                      </a:lnTo>
                      <a:lnTo>
                        <a:pt x="31846" y="13998"/>
                      </a:lnTo>
                      <a:lnTo>
                        <a:pt x="31950" y="13936"/>
                      </a:lnTo>
                      <a:lnTo>
                        <a:pt x="31992" y="13789"/>
                      </a:lnTo>
                      <a:lnTo>
                        <a:pt x="32055" y="13747"/>
                      </a:lnTo>
                      <a:lnTo>
                        <a:pt x="32243" y="13747"/>
                      </a:lnTo>
                      <a:lnTo>
                        <a:pt x="32348" y="13789"/>
                      </a:lnTo>
                      <a:lnTo>
                        <a:pt x="32411" y="13726"/>
                      </a:lnTo>
                      <a:lnTo>
                        <a:pt x="32369" y="13622"/>
                      </a:lnTo>
                      <a:lnTo>
                        <a:pt x="32536" y="13475"/>
                      </a:lnTo>
                      <a:lnTo>
                        <a:pt x="32557" y="13413"/>
                      </a:lnTo>
                      <a:lnTo>
                        <a:pt x="32620" y="13371"/>
                      </a:lnTo>
                      <a:lnTo>
                        <a:pt x="32641" y="13245"/>
                      </a:lnTo>
                      <a:lnTo>
                        <a:pt x="32515" y="13015"/>
                      </a:lnTo>
                      <a:lnTo>
                        <a:pt x="32536" y="12931"/>
                      </a:lnTo>
                      <a:lnTo>
                        <a:pt x="32411" y="12827"/>
                      </a:lnTo>
                      <a:lnTo>
                        <a:pt x="32369" y="12701"/>
                      </a:lnTo>
                      <a:lnTo>
                        <a:pt x="32432" y="12596"/>
                      </a:lnTo>
                      <a:lnTo>
                        <a:pt x="32557" y="12534"/>
                      </a:lnTo>
                      <a:lnTo>
                        <a:pt x="32578" y="12471"/>
                      </a:lnTo>
                      <a:lnTo>
                        <a:pt x="32557" y="12471"/>
                      </a:lnTo>
                      <a:lnTo>
                        <a:pt x="32474" y="12534"/>
                      </a:lnTo>
                      <a:lnTo>
                        <a:pt x="32453" y="12534"/>
                      </a:lnTo>
                      <a:lnTo>
                        <a:pt x="32453" y="12471"/>
                      </a:lnTo>
                      <a:lnTo>
                        <a:pt x="32536" y="12366"/>
                      </a:lnTo>
                      <a:lnTo>
                        <a:pt x="32432" y="12366"/>
                      </a:lnTo>
                      <a:lnTo>
                        <a:pt x="32515" y="12283"/>
                      </a:lnTo>
                      <a:lnTo>
                        <a:pt x="32536" y="12199"/>
                      </a:lnTo>
                      <a:lnTo>
                        <a:pt x="32453" y="12157"/>
                      </a:lnTo>
                      <a:lnTo>
                        <a:pt x="32348" y="12115"/>
                      </a:lnTo>
                      <a:lnTo>
                        <a:pt x="32411" y="12094"/>
                      </a:lnTo>
                      <a:lnTo>
                        <a:pt x="32411" y="11990"/>
                      </a:lnTo>
                      <a:lnTo>
                        <a:pt x="32474" y="11990"/>
                      </a:lnTo>
                      <a:lnTo>
                        <a:pt x="32515" y="12052"/>
                      </a:lnTo>
                      <a:lnTo>
                        <a:pt x="32620" y="12052"/>
                      </a:lnTo>
                      <a:lnTo>
                        <a:pt x="32683" y="12157"/>
                      </a:lnTo>
                      <a:lnTo>
                        <a:pt x="32766" y="12178"/>
                      </a:lnTo>
                      <a:lnTo>
                        <a:pt x="32829" y="12094"/>
                      </a:lnTo>
                      <a:lnTo>
                        <a:pt x="32892" y="12115"/>
                      </a:lnTo>
                      <a:lnTo>
                        <a:pt x="33059" y="12073"/>
                      </a:lnTo>
                      <a:lnTo>
                        <a:pt x="33185" y="11990"/>
                      </a:lnTo>
                      <a:lnTo>
                        <a:pt x="33143" y="11948"/>
                      </a:lnTo>
                      <a:lnTo>
                        <a:pt x="33206" y="11843"/>
                      </a:lnTo>
                      <a:lnTo>
                        <a:pt x="33185" y="11801"/>
                      </a:lnTo>
                      <a:lnTo>
                        <a:pt x="33143" y="11801"/>
                      </a:lnTo>
                      <a:lnTo>
                        <a:pt x="33143" y="11739"/>
                      </a:lnTo>
                      <a:lnTo>
                        <a:pt x="33080" y="11697"/>
                      </a:lnTo>
                      <a:lnTo>
                        <a:pt x="32934" y="11697"/>
                      </a:lnTo>
                      <a:lnTo>
                        <a:pt x="32997" y="11655"/>
                      </a:lnTo>
                      <a:lnTo>
                        <a:pt x="33101" y="11634"/>
                      </a:lnTo>
                      <a:lnTo>
                        <a:pt x="33290" y="11488"/>
                      </a:lnTo>
                      <a:lnTo>
                        <a:pt x="33373" y="11383"/>
                      </a:lnTo>
                      <a:lnTo>
                        <a:pt x="33352" y="11341"/>
                      </a:lnTo>
                      <a:lnTo>
                        <a:pt x="33290" y="11320"/>
                      </a:lnTo>
                      <a:lnTo>
                        <a:pt x="33269" y="11236"/>
                      </a:lnTo>
                      <a:lnTo>
                        <a:pt x="33080" y="11174"/>
                      </a:lnTo>
                      <a:lnTo>
                        <a:pt x="32976" y="11216"/>
                      </a:lnTo>
                      <a:lnTo>
                        <a:pt x="32934" y="11174"/>
                      </a:lnTo>
                      <a:lnTo>
                        <a:pt x="33038" y="11153"/>
                      </a:lnTo>
                      <a:lnTo>
                        <a:pt x="33038" y="11027"/>
                      </a:lnTo>
                      <a:lnTo>
                        <a:pt x="32808" y="10860"/>
                      </a:lnTo>
                      <a:lnTo>
                        <a:pt x="32808" y="10818"/>
                      </a:lnTo>
                      <a:lnTo>
                        <a:pt x="32871" y="10818"/>
                      </a:lnTo>
                      <a:lnTo>
                        <a:pt x="32955" y="10902"/>
                      </a:lnTo>
                      <a:lnTo>
                        <a:pt x="33038" y="10860"/>
                      </a:lnTo>
                      <a:lnTo>
                        <a:pt x="32955" y="10797"/>
                      </a:lnTo>
                      <a:lnTo>
                        <a:pt x="33018" y="10755"/>
                      </a:lnTo>
                      <a:lnTo>
                        <a:pt x="33018" y="10713"/>
                      </a:lnTo>
                      <a:lnTo>
                        <a:pt x="32871" y="10651"/>
                      </a:lnTo>
                      <a:lnTo>
                        <a:pt x="32766" y="10588"/>
                      </a:lnTo>
                      <a:lnTo>
                        <a:pt x="32662" y="10651"/>
                      </a:lnTo>
                      <a:lnTo>
                        <a:pt x="32515" y="10588"/>
                      </a:lnTo>
                      <a:cubicBezTo>
                        <a:pt x="32536" y="10546"/>
                        <a:pt x="32536" y="10525"/>
                        <a:pt x="32536" y="10504"/>
                      </a:cubicBezTo>
                      <a:lnTo>
                        <a:pt x="32599" y="10504"/>
                      </a:lnTo>
                      <a:lnTo>
                        <a:pt x="32620" y="10483"/>
                      </a:lnTo>
                      <a:lnTo>
                        <a:pt x="32599" y="10420"/>
                      </a:lnTo>
                      <a:lnTo>
                        <a:pt x="32536" y="10420"/>
                      </a:lnTo>
                      <a:cubicBezTo>
                        <a:pt x="32536" y="10400"/>
                        <a:pt x="32536" y="10339"/>
                        <a:pt x="32517" y="10317"/>
                      </a:cubicBezTo>
                      <a:lnTo>
                        <a:pt x="32517" y="10317"/>
                      </a:lnTo>
                      <a:cubicBezTo>
                        <a:pt x="32518" y="10308"/>
                        <a:pt x="32523" y="10287"/>
                        <a:pt x="32536" y="10274"/>
                      </a:cubicBezTo>
                      <a:cubicBezTo>
                        <a:pt x="32536" y="10274"/>
                        <a:pt x="32536" y="10232"/>
                        <a:pt x="32557" y="10232"/>
                      </a:cubicBezTo>
                      <a:lnTo>
                        <a:pt x="32641" y="10316"/>
                      </a:lnTo>
                      <a:lnTo>
                        <a:pt x="32746" y="10274"/>
                      </a:lnTo>
                      <a:lnTo>
                        <a:pt x="32934" y="10232"/>
                      </a:lnTo>
                      <a:lnTo>
                        <a:pt x="32976" y="10337"/>
                      </a:lnTo>
                      <a:lnTo>
                        <a:pt x="33080" y="10379"/>
                      </a:lnTo>
                      <a:lnTo>
                        <a:pt x="33143" y="10441"/>
                      </a:lnTo>
                      <a:lnTo>
                        <a:pt x="33185" y="10420"/>
                      </a:lnTo>
                      <a:lnTo>
                        <a:pt x="33352" y="10525"/>
                      </a:lnTo>
                      <a:lnTo>
                        <a:pt x="33394" y="10483"/>
                      </a:lnTo>
                      <a:lnTo>
                        <a:pt x="33457" y="10504"/>
                      </a:lnTo>
                      <a:lnTo>
                        <a:pt x="33499" y="10420"/>
                      </a:lnTo>
                      <a:lnTo>
                        <a:pt x="33478" y="10337"/>
                      </a:lnTo>
                      <a:lnTo>
                        <a:pt x="33394" y="10295"/>
                      </a:lnTo>
                      <a:lnTo>
                        <a:pt x="33310" y="10190"/>
                      </a:lnTo>
                      <a:lnTo>
                        <a:pt x="33269" y="10107"/>
                      </a:lnTo>
                      <a:lnTo>
                        <a:pt x="33059" y="9918"/>
                      </a:lnTo>
                      <a:lnTo>
                        <a:pt x="33038" y="9855"/>
                      </a:lnTo>
                      <a:lnTo>
                        <a:pt x="33038" y="9855"/>
                      </a:lnTo>
                      <a:lnTo>
                        <a:pt x="33101" y="9897"/>
                      </a:lnTo>
                      <a:lnTo>
                        <a:pt x="33143" y="9960"/>
                      </a:lnTo>
                      <a:lnTo>
                        <a:pt x="33206" y="9981"/>
                      </a:lnTo>
                      <a:lnTo>
                        <a:pt x="33310" y="10107"/>
                      </a:lnTo>
                      <a:lnTo>
                        <a:pt x="33394" y="10127"/>
                      </a:lnTo>
                      <a:lnTo>
                        <a:pt x="33415" y="10190"/>
                      </a:lnTo>
                      <a:lnTo>
                        <a:pt x="33499" y="10295"/>
                      </a:lnTo>
                      <a:lnTo>
                        <a:pt x="33603" y="10400"/>
                      </a:lnTo>
                      <a:lnTo>
                        <a:pt x="33624" y="10462"/>
                      </a:lnTo>
                      <a:lnTo>
                        <a:pt x="33687" y="10504"/>
                      </a:lnTo>
                      <a:lnTo>
                        <a:pt x="33792" y="10609"/>
                      </a:lnTo>
                      <a:lnTo>
                        <a:pt x="33834" y="10713"/>
                      </a:lnTo>
                      <a:lnTo>
                        <a:pt x="33938" y="10713"/>
                      </a:lnTo>
                      <a:lnTo>
                        <a:pt x="33980" y="10672"/>
                      </a:lnTo>
                      <a:lnTo>
                        <a:pt x="33917" y="10546"/>
                      </a:lnTo>
                      <a:lnTo>
                        <a:pt x="33834" y="10337"/>
                      </a:lnTo>
                      <a:lnTo>
                        <a:pt x="34001" y="10358"/>
                      </a:lnTo>
                      <a:lnTo>
                        <a:pt x="34189" y="10462"/>
                      </a:lnTo>
                      <a:lnTo>
                        <a:pt x="34357" y="10462"/>
                      </a:lnTo>
                      <a:lnTo>
                        <a:pt x="34357" y="10567"/>
                      </a:lnTo>
                      <a:lnTo>
                        <a:pt x="34336" y="10630"/>
                      </a:lnTo>
                      <a:lnTo>
                        <a:pt x="34440" y="10713"/>
                      </a:lnTo>
                      <a:lnTo>
                        <a:pt x="34545" y="10713"/>
                      </a:lnTo>
                      <a:lnTo>
                        <a:pt x="34566" y="10734"/>
                      </a:lnTo>
                      <a:lnTo>
                        <a:pt x="34838" y="10734"/>
                      </a:lnTo>
                      <a:lnTo>
                        <a:pt x="34922" y="10672"/>
                      </a:lnTo>
                      <a:lnTo>
                        <a:pt x="34984" y="10546"/>
                      </a:lnTo>
                      <a:lnTo>
                        <a:pt x="34984" y="10441"/>
                      </a:lnTo>
                      <a:lnTo>
                        <a:pt x="35026" y="10337"/>
                      </a:lnTo>
                      <a:lnTo>
                        <a:pt x="34963" y="10295"/>
                      </a:lnTo>
                      <a:lnTo>
                        <a:pt x="34880" y="10086"/>
                      </a:lnTo>
                      <a:lnTo>
                        <a:pt x="34838" y="10086"/>
                      </a:lnTo>
                      <a:lnTo>
                        <a:pt x="34754" y="9939"/>
                      </a:lnTo>
                      <a:lnTo>
                        <a:pt x="34775" y="9814"/>
                      </a:lnTo>
                      <a:lnTo>
                        <a:pt x="34838" y="9793"/>
                      </a:lnTo>
                      <a:lnTo>
                        <a:pt x="34838" y="9709"/>
                      </a:lnTo>
                      <a:lnTo>
                        <a:pt x="34859" y="9688"/>
                      </a:lnTo>
                      <a:lnTo>
                        <a:pt x="34922" y="9730"/>
                      </a:lnTo>
                      <a:lnTo>
                        <a:pt x="34943" y="9835"/>
                      </a:lnTo>
                      <a:lnTo>
                        <a:pt x="34984" y="9730"/>
                      </a:lnTo>
                      <a:lnTo>
                        <a:pt x="34984" y="9583"/>
                      </a:lnTo>
                      <a:lnTo>
                        <a:pt x="35047" y="9542"/>
                      </a:lnTo>
                      <a:lnTo>
                        <a:pt x="35089" y="9500"/>
                      </a:lnTo>
                      <a:lnTo>
                        <a:pt x="35089" y="9604"/>
                      </a:lnTo>
                      <a:lnTo>
                        <a:pt x="35131" y="9667"/>
                      </a:lnTo>
                      <a:lnTo>
                        <a:pt x="35089" y="9709"/>
                      </a:lnTo>
                      <a:lnTo>
                        <a:pt x="34984" y="9772"/>
                      </a:lnTo>
                      <a:lnTo>
                        <a:pt x="34963" y="9897"/>
                      </a:lnTo>
                      <a:lnTo>
                        <a:pt x="35026" y="9918"/>
                      </a:lnTo>
                      <a:lnTo>
                        <a:pt x="35068" y="10002"/>
                      </a:lnTo>
                      <a:lnTo>
                        <a:pt x="35068" y="10086"/>
                      </a:lnTo>
                      <a:lnTo>
                        <a:pt x="35194" y="10232"/>
                      </a:lnTo>
                      <a:lnTo>
                        <a:pt x="35256" y="10274"/>
                      </a:lnTo>
                      <a:lnTo>
                        <a:pt x="35256" y="10190"/>
                      </a:lnTo>
                      <a:lnTo>
                        <a:pt x="35298" y="10169"/>
                      </a:lnTo>
                      <a:lnTo>
                        <a:pt x="35361" y="10211"/>
                      </a:lnTo>
                      <a:lnTo>
                        <a:pt x="35466" y="10169"/>
                      </a:lnTo>
                      <a:lnTo>
                        <a:pt x="35487" y="10211"/>
                      </a:lnTo>
                      <a:lnTo>
                        <a:pt x="35466" y="10253"/>
                      </a:lnTo>
                      <a:lnTo>
                        <a:pt x="35466" y="10358"/>
                      </a:lnTo>
                      <a:lnTo>
                        <a:pt x="35403" y="10525"/>
                      </a:lnTo>
                      <a:lnTo>
                        <a:pt x="35403" y="10567"/>
                      </a:lnTo>
                      <a:lnTo>
                        <a:pt x="35298" y="10734"/>
                      </a:lnTo>
                      <a:lnTo>
                        <a:pt x="35235" y="10923"/>
                      </a:lnTo>
                      <a:lnTo>
                        <a:pt x="35235" y="10964"/>
                      </a:lnTo>
                      <a:lnTo>
                        <a:pt x="35256" y="10964"/>
                      </a:lnTo>
                      <a:lnTo>
                        <a:pt x="35298" y="10860"/>
                      </a:lnTo>
                      <a:lnTo>
                        <a:pt x="35403" y="10902"/>
                      </a:lnTo>
                      <a:lnTo>
                        <a:pt x="35403" y="10923"/>
                      </a:lnTo>
                      <a:lnTo>
                        <a:pt x="35487" y="10923"/>
                      </a:lnTo>
                      <a:lnTo>
                        <a:pt x="35549" y="11006"/>
                      </a:lnTo>
                      <a:lnTo>
                        <a:pt x="35696" y="11027"/>
                      </a:lnTo>
                      <a:lnTo>
                        <a:pt x="35591" y="11069"/>
                      </a:lnTo>
                      <a:lnTo>
                        <a:pt x="35570" y="11132"/>
                      </a:lnTo>
                      <a:lnTo>
                        <a:pt x="35507" y="11153"/>
                      </a:lnTo>
                      <a:lnTo>
                        <a:pt x="35466" y="11111"/>
                      </a:lnTo>
                      <a:lnTo>
                        <a:pt x="35382" y="11132"/>
                      </a:lnTo>
                      <a:lnTo>
                        <a:pt x="35403" y="11216"/>
                      </a:lnTo>
                      <a:lnTo>
                        <a:pt x="35466" y="11236"/>
                      </a:lnTo>
                      <a:lnTo>
                        <a:pt x="35487" y="11257"/>
                      </a:lnTo>
                      <a:lnTo>
                        <a:pt x="35591" y="11257"/>
                      </a:lnTo>
                      <a:lnTo>
                        <a:pt x="35591" y="11341"/>
                      </a:lnTo>
                      <a:lnTo>
                        <a:pt x="35612" y="11383"/>
                      </a:lnTo>
                      <a:lnTo>
                        <a:pt x="35612" y="11467"/>
                      </a:lnTo>
                      <a:lnTo>
                        <a:pt x="35675" y="11550"/>
                      </a:lnTo>
                      <a:lnTo>
                        <a:pt x="35779" y="11571"/>
                      </a:lnTo>
                      <a:lnTo>
                        <a:pt x="35821" y="11655"/>
                      </a:lnTo>
                      <a:lnTo>
                        <a:pt x="35863" y="11739"/>
                      </a:lnTo>
                      <a:lnTo>
                        <a:pt x="35821" y="11843"/>
                      </a:lnTo>
                      <a:lnTo>
                        <a:pt x="35759" y="11906"/>
                      </a:lnTo>
                      <a:lnTo>
                        <a:pt x="35675" y="11906"/>
                      </a:lnTo>
                      <a:lnTo>
                        <a:pt x="35612" y="11948"/>
                      </a:lnTo>
                      <a:lnTo>
                        <a:pt x="35570" y="11906"/>
                      </a:lnTo>
                      <a:lnTo>
                        <a:pt x="35487" y="11885"/>
                      </a:lnTo>
                      <a:lnTo>
                        <a:pt x="35445" y="11906"/>
                      </a:lnTo>
                      <a:lnTo>
                        <a:pt x="35361" y="12011"/>
                      </a:lnTo>
                      <a:lnTo>
                        <a:pt x="35403" y="12052"/>
                      </a:lnTo>
                      <a:lnTo>
                        <a:pt x="35403" y="12094"/>
                      </a:lnTo>
                      <a:lnTo>
                        <a:pt x="35361" y="12178"/>
                      </a:lnTo>
                      <a:lnTo>
                        <a:pt x="35382" y="12220"/>
                      </a:lnTo>
                      <a:lnTo>
                        <a:pt x="35445" y="12220"/>
                      </a:lnTo>
                      <a:lnTo>
                        <a:pt x="35466" y="12199"/>
                      </a:lnTo>
                      <a:lnTo>
                        <a:pt x="35549" y="12178"/>
                      </a:lnTo>
                      <a:lnTo>
                        <a:pt x="35654" y="12178"/>
                      </a:lnTo>
                      <a:lnTo>
                        <a:pt x="35717" y="12115"/>
                      </a:lnTo>
                      <a:lnTo>
                        <a:pt x="35800" y="12115"/>
                      </a:lnTo>
                      <a:lnTo>
                        <a:pt x="35863" y="12011"/>
                      </a:lnTo>
                      <a:lnTo>
                        <a:pt x="35905" y="11990"/>
                      </a:lnTo>
                      <a:lnTo>
                        <a:pt x="35926" y="12115"/>
                      </a:lnTo>
                      <a:lnTo>
                        <a:pt x="35989" y="12157"/>
                      </a:lnTo>
                      <a:lnTo>
                        <a:pt x="36072" y="12094"/>
                      </a:lnTo>
                      <a:lnTo>
                        <a:pt x="36135" y="11969"/>
                      </a:lnTo>
                      <a:lnTo>
                        <a:pt x="36240" y="11885"/>
                      </a:lnTo>
                      <a:lnTo>
                        <a:pt x="36303" y="11948"/>
                      </a:lnTo>
                      <a:lnTo>
                        <a:pt x="36303" y="11990"/>
                      </a:lnTo>
                      <a:lnTo>
                        <a:pt x="36219" y="12011"/>
                      </a:lnTo>
                      <a:lnTo>
                        <a:pt x="36177" y="12073"/>
                      </a:lnTo>
                      <a:lnTo>
                        <a:pt x="36219" y="12094"/>
                      </a:lnTo>
                      <a:lnTo>
                        <a:pt x="36219" y="12157"/>
                      </a:lnTo>
                      <a:lnTo>
                        <a:pt x="36093" y="12199"/>
                      </a:lnTo>
                      <a:lnTo>
                        <a:pt x="36072" y="12220"/>
                      </a:lnTo>
                      <a:lnTo>
                        <a:pt x="36219" y="12199"/>
                      </a:lnTo>
                      <a:lnTo>
                        <a:pt x="36240" y="12283"/>
                      </a:lnTo>
                      <a:lnTo>
                        <a:pt x="36135" y="12366"/>
                      </a:lnTo>
                      <a:lnTo>
                        <a:pt x="36177" y="12492"/>
                      </a:lnTo>
                      <a:lnTo>
                        <a:pt x="36219" y="12513"/>
                      </a:lnTo>
                      <a:lnTo>
                        <a:pt x="36282" y="12617"/>
                      </a:lnTo>
                      <a:lnTo>
                        <a:pt x="36407" y="12596"/>
                      </a:lnTo>
                      <a:lnTo>
                        <a:pt x="36428" y="12534"/>
                      </a:lnTo>
                      <a:lnTo>
                        <a:pt x="36407" y="12471"/>
                      </a:lnTo>
                      <a:lnTo>
                        <a:pt x="36407" y="12387"/>
                      </a:lnTo>
                      <a:lnTo>
                        <a:pt x="36449" y="12366"/>
                      </a:lnTo>
                      <a:lnTo>
                        <a:pt x="36595" y="12471"/>
                      </a:lnTo>
                      <a:lnTo>
                        <a:pt x="36595" y="12534"/>
                      </a:lnTo>
                      <a:lnTo>
                        <a:pt x="36533" y="12638"/>
                      </a:lnTo>
                      <a:lnTo>
                        <a:pt x="36616" y="12701"/>
                      </a:lnTo>
                      <a:lnTo>
                        <a:pt x="36637" y="12743"/>
                      </a:lnTo>
                      <a:lnTo>
                        <a:pt x="36491" y="12827"/>
                      </a:lnTo>
                      <a:lnTo>
                        <a:pt x="36449" y="12889"/>
                      </a:lnTo>
                      <a:lnTo>
                        <a:pt x="36533" y="12952"/>
                      </a:lnTo>
                      <a:lnTo>
                        <a:pt x="36763" y="12952"/>
                      </a:lnTo>
                      <a:lnTo>
                        <a:pt x="36826" y="12994"/>
                      </a:lnTo>
                      <a:lnTo>
                        <a:pt x="36826" y="13099"/>
                      </a:lnTo>
                      <a:lnTo>
                        <a:pt x="36826" y="13161"/>
                      </a:lnTo>
                      <a:lnTo>
                        <a:pt x="36867" y="13140"/>
                      </a:lnTo>
                      <a:lnTo>
                        <a:pt x="36867" y="13057"/>
                      </a:lnTo>
                      <a:lnTo>
                        <a:pt x="36930" y="12994"/>
                      </a:lnTo>
                      <a:lnTo>
                        <a:pt x="36972" y="12994"/>
                      </a:lnTo>
                      <a:lnTo>
                        <a:pt x="36972" y="13057"/>
                      </a:lnTo>
                      <a:lnTo>
                        <a:pt x="36930" y="13161"/>
                      </a:lnTo>
                      <a:lnTo>
                        <a:pt x="36930" y="13245"/>
                      </a:lnTo>
                      <a:lnTo>
                        <a:pt x="36847" y="13266"/>
                      </a:lnTo>
                      <a:lnTo>
                        <a:pt x="36805" y="13433"/>
                      </a:lnTo>
                      <a:lnTo>
                        <a:pt x="36805" y="13475"/>
                      </a:lnTo>
                      <a:lnTo>
                        <a:pt x="36867" y="13517"/>
                      </a:lnTo>
                      <a:lnTo>
                        <a:pt x="36867" y="13622"/>
                      </a:lnTo>
                      <a:lnTo>
                        <a:pt x="36826" y="13726"/>
                      </a:lnTo>
                      <a:lnTo>
                        <a:pt x="36826" y="13831"/>
                      </a:lnTo>
                      <a:lnTo>
                        <a:pt x="36847" y="13852"/>
                      </a:lnTo>
                      <a:lnTo>
                        <a:pt x="36847" y="13873"/>
                      </a:lnTo>
                      <a:lnTo>
                        <a:pt x="36826" y="14082"/>
                      </a:lnTo>
                      <a:lnTo>
                        <a:pt x="36763" y="14166"/>
                      </a:lnTo>
                      <a:lnTo>
                        <a:pt x="36826" y="14270"/>
                      </a:lnTo>
                      <a:lnTo>
                        <a:pt x="36805" y="14354"/>
                      </a:lnTo>
                      <a:lnTo>
                        <a:pt x="36637" y="14396"/>
                      </a:lnTo>
                      <a:lnTo>
                        <a:pt x="36491" y="14375"/>
                      </a:lnTo>
                      <a:lnTo>
                        <a:pt x="36428" y="14396"/>
                      </a:lnTo>
                      <a:lnTo>
                        <a:pt x="36407" y="14480"/>
                      </a:lnTo>
                      <a:lnTo>
                        <a:pt x="36198" y="14626"/>
                      </a:lnTo>
                      <a:lnTo>
                        <a:pt x="36198" y="14710"/>
                      </a:lnTo>
                      <a:lnTo>
                        <a:pt x="36344" y="14793"/>
                      </a:lnTo>
                      <a:lnTo>
                        <a:pt x="36303" y="14793"/>
                      </a:lnTo>
                      <a:lnTo>
                        <a:pt x="36219" y="14814"/>
                      </a:lnTo>
                      <a:lnTo>
                        <a:pt x="36303" y="14814"/>
                      </a:lnTo>
                      <a:lnTo>
                        <a:pt x="36177" y="14982"/>
                      </a:lnTo>
                      <a:lnTo>
                        <a:pt x="36093" y="15024"/>
                      </a:lnTo>
                      <a:lnTo>
                        <a:pt x="35884" y="15149"/>
                      </a:lnTo>
                      <a:lnTo>
                        <a:pt x="35738" y="15296"/>
                      </a:lnTo>
                      <a:lnTo>
                        <a:pt x="35675" y="15296"/>
                      </a:lnTo>
                      <a:lnTo>
                        <a:pt x="35633" y="15337"/>
                      </a:lnTo>
                      <a:lnTo>
                        <a:pt x="35591" y="15463"/>
                      </a:lnTo>
                      <a:lnTo>
                        <a:pt x="35675" y="15568"/>
                      </a:lnTo>
                      <a:lnTo>
                        <a:pt x="35696" y="15672"/>
                      </a:lnTo>
                      <a:lnTo>
                        <a:pt x="35800" y="15840"/>
                      </a:lnTo>
                      <a:lnTo>
                        <a:pt x="35842" y="16133"/>
                      </a:lnTo>
                      <a:lnTo>
                        <a:pt x="35779" y="16174"/>
                      </a:lnTo>
                      <a:lnTo>
                        <a:pt x="35738" y="16153"/>
                      </a:lnTo>
                      <a:lnTo>
                        <a:pt x="35675" y="16195"/>
                      </a:lnTo>
                      <a:lnTo>
                        <a:pt x="35654" y="16300"/>
                      </a:lnTo>
                      <a:lnTo>
                        <a:pt x="35633" y="16195"/>
                      </a:lnTo>
                      <a:lnTo>
                        <a:pt x="35633" y="16049"/>
                      </a:lnTo>
                      <a:lnTo>
                        <a:pt x="35570" y="15986"/>
                      </a:lnTo>
                      <a:lnTo>
                        <a:pt x="35466" y="16049"/>
                      </a:lnTo>
                      <a:lnTo>
                        <a:pt x="35424" y="16153"/>
                      </a:lnTo>
                      <a:lnTo>
                        <a:pt x="35319" y="16216"/>
                      </a:lnTo>
                      <a:lnTo>
                        <a:pt x="35235" y="16174"/>
                      </a:lnTo>
                      <a:lnTo>
                        <a:pt x="35256" y="16112"/>
                      </a:lnTo>
                      <a:lnTo>
                        <a:pt x="35256" y="16070"/>
                      </a:lnTo>
                      <a:lnTo>
                        <a:pt x="35047" y="16070"/>
                      </a:lnTo>
                      <a:lnTo>
                        <a:pt x="35005" y="16174"/>
                      </a:lnTo>
                      <a:lnTo>
                        <a:pt x="34922" y="16258"/>
                      </a:lnTo>
                      <a:lnTo>
                        <a:pt x="34796" y="16216"/>
                      </a:lnTo>
                      <a:lnTo>
                        <a:pt x="34712" y="16216"/>
                      </a:lnTo>
                      <a:lnTo>
                        <a:pt x="34650" y="16174"/>
                      </a:lnTo>
                      <a:lnTo>
                        <a:pt x="34587" y="16174"/>
                      </a:lnTo>
                      <a:lnTo>
                        <a:pt x="34503" y="16258"/>
                      </a:lnTo>
                      <a:lnTo>
                        <a:pt x="34357" y="16195"/>
                      </a:lnTo>
                      <a:lnTo>
                        <a:pt x="34315" y="16174"/>
                      </a:lnTo>
                      <a:lnTo>
                        <a:pt x="34231" y="16070"/>
                      </a:lnTo>
                      <a:lnTo>
                        <a:pt x="34106" y="15986"/>
                      </a:lnTo>
                      <a:lnTo>
                        <a:pt x="33980" y="15965"/>
                      </a:lnTo>
                      <a:lnTo>
                        <a:pt x="33834" y="15777"/>
                      </a:lnTo>
                      <a:lnTo>
                        <a:pt x="33813" y="15840"/>
                      </a:lnTo>
                      <a:lnTo>
                        <a:pt x="33813" y="15902"/>
                      </a:lnTo>
                      <a:lnTo>
                        <a:pt x="33792" y="15965"/>
                      </a:lnTo>
                      <a:lnTo>
                        <a:pt x="33750" y="15944"/>
                      </a:lnTo>
                      <a:lnTo>
                        <a:pt x="33708" y="15965"/>
                      </a:lnTo>
                      <a:lnTo>
                        <a:pt x="33708" y="16049"/>
                      </a:lnTo>
                      <a:lnTo>
                        <a:pt x="33771" y="16112"/>
                      </a:lnTo>
                      <a:lnTo>
                        <a:pt x="33750" y="16195"/>
                      </a:lnTo>
                      <a:lnTo>
                        <a:pt x="33687" y="16195"/>
                      </a:lnTo>
                      <a:lnTo>
                        <a:pt x="33582" y="16216"/>
                      </a:lnTo>
                      <a:lnTo>
                        <a:pt x="33499" y="16300"/>
                      </a:lnTo>
                      <a:lnTo>
                        <a:pt x="33373" y="16300"/>
                      </a:lnTo>
                      <a:lnTo>
                        <a:pt x="33290" y="16384"/>
                      </a:lnTo>
                      <a:lnTo>
                        <a:pt x="33290" y="16488"/>
                      </a:lnTo>
                      <a:lnTo>
                        <a:pt x="33206" y="16530"/>
                      </a:lnTo>
                      <a:lnTo>
                        <a:pt x="33164" y="16677"/>
                      </a:lnTo>
                      <a:lnTo>
                        <a:pt x="33248" y="16886"/>
                      </a:lnTo>
                      <a:lnTo>
                        <a:pt x="33352" y="16990"/>
                      </a:lnTo>
                      <a:lnTo>
                        <a:pt x="33394" y="16949"/>
                      </a:lnTo>
                      <a:lnTo>
                        <a:pt x="33499" y="17095"/>
                      </a:lnTo>
                      <a:lnTo>
                        <a:pt x="33478" y="17158"/>
                      </a:lnTo>
                      <a:lnTo>
                        <a:pt x="33666" y="17158"/>
                      </a:lnTo>
                      <a:lnTo>
                        <a:pt x="33771" y="17200"/>
                      </a:lnTo>
                      <a:lnTo>
                        <a:pt x="33813" y="17137"/>
                      </a:lnTo>
                      <a:lnTo>
                        <a:pt x="33917" y="17137"/>
                      </a:lnTo>
                      <a:lnTo>
                        <a:pt x="33980" y="17095"/>
                      </a:lnTo>
                      <a:lnTo>
                        <a:pt x="34106" y="17095"/>
                      </a:lnTo>
                      <a:lnTo>
                        <a:pt x="34189" y="17053"/>
                      </a:lnTo>
                      <a:lnTo>
                        <a:pt x="34273" y="17095"/>
                      </a:lnTo>
                      <a:lnTo>
                        <a:pt x="34315" y="17032"/>
                      </a:lnTo>
                      <a:lnTo>
                        <a:pt x="34315" y="16928"/>
                      </a:lnTo>
                      <a:lnTo>
                        <a:pt x="34336" y="16865"/>
                      </a:lnTo>
                      <a:lnTo>
                        <a:pt x="34398" y="16865"/>
                      </a:lnTo>
                      <a:lnTo>
                        <a:pt x="34503" y="17032"/>
                      </a:lnTo>
                      <a:lnTo>
                        <a:pt x="34587" y="17032"/>
                      </a:lnTo>
                      <a:lnTo>
                        <a:pt x="34650" y="17116"/>
                      </a:lnTo>
                      <a:lnTo>
                        <a:pt x="34796" y="17137"/>
                      </a:lnTo>
                      <a:lnTo>
                        <a:pt x="34817" y="17074"/>
                      </a:lnTo>
                      <a:lnTo>
                        <a:pt x="34901" y="16970"/>
                      </a:lnTo>
                      <a:lnTo>
                        <a:pt x="34943" y="16970"/>
                      </a:lnTo>
                      <a:lnTo>
                        <a:pt x="35026" y="16886"/>
                      </a:lnTo>
                      <a:lnTo>
                        <a:pt x="35131" y="16865"/>
                      </a:lnTo>
                      <a:lnTo>
                        <a:pt x="35110" y="16928"/>
                      </a:lnTo>
                      <a:lnTo>
                        <a:pt x="35110" y="17032"/>
                      </a:lnTo>
                      <a:lnTo>
                        <a:pt x="35026" y="17137"/>
                      </a:lnTo>
                      <a:lnTo>
                        <a:pt x="35026" y="17262"/>
                      </a:lnTo>
                      <a:lnTo>
                        <a:pt x="35131" y="17221"/>
                      </a:lnTo>
                      <a:lnTo>
                        <a:pt x="35173" y="17032"/>
                      </a:lnTo>
                      <a:lnTo>
                        <a:pt x="35215" y="17074"/>
                      </a:lnTo>
                      <a:lnTo>
                        <a:pt x="35256" y="17032"/>
                      </a:lnTo>
                      <a:lnTo>
                        <a:pt x="35340" y="17074"/>
                      </a:lnTo>
                      <a:lnTo>
                        <a:pt x="35256" y="17200"/>
                      </a:lnTo>
                      <a:lnTo>
                        <a:pt x="35277" y="17283"/>
                      </a:lnTo>
                      <a:lnTo>
                        <a:pt x="35277" y="17179"/>
                      </a:lnTo>
                      <a:lnTo>
                        <a:pt x="35466" y="17011"/>
                      </a:lnTo>
                      <a:lnTo>
                        <a:pt x="35487" y="17074"/>
                      </a:lnTo>
                      <a:lnTo>
                        <a:pt x="35361" y="17179"/>
                      </a:lnTo>
                      <a:lnTo>
                        <a:pt x="35361" y="17242"/>
                      </a:lnTo>
                      <a:lnTo>
                        <a:pt x="35445" y="17304"/>
                      </a:lnTo>
                      <a:lnTo>
                        <a:pt x="35487" y="17451"/>
                      </a:lnTo>
                      <a:lnTo>
                        <a:pt x="35487" y="17555"/>
                      </a:lnTo>
                      <a:lnTo>
                        <a:pt x="35507" y="17660"/>
                      </a:lnTo>
                      <a:lnTo>
                        <a:pt x="35612" y="17639"/>
                      </a:lnTo>
                      <a:lnTo>
                        <a:pt x="35612" y="17765"/>
                      </a:lnTo>
                      <a:lnTo>
                        <a:pt x="35675" y="17827"/>
                      </a:lnTo>
                      <a:lnTo>
                        <a:pt x="35759" y="17681"/>
                      </a:lnTo>
                      <a:lnTo>
                        <a:pt x="35717" y="17869"/>
                      </a:lnTo>
                      <a:lnTo>
                        <a:pt x="35654" y="17953"/>
                      </a:lnTo>
                      <a:lnTo>
                        <a:pt x="35759" y="18058"/>
                      </a:lnTo>
                      <a:lnTo>
                        <a:pt x="35759" y="17974"/>
                      </a:lnTo>
                      <a:lnTo>
                        <a:pt x="35800" y="17869"/>
                      </a:lnTo>
                      <a:lnTo>
                        <a:pt x="35863" y="17848"/>
                      </a:lnTo>
                      <a:lnTo>
                        <a:pt x="35863" y="17848"/>
                      </a:lnTo>
                      <a:lnTo>
                        <a:pt x="35821" y="17890"/>
                      </a:lnTo>
                      <a:lnTo>
                        <a:pt x="35863" y="18037"/>
                      </a:lnTo>
                      <a:lnTo>
                        <a:pt x="35926" y="18162"/>
                      </a:lnTo>
                      <a:lnTo>
                        <a:pt x="36093" y="18141"/>
                      </a:lnTo>
                      <a:lnTo>
                        <a:pt x="36031" y="18183"/>
                      </a:lnTo>
                      <a:lnTo>
                        <a:pt x="35821" y="18309"/>
                      </a:lnTo>
                      <a:lnTo>
                        <a:pt x="35675" y="18309"/>
                      </a:lnTo>
                      <a:lnTo>
                        <a:pt x="35654" y="18371"/>
                      </a:lnTo>
                      <a:lnTo>
                        <a:pt x="35759" y="18413"/>
                      </a:lnTo>
                      <a:lnTo>
                        <a:pt x="35759" y="18560"/>
                      </a:lnTo>
                      <a:lnTo>
                        <a:pt x="35821" y="18664"/>
                      </a:lnTo>
                      <a:lnTo>
                        <a:pt x="35905" y="18727"/>
                      </a:lnTo>
                      <a:lnTo>
                        <a:pt x="35989" y="18727"/>
                      </a:lnTo>
                      <a:lnTo>
                        <a:pt x="35989" y="18790"/>
                      </a:lnTo>
                      <a:lnTo>
                        <a:pt x="36093" y="18874"/>
                      </a:lnTo>
                      <a:lnTo>
                        <a:pt x="36156" y="18915"/>
                      </a:lnTo>
                      <a:lnTo>
                        <a:pt x="36219" y="18915"/>
                      </a:lnTo>
                      <a:lnTo>
                        <a:pt x="36407" y="19041"/>
                      </a:lnTo>
                      <a:lnTo>
                        <a:pt x="36512" y="19041"/>
                      </a:lnTo>
                      <a:lnTo>
                        <a:pt x="36512" y="19104"/>
                      </a:lnTo>
                      <a:lnTo>
                        <a:pt x="36575" y="19125"/>
                      </a:lnTo>
                      <a:lnTo>
                        <a:pt x="36595" y="19083"/>
                      </a:lnTo>
                      <a:lnTo>
                        <a:pt x="36616" y="19041"/>
                      </a:lnTo>
                      <a:lnTo>
                        <a:pt x="36721" y="19104"/>
                      </a:lnTo>
                      <a:lnTo>
                        <a:pt x="36679" y="19125"/>
                      </a:lnTo>
                      <a:lnTo>
                        <a:pt x="36616" y="19187"/>
                      </a:lnTo>
                      <a:lnTo>
                        <a:pt x="36679" y="19292"/>
                      </a:lnTo>
                      <a:lnTo>
                        <a:pt x="36742" y="19334"/>
                      </a:lnTo>
                      <a:lnTo>
                        <a:pt x="36805" y="19334"/>
                      </a:lnTo>
                      <a:lnTo>
                        <a:pt x="36805" y="19418"/>
                      </a:lnTo>
                      <a:lnTo>
                        <a:pt x="36930" y="19543"/>
                      </a:lnTo>
                      <a:lnTo>
                        <a:pt x="37014" y="19543"/>
                      </a:lnTo>
                      <a:lnTo>
                        <a:pt x="37056" y="19606"/>
                      </a:lnTo>
                      <a:lnTo>
                        <a:pt x="37098" y="19648"/>
                      </a:lnTo>
                      <a:lnTo>
                        <a:pt x="37265" y="19731"/>
                      </a:lnTo>
                      <a:lnTo>
                        <a:pt x="37328" y="19711"/>
                      </a:lnTo>
                      <a:lnTo>
                        <a:pt x="37370" y="19731"/>
                      </a:lnTo>
                      <a:lnTo>
                        <a:pt x="37453" y="19731"/>
                      </a:lnTo>
                      <a:lnTo>
                        <a:pt x="37537" y="19773"/>
                      </a:lnTo>
                      <a:lnTo>
                        <a:pt x="37558" y="19857"/>
                      </a:lnTo>
                      <a:lnTo>
                        <a:pt x="37725" y="19983"/>
                      </a:lnTo>
                      <a:lnTo>
                        <a:pt x="37788" y="19983"/>
                      </a:lnTo>
                      <a:lnTo>
                        <a:pt x="37872" y="20045"/>
                      </a:lnTo>
                      <a:lnTo>
                        <a:pt x="38060" y="20087"/>
                      </a:lnTo>
                      <a:lnTo>
                        <a:pt x="38165" y="20150"/>
                      </a:lnTo>
                      <a:lnTo>
                        <a:pt x="38269" y="20150"/>
                      </a:lnTo>
                      <a:lnTo>
                        <a:pt x="38290" y="20129"/>
                      </a:lnTo>
                      <a:lnTo>
                        <a:pt x="38290" y="20066"/>
                      </a:lnTo>
                      <a:lnTo>
                        <a:pt x="38207" y="19983"/>
                      </a:lnTo>
                      <a:lnTo>
                        <a:pt x="38165" y="19920"/>
                      </a:lnTo>
                      <a:lnTo>
                        <a:pt x="38207" y="19857"/>
                      </a:lnTo>
                      <a:lnTo>
                        <a:pt x="38290" y="19878"/>
                      </a:lnTo>
                      <a:lnTo>
                        <a:pt x="38311" y="19815"/>
                      </a:lnTo>
                      <a:lnTo>
                        <a:pt x="38290" y="19752"/>
                      </a:lnTo>
                      <a:lnTo>
                        <a:pt x="38248" y="19773"/>
                      </a:lnTo>
                      <a:lnTo>
                        <a:pt x="38207" y="19731"/>
                      </a:lnTo>
                      <a:lnTo>
                        <a:pt x="38248" y="19606"/>
                      </a:lnTo>
                      <a:lnTo>
                        <a:pt x="38207" y="19564"/>
                      </a:lnTo>
                      <a:lnTo>
                        <a:pt x="38102" y="19669"/>
                      </a:lnTo>
                      <a:lnTo>
                        <a:pt x="38102" y="19627"/>
                      </a:lnTo>
                      <a:lnTo>
                        <a:pt x="38081" y="19543"/>
                      </a:lnTo>
                      <a:lnTo>
                        <a:pt x="38018" y="19543"/>
                      </a:lnTo>
                      <a:lnTo>
                        <a:pt x="38123" y="19439"/>
                      </a:lnTo>
                      <a:lnTo>
                        <a:pt x="38102" y="19313"/>
                      </a:lnTo>
                      <a:lnTo>
                        <a:pt x="38060" y="19292"/>
                      </a:lnTo>
                      <a:lnTo>
                        <a:pt x="37956" y="19292"/>
                      </a:lnTo>
                      <a:lnTo>
                        <a:pt x="37976" y="19187"/>
                      </a:lnTo>
                      <a:lnTo>
                        <a:pt x="37935" y="19083"/>
                      </a:lnTo>
                      <a:lnTo>
                        <a:pt x="37893" y="18999"/>
                      </a:lnTo>
                      <a:lnTo>
                        <a:pt x="37788" y="18999"/>
                      </a:lnTo>
                      <a:lnTo>
                        <a:pt x="37851" y="18915"/>
                      </a:lnTo>
                      <a:lnTo>
                        <a:pt x="37767" y="18894"/>
                      </a:lnTo>
                      <a:lnTo>
                        <a:pt x="37725" y="18894"/>
                      </a:lnTo>
                      <a:lnTo>
                        <a:pt x="37746" y="18832"/>
                      </a:lnTo>
                      <a:lnTo>
                        <a:pt x="37663" y="18727"/>
                      </a:lnTo>
                      <a:lnTo>
                        <a:pt x="37663" y="18748"/>
                      </a:lnTo>
                      <a:lnTo>
                        <a:pt x="37621" y="18748"/>
                      </a:lnTo>
                      <a:lnTo>
                        <a:pt x="37621" y="18602"/>
                      </a:lnTo>
                      <a:lnTo>
                        <a:pt x="37621" y="18539"/>
                      </a:lnTo>
                      <a:lnTo>
                        <a:pt x="37621" y="18476"/>
                      </a:lnTo>
                      <a:lnTo>
                        <a:pt x="37453" y="18350"/>
                      </a:lnTo>
                      <a:lnTo>
                        <a:pt x="37432" y="18225"/>
                      </a:lnTo>
                      <a:lnTo>
                        <a:pt x="37432" y="18120"/>
                      </a:lnTo>
                      <a:lnTo>
                        <a:pt x="37516" y="18162"/>
                      </a:lnTo>
                      <a:lnTo>
                        <a:pt x="37558" y="18078"/>
                      </a:lnTo>
                      <a:lnTo>
                        <a:pt x="37663" y="18120"/>
                      </a:lnTo>
                      <a:lnTo>
                        <a:pt x="37663" y="18225"/>
                      </a:lnTo>
                      <a:lnTo>
                        <a:pt x="37746" y="18371"/>
                      </a:lnTo>
                      <a:lnTo>
                        <a:pt x="37872" y="18434"/>
                      </a:lnTo>
                      <a:lnTo>
                        <a:pt x="37935" y="18476"/>
                      </a:lnTo>
                      <a:lnTo>
                        <a:pt x="37935" y="18560"/>
                      </a:lnTo>
                      <a:lnTo>
                        <a:pt x="37976" y="18602"/>
                      </a:lnTo>
                      <a:lnTo>
                        <a:pt x="37976" y="18539"/>
                      </a:lnTo>
                      <a:lnTo>
                        <a:pt x="37935" y="18392"/>
                      </a:lnTo>
                      <a:lnTo>
                        <a:pt x="37935" y="18350"/>
                      </a:lnTo>
                      <a:lnTo>
                        <a:pt x="37976" y="18309"/>
                      </a:lnTo>
                      <a:lnTo>
                        <a:pt x="38018" y="18392"/>
                      </a:lnTo>
                      <a:lnTo>
                        <a:pt x="38018" y="18455"/>
                      </a:lnTo>
                      <a:lnTo>
                        <a:pt x="38081" y="18497"/>
                      </a:lnTo>
                      <a:lnTo>
                        <a:pt x="38123" y="18685"/>
                      </a:lnTo>
                      <a:lnTo>
                        <a:pt x="38207" y="18706"/>
                      </a:lnTo>
                      <a:lnTo>
                        <a:pt x="38207" y="18769"/>
                      </a:lnTo>
                      <a:lnTo>
                        <a:pt x="38290" y="18832"/>
                      </a:lnTo>
                      <a:lnTo>
                        <a:pt x="38374" y="19020"/>
                      </a:lnTo>
                      <a:lnTo>
                        <a:pt x="38416" y="18936"/>
                      </a:lnTo>
                      <a:lnTo>
                        <a:pt x="38395" y="18832"/>
                      </a:lnTo>
                      <a:lnTo>
                        <a:pt x="38395" y="18664"/>
                      </a:lnTo>
                      <a:lnTo>
                        <a:pt x="38416" y="18560"/>
                      </a:lnTo>
                      <a:lnTo>
                        <a:pt x="38416" y="18643"/>
                      </a:lnTo>
                      <a:lnTo>
                        <a:pt x="38479" y="18811"/>
                      </a:lnTo>
                      <a:lnTo>
                        <a:pt x="38479" y="18915"/>
                      </a:lnTo>
                      <a:lnTo>
                        <a:pt x="38479" y="18999"/>
                      </a:lnTo>
                      <a:lnTo>
                        <a:pt x="38520" y="19020"/>
                      </a:lnTo>
                      <a:lnTo>
                        <a:pt x="38604" y="19083"/>
                      </a:lnTo>
                      <a:lnTo>
                        <a:pt x="38625" y="18999"/>
                      </a:lnTo>
                      <a:lnTo>
                        <a:pt x="38583" y="18957"/>
                      </a:lnTo>
                      <a:lnTo>
                        <a:pt x="38583" y="18894"/>
                      </a:lnTo>
                      <a:lnTo>
                        <a:pt x="38667" y="18915"/>
                      </a:lnTo>
                      <a:lnTo>
                        <a:pt x="38688" y="19020"/>
                      </a:lnTo>
                      <a:lnTo>
                        <a:pt x="38688" y="19104"/>
                      </a:lnTo>
                      <a:lnTo>
                        <a:pt x="38709" y="19125"/>
                      </a:lnTo>
                      <a:lnTo>
                        <a:pt x="38709" y="19062"/>
                      </a:lnTo>
                      <a:lnTo>
                        <a:pt x="38772" y="19020"/>
                      </a:lnTo>
                      <a:lnTo>
                        <a:pt x="38772" y="19187"/>
                      </a:lnTo>
                      <a:lnTo>
                        <a:pt x="38813" y="19271"/>
                      </a:lnTo>
                      <a:lnTo>
                        <a:pt x="38897" y="19271"/>
                      </a:lnTo>
                      <a:lnTo>
                        <a:pt x="38939" y="19208"/>
                      </a:lnTo>
                      <a:lnTo>
                        <a:pt x="38939" y="19313"/>
                      </a:lnTo>
                      <a:lnTo>
                        <a:pt x="38918" y="19376"/>
                      </a:lnTo>
                      <a:lnTo>
                        <a:pt x="38981" y="19543"/>
                      </a:lnTo>
                      <a:lnTo>
                        <a:pt x="39023" y="19627"/>
                      </a:lnTo>
                      <a:lnTo>
                        <a:pt x="39127" y="19627"/>
                      </a:lnTo>
                      <a:lnTo>
                        <a:pt x="39127" y="19543"/>
                      </a:lnTo>
                      <a:lnTo>
                        <a:pt x="39106" y="19522"/>
                      </a:lnTo>
                      <a:lnTo>
                        <a:pt x="39106" y="19397"/>
                      </a:lnTo>
                      <a:lnTo>
                        <a:pt x="39044" y="19187"/>
                      </a:lnTo>
                      <a:lnTo>
                        <a:pt x="39127" y="19187"/>
                      </a:lnTo>
                      <a:lnTo>
                        <a:pt x="39169" y="19271"/>
                      </a:lnTo>
                      <a:lnTo>
                        <a:pt x="39274" y="19292"/>
                      </a:lnTo>
                      <a:lnTo>
                        <a:pt x="39316" y="19271"/>
                      </a:lnTo>
                      <a:lnTo>
                        <a:pt x="39253" y="19166"/>
                      </a:lnTo>
                      <a:lnTo>
                        <a:pt x="39295" y="19083"/>
                      </a:lnTo>
                      <a:lnTo>
                        <a:pt x="39295" y="18894"/>
                      </a:lnTo>
                      <a:lnTo>
                        <a:pt x="39211" y="18706"/>
                      </a:lnTo>
                      <a:lnTo>
                        <a:pt x="39232" y="18560"/>
                      </a:lnTo>
                      <a:lnTo>
                        <a:pt x="39232" y="18392"/>
                      </a:lnTo>
                      <a:lnTo>
                        <a:pt x="39253" y="18560"/>
                      </a:lnTo>
                      <a:lnTo>
                        <a:pt x="39232" y="18664"/>
                      </a:lnTo>
                      <a:lnTo>
                        <a:pt x="39253" y="18790"/>
                      </a:lnTo>
                      <a:lnTo>
                        <a:pt x="39420" y="18957"/>
                      </a:lnTo>
                      <a:lnTo>
                        <a:pt x="39441" y="18894"/>
                      </a:lnTo>
                      <a:lnTo>
                        <a:pt x="39420" y="18769"/>
                      </a:lnTo>
                      <a:lnTo>
                        <a:pt x="39462" y="18664"/>
                      </a:lnTo>
                      <a:lnTo>
                        <a:pt x="39462" y="18497"/>
                      </a:lnTo>
                      <a:lnTo>
                        <a:pt x="39546" y="18455"/>
                      </a:lnTo>
                      <a:lnTo>
                        <a:pt x="39525" y="18434"/>
                      </a:lnTo>
                      <a:lnTo>
                        <a:pt x="39399" y="18246"/>
                      </a:lnTo>
                      <a:lnTo>
                        <a:pt x="39357" y="18120"/>
                      </a:lnTo>
                      <a:lnTo>
                        <a:pt x="39316" y="18078"/>
                      </a:lnTo>
                      <a:lnTo>
                        <a:pt x="39336" y="18016"/>
                      </a:lnTo>
                      <a:lnTo>
                        <a:pt x="39253" y="17869"/>
                      </a:lnTo>
                      <a:lnTo>
                        <a:pt x="39190" y="17786"/>
                      </a:lnTo>
                      <a:lnTo>
                        <a:pt x="39316" y="17765"/>
                      </a:lnTo>
                      <a:lnTo>
                        <a:pt x="39336" y="17723"/>
                      </a:lnTo>
                      <a:lnTo>
                        <a:pt x="39420" y="17639"/>
                      </a:lnTo>
                      <a:lnTo>
                        <a:pt x="39357" y="17576"/>
                      </a:lnTo>
                      <a:lnTo>
                        <a:pt x="39295" y="17618"/>
                      </a:lnTo>
                      <a:lnTo>
                        <a:pt x="39148" y="17639"/>
                      </a:lnTo>
                      <a:lnTo>
                        <a:pt x="39106" y="17597"/>
                      </a:lnTo>
                      <a:lnTo>
                        <a:pt x="39127" y="17555"/>
                      </a:lnTo>
                      <a:lnTo>
                        <a:pt x="39148" y="17514"/>
                      </a:lnTo>
                      <a:lnTo>
                        <a:pt x="39232" y="17430"/>
                      </a:lnTo>
                      <a:lnTo>
                        <a:pt x="39253" y="17325"/>
                      </a:lnTo>
                      <a:lnTo>
                        <a:pt x="39211" y="17242"/>
                      </a:lnTo>
                      <a:lnTo>
                        <a:pt x="39148" y="17242"/>
                      </a:lnTo>
                      <a:lnTo>
                        <a:pt x="39148" y="17304"/>
                      </a:lnTo>
                      <a:lnTo>
                        <a:pt x="39106" y="17388"/>
                      </a:lnTo>
                      <a:lnTo>
                        <a:pt x="39106" y="17304"/>
                      </a:lnTo>
                      <a:lnTo>
                        <a:pt x="39085" y="17325"/>
                      </a:lnTo>
                      <a:lnTo>
                        <a:pt x="38939" y="17346"/>
                      </a:lnTo>
                      <a:lnTo>
                        <a:pt x="38918" y="17304"/>
                      </a:lnTo>
                      <a:lnTo>
                        <a:pt x="39002" y="17242"/>
                      </a:lnTo>
                      <a:lnTo>
                        <a:pt x="39023" y="17200"/>
                      </a:lnTo>
                      <a:lnTo>
                        <a:pt x="38981" y="17137"/>
                      </a:lnTo>
                      <a:lnTo>
                        <a:pt x="38939" y="17032"/>
                      </a:lnTo>
                      <a:lnTo>
                        <a:pt x="38876" y="16990"/>
                      </a:lnTo>
                      <a:lnTo>
                        <a:pt x="38813" y="17011"/>
                      </a:lnTo>
                      <a:lnTo>
                        <a:pt x="38813" y="17116"/>
                      </a:lnTo>
                      <a:lnTo>
                        <a:pt x="38792" y="17179"/>
                      </a:lnTo>
                      <a:lnTo>
                        <a:pt x="38772" y="17137"/>
                      </a:lnTo>
                      <a:lnTo>
                        <a:pt x="38772" y="17011"/>
                      </a:lnTo>
                      <a:lnTo>
                        <a:pt x="38730" y="16928"/>
                      </a:lnTo>
                      <a:lnTo>
                        <a:pt x="38688" y="16928"/>
                      </a:lnTo>
                      <a:lnTo>
                        <a:pt x="38709" y="16865"/>
                      </a:lnTo>
                      <a:lnTo>
                        <a:pt x="38667" y="16865"/>
                      </a:lnTo>
                      <a:lnTo>
                        <a:pt x="38667" y="16823"/>
                      </a:lnTo>
                      <a:lnTo>
                        <a:pt x="38688" y="16823"/>
                      </a:lnTo>
                      <a:lnTo>
                        <a:pt x="38667" y="16760"/>
                      </a:lnTo>
                      <a:lnTo>
                        <a:pt x="38604" y="16718"/>
                      </a:lnTo>
                      <a:lnTo>
                        <a:pt x="38625" y="16677"/>
                      </a:lnTo>
                      <a:lnTo>
                        <a:pt x="38730" y="16677"/>
                      </a:lnTo>
                      <a:lnTo>
                        <a:pt x="38792" y="16656"/>
                      </a:lnTo>
                      <a:lnTo>
                        <a:pt x="38730" y="16593"/>
                      </a:lnTo>
                      <a:lnTo>
                        <a:pt x="38625" y="16593"/>
                      </a:lnTo>
                      <a:lnTo>
                        <a:pt x="38583" y="16572"/>
                      </a:lnTo>
                      <a:lnTo>
                        <a:pt x="38625" y="16488"/>
                      </a:lnTo>
                      <a:lnTo>
                        <a:pt x="38730" y="16446"/>
                      </a:lnTo>
                      <a:lnTo>
                        <a:pt x="38730" y="16405"/>
                      </a:lnTo>
                      <a:lnTo>
                        <a:pt x="38688" y="16363"/>
                      </a:lnTo>
                      <a:lnTo>
                        <a:pt x="38520" y="16363"/>
                      </a:lnTo>
                      <a:lnTo>
                        <a:pt x="38500" y="16405"/>
                      </a:lnTo>
                      <a:lnTo>
                        <a:pt x="38458" y="16488"/>
                      </a:lnTo>
                      <a:lnTo>
                        <a:pt x="38248" y="16530"/>
                      </a:lnTo>
                      <a:lnTo>
                        <a:pt x="38353" y="16467"/>
                      </a:lnTo>
                      <a:lnTo>
                        <a:pt x="38500" y="16321"/>
                      </a:lnTo>
                      <a:lnTo>
                        <a:pt x="38562" y="16216"/>
                      </a:lnTo>
                      <a:lnTo>
                        <a:pt x="38562" y="16174"/>
                      </a:lnTo>
                      <a:lnTo>
                        <a:pt x="38458" y="16174"/>
                      </a:lnTo>
                      <a:lnTo>
                        <a:pt x="38395" y="16153"/>
                      </a:lnTo>
                      <a:lnTo>
                        <a:pt x="38458" y="16091"/>
                      </a:lnTo>
                      <a:lnTo>
                        <a:pt x="38416" y="16049"/>
                      </a:lnTo>
                      <a:lnTo>
                        <a:pt x="38374" y="16070"/>
                      </a:lnTo>
                      <a:lnTo>
                        <a:pt x="38374" y="15986"/>
                      </a:lnTo>
                      <a:lnTo>
                        <a:pt x="38416" y="15923"/>
                      </a:lnTo>
                      <a:lnTo>
                        <a:pt x="38416" y="15819"/>
                      </a:lnTo>
                      <a:lnTo>
                        <a:pt x="38290" y="15777"/>
                      </a:lnTo>
                      <a:lnTo>
                        <a:pt x="38207" y="15756"/>
                      </a:lnTo>
                      <a:lnTo>
                        <a:pt x="38081" y="15756"/>
                      </a:lnTo>
                      <a:lnTo>
                        <a:pt x="38039" y="15693"/>
                      </a:lnTo>
                      <a:lnTo>
                        <a:pt x="38165" y="15693"/>
                      </a:lnTo>
                      <a:lnTo>
                        <a:pt x="38269" y="15672"/>
                      </a:lnTo>
                      <a:lnTo>
                        <a:pt x="38311" y="15630"/>
                      </a:lnTo>
                      <a:lnTo>
                        <a:pt x="38374" y="15693"/>
                      </a:lnTo>
                      <a:lnTo>
                        <a:pt x="38395" y="15756"/>
                      </a:lnTo>
                      <a:lnTo>
                        <a:pt x="38500" y="15756"/>
                      </a:lnTo>
                      <a:lnTo>
                        <a:pt x="38604" y="15798"/>
                      </a:lnTo>
                      <a:lnTo>
                        <a:pt x="38625" y="15881"/>
                      </a:lnTo>
                      <a:lnTo>
                        <a:pt x="38604" y="15965"/>
                      </a:lnTo>
                      <a:lnTo>
                        <a:pt x="38625" y="16049"/>
                      </a:lnTo>
                      <a:lnTo>
                        <a:pt x="38730" y="16174"/>
                      </a:lnTo>
                      <a:lnTo>
                        <a:pt x="38772" y="16174"/>
                      </a:lnTo>
                      <a:lnTo>
                        <a:pt x="38792" y="16070"/>
                      </a:lnTo>
                      <a:lnTo>
                        <a:pt x="38834" y="16133"/>
                      </a:lnTo>
                      <a:lnTo>
                        <a:pt x="38981" y="16153"/>
                      </a:lnTo>
                      <a:lnTo>
                        <a:pt x="39023" y="16133"/>
                      </a:lnTo>
                      <a:lnTo>
                        <a:pt x="39023" y="16070"/>
                      </a:lnTo>
                      <a:lnTo>
                        <a:pt x="38981" y="16049"/>
                      </a:lnTo>
                      <a:lnTo>
                        <a:pt x="38981" y="15965"/>
                      </a:lnTo>
                      <a:lnTo>
                        <a:pt x="38939" y="15861"/>
                      </a:lnTo>
                      <a:lnTo>
                        <a:pt x="38876" y="15777"/>
                      </a:lnTo>
                      <a:lnTo>
                        <a:pt x="38792" y="15756"/>
                      </a:lnTo>
                      <a:lnTo>
                        <a:pt x="38813" y="15672"/>
                      </a:lnTo>
                      <a:lnTo>
                        <a:pt x="38813" y="15589"/>
                      </a:lnTo>
                      <a:lnTo>
                        <a:pt x="38772" y="15547"/>
                      </a:lnTo>
                      <a:lnTo>
                        <a:pt x="38792" y="15526"/>
                      </a:lnTo>
                      <a:lnTo>
                        <a:pt x="38834" y="15547"/>
                      </a:lnTo>
                      <a:lnTo>
                        <a:pt x="38876" y="15651"/>
                      </a:lnTo>
                      <a:lnTo>
                        <a:pt x="38918" y="15693"/>
                      </a:lnTo>
                      <a:lnTo>
                        <a:pt x="39002" y="15672"/>
                      </a:lnTo>
                      <a:lnTo>
                        <a:pt x="38981" y="15651"/>
                      </a:lnTo>
                      <a:lnTo>
                        <a:pt x="39002" y="15630"/>
                      </a:lnTo>
                      <a:lnTo>
                        <a:pt x="39085" y="15651"/>
                      </a:lnTo>
                      <a:lnTo>
                        <a:pt x="39044" y="15547"/>
                      </a:lnTo>
                      <a:lnTo>
                        <a:pt x="39002" y="15442"/>
                      </a:lnTo>
                      <a:lnTo>
                        <a:pt x="38897" y="15379"/>
                      </a:lnTo>
                      <a:lnTo>
                        <a:pt x="39002" y="15379"/>
                      </a:lnTo>
                      <a:lnTo>
                        <a:pt x="39044" y="15442"/>
                      </a:lnTo>
                      <a:lnTo>
                        <a:pt x="39106" y="15484"/>
                      </a:lnTo>
                      <a:lnTo>
                        <a:pt x="39190" y="15463"/>
                      </a:lnTo>
                      <a:lnTo>
                        <a:pt x="39148" y="15421"/>
                      </a:lnTo>
                      <a:lnTo>
                        <a:pt x="39148" y="15337"/>
                      </a:lnTo>
                      <a:lnTo>
                        <a:pt x="39190" y="15337"/>
                      </a:lnTo>
                      <a:lnTo>
                        <a:pt x="39232" y="15379"/>
                      </a:lnTo>
                      <a:lnTo>
                        <a:pt x="39295" y="15421"/>
                      </a:lnTo>
                      <a:lnTo>
                        <a:pt x="39295" y="15463"/>
                      </a:lnTo>
                      <a:lnTo>
                        <a:pt x="39232" y="15484"/>
                      </a:lnTo>
                      <a:lnTo>
                        <a:pt x="39232" y="15589"/>
                      </a:lnTo>
                      <a:lnTo>
                        <a:pt x="39232" y="15630"/>
                      </a:lnTo>
                      <a:lnTo>
                        <a:pt x="39295" y="15630"/>
                      </a:lnTo>
                      <a:lnTo>
                        <a:pt x="39336" y="15651"/>
                      </a:lnTo>
                      <a:lnTo>
                        <a:pt x="39336" y="15693"/>
                      </a:lnTo>
                      <a:lnTo>
                        <a:pt x="39295" y="15735"/>
                      </a:lnTo>
                      <a:lnTo>
                        <a:pt x="39253" y="15777"/>
                      </a:lnTo>
                      <a:lnTo>
                        <a:pt x="39316" y="15798"/>
                      </a:lnTo>
                      <a:lnTo>
                        <a:pt x="39357" y="15777"/>
                      </a:lnTo>
                      <a:lnTo>
                        <a:pt x="39399" y="15798"/>
                      </a:lnTo>
                      <a:lnTo>
                        <a:pt x="39357" y="15881"/>
                      </a:lnTo>
                      <a:lnTo>
                        <a:pt x="39399" y="15944"/>
                      </a:lnTo>
                      <a:lnTo>
                        <a:pt x="39441" y="15965"/>
                      </a:lnTo>
                      <a:lnTo>
                        <a:pt x="39525" y="15944"/>
                      </a:lnTo>
                      <a:lnTo>
                        <a:pt x="39734" y="15798"/>
                      </a:lnTo>
                      <a:lnTo>
                        <a:pt x="39818" y="15672"/>
                      </a:lnTo>
                      <a:lnTo>
                        <a:pt x="39818" y="15756"/>
                      </a:lnTo>
                      <a:lnTo>
                        <a:pt x="39755" y="15798"/>
                      </a:lnTo>
                      <a:lnTo>
                        <a:pt x="39734" y="15861"/>
                      </a:lnTo>
                      <a:lnTo>
                        <a:pt x="39629" y="15902"/>
                      </a:lnTo>
                      <a:lnTo>
                        <a:pt x="39462" y="16070"/>
                      </a:lnTo>
                      <a:lnTo>
                        <a:pt x="39462" y="16112"/>
                      </a:lnTo>
                      <a:lnTo>
                        <a:pt x="39546" y="16153"/>
                      </a:lnTo>
                      <a:lnTo>
                        <a:pt x="39650" y="16112"/>
                      </a:lnTo>
                      <a:lnTo>
                        <a:pt x="39818" y="16007"/>
                      </a:lnTo>
                      <a:lnTo>
                        <a:pt x="39880" y="16007"/>
                      </a:lnTo>
                      <a:lnTo>
                        <a:pt x="40027" y="15965"/>
                      </a:lnTo>
                      <a:lnTo>
                        <a:pt x="40069" y="15881"/>
                      </a:lnTo>
                      <a:lnTo>
                        <a:pt x="40132" y="15861"/>
                      </a:lnTo>
                      <a:lnTo>
                        <a:pt x="40236" y="15777"/>
                      </a:lnTo>
                      <a:lnTo>
                        <a:pt x="40278" y="15777"/>
                      </a:lnTo>
                      <a:lnTo>
                        <a:pt x="40278" y="15840"/>
                      </a:lnTo>
                      <a:lnTo>
                        <a:pt x="40236" y="15861"/>
                      </a:lnTo>
                      <a:lnTo>
                        <a:pt x="40152" y="15965"/>
                      </a:lnTo>
                      <a:lnTo>
                        <a:pt x="40090" y="16070"/>
                      </a:lnTo>
                      <a:lnTo>
                        <a:pt x="40027" y="16112"/>
                      </a:lnTo>
                      <a:lnTo>
                        <a:pt x="39943" y="16195"/>
                      </a:lnTo>
                      <a:lnTo>
                        <a:pt x="39839" y="16216"/>
                      </a:lnTo>
                      <a:lnTo>
                        <a:pt x="39776" y="16258"/>
                      </a:lnTo>
                      <a:lnTo>
                        <a:pt x="39713" y="16384"/>
                      </a:lnTo>
                      <a:lnTo>
                        <a:pt x="39713" y="16426"/>
                      </a:lnTo>
                      <a:lnTo>
                        <a:pt x="39734" y="16467"/>
                      </a:lnTo>
                      <a:lnTo>
                        <a:pt x="39776" y="16426"/>
                      </a:lnTo>
                      <a:lnTo>
                        <a:pt x="39860" y="16426"/>
                      </a:lnTo>
                      <a:lnTo>
                        <a:pt x="39943" y="16467"/>
                      </a:lnTo>
                      <a:lnTo>
                        <a:pt x="39860" y="16488"/>
                      </a:lnTo>
                      <a:lnTo>
                        <a:pt x="39776" y="16509"/>
                      </a:lnTo>
                      <a:lnTo>
                        <a:pt x="39734" y="16551"/>
                      </a:lnTo>
                      <a:lnTo>
                        <a:pt x="39734" y="16593"/>
                      </a:lnTo>
                      <a:lnTo>
                        <a:pt x="39776" y="16614"/>
                      </a:lnTo>
                      <a:lnTo>
                        <a:pt x="39860" y="16593"/>
                      </a:lnTo>
                      <a:lnTo>
                        <a:pt x="39922" y="16572"/>
                      </a:lnTo>
                      <a:lnTo>
                        <a:pt x="39839" y="16677"/>
                      </a:lnTo>
                      <a:lnTo>
                        <a:pt x="39755" y="16698"/>
                      </a:lnTo>
                      <a:lnTo>
                        <a:pt x="39734" y="16739"/>
                      </a:lnTo>
                      <a:lnTo>
                        <a:pt x="39755" y="16781"/>
                      </a:lnTo>
                      <a:lnTo>
                        <a:pt x="39839" y="16802"/>
                      </a:lnTo>
                      <a:lnTo>
                        <a:pt x="39922" y="16781"/>
                      </a:lnTo>
                      <a:lnTo>
                        <a:pt x="39985" y="16781"/>
                      </a:lnTo>
                      <a:lnTo>
                        <a:pt x="40027" y="16802"/>
                      </a:lnTo>
                      <a:lnTo>
                        <a:pt x="39964" y="16823"/>
                      </a:lnTo>
                      <a:lnTo>
                        <a:pt x="39964" y="16865"/>
                      </a:lnTo>
                      <a:lnTo>
                        <a:pt x="39860" y="16907"/>
                      </a:lnTo>
                      <a:lnTo>
                        <a:pt x="39839" y="16970"/>
                      </a:lnTo>
                      <a:lnTo>
                        <a:pt x="39860" y="17032"/>
                      </a:lnTo>
                      <a:lnTo>
                        <a:pt x="39922" y="17116"/>
                      </a:lnTo>
                      <a:lnTo>
                        <a:pt x="39922" y="17200"/>
                      </a:lnTo>
                      <a:lnTo>
                        <a:pt x="39943" y="17221"/>
                      </a:lnTo>
                      <a:lnTo>
                        <a:pt x="39985" y="17137"/>
                      </a:lnTo>
                      <a:lnTo>
                        <a:pt x="40048" y="17032"/>
                      </a:lnTo>
                      <a:lnTo>
                        <a:pt x="40090" y="16990"/>
                      </a:lnTo>
                      <a:lnTo>
                        <a:pt x="40132" y="16990"/>
                      </a:lnTo>
                      <a:lnTo>
                        <a:pt x="40090" y="17032"/>
                      </a:lnTo>
                      <a:lnTo>
                        <a:pt x="40090" y="17095"/>
                      </a:lnTo>
                      <a:lnTo>
                        <a:pt x="40048" y="17116"/>
                      </a:lnTo>
                      <a:lnTo>
                        <a:pt x="40048" y="17137"/>
                      </a:lnTo>
                      <a:lnTo>
                        <a:pt x="40090" y="17200"/>
                      </a:lnTo>
                      <a:lnTo>
                        <a:pt x="40069" y="17242"/>
                      </a:lnTo>
                      <a:lnTo>
                        <a:pt x="40132" y="17304"/>
                      </a:lnTo>
                      <a:lnTo>
                        <a:pt x="40152" y="17304"/>
                      </a:lnTo>
                      <a:lnTo>
                        <a:pt x="40173" y="17242"/>
                      </a:lnTo>
                      <a:lnTo>
                        <a:pt x="40257" y="17221"/>
                      </a:lnTo>
                      <a:lnTo>
                        <a:pt x="40278" y="17221"/>
                      </a:lnTo>
                      <a:lnTo>
                        <a:pt x="40278" y="17283"/>
                      </a:lnTo>
                      <a:lnTo>
                        <a:pt x="40236" y="17325"/>
                      </a:lnTo>
                      <a:lnTo>
                        <a:pt x="40236" y="17346"/>
                      </a:lnTo>
                      <a:lnTo>
                        <a:pt x="40278" y="17388"/>
                      </a:lnTo>
                      <a:lnTo>
                        <a:pt x="40278" y="17430"/>
                      </a:lnTo>
                      <a:lnTo>
                        <a:pt x="40299" y="17451"/>
                      </a:lnTo>
                      <a:lnTo>
                        <a:pt x="40299" y="17514"/>
                      </a:lnTo>
                      <a:lnTo>
                        <a:pt x="40362" y="17534"/>
                      </a:lnTo>
                      <a:lnTo>
                        <a:pt x="40383" y="17493"/>
                      </a:lnTo>
                      <a:lnTo>
                        <a:pt x="40487" y="17451"/>
                      </a:lnTo>
                      <a:lnTo>
                        <a:pt x="40508" y="17388"/>
                      </a:lnTo>
                      <a:lnTo>
                        <a:pt x="40508" y="17325"/>
                      </a:lnTo>
                      <a:lnTo>
                        <a:pt x="40445" y="17242"/>
                      </a:lnTo>
                      <a:lnTo>
                        <a:pt x="40466" y="17242"/>
                      </a:lnTo>
                      <a:lnTo>
                        <a:pt x="40508" y="17283"/>
                      </a:lnTo>
                      <a:lnTo>
                        <a:pt x="40550" y="17283"/>
                      </a:lnTo>
                      <a:lnTo>
                        <a:pt x="40550" y="17221"/>
                      </a:lnTo>
                      <a:lnTo>
                        <a:pt x="40508" y="17137"/>
                      </a:lnTo>
                      <a:lnTo>
                        <a:pt x="40508" y="17095"/>
                      </a:lnTo>
                      <a:lnTo>
                        <a:pt x="40571" y="17074"/>
                      </a:lnTo>
                      <a:lnTo>
                        <a:pt x="40571" y="16990"/>
                      </a:lnTo>
                      <a:lnTo>
                        <a:pt x="40571" y="16928"/>
                      </a:lnTo>
                      <a:lnTo>
                        <a:pt x="40508" y="16928"/>
                      </a:lnTo>
                      <a:lnTo>
                        <a:pt x="40466" y="16886"/>
                      </a:lnTo>
                      <a:lnTo>
                        <a:pt x="40466" y="16865"/>
                      </a:lnTo>
                      <a:lnTo>
                        <a:pt x="40487" y="16886"/>
                      </a:lnTo>
                      <a:lnTo>
                        <a:pt x="40571" y="16907"/>
                      </a:lnTo>
                      <a:lnTo>
                        <a:pt x="40613" y="16865"/>
                      </a:lnTo>
                      <a:lnTo>
                        <a:pt x="40592" y="16802"/>
                      </a:lnTo>
                      <a:lnTo>
                        <a:pt x="40550" y="16802"/>
                      </a:lnTo>
                      <a:lnTo>
                        <a:pt x="40508" y="16781"/>
                      </a:lnTo>
                      <a:lnTo>
                        <a:pt x="40592" y="16781"/>
                      </a:lnTo>
                      <a:lnTo>
                        <a:pt x="40655" y="16718"/>
                      </a:lnTo>
                      <a:lnTo>
                        <a:pt x="40655" y="16572"/>
                      </a:lnTo>
                      <a:lnTo>
                        <a:pt x="40676" y="16509"/>
                      </a:lnTo>
                      <a:lnTo>
                        <a:pt x="40696" y="16572"/>
                      </a:lnTo>
                      <a:lnTo>
                        <a:pt x="40696" y="16656"/>
                      </a:lnTo>
                      <a:lnTo>
                        <a:pt x="40717" y="16718"/>
                      </a:lnTo>
                      <a:lnTo>
                        <a:pt x="40696" y="16802"/>
                      </a:lnTo>
                      <a:lnTo>
                        <a:pt x="40759" y="16823"/>
                      </a:lnTo>
                      <a:lnTo>
                        <a:pt x="40822" y="16802"/>
                      </a:lnTo>
                      <a:lnTo>
                        <a:pt x="40864" y="16760"/>
                      </a:lnTo>
                      <a:lnTo>
                        <a:pt x="40906" y="16718"/>
                      </a:lnTo>
                      <a:lnTo>
                        <a:pt x="40906" y="16823"/>
                      </a:lnTo>
                      <a:lnTo>
                        <a:pt x="40927" y="16865"/>
                      </a:lnTo>
                      <a:lnTo>
                        <a:pt x="40989" y="16865"/>
                      </a:lnTo>
                      <a:lnTo>
                        <a:pt x="41010" y="16823"/>
                      </a:lnTo>
                      <a:lnTo>
                        <a:pt x="41010" y="16698"/>
                      </a:lnTo>
                      <a:lnTo>
                        <a:pt x="41010" y="16593"/>
                      </a:lnTo>
                      <a:lnTo>
                        <a:pt x="40969" y="16572"/>
                      </a:lnTo>
                      <a:lnTo>
                        <a:pt x="40927" y="16551"/>
                      </a:lnTo>
                      <a:lnTo>
                        <a:pt x="41010" y="16572"/>
                      </a:lnTo>
                      <a:lnTo>
                        <a:pt x="41094" y="16614"/>
                      </a:lnTo>
                      <a:lnTo>
                        <a:pt x="41115" y="16698"/>
                      </a:lnTo>
                      <a:lnTo>
                        <a:pt x="41178" y="16698"/>
                      </a:lnTo>
                      <a:lnTo>
                        <a:pt x="41199" y="16656"/>
                      </a:lnTo>
                      <a:lnTo>
                        <a:pt x="41199" y="16509"/>
                      </a:lnTo>
                      <a:lnTo>
                        <a:pt x="41136" y="16446"/>
                      </a:lnTo>
                      <a:lnTo>
                        <a:pt x="41031" y="16363"/>
                      </a:lnTo>
                      <a:lnTo>
                        <a:pt x="41010" y="16300"/>
                      </a:lnTo>
                      <a:lnTo>
                        <a:pt x="41031" y="16300"/>
                      </a:lnTo>
                      <a:lnTo>
                        <a:pt x="41094" y="16363"/>
                      </a:lnTo>
                      <a:lnTo>
                        <a:pt x="41199" y="16446"/>
                      </a:lnTo>
                      <a:lnTo>
                        <a:pt x="41220" y="16509"/>
                      </a:lnTo>
                      <a:lnTo>
                        <a:pt x="41387" y="16509"/>
                      </a:lnTo>
                      <a:lnTo>
                        <a:pt x="41408" y="16446"/>
                      </a:lnTo>
                      <a:lnTo>
                        <a:pt x="41387" y="16384"/>
                      </a:lnTo>
                      <a:lnTo>
                        <a:pt x="41324" y="16363"/>
                      </a:lnTo>
                      <a:lnTo>
                        <a:pt x="41282" y="16300"/>
                      </a:lnTo>
                      <a:lnTo>
                        <a:pt x="41178" y="16300"/>
                      </a:lnTo>
                      <a:lnTo>
                        <a:pt x="41115" y="16258"/>
                      </a:lnTo>
                      <a:lnTo>
                        <a:pt x="41136" y="16153"/>
                      </a:lnTo>
                      <a:lnTo>
                        <a:pt x="41178" y="16195"/>
                      </a:lnTo>
                      <a:lnTo>
                        <a:pt x="41241" y="16258"/>
                      </a:lnTo>
                      <a:lnTo>
                        <a:pt x="41324" y="16258"/>
                      </a:lnTo>
                      <a:lnTo>
                        <a:pt x="41345" y="16195"/>
                      </a:lnTo>
                      <a:lnTo>
                        <a:pt x="41324" y="16133"/>
                      </a:lnTo>
                      <a:lnTo>
                        <a:pt x="41282" y="16091"/>
                      </a:lnTo>
                      <a:lnTo>
                        <a:pt x="41282" y="16049"/>
                      </a:lnTo>
                      <a:lnTo>
                        <a:pt x="41324" y="16028"/>
                      </a:lnTo>
                      <a:lnTo>
                        <a:pt x="41345" y="16049"/>
                      </a:lnTo>
                      <a:lnTo>
                        <a:pt x="41429" y="16091"/>
                      </a:lnTo>
                      <a:lnTo>
                        <a:pt x="41429" y="16153"/>
                      </a:lnTo>
                      <a:lnTo>
                        <a:pt x="41408" y="16237"/>
                      </a:lnTo>
                      <a:lnTo>
                        <a:pt x="41513" y="16258"/>
                      </a:lnTo>
                      <a:lnTo>
                        <a:pt x="41617" y="16279"/>
                      </a:lnTo>
                      <a:lnTo>
                        <a:pt x="41701" y="16258"/>
                      </a:lnTo>
                      <a:lnTo>
                        <a:pt x="41764" y="16258"/>
                      </a:lnTo>
                      <a:lnTo>
                        <a:pt x="41826" y="16174"/>
                      </a:lnTo>
                      <a:lnTo>
                        <a:pt x="41826" y="16133"/>
                      </a:lnTo>
                      <a:lnTo>
                        <a:pt x="41638" y="16133"/>
                      </a:lnTo>
                      <a:lnTo>
                        <a:pt x="41617" y="16091"/>
                      </a:lnTo>
                      <a:lnTo>
                        <a:pt x="41659" y="16049"/>
                      </a:lnTo>
                      <a:lnTo>
                        <a:pt x="41743" y="16070"/>
                      </a:lnTo>
                      <a:lnTo>
                        <a:pt x="41805" y="16049"/>
                      </a:lnTo>
                      <a:lnTo>
                        <a:pt x="41764" y="15986"/>
                      </a:lnTo>
                      <a:lnTo>
                        <a:pt x="41722" y="15965"/>
                      </a:lnTo>
                      <a:lnTo>
                        <a:pt x="41743" y="15944"/>
                      </a:lnTo>
                      <a:lnTo>
                        <a:pt x="41722" y="15881"/>
                      </a:lnTo>
                      <a:lnTo>
                        <a:pt x="41659" y="15861"/>
                      </a:lnTo>
                      <a:lnTo>
                        <a:pt x="41596" y="15881"/>
                      </a:lnTo>
                      <a:lnTo>
                        <a:pt x="41638" y="15819"/>
                      </a:lnTo>
                      <a:lnTo>
                        <a:pt x="41701" y="15756"/>
                      </a:lnTo>
                      <a:lnTo>
                        <a:pt x="41722" y="15777"/>
                      </a:lnTo>
                      <a:lnTo>
                        <a:pt x="41764" y="15819"/>
                      </a:lnTo>
                      <a:lnTo>
                        <a:pt x="41826" y="15881"/>
                      </a:lnTo>
                      <a:lnTo>
                        <a:pt x="41826" y="15965"/>
                      </a:lnTo>
                      <a:lnTo>
                        <a:pt x="41952" y="15965"/>
                      </a:lnTo>
                      <a:lnTo>
                        <a:pt x="42015" y="15944"/>
                      </a:lnTo>
                      <a:lnTo>
                        <a:pt x="42036" y="15923"/>
                      </a:lnTo>
                      <a:lnTo>
                        <a:pt x="42015" y="15840"/>
                      </a:lnTo>
                      <a:lnTo>
                        <a:pt x="41931" y="15777"/>
                      </a:lnTo>
                      <a:lnTo>
                        <a:pt x="41931" y="15714"/>
                      </a:lnTo>
                      <a:lnTo>
                        <a:pt x="41910" y="15651"/>
                      </a:lnTo>
                      <a:lnTo>
                        <a:pt x="41805" y="15651"/>
                      </a:lnTo>
                      <a:lnTo>
                        <a:pt x="41847" y="15547"/>
                      </a:lnTo>
                      <a:lnTo>
                        <a:pt x="41805" y="15463"/>
                      </a:lnTo>
                      <a:lnTo>
                        <a:pt x="41701" y="15463"/>
                      </a:lnTo>
                      <a:lnTo>
                        <a:pt x="41743" y="15400"/>
                      </a:lnTo>
                      <a:lnTo>
                        <a:pt x="41722" y="15358"/>
                      </a:lnTo>
                      <a:lnTo>
                        <a:pt x="41596" y="15442"/>
                      </a:lnTo>
                      <a:lnTo>
                        <a:pt x="41533" y="15526"/>
                      </a:lnTo>
                      <a:lnTo>
                        <a:pt x="41554" y="15651"/>
                      </a:lnTo>
                      <a:lnTo>
                        <a:pt x="41533" y="15651"/>
                      </a:lnTo>
                      <a:lnTo>
                        <a:pt x="41492" y="15609"/>
                      </a:lnTo>
                      <a:lnTo>
                        <a:pt x="41492" y="15442"/>
                      </a:lnTo>
                      <a:lnTo>
                        <a:pt x="41450" y="15421"/>
                      </a:lnTo>
                      <a:lnTo>
                        <a:pt x="41408" y="15442"/>
                      </a:lnTo>
                      <a:lnTo>
                        <a:pt x="41408" y="15526"/>
                      </a:lnTo>
                      <a:lnTo>
                        <a:pt x="41324" y="15651"/>
                      </a:lnTo>
                      <a:lnTo>
                        <a:pt x="41282" y="15714"/>
                      </a:lnTo>
                      <a:lnTo>
                        <a:pt x="41282" y="15714"/>
                      </a:lnTo>
                      <a:lnTo>
                        <a:pt x="41303" y="15630"/>
                      </a:lnTo>
                      <a:lnTo>
                        <a:pt x="41303" y="15505"/>
                      </a:lnTo>
                      <a:lnTo>
                        <a:pt x="41387" y="15358"/>
                      </a:lnTo>
                      <a:lnTo>
                        <a:pt x="41387" y="15296"/>
                      </a:lnTo>
                      <a:lnTo>
                        <a:pt x="41282" y="15317"/>
                      </a:lnTo>
                      <a:lnTo>
                        <a:pt x="41178" y="15442"/>
                      </a:lnTo>
                      <a:lnTo>
                        <a:pt x="41178" y="15505"/>
                      </a:lnTo>
                      <a:lnTo>
                        <a:pt x="41094" y="15568"/>
                      </a:lnTo>
                      <a:lnTo>
                        <a:pt x="41010" y="15568"/>
                      </a:lnTo>
                      <a:lnTo>
                        <a:pt x="41010" y="15505"/>
                      </a:lnTo>
                      <a:lnTo>
                        <a:pt x="41073" y="15400"/>
                      </a:lnTo>
                      <a:lnTo>
                        <a:pt x="41199" y="15337"/>
                      </a:lnTo>
                      <a:lnTo>
                        <a:pt x="41241" y="15233"/>
                      </a:lnTo>
                      <a:lnTo>
                        <a:pt x="41303" y="15149"/>
                      </a:lnTo>
                      <a:lnTo>
                        <a:pt x="41345" y="15149"/>
                      </a:lnTo>
                      <a:lnTo>
                        <a:pt x="41429" y="15086"/>
                      </a:lnTo>
                      <a:lnTo>
                        <a:pt x="41450" y="15024"/>
                      </a:lnTo>
                      <a:lnTo>
                        <a:pt x="41387" y="15003"/>
                      </a:lnTo>
                      <a:lnTo>
                        <a:pt x="41282" y="15086"/>
                      </a:lnTo>
                      <a:lnTo>
                        <a:pt x="41199" y="15149"/>
                      </a:lnTo>
                      <a:lnTo>
                        <a:pt x="41115" y="15191"/>
                      </a:lnTo>
                      <a:lnTo>
                        <a:pt x="41010" y="15296"/>
                      </a:lnTo>
                      <a:lnTo>
                        <a:pt x="41073" y="15191"/>
                      </a:lnTo>
                      <a:lnTo>
                        <a:pt x="41136" y="15086"/>
                      </a:lnTo>
                      <a:lnTo>
                        <a:pt x="41115" y="15086"/>
                      </a:lnTo>
                      <a:lnTo>
                        <a:pt x="41010" y="15107"/>
                      </a:lnTo>
                      <a:lnTo>
                        <a:pt x="40969" y="15149"/>
                      </a:lnTo>
                      <a:lnTo>
                        <a:pt x="40801" y="15128"/>
                      </a:lnTo>
                      <a:lnTo>
                        <a:pt x="40696" y="15128"/>
                      </a:lnTo>
                      <a:lnTo>
                        <a:pt x="40655" y="15086"/>
                      </a:lnTo>
                      <a:lnTo>
                        <a:pt x="40759" y="15086"/>
                      </a:lnTo>
                      <a:lnTo>
                        <a:pt x="40969" y="15024"/>
                      </a:lnTo>
                      <a:lnTo>
                        <a:pt x="40864" y="14982"/>
                      </a:lnTo>
                      <a:lnTo>
                        <a:pt x="40780" y="14919"/>
                      </a:lnTo>
                      <a:lnTo>
                        <a:pt x="40864" y="14919"/>
                      </a:lnTo>
                      <a:lnTo>
                        <a:pt x="40927" y="14898"/>
                      </a:lnTo>
                      <a:lnTo>
                        <a:pt x="40885" y="14793"/>
                      </a:lnTo>
                      <a:lnTo>
                        <a:pt x="40801" y="14773"/>
                      </a:lnTo>
                      <a:lnTo>
                        <a:pt x="40801" y="14731"/>
                      </a:lnTo>
                      <a:lnTo>
                        <a:pt x="40885" y="14689"/>
                      </a:lnTo>
                      <a:lnTo>
                        <a:pt x="40885" y="14605"/>
                      </a:lnTo>
                      <a:lnTo>
                        <a:pt x="40864" y="14480"/>
                      </a:lnTo>
                      <a:lnTo>
                        <a:pt x="40822" y="14417"/>
                      </a:lnTo>
                      <a:lnTo>
                        <a:pt x="40696" y="14480"/>
                      </a:lnTo>
                      <a:lnTo>
                        <a:pt x="40655" y="14521"/>
                      </a:lnTo>
                      <a:lnTo>
                        <a:pt x="40592" y="14501"/>
                      </a:lnTo>
                      <a:lnTo>
                        <a:pt x="40571" y="14521"/>
                      </a:lnTo>
                      <a:lnTo>
                        <a:pt x="40550" y="14501"/>
                      </a:lnTo>
                      <a:lnTo>
                        <a:pt x="40592" y="14417"/>
                      </a:lnTo>
                      <a:lnTo>
                        <a:pt x="40613" y="14312"/>
                      </a:lnTo>
                      <a:lnTo>
                        <a:pt x="40759" y="14291"/>
                      </a:lnTo>
                      <a:lnTo>
                        <a:pt x="40801" y="14249"/>
                      </a:lnTo>
                      <a:lnTo>
                        <a:pt x="40801" y="14103"/>
                      </a:lnTo>
                      <a:lnTo>
                        <a:pt x="40780" y="14061"/>
                      </a:lnTo>
                      <a:lnTo>
                        <a:pt x="40696" y="14145"/>
                      </a:lnTo>
                      <a:lnTo>
                        <a:pt x="40571" y="14249"/>
                      </a:lnTo>
                      <a:lnTo>
                        <a:pt x="40508" y="14312"/>
                      </a:lnTo>
                      <a:lnTo>
                        <a:pt x="40445" y="14375"/>
                      </a:lnTo>
                      <a:lnTo>
                        <a:pt x="40445" y="14480"/>
                      </a:lnTo>
                      <a:lnTo>
                        <a:pt x="40445" y="14563"/>
                      </a:lnTo>
                      <a:lnTo>
                        <a:pt x="40278" y="14291"/>
                      </a:lnTo>
                      <a:lnTo>
                        <a:pt x="40278" y="14187"/>
                      </a:lnTo>
                      <a:lnTo>
                        <a:pt x="40278" y="14082"/>
                      </a:lnTo>
                      <a:lnTo>
                        <a:pt x="40341" y="13998"/>
                      </a:lnTo>
                      <a:lnTo>
                        <a:pt x="40424" y="13873"/>
                      </a:lnTo>
                      <a:lnTo>
                        <a:pt x="40466" y="13789"/>
                      </a:lnTo>
                      <a:lnTo>
                        <a:pt x="40424" y="13768"/>
                      </a:lnTo>
                      <a:lnTo>
                        <a:pt x="40362" y="13831"/>
                      </a:lnTo>
                      <a:lnTo>
                        <a:pt x="40299" y="13894"/>
                      </a:lnTo>
                      <a:lnTo>
                        <a:pt x="40299" y="13936"/>
                      </a:lnTo>
                      <a:lnTo>
                        <a:pt x="40194" y="13977"/>
                      </a:lnTo>
                      <a:lnTo>
                        <a:pt x="40152" y="14061"/>
                      </a:lnTo>
                      <a:lnTo>
                        <a:pt x="40152" y="14103"/>
                      </a:lnTo>
                      <a:lnTo>
                        <a:pt x="40069" y="14249"/>
                      </a:lnTo>
                      <a:lnTo>
                        <a:pt x="40027" y="14270"/>
                      </a:lnTo>
                      <a:lnTo>
                        <a:pt x="40027" y="14187"/>
                      </a:lnTo>
                      <a:lnTo>
                        <a:pt x="40069" y="14082"/>
                      </a:lnTo>
                      <a:lnTo>
                        <a:pt x="40173" y="13894"/>
                      </a:lnTo>
                      <a:lnTo>
                        <a:pt x="40215" y="13852"/>
                      </a:lnTo>
                      <a:lnTo>
                        <a:pt x="40194" y="13768"/>
                      </a:lnTo>
                      <a:lnTo>
                        <a:pt x="40111" y="13768"/>
                      </a:lnTo>
                      <a:lnTo>
                        <a:pt x="40048" y="13852"/>
                      </a:lnTo>
                      <a:lnTo>
                        <a:pt x="40048" y="13936"/>
                      </a:lnTo>
                      <a:lnTo>
                        <a:pt x="40006" y="13957"/>
                      </a:lnTo>
                      <a:lnTo>
                        <a:pt x="40006" y="13873"/>
                      </a:lnTo>
                      <a:lnTo>
                        <a:pt x="40069" y="13747"/>
                      </a:lnTo>
                      <a:lnTo>
                        <a:pt x="40090" y="13685"/>
                      </a:lnTo>
                      <a:lnTo>
                        <a:pt x="40048" y="13622"/>
                      </a:lnTo>
                      <a:lnTo>
                        <a:pt x="39943" y="13580"/>
                      </a:lnTo>
                      <a:lnTo>
                        <a:pt x="39964" y="13559"/>
                      </a:lnTo>
                      <a:lnTo>
                        <a:pt x="39901" y="13517"/>
                      </a:lnTo>
                      <a:lnTo>
                        <a:pt x="39776" y="13517"/>
                      </a:lnTo>
                      <a:lnTo>
                        <a:pt x="39692" y="13538"/>
                      </a:lnTo>
                      <a:lnTo>
                        <a:pt x="39734" y="13454"/>
                      </a:lnTo>
                      <a:lnTo>
                        <a:pt x="39818" y="13433"/>
                      </a:lnTo>
                      <a:lnTo>
                        <a:pt x="39713" y="13413"/>
                      </a:lnTo>
                      <a:lnTo>
                        <a:pt x="39567" y="13413"/>
                      </a:lnTo>
                      <a:lnTo>
                        <a:pt x="39504" y="13517"/>
                      </a:lnTo>
                      <a:lnTo>
                        <a:pt x="39504" y="13433"/>
                      </a:lnTo>
                      <a:lnTo>
                        <a:pt x="39671" y="13350"/>
                      </a:lnTo>
                      <a:lnTo>
                        <a:pt x="39818" y="13329"/>
                      </a:lnTo>
                      <a:lnTo>
                        <a:pt x="39860" y="13371"/>
                      </a:lnTo>
                      <a:lnTo>
                        <a:pt x="39964" y="13392"/>
                      </a:lnTo>
                      <a:lnTo>
                        <a:pt x="39985" y="13350"/>
                      </a:lnTo>
                      <a:lnTo>
                        <a:pt x="40027" y="13266"/>
                      </a:lnTo>
                      <a:lnTo>
                        <a:pt x="39943" y="13266"/>
                      </a:lnTo>
                      <a:lnTo>
                        <a:pt x="39839" y="13245"/>
                      </a:lnTo>
                      <a:lnTo>
                        <a:pt x="39734" y="13182"/>
                      </a:lnTo>
                      <a:lnTo>
                        <a:pt x="39650" y="13182"/>
                      </a:lnTo>
                      <a:lnTo>
                        <a:pt x="39650" y="13287"/>
                      </a:lnTo>
                      <a:lnTo>
                        <a:pt x="39608" y="13287"/>
                      </a:lnTo>
                      <a:lnTo>
                        <a:pt x="39608" y="13245"/>
                      </a:lnTo>
                      <a:lnTo>
                        <a:pt x="39629" y="13182"/>
                      </a:lnTo>
                      <a:lnTo>
                        <a:pt x="39629" y="13140"/>
                      </a:lnTo>
                      <a:lnTo>
                        <a:pt x="39525" y="13140"/>
                      </a:lnTo>
                      <a:lnTo>
                        <a:pt x="39525" y="13182"/>
                      </a:lnTo>
                      <a:lnTo>
                        <a:pt x="39462" y="13224"/>
                      </a:lnTo>
                      <a:lnTo>
                        <a:pt x="39441" y="13161"/>
                      </a:lnTo>
                      <a:lnTo>
                        <a:pt x="39441" y="13078"/>
                      </a:lnTo>
                      <a:lnTo>
                        <a:pt x="39399" y="13057"/>
                      </a:lnTo>
                      <a:lnTo>
                        <a:pt x="39357" y="13078"/>
                      </a:lnTo>
                      <a:lnTo>
                        <a:pt x="39316" y="13036"/>
                      </a:lnTo>
                      <a:lnTo>
                        <a:pt x="39232" y="12994"/>
                      </a:lnTo>
                      <a:lnTo>
                        <a:pt x="39148" y="12994"/>
                      </a:lnTo>
                      <a:lnTo>
                        <a:pt x="39232" y="12910"/>
                      </a:lnTo>
                      <a:lnTo>
                        <a:pt x="39295" y="12868"/>
                      </a:lnTo>
                      <a:lnTo>
                        <a:pt x="39441" y="12973"/>
                      </a:lnTo>
                      <a:lnTo>
                        <a:pt x="39504" y="12973"/>
                      </a:lnTo>
                      <a:lnTo>
                        <a:pt x="39462" y="12931"/>
                      </a:lnTo>
                      <a:lnTo>
                        <a:pt x="39169" y="12764"/>
                      </a:lnTo>
                      <a:lnTo>
                        <a:pt x="39044" y="12743"/>
                      </a:lnTo>
                      <a:lnTo>
                        <a:pt x="39023" y="12722"/>
                      </a:lnTo>
                      <a:lnTo>
                        <a:pt x="39106" y="12722"/>
                      </a:lnTo>
                      <a:lnTo>
                        <a:pt x="39316" y="12806"/>
                      </a:lnTo>
                      <a:lnTo>
                        <a:pt x="39441" y="12806"/>
                      </a:lnTo>
                      <a:lnTo>
                        <a:pt x="39650" y="12848"/>
                      </a:lnTo>
                      <a:lnTo>
                        <a:pt x="39692" y="12848"/>
                      </a:lnTo>
                      <a:lnTo>
                        <a:pt x="39671" y="12806"/>
                      </a:lnTo>
                      <a:lnTo>
                        <a:pt x="39671" y="12722"/>
                      </a:lnTo>
                      <a:lnTo>
                        <a:pt x="39629" y="12659"/>
                      </a:lnTo>
                      <a:lnTo>
                        <a:pt x="39546" y="12638"/>
                      </a:lnTo>
                      <a:lnTo>
                        <a:pt x="39462" y="12596"/>
                      </a:lnTo>
                      <a:lnTo>
                        <a:pt x="39483" y="12555"/>
                      </a:lnTo>
                      <a:lnTo>
                        <a:pt x="39546" y="12555"/>
                      </a:lnTo>
                      <a:lnTo>
                        <a:pt x="39567" y="12617"/>
                      </a:lnTo>
                      <a:lnTo>
                        <a:pt x="39629" y="12638"/>
                      </a:lnTo>
                      <a:lnTo>
                        <a:pt x="39671" y="12617"/>
                      </a:lnTo>
                      <a:lnTo>
                        <a:pt x="39776" y="12617"/>
                      </a:lnTo>
                      <a:lnTo>
                        <a:pt x="39797" y="12596"/>
                      </a:lnTo>
                      <a:lnTo>
                        <a:pt x="39797" y="12534"/>
                      </a:lnTo>
                      <a:lnTo>
                        <a:pt x="39734" y="12513"/>
                      </a:lnTo>
                      <a:lnTo>
                        <a:pt x="39734" y="12450"/>
                      </a:lnTo>
                      <a:lnTo>
                        <a:pt x="39671" y="12387"/>
                      </a:lnTo>
                      <a:lnTo>
                        <a:pt x="39588" y="12408"/>
                      </a:lnTo>
                      <a:lnTo>
                        <a:pt x="39525" y="12450"/>
                      </a:lnTo>
                      <a:lnTo>
                        <a:pt x="39378" y="12450"/>
                      </a:lnTo>
                      <a:lnTo>
                        <a:pt x="39357" y="12513"/>
                      </a:lnTo>
                      <a:lnTo>
                        <a:pt x="39316" y="12513"/>
                      </a:lnTo>
                      <a:lnTo>
                        <a:pt x="39274" y="12429"/>
                      </a:lnTo>
                      <a:lnTo>
                        <a:pt x="39378" y="12387"/>
                      </a:lnTo>
                      <a:lnTo>
                        <a:pt x="39525" y="12387"/>
                      </a:lnTo>
                      <a:lnTo>
                        <a:pt x="39567" y="12345"/>
                      </a:lnTo>
                      <a:lnTo>
                        <a:pt x="39692" y="12345"/>
                      </a:lnTo>
                      <a:lnTo>
                        <a:pt x="39734" y="12304"/>
                      </a:lnTo>
                      <a:lnTo>
                        <a:pt x="39650" y="12283"/>
                      </a:lnTo>
                      <a:lnTo>
                        <a:pt x="39546" y="12241"/>
                      </a:lnTo>
                      <a:lnTo>
                        <a:pt x="39525" y="12199"/>
                      </a:lnTo>
                      <a:lnTo>
                        <a:pt x="39588" y="12241"/>
                      </a:lnTo>
                      <a:lnTo>
                        <a:pt x="39776" y="12241"/>
                      </a:lnTo>
                      <a:lnTo>
                        <a:pt x="39839" y="12283"/>
                      </a:lnTo>
                      <a:lnTo>
                        <a:pt x="39964" y="12429"/>
                      </a:lnTo>
                      <a:lnTo>
                        <a:pt x="40048" y="12450"/>
                      </a:lnTo>
                      <a:lnTo>
                        <a:pt x="40090" y="12429"/>
                      </a:lnTo>
                      <a:lnTo>
                        <a:pt x="40111" y="12492"/>
                      </a:lnTo>
                      <a:lnTo>
                        <a:pt x="40173" y="12513"/>
                      </a:lnTo>
                      <a:lnTo>
                        <a:pt x="40215" y="12450"/>
                      </a:lnTo>
                      <a:lnTo>
                        <a:pt x="40278" y="12450"/>
                      </a:lnTo>
                      <a:lnTo>
                        <a:pt x="40320" y="12555"/>
                      </a:lnTo>
                      <a:lnTo>
                        <a:pt x="40404" y="12555"/>
                      </a:lnTo>
                      <a:lnTo>
                        <a:pt x="40466" y="12534"/>
                      </a:lnTo>
                      <a:lnTo>
                        <a:pt x="40466" y="12408"/>
                      </a:lnTo>
                      <a:lnTo>
                        <a:pt x="40404" y="12324"/>
                      </a:lnTo>
                      <a:lnTo>
                        <a:pt x="40383" y="12241"/>
                      </a:lnTo>
                      <a:lnTo>
                        <a:pt x="40278" y="12199"/>
                      </a:lnTo>
                      <a:lnTo>
                        <a:pt x="40194" y="12136"/>
                      </a:lnTo>
                      <a:lnTo>
                        <a:pt x="40152" y="12115"/>
                      </a:lnTo>
                      <a:lnTo>
                        <a:pt x="40090" y="12136"/>
                      </a:lnTo>
                      <a:lnTo>
                        <a:pt x="40048" y="12178"/>
                      </a:lnTo>
                      <a:lnTo>
                        <a:pt x="39964" y="12115"/>
                      </a:lnTo>
                      <a:lnTo>
                        <a:pt x="39797" y="11990"/>
                      </a:lnTo>
                      <a:lnTo>
                        <a:pt x="39692" y="11969"/>
                      </a:lnTo>
                      <a:lnTo>
                        <a:pt x="39483" y="11990"/>
                      </a:lnTo>
                      <a:lnTo>
                        <a:pt x="39420" y="11969"/>
                      </a:lnTo>
                      <a:lnTo>
                        <a:pt x="39588" y="11927"/>
                      </a:lnTo>
                      <a:lnTo>
                        <a:pt x="39671" y="11864"/>
                      </a:lnTo>
                      <a:lnTo>
                        <a:pt x="39755" y="11864"/>
                      </a:lnTo>
                      <a:lnTo>
                        <a:pt x="39776" y="11885"/>
                      </a:lnTo>
                      <a:lnTo>
                        <a:pt x="39860" y="11885"/>
                      </a:lnTo>
                      <a:lnTo>
                        <a:pt x="39943" y="11822"/>
                      </a:lnTo>
                      <a:lnTo>
                        <a:pt x="40006" y="11780"/>
                      </a:lnTo>
                      <a:lnTo>
                        <a:pt x="40173" y="11780"/>
                      </a:lnTo>
                      <a:lnTo>
                        <a:pt x="40257" y="11822"/>
                      </a:lnTo>
                      <a:lnTo>
                        <a:pt x="40383" y="11822"/>
                      </a:lnTo>
                      <a:lnTo>
                        <a:pt x="40424" y="11760"/>
                      </a:lnTo>
                      <a:lnTo>
                        <a:pt x="40466" y="11676"/>
                      </a:lnTo>
                      <a:lnTo>
                        <a:pt x="40404" y="11592"/>
                      </a:lnTo>
                      <a:lnTo>
                        <a:pt x="40383" y="11467"/>
                      </a:lnTo>
                      <a:lnTo>
                        <a:pt x="40278" y="11236"/>
                      </a:lnTo>
                      <a:lnTo>
                        <a:pt x="40257" y="11090"/>
                      </a:lnTo>
                      <a:lnTo>
                        <a:pt x="40194" y="11132"/>
                      </a:lnTo>
                      <a:lnTo>
                        <a:pt x="40173" y="11090"/>
                      </a:lnTo>
                      <a:lnTo>
                        <a:pt x="40090" y="11132"/>
                      </a:lnTo>
                      <a:lnTo>
                        <a:pt x="40090" y="11174"/>
                      </a:lnTo>
                      <a:lnTo>
                        <a:pt x="40048" y="11278"/>
                      </a:lnTo>
                      <a:lnTo>
                        <a:pt x="40069" y="11299"/>
                      </a:lnTo>
                      <a:lnTo>
                        <a:pt x="40069" y="11383"/>
                      </a:lnTo>
                      <a:lnTo>
                        <a:pt x="40006" y="11404"/>
                      </a:lnTo>
                      <a:lnTo>
                        <a:pt x="39901" y="11467"/>
                      </a:lnTo>
                      <a:lnTo>
                        <a:pt x="39839" y="11550"/>
                      </a:lnTo>
                      <a:lnTo>
                        <a:pt x="39734" y="11508"/>
                      </a:lnTo>
                      <a:lnTo>
                        <a:pt x="39650" y="11488"/>
                      </a:lnTo>
                      <a:lnTo>
                        <a:pt x="39546" y="11508"/>
                      </a:lnTo>
                      <a:lnTo>
                        <a:pt x="39462" y="11613"/>
                      </a:lnTo>
                      <a:lnTo>
                        <a:pt x="39357" y="11718"/>
                      </a:lnTo>
                      <a:lnTo>
                        <a:pt x="39316" y="11697"/>
                      </a:lnTo>
                      <a:lnTo>
                        <a:pt x="39232" y="11676"/>
                      </a:lnTo>
                      <a:lnTo>
                        <a:pt x="39127" y="11697"/>
                      </a:lnTo>
                      <a:lnTo>
                        <a:pt x="39085" y="11697"/>
                      </a:lnTo>
                      <a:lnTo>
                        <a:pt x="39190" y="11592"/>
                      </a:lnTo>
                      <a:lnTo>
                        <a:pt x="39232" y="11571"/>
                      </a:lnTo>
                      <a:lnTo>
                        <a:pt x="39316" y="11613"/>
                      </a:lnTo>
                      <a:lnTo>
                        <a:pt x="39420" y="11571"/>
                      </a:lnTo>
                      <a:lnTo>
                        <a:pt x="39462" y="11467"/>
                      </a:lnTo>
                      <a:lnTo>
                        <a:pt x="39546" y="11404"/>
                      </a:lnTo>
                      <a:lnTo>
                        <a:pt x="39588" y="11404"/>
                      </a:lnTo>
                      <a:lnTo>
                        <a:pt x="39692" y="11362"/>
                      </a:lnTo>
                      <a:lnTo>
                        <a:pt x="39776" y="11299"/>
                      </a:lnTo>
                      <a:lnTo>
                        <a:pt x="39776" y="11174"/>
                      </a:lnTo>
                      <a:lnTo>
                        <a:pt x="39776" y="11132"/>
                      </a:lnTo>
                      <a:lnTo>
                        <a:pt x="39692" y="11132"/>
                      </a:lnTo>
                      <a:lnTo>
                        <a:pt x="39629" y="11153"/>
                      </a:lnTo>
                      <a:lnTo>
                        <a:pt x="39546" y="11132"/>
                      </a:lnTo>
                      <a:lnTo>
                        <a:pt x="39420" y="11132"/>
                      </a:lnTo>
                      <a:lnTo>
                        <a:pt x="39253" y="11278"/>
                      </a:lnTo>
                      <a:lnTo>
                        <a:pt x="39148" y="11383"/>
                      </a:lnTo>
                      <a:lnTo>
                        <a:pt x="38960" y="11404"/>
                      </a:lnTo>
                      <a:lnTo>
                        <a:pt x="39023" y="11362"/>
                      </a:lnTo>
                      <a:lnTo>
                        <a:pt x="39148" y="11341"/>
                      </a:lnTo>
                      <a:lnTo>
                        <a:pt x="39169" y="11257"/>
                      </a:lnTo>
                      <a:lnTo>
                        <a:pt x="39127" y="11236"/>
                      </a:lnTo>
                      <a:lnTo>
                        <a:pt x="39023" y="11236"/>
                      </a:lnTo>
                      <a:lnTo>
                        <a:pt x="39190" y="11153"/>
                      </a:lnTo>
                      <a:lnTo>
                        <a:pt x="39295" y="11153"/>
                      </a:lnTo>
                      <a:lnTo>
                        <a:pt x="39441" y="11048"/>
                      </a:lnTo>
                      <a:lnTo>
                        <a:pt x="39567" y="11048"/>
                      </a:lnTo>
                      <a:lnTo>
                        <a:pt x="39650" y="11027"/>
                      </a:lnTo>
                      <a:lnTo>
                        <a:pt x="39839" y="11027"/>
                      </a:lnTo>
                      <a:lnTo>
                        <a:pt x="39922" y="10944"/>
                      </a:lnTo>
                      <a:lnTo>
                        <a:pt x="39964" y="10881"/>
                      </a:lnTo>
                      <a:lnTo>
                        <a:pt x="39985" y="10839"/>
                      </a:lnTo>
                      <a:lnTo>
                        <a:pt x="40069" y="10818"/>
                      </a:lnTo>
                      <a:lnTo>
                        <a:pt x="40069" y="10923"/>
                      </a:lnTo>
                      <a:lnTo>
                        <a:pt x="40132" y="10944"/>
                      </a:lnTo>
                      <a:lnTo>
                        <a:pt x="40236" y="10839"/>
                      </a:lnTo>
                      <a:lnTo>
                        <a:pt x="40257" y="10734"/>
                      </a:lnTo>
                      <a:lnTo>
                        <a:pt x="40236" y="10672"/>
                      </a:lnTo>
                      <a:lnTo>
                        <a:pt x="40152" y="10630"/>
                      </a:lnTo>
                      <a:lnTo>
                        <a:pt x="40090" y="10525"/>
                      </a:lnTo>
                      <a:lnTo>
                        <a:pt x="39964" y="10400"/>
                      </a:lnTo>
                      <a:lnTo>
                        <a:pt x="39922" y="10295"/>
                      </a:lnTo>
                      <a:lnTo>
                        <a:pt x="39839" y="10295"/>
                      </a:lnTo>
                      <a:lnTo>
                        <a:pt x="39755" y="10337"/>
                      </a:lnTo>
                      <a:lnTo>
                        <a:pt x="39713" y="10400"/>
                      </a:lnTo>
                      <a:lnTo>
                        <a:pt x="39629" y="10420"/>
                      </a:lnTo>
                      <a:lnTo>
                        <a:pt x="39525" y="10504"/>
                      </a:lnTo>
                      <a:lnTo>
                        <a:pt x="39420" y="10504"/>
                      </a:lnTo>
                      <a:lnTo>
                        <a:pt x="39336" y="10567"/>
                      </a:lnTo>
                      <a:lnTo>
                        <a:pt x="39316" y="10546"/>
                      </a:lnTo>
                      <a:lnTo>
                        <a:pt x="39336" y="10441"/>
                      </a:lnTo>
                      <a:lnTo>
                        <a:pt x="39420" y="10400"/>
                      </a:lnTo>
                      <a:lnTo>
                        <a:pt x="39525" y="10400"/>
                      </a:lnTo>
                      <a:lnTo>
                        <a:pt x="39650" y="10253"/>
                      </a:lnTo>
                      <a:lnTo>
                        <a:pt x="39713" y="10190"/>
                      </a:lnTo>
                      <a:lnTo>
                        <a:pt x="39713" y="10127"/>
                      </a:lnTo>
                      <a:lnTo>
                        <a:pt x="39629" y="10148"/>
                      </a:lnTo>
                      <a:lnTo>
                        <a:pt x="39462" y="10211"/>
                      </a:lnTo>
                      <a:lnTo>
                        <a:pt x="39316" y="10316"/>
                      </a:lnTo>
                      <a:lnTo>
                        <a:pt x="39253" y="10316"/>
                      </a:lnTo>
                      <a:lnTo>
                        <a:pt x="39211" y="10358"/>
                      </a:lnTo>
                      <a:lnTo>
                        <a:pt x="39169" y="10441"/>
                      </a:lnTo>
                      <a:lnTo>
                        <a:pt x="39106" y="10630"/>
                      </a:lnTo>
                      <a:lnTo>
                        <a:pt x="38918" y="10839"/>
                      </a:lnTo>
                      <a:lnTo>
                        <a:pt x="38730" y="10944"/>
                      </a:lnTo>
                      <a:lnTo>
                        <a:pt x="38730" y="10923"/>
                      </a:lnTo>
                      <a:lnTo>
                        <a:pt x="38813" y="10839"/>
                      </a:lnTo>
                      <a:lnTo>
                        <a:pt x="38939" y="10713"/>
                      </a:lnTo>
                      <a:lnTo>
                        <a:pt x="39023" y="10567"/>
                      </a:lnTo>
                      <a:lnTo>
                        <a:pt x="39064" y="10525"/>
                      </a:lnTo>
                      <a:lnTo>
                        <a:pt x="39064" y="10462"/>
                      </a:lnTo>
                      <a:lnTo>
                        <a:pt x="39023" y="10462"/>
                      </a:lnTo>
                      <a:lnTo>
                        <a:pt x="39002" y="10441"/>
                      </a:lnTo>
                      <a:lnTo>
                        <a:pt x="38939" y="10462"/>
                      </a:lnTo>
                      <a:lnTo>
                        <a:pt x="38855" y="10609"/>
                      </a:lnTo>
                      <a:lnTo>
                        <a:pt x="38730" y="10734"/>
                      </a:lnTo>
                      <a:lnTo>
                        <a:pt x="38688" y="10734"/>
                      </a:lnTo>
                      <a:lnTo>
                        <a:pt x="38709" y="10651"/>
                      </a:lnTo>
                      <a:lnTo>
                        <a:pt x="38730" y="10567"/>
                      </a:lnTo>
                      <a:lnTo>
                        <a:pt x="38834" y="10462"/>
                      </a:lnTo>
                      <a:lnTo>
                        <a:pt x="38876" y="10400"/>
                      </a:lnTo>
                      <a:lnTo>
                        <a:pt x="38918" y="10316"/>
                      </a:lnTo>
                      <a:lnTo>
                        <a:pt x="39002" y="10316"/>
                      </a:lnTo>
                      <a:lnTo>
                        <a:pt x="39044" y="10337"/>
                      </a:lnTo>
                      <a:lnTo>
                        <a:pt x="39148" y="10337"/>
                      </a:lnTo>
                      <a:lnTo>
                        <a:pt x="39190" y="10295"/>
                      </a:lnTo>
                      <a:lnTo>
                        <a:pt x="39253" y="10211"/>
                      </a:lnTo>
                      <a:lnTo>
                        <a:pt x="39357" y="10148"/>
                      </a:lnTo>
                      <a:lnTo>
                        <a:pt x="39462" y="10023"/>
                      </a:lnTo>
                      <a:lnTo>
                        <a:pt x="39525" y="9918"/>
                      </a:lnTo>
                      <a:lnTo>
                        <a:pt x="39483" y="9814"/>
                      </a:lnTo>
                      <a:lnTo>
                        <a:pt x="39525" y="9730"/>
                      </a:lnTo>
                      <a:lnTo>
                        <a:pt x="39483" y="9709"/>
                      </a:lnTo>
                      <a:lnTo>
                        <a:pt x="39336" y="9793"/>
                      </a:lnTo>
                      <a:lnTo>
                        <a:pt x="39274" y="9876"/>
                      </a:lnTo>
                      <a:lnTo>
                        <a:pt x="39274" y="9981"/>
                      </a:lnTo>
                      <a:lnTo>
                        <a:pt x="39253" y="10107"/>
                      </a:lnTo>
                      <a:lnTo>
                        <a:pt x="39211" y="10127"/>
                      </a:lnTo>
                      <a:lnTo>
                        <a:pt x="39232" y="10086"/>
                      </a:lnTo>
                      <a:lnTo>
                        <a:pt x="39232" y="10023"/>
                      </a:lnTo>
                      <a:lnTo>
                        <a:pt x="39148" y="9981"/>
                      </a:lnTo>
                      <a:lnTo>
                        <a:pt x="39044" y="9981"/>
                      </a:lnTo>
                      <a:lnTo>
                        <a:pt x="38939" y="10044"/>
                      </a:lnTo>
                      <a:lnTo>
                        <a:pt x="38855" y="10023"/>
                      </a:lnTo>
                      <a:lnTo>
                        <a:pt x="38730" y="10044"/>
                      </a:lnTo>
                      <a:lnTo>
                        <a:pt x="38625" y="10107"/>
                      </a:lnTo>
                      <a:lnTo>
                        <a:pt x="38500" y="10107"/>
                      </a:lnTo>
                      <a:lnTo>
                        <a:pt x="38583" y="10044"/>
                      </a:lnTo>
                      <a:lnTo>
                        <a:pt x="38688" y="10002"/>
                      </a:lnTo>
                      <a:lnTo>
                        <a:pt x="38772" y="9897"/>
                      </a:lnTo>
                      <a:lnTo>
                        <a:pt x="38730" y="9814"/>
                      </a:lnTo>
                      <a:lnTo>
                        <a:pt x="38688" y="9814"/>
                      </a:lnTo>
                      <a:lnTo>
                        <a:pt x="38541" y="9835"/>
                      </a:lnTo>
                      <a:lnTo>
                        <a:pt x="38604" y="9772"/>
                      </a:lnTo>
                      <a:lnTo>
                        <a:pt x="38688" y="9772"/>
                      </a:lnTo>
                      <a:lnTo>
                        <a:pt x="38772" y="9709"/>
                      </a:lnTo>
                      <a:lnTo>
                        <a:pt x="38813" y="9604"/>
                      </a:lnTo>
                      <a:lnTo>
                        <a:pt x="38897" y="9583"/>
                      </a:lnTo>
                      <a:lnTo>
                        <a:pt x="38939" y="9521"/>
                      </a:lnTo>
                      <a:lnTo>
                        <a:pt x="39002" y="9521"/>
                      </a:lnTo>
                      <a:lnTo>
                        <a:pt x="39106" y="9604"/>
                      </a:lnTo>
                      <a:lnTo>
                        <a:pt x="39169" y="9667"/>
                      </a:lnTo>
                      <a:lnTo>
                        <a:pt x="39253" y="9667"/>
                      </a:lnTo>
                      <a:lnTo>
                        <a:pt x="39357" y="9521"/>
                      </a:lnTo>
                      <a:lnTo>
                        <a:pt x="39441" y="9458"/>
                      </a:lnTo>
                      <a:lnTo>
                        <a:pt x="39441" y="9395"/>
                      </a:lnTo>
                      <a:lnTo>
                        <a:pt x="39336" y="9270"/>
                      </a:lnTo>
                      <a:lnTo>
                        <a:pt x="39316" y="9165"/>
                      </a:lnTo>
                      <a:lnTo>
                        <a:pt x="39274" y="9060"/>
                      </a:lnTo>
                      <a:lnTo>
                        <a:pt x="39169" y="8956"/>
                      </a:lnTo>
                      <a:lnTo>
                        <a:pt x="39106" y="8893"/>
                      </a:lnTo>
                      <a:lnTo>
                        <a:pt x="39023" y="8726"/>
                      </a:lnTo>
                      <a:lnTo>
                        <a:pt x="38960" y="8747"/>
                      </a:lnTo>
                      <a:lnTo>
                        <a:pt x="38960" y="8830"/>
                      </a:lnTo>
                      <a:lnTo>
                        <a:pt x="38918" y="8893"/>
                      </a:lnTo>
                      <a:lnTo>
                        <a:pt x="38855" y="8935"/>
                      </a:lnTo>
                      <a:lnTo>
                        <a:pt x="38834" y="8977"/>
                      </a:lnTo>
                      <a:lnTo>
                        <a:pt x="38834" y="9060"/>
                      </a:lnTo>
                      <a:lnTo>
                        <a:pt x="38751" y="9102"/>
                      </a:lnTo>
                      <a:lnTo>
                        <a:pt x="38709" y="9186"/>
                      </a:lnTo>
                      <a:lnTo>
                        <a:pt x="38709" y="9291"/>
                      </a:lnTo>
                      <a:lnTo>
                        <a:pt x="38583" y="9353"/>
                      </a:lnTo>
                      <a:lnTo>
                        <a:pt x="38500" y="9458"/>
                      </a:lnTo>
                      <a:lnTo>
                        <a:pt x="38479" y="9542"/>
                      </a:lnTo>
                      <a:lnTo>
                        <a:pt x="38416" y="9604"/>
                      </a:lnTo>
                      <a:lnTo>
                        <a:pt x="38374" y="9583"/>
                      </a:lnTo>
                      <a:lnTo>
                        <a:pt x="38395" y="9458"/>
                      </a:lnTo>
                      <a:lnTo>
                        <a:pt x="38500" y="9291"/>
                      </a:lnTo>
                      <a:lnTo>
                        <a:pt x="38583" y="9270"/>
                      </a:lnTo>
                      <a:lnTo>
                        <a:pt x="38583" y="9228"/>
                      </a:lnTo>
                      <a:lnTo>
                        <a:pt x="38541" y="9186"/>
                      </a:lnTo>
                      <a:lnTo>
                        <a:pt x="38500" y="9123"/>
                      </a:lnTo>
                      <a:lnTo>
                        <a:pt x="38186" y="9332"/>
                      </a:lnTo>
                      <a:lnTo>
                        <a:pt x="38060" y="9500"/>
                      </a:lnTo>
                      <a:lnTo>
                        <a:pt x="37997" y="9583"/>
                      </a:lnTo>
                      <a:lnTo>
                        <a:pt x="37893" y="9604"/>
                      </a:lnTo>
                      <a:lnTo>
                        <a:pt x="37893" y="9583"/>
                      </a:lnTo>
                      <a:lnTo>
                        <a:pt x="37956" y="9542"/>
                      </a:lnTo>
                      <a:lnTo>
                        <a:pt x="38039" y="9374"/>
                      </a:lnTo>
                      <a:lnTo>
                        <a:pt x="38060" y="9291"/>
                      </a:lnTo>
                      <a:lnTo>
                        <a:pt x="38186" y="9165"/>
                      </a:lnTo>
                      <a:lnTo>
                        <a:pt x="38248" y="9081"/>
                      </a:lnTo>
                      <a:lnTo>
                        <a:pt x="38207" y="9019"/>
                      </a:lnTo>
                      <a:lnTo>
                        <a:pt x="38207" y="8935"/>
                      </a:lnTo>
                      <a:lnTo>
                        <a:pt x="38081" y="9019"/>
                      </a:lnTo>
                      <a:lnTo>
                        <a:pt x="37935" y="9144"/>
                      </a:lnTo>
                      <a:lnTo>
                        <a:pt x="37893" y="9249"/>
                      </a:lnTo>
                      <a:lnTo>
                        <a:pt x="37809" y="9353"/>
                      </a:lnTo>
                      <a:lnTo>
                        <a:pt x="37788" y="9332"/>
                      </a:lnTo>
                      <a:lnTo>
                        <a:pt x="37809" y="9228"/>
                      </a:lnTo>
                      <a:lnTo>
                        <a:pt x="37872" y="9123"/>
                      </a:lnTo>
                      <a:lnTo>
                        <a:pt x="37809" y="9081"/>
                      </a:lnTo>
                      <a:lnTo>
                        <a:pt x="37809" y="9039"/>
                      </a:lnTo>
                      <a:lnTo>
                        <a:pt x="37893" y="9019"/>
                      </a:lnTo>
                      <a:lnTo>
                        <a:pt x="38081" y="8872"/>
                      </a:lnTo>
                      <a:lnTo>
                        <a:pt x="38269" y="8726"/>
                      </a:lnTo>
                      <a:lnTo>
                        <a:pt x="38269" y="8642"/>
                      </a:lnTo>
                      <a:lnTo>
                        <a:pt x="38186" y="8642"/>
                      </a:lnTo>
                      <a:lnTo>
                        <a:pt x="38060" y="8726"/>
                      </a:lnTo>
                      <a:lnTo>
                        <a:pt x="38018" y="8809"/>
                      </a:lnTo>
                      <a:lnTo>
                        <a:pt x="37914" y="8851"/>
                      </a:lnTo>
                      <a:lnTo>
                        <a:pt x="37914" y="8809"/>
                      </a:lnTo>
                      <a:lnTo>
                        <a:pt x="37893" y="8747"/>
                      </a:lnTo>
                      <a:lnTo>
                        <a:pt x="37704" y="8872"/>
                      </a:lnTo>
                      <a:lnTo>
                        <a:pt x="37642" y="8977"/>
                      </a:lnTo>
                      <a:lnTo>
                        <a:pt x="37558" y="9165"/>
                      </a:lnTo>
                      <a:lnTo>
                        <a:pt x="37432" y="9249"/>
                      </a:lnTo>
                      <a:lnTo>
                        <a:pt x="37349" y="9249"/>
                      </a:lnTo>
                      <a:lnTo>
                        <a:pt x="37432" y="9165"/>
                      </a:lnTo>
                      <a:lnTo>
                        <a:pt x="37558" y="9060"/>
                      </a:lnTo>
                      <a:lnTo>
                        <a:pt x="37600" y="8956"/>
                      </a:lnTo>
                      <a:lnTo>
                        <a:pt x="37579" y="8935"/>
                      </a:lnTo>
                      <a:lnTo>
                        <a:pt x="37495" y="8935"/>
                      </a:lnTo>
                      <a:lnTo>
                        <a:pt x="37600" y="8851"/>
                      </a:lnTo>
                      <a:lnTo>
                        <a:pt x="37746" y="8830"/>
                      </a:lnTo>
                      <a:lnTo>
                        <a:pt x="37788" y="8767"/>
                      </a:lnTo>
                      <a:lnTo>
                        <a:pt x="37767" y="8726"/>
                      </a:lnTo>
                      <a:lnTo>
                        <a:pt x="37683" y="8747"/>
                      </a:lnTo>
                      <a:lnTo>
                        <a:pt x="37558" y="8767"/>
                      </a:lnTo>
                      <a:lnTo>
                        <a:pt x="37474" y="8851"/>
                      </a:lnTo>
                      <a:lnTo>
                        <a:pt x="37391" y="8830"/>
                      </a:lnTo>
                      <a:lnTo>
                        <a:pt x="37600" y="8726"/>
                      </a:lnTo>
                      <a:lnTo>
                        <a:pt x="37579" y="8663"/>
                      </a:lnTo>
                      <a:lnTo>
                        <a:pt x="37474" y="8663"/>
                      </a:lnTo>
                      <a:lnTo>
                        <a:pt x="37537" y="8600"/>
                      </a:lnTo>
                      <a:lnTo>
                        <a:pt x="37642" y="8600"/>
                      </a:lnTo>
                      <a:lnTo>
                        <a:pt x="37683" y="8642"/>
                      </a:lnTo>
                      <a:lnTo>
                        <a:pt x="37809" y="8642"/>
                      </a:lnTo>
                      <a:lnTo>
                        <a:pt x="37872" y="8537"/>
                      </a:lnTo>
                      <a:lnTo>
                        <a:pt x="37997" y="8495"/>
                      </a:lnTo>
                      <a:lnTo>
                        <a:pt x="37997" y="8412"/>
                      </a:lnTo>
                      <a:lnTo>
                        <a:pt x="38060" y="8328"/>
                      </a:lnTo>
                      <a:lnTo>
                        <a:pt x="38060" y="8286"/>
                      </a:lnTo>
                      <a:lnTo>
                        <a:pt x="37976" y="8286"/>
                      </a:lnTo>
                      <a:lnTo>
                        <a:pt x="37914" y="8223"/>
                      </a:lnTo>
                      <a:lnTo>
                        <a:pt x="37809" y="8203"/>
                      </a:lnTo>
                      <a:lnTo>
                        <a:pt x="37683" y="8307"/>
                      </a:lnTo>
                      <a:lnTo>
                        <a:pt x="37537" y="8349"/>
                      </a:lnTo>
                      <a:lnTo>
                        <a:pt x="37453" y="8495"/>
                      </a:lnTo>
                      <a:lnTo>
                        <a:pt x="37244" y="8705"/>
                      </a:lnTo>
                      <a:lnTo>
                        <a:pt x="37181" y="8705"/>
                      </a:lnTo>
                      <a:lnTo>
                        <a:pt x="37223" y="8621"/>
                      </a:lnTo>
                      <a:lnTo>
                        <a:pt x="37265" y="8621"/>
                      </a:lnTo>
                      <a:lnTo>
                        <a:pt x="37370" y="8537"/>
                      </a:lnTo>
                      <a:lnTo>
                        <a:pt x="37495" y="8349"/>
                      </a:lnTo>
                      <a:lnTo>
                        <a:pt x="37642" y="8286"/>
                      </a:lnTo>
                      <a:lnTo>
                        <a:pt x="37704" y="8203"/>
                      </a:lnTo>
                      <a:lnTo>
                        <a:pt x="37683" y="8140"/>
                      </a:lnTo>
                      <a:lnTo>
                        <a:pt x="37495" y="8140"/>
                      </a:lnTo>
                      <a:lnTo>
                        <a:pt x="37328" y="8286"/>
                      </a:lnTo>
                      <a:lnTo>
                        <a:pt x="37495" y="8119"/>
                      </a:lnTo>
                      <a:lnTo>
                        <a:pt x="37663" y="8077"/>
                      </a:lnTo>
                      <a:lnTo>
                        <a:pt x="37767" y="8098"/>
                      </a:lnTo>
                      <a:lnTo>
                        <a:pt x="37851" y="8119"/>
                      </a:lnTo>
                      <a:lnTo>
                        <a:pt x="37956" y="8014"/>
                      </a:lnTo>
                      <a:lnTo>
                        <a:pt x="37956" y="7931"/>
                      </a:lnTo>
                      <a:lnTo>
                        <a:pt x="37914" y="7889"/>
                      </a:lnTo>
                      <a:lnTo>
                        <a:pt x="37914" y="7805"/>
                      </a:lnTo>
                      <a:lnTo>
                        <a:pt x="37914" y="7721"/>
                      </a:lnTo>
                      <a:lnTo>
                        <a:pt x="37788" y="7679"/>
                      </a:lnTo>
                      <a:lnTo>
                        <a:pt x="37746" y="7596"/>
                      </a:lnTo>
                      <a:lnTo>
                        <a:pt x="37642" y="7575"/>
                      </a:lnTo>
                      <a:lnTo>
                        <a:pt x="37600" y="7617"/>
                      </a:lnTo>
                      <a:lnTo>
                        <a:pt x="37558" y="7617"/>
                      </a:lnTo>
                      <a:lnTo>
                        <a:pt x="37558" y="7533"/>
                      </a:lnTo>
                      <a:lnTo>
                        <a:pt x="37474" y="7512"/>
                      </a:lnTo>
                      <a:lnTo>
                        <a:pt x="37391" y="7428"/>
                      </a:lnTo>
                      <a:lnTo>
                        <a:pt x="37391" y="7366"/>
                      </a:lnTo>
                      <a:lnTo>
                        <a:pt x="37244" y="7282"/>
                      </a:lnTo>
                      <a:lnTo>
                        <a:pt x="37181" y="7282"/>
                      </a:lnTo>
                      <a:lnTo>
                        <a:pt x="37139" y="7219"/>
                      </a:lnTo>
                      <a:lnTo>
                        <a:pt x="37014" y="7219"/>
                      </a:lnTo>
                      <a:lnTo>
                        <a:pt x="36826" y="7261"/>
                      </a:lnTo>
                      <a:lnTo>
                        <a:pt x="36721" y="7366"/>
                      </a:lnTo>
                      <a:lnTo>
                        <a:pt x="36595" y="7366"/>
                      </a:lnTo>
                      <a:lnTo>
                        <a:pt x="36491" y="7533"/>
                      </a:lnTo>
                      <a:lnTo>
                        <a:pt x="36512" y="7596"/>
                      </a:lnTo>
                      <a:lnTo>
                        <a:pt x="36595" y="7617"/>
                      </a:lnTo>
                      <a:lnTo>
                        <a:pt x="36805" y="7805"/>
                      </a:lnTo>
                      <a:lnTo>
                        <a:pt x="36826" y="7847"/>
                      </a:lnTo>
                      <a:lnTo>
                        <a:pt x="36909" y="7889"/>
                      </a:lnTo>
                      <a:lnTo>
                        <a:pt x="36951" y="7993"/>
                      </a:lnTo>
                      <a:lnTo>
                        <a:pt x="36909" y="7993"/>
                      </a:lnTo>
                      <a:lnTo>
                        <a:pt x="36826" y="7931"/>
                      </a:lnTo>
                      <a:lnTo>
                        <a:pt x="36700" y="7931"/>
                      </a:lnTo>
                      <a:lnTo>
                        <a:pt x="36700" y="7847"/>
                      </a:lnTo>
                      <a:lnTo>
                        <a:pt x="36512" y="7679"/>
                      </a:lnTo>
                      <a:lnTo>
                        <a:pt x="36428" y="7700"/>
                      </a:lnTo>
                      <a:lnTo>
                        <a:pt x="36386" y="7721"/>
                      </a:lnTo>
                      <a:lnTo>
                        <a:pt x="36386" y="7721"/>
                      </a:lnTo>
                      <a:lnTo>
                        <a:pt x="36407" y="7638"/>
                      </a:lnTo>
                      <a:lnTo>
                        <a:pt x="36428" y="7533"/>
                      </a:lnTo>
                      <a:lnTo>
                        <a:pt x="36303" y="7491"/>
                      </a:lnTo>
                      <a:lnTo>
                        <a:pt x="36240" y="7512"/>
                      </a:lnTo>
                      <a:lnTo>
                        <a:pt x="36240" y="7721"/>
                      </a:lnTo>
                      <a:lnTo>
                        <a:pt x="36303" y="7826"/>
                      </a:lnTo>
                      <a:lnTo>
                        <a:pt x="36323" y="7951"/>
                      </a:lnTo>
                      <a:lnTo>
                        <a:pt x="36303" y="8035"/>
                      </a:lnTo>
                      <a:lnTo>
                        <a:pt x="36303" y="7931"/>
                      </a:lnTo>
                      <a:lnTo>
                        <a:pt x="36219" y="7784"/>
                      </a:lnTo>
                      <a:lnTo>
                        <a:pt x="36135" y="7889"/>
                      </a:lnTo>
                      <a:lnTo>
                        <a:pt x="36093" y="7993"/>
                      </a:lnTo>
                      <a:lnTo>
                        <a:pt x="36135" y="8056"/>
                      </a:lnTo>
                      <a:lnTo>
                        <a:pt x="36072" y="8119"/>
                      </a:lnTo>
                      <a:lnTo>
                        <a:pt x="35968" y="8056"/>
                      </a:lnTo>
                      <a:lnTo>
                        <a:pt x="35863" y="8035"/>
                      </a:lnTo>
                      <a:lnTo>
                        <a:pt x="35905" y="7951"/>
                      </a:lnTo>
                      <a:lnTo>
                        <a:pt x="36010" y="7889"/>
                      </a:lnTo>
                      <a:lnTo>
                        <a:pt x="36135" y="7700"/>
                      </a:lnTo>
                      <a:lnTo>
                        <a:pt x="36177" y="7596"/>
                      </a:lnTo>
                      <a:lnTo>
                        <a:pt x="36093" y="7512"/>
                      </a:lnTo>
                      <a:lnTo>
                        <a:pt x="36072" y="7407"/>
                      </a:lnTo>
                      <a:lnTo>
                        <a:pt x="35926" y="7533"/>
                      </a:lnTo>
                      <a:lnTo>
                        <a:pt x="35884" y="7596"/>
                      </a:lnTo>
                      <a:lnTo>
                        <a:pt x="35863" y="7533"/>
                      </a:lnTo>
                      <a:lnTo>
                        <a:pt x="35884" y="7407"/>
                      </a:lnTo>
                      <a:lnTo>
                        <a:pt x="35779" y="7387"/>
                      </a:lnTo>
                      <a:lnTo>
                        <a:pt x="35717" y="7407"/>
                      </a:lnTo>
                      <a:lnTo>
                        <a:pt x="35696" y="7491"/>
                      </a:lnTo>
                      <a:lnTo>
                        <a:pt x="35717" y="7617"/>
                      </a:lnTo>
                      <a:lnTo>
                        <a:pt x="35717" y="7742"/>
                      </a:lnTo>
                      <a:lnTo>
                        <a:pt x="35675" y="7700"/>
                      </a:lnTo>
                      <a:lnTo>
                        <a:pt x="35675" y="7533"/>
                      </a:lnTo>
                      <a:lnTo>
                        <a:pt x="35654" y="7512"/>
                      </a:lnTo>
                      <a:lnTo>
                        <a:pt x="35591" y="7617"/>
                      </a:lnTo>
                      <a:lnTo>
                        <a:pt x="35487" y="7638"/>
                      </a:lnTo>
                      <a:lnTo>
                        <a:pt x="35487" y="7721"/>
                      </a:lnTo>
                      <a:lnTo>
                        <a:pt x="35403" y="7826"/>
                      </a:lnTo>
                      <a:lnTo>
                        <a:pt x="35340" y="7847"/>
                      </a:lnTo>
                      <a:lnTo>
                        <a:pt x="35277" y="7931"/>
                      </a:lnTo>
                      <a:lnTo>
                        <a:pt x="35173" y="7931"/>
                      </a:lnTo>
                      <a:lnTo>
                        <a:pt x="35256" y="7847"/>
                      </a:lnTo>
                      <a:lnTo>
                        <a:pt x="35256" y="7784"/>
                      </a:lnTo>
                      <a:lnTo>
                        <a:pt x="35194" y="7721"/>
                      </a:lnTo>
                      <a:lnTo>
                        <a:pt x="35152" y="7721"/>
                      </a:lnTo>
                      <a:lnTo>
                        <a:pt x="35152" y="7679"/>
                      </a:lnTo>
                      <a:lnTo>
                        <a:pt x="35235" y="7679"/>
                      </a:lnTo>
                      <a:lnTo>
                        <a:pt x="35277" y="7700"/>
                      </a:lnTo>
                      <a:lnTo>
                        <a:pt x="35298" y="7638"/>
                      </a:lnTo>
                      <a:lnTo>
                        <a:pt x="35298" y="7596"/>
                      </a:lnTo>
                      <a:lnTo>
                        <a:pt x="35298" y="7554"/>
                      </a:lnTo>
                      <a:lnTo>
                        <a:pt x="35403" y="7491"/>
                      </a:lnTo>
                      <a:lnTo>
                        <a:pt x="35570" y="7345"/>
                      </a:lnTo>
                      <a:lnTo>
                        <a:pt x="35591" y="7261"/>
                      </a:lnTo>
                      <a:lnTo>
                        <a:pt x="35675" y="7177"/>
                      </a:lnTo>
                      <a:lnTo>
                        <a:pt x="35570" y="7177"/>
                      </a:lnTo>
                      <a:lnTo>
                        <a:pt x="35403" y="7282"/>
                      </a:lnTo>
                      <a:lnTo>
                        <a:pt x="35277" y="7407"/>
                      </a:lnTo>
                      <a:lnTo>
                        <a:pt x="35194" y="7407"/>
                      </a:lnTo>
                      <a:lnTo>
                        <a:pt x="35277" y="7324"/>
                      </a:lnTo>
                      <a:lnTo>
                        <a:pt x="35361" y="7219"/>
                      </a:lnTo>
                      <a:lnTo>
                        <a:pt x="35445" y="7156"/>
                      </a:lnTo>
                      <a:lnTo>
                        <a:pt x="35549" y="7114"/>
                      </a:lnTo>
                      <a:lnTo>
                        <a:pt x="35612" y="7052"/>
                      </a:lnTo>
                      <a:lnTo>
                        <a:pt x="35696" y="7052"/>
                      </a:lnTo>
                      <a:lnTo>
                        <a:pt x="35779" y="6905"/>
                      </a:lnTo>
                      <a:lnTo>
                        <a:pt x="35779" y="6863"/>
                      </a:lnTo>
                      <a:lnTo>
                        <a:pt x="35696" y="6780"/>
                      </a:lnTo>
                      <a:lnTo>
                        <a:pt x="35696" y="6675"/>
                      </a:lnTo>
                      <a:lnTo>
                        <a:pt x="35717" y="6591"/>
                      </a:lnTo>
                      <a:lnTo>
                        <a:pt x="35884" y="6424"/>
                      </a:lnTo>
                      <a:lnTo>
                        <a:pt x="35905" y="6361"/>
                      </a:lnTo>
                      <a:lnTo>
                        <a:pt x="35863" y="6257"/>
                      </a:lnTo>
                      <a:lnTo>
                        <a:pt x="35842" y="6194"/>
                      </a:lnTo>
                      <a:lnTo>
                        <a:pt x="35800" y="6131"/>
                      </a:lnTo>
                      <a:lnTo>
                        <a:pt x="35884" y="6006"/>
                      </a:lnTo>
                      <a:lnTo>
                        <a:pt x="35968" y="5922"/>
                      </a:lnTo>
                      <a:lnTo>
                        <a:pt x="35989" y="5838"/>
                      </a:lnTo>
                      <a:lnTo>
                        <a:pt x="36010" y="5587"/>
                      </a:lnTo>
                      <a:lnTo>
                        <a:pt x="36051" y="5524"/>
                      </a:lnTo>
                      <a:lnTo>
                        <a:pt x="36010" y="5462"/>
                      </a:lnTo>
                      <a:lnTo>
                        <a:pt x="35842" y="5399"/>
                      </a:lnTo>
                      <a:lnTo>
                        <a:pt x="35654" y="5399"/>
                      </a:lnTo>
                      <a:lnTo>
                        <a:pt x="35487" y="5357"/>
                      </a:lnTo>
                      <a:lnTo>
                        <a:pt x="35361" y="5420"/>
                      </a:lnTo>
                      <a:lnTo>
                        <a:pt x="35235" y="5420"/>
                      </a:lnTo>
                      <a:lnTo>
                        <a:pt x="35068" y="5503"/>
                      </a:lnTo>
                      <a:lnTo>
                        <a:pt x="34796" y="5587"/>
                      </a:lnTo>
                      <a:lnTo>
                        <a:pt x="34754" y="5671"/>
                      </a:lnTo>
                      <a:lnTo>
                        <a:pt x="34859" y="5796"/>
                      </a:lnTo>
                      <a:lnTo>
                        <a:pt x="34859" y="5880"/>
                      </a:lnTo>
                      <a:lnTo>
                        <a:pt x="34817" y="5922"/>
                      </a:lnTo>
                      <a:lnTo>
                        <a:pt x="34754" y="5775"/>
                      </a:lnTo>
                      <a:lnTo>
                        <a:pt x="34712" y="5713"/>
                      </a:lnTo>
                      <a:lnTo>
                        <a:pt x="34650" y="5587"/>
                      </a:lnTo>
                      <a:lnTo>
                        <a:pt x="34524" y="5587"/>
                      </a:lnTo>
                      <a:lnTo>
                        <a:pt x="34440" y="5671"/>
                      </a:lnTo>
                      <a:lnTo>
                        <a:pt x="34440" y="5734"/>
                      </a:lnTo>
                      <a:lnTo>
                        <a:pt x="34398" y="5796"/>
                      </a:lnTo>
                      <a:lnTo>
                        <a:pt x="34378" y="5713"/>
                      </a:lnTo>
                      <a:lnTo>
                        <a:pt x="34398" y="5608"/>
                      </a:lnTo>
                      <a:lnTo>
                        <a:pt x="34336" y="5587"/>
                      </a:lnTo>
                      <a:lnTo>
                        <a:pt x="34189" y="5608"/>
                      </a:lnTo>
                      <a:lnTo>
                        <a:pt x="34126" y="5713"/>
                      </a:lnTo>
                      <a:lnTo>
                        <a:pt x="34126" y="5796"/>
                      </a:lnTo>
                      <a:lnTo>
                        <a:pt x="34273" y="5901"/>
                      </a:lnTo>
                      <a:lnTo>
                        <a:pt x="34378" y="6047"/>
                      </a:lnTo>
                      <a:lnTo>
                        <a:pt x="34503" y="6131"/>
                      </a:lnTo>
                      <a:lnTo>
                        <a:pt x="34440" y="6131"/>
                      </a:lnTo>
                      <a:lnTo>
                        <a:pt x="34294" y="6047"/>
                      </a:lnTo>
                      <a:lnTo>
                        <a:pt x="34106" y="5880"/>
                      </a:lnTo>
                      <a:lnTo>
                        <a:pt x="34064" y="5880"/>
                      </a:lnTo>
                      <a:lnTo>
                        <a:pt x="34022" y="5922"/>
                      </a:lnTo>
                      <a:lnTo>
                        <a:pt x="33854" y="5922"/>
                      </a:lnTo>
                      <a:lnTo>
                        <a:pt x="33813" y="5943"/>
                      </a:lnTo>
                      <a:lnTo>
                        <a:pt x="33875" y="6006"/>
                      </a:lnTo>
                      <a:lnTo>
                        <a:pt x="34001" y="6006"/>
                      </a:lnTo>
                      <a:lnTo>
                        <a:pt x="34022" y="6047"/>
                      </a:lnTo>
                      <a:lnTo>
                        <a:pt x="34064" y="6152"/>
                      </a:lnTo>
                      <a:lnTo>
                        <a:pt x="34210" y="6257"/>
                      </a:lnTo>
                      <a:lnTo>
                        <a:pt x="34231" y="6340"/>
                      </a:lnTo>
                      <a:lnTo>
                        <a:pt x="34315" y="6424"/>
                      </a:lnTo>
                      <a:lnTo>
                        <a:pt x="34210" y="6424"/>
                      </a:lnTo>
                      <a:lnTo>
                        <a:pt x="34126" y="6319"/>
                      </a:lnTo>
                      <a:lnTo>
                        <a:pt x="33980" y="6236"/>
                      </a:lnTo>
                      <a:lnTo>
                        <a:pt x="33980" y="6152"/>
                      </a:lnTo>
                      <a:lnTo>
                        <a:pt x="33875" y="6047"/>
                      </a:lnTo>
                      <a:lnTo>
                        <a:pt x="33750" y="6047"/>
                      </a:lnTo>
                      <a:lnTo>
                        <a:pt x="33666" y="6131"/>
                      </a:lnTo>
                      <a:lnTo>
                        <a:pt x="33666" y="6215"/>
                      </a:lnTo>
                      <a:lnTo>
                        <a:pt x="33582" y="6361"/>
                      </a:lnTo>
                      <a:lnTo>
                        <a:pt x="33541" y="6529"/>
                      </a:lnTo>
                      <a:lnTo>
                        <a:pt x="33603" y="6633"/>
                      </a:lnTo>
                      <a:lnTo>
                        <a:pt x="33478" y="6675"/>
                      </a:lnTo>
                      <a:lnTo>
                        <a:pt x="33478" y="6759"/>
                      </a:lnTo>
                      <a:lnTo>
                        <a:pt x="33541" y="6822"/>
                      </a:lnTo>
                      <a:lnTo>
                        <a:pt x="33562" y="6926"/>
                      </a:lnTo>
                      <a:lnTo>
                        <a:pt x="33645" y="6926"/>
                      </a:lnTo>
                      <a:lnTo>
                        <a:pt x="33813" y="6780"/>
                      </a:lnTo>
                      <a:lnTo>
                        <a:pt x="33896" y="6780"/>
                      </a:lnTo>
                      <a:lnTo>
                        <a:pt x="33917" y="6842"/>
                      </a:lnTo>
                      <a:lnTo>
                        <a:pt x="33813" y="6863"/>
                      </a:lnTo>
                      <a:lnTo>
                        <a:pt x="33771" y="6884"/>
                      </a:lnTo>
                      <a:lnTo>
                        <a:pt x="33771" y="6947"/>
                      </a:lnTo>
                      <a:lnTo>
                        <a:pt x="33687" y="6947"/>
                      </a:lnTo>
                      <a:lnTo>
                        <a:pt x="33603" y="7052"/>
                      </a:lnTo>
                      <a:lnTo>
                        <a:pt x="33603" y="7156"/>
                      </a:lnTo>
                      <a:lnTo>
                        <a:pt x="33541" y="7240"/>
                      </a:lnTo>
                      <a:lnTo>
                        <a:pt x="33478" y="7177"/>
                      </a:lnTo>
                      <a:lnTo>
                        <a:pt x="33499" y="7094"/>
                      </a:lnTo>
                      <a:lnTo>
                        <a:pt x="33436" y="6947"/>
                      </a:lnTo>
                      <a:lnTo>
                        <a:pt x="33352" y="6926"/>
                      </a:lnTo>
                      <a:lnTo>
                        <a:pt x="33290" y="7031"/>
                      </a:lnTo>
                      <a:lnTo>
                        <a:pt x="33331" y="7094"/>
                      </a:lnTo>
                      <a:lnTo>
                        <a:pt x="33269" y="7177"/>
                      </a:lnTo>
                      <a:lnTo>
                        <a:pt x="33164" y="7198"/>
                      </a:lnTo>
                      <a:lnTo>
                        <a:pt x="33122" y="7261"/>
                      </a:lnTo>
                      <a:lnTo>
                        <a:pt x="33080" y="7177"/>
                      </a:lnTo>
                      <a:lnTo>
                        <a:pt x="33038" y="7198"/>
                      </a:lnTo>
                      <a:lnTo>
                        <a:pt x="33059" y="7303"/>
                      </a:lnTo>
                      <a:lnTo>
                        <a:pt x="33122" y="7407"/>
                      </a:lnTo>
                      <a:lnTo>
                        <a:pt x="33122" y="7554"/>
                      </a:lnTo>
                      <a:lnTo>
                        <a:pt x="33143" y="7575"/>
                      </a:lnTo>
                      <a:lnTo>
                        <a:pt x="33143" y="7700"/>
                      </a:lnTo>
                      <a:lnTo>
                        <a:pt x="33227" y="7721"/>
                      </a:lnTo>
                      <a:lnTo>
                        <a:pt x="33290" y="7784"/>
                      </a:lnTo>
                      <a:lnTo>
                        <a:pt x="33269" y="7868"/>
                      </a:lnTo>
                      <a:lnTo>
                        <a:pt x="33290" y="7931"/>
                      </a:lnTo>
                      <a:lnTo>
                        <a:pt x="33290" y="8035"/>
                      </a:lnTo>
                      <a:lnTo>
                        <a:pt x="33185" y="8119"/>
                      </a:lnTo>
                      <a:lnTo>
                        <a:pt x="33143" y="8203"/>
                      </a:lnTo>
                      <a:lnTo>
                        <a:pt x="33122" y="8412"/>
                      </a:lnTo>
                      <a:lnTo>
                        <a:pt x="33059" y="8454"/>
                      </a:lnTo>
                      <a:lnTo>
                        <a:pt x="32934" y="8663"/>
                      </a:lnTo>
                      <a:lnTo>
                        <a:pt x="32934" y="8747"/>
                      </a:lnTo>
                      <a:lnTo>
                        <a:pt x="32808" y="8872"/>
                      </a:lnTo>
                      <a:lnTo>
                        <a:pt x="32829" y="8830"/>
                      </a:lnTo>
                      <a:lnTo>
                        <a:pt x="32829" y="8726"/>
                      </a:lnTo>
                      <a:lnTo>
                        <a:pt x="32871" y="8558"/>
                      </a:lnTo>
                      <a:lnTo>
                        <a:pt x="32955" y="8495"/>
                      </a:lnTo>
                      <a:lnTo>
                        <a:pt x="32934" y="8433"/>
                      </a:lnTo>
                      <a:lnTo>
                        <a:pt x="32913" y="8454"/>
                      </a:lnTo>
                      <a:lnTo>
                        <a:pt x="32829" y="8454"/>
                      </a:lnTo>
                      <a:lnTo>
                        <a:pt x="32746" y="8391"/>
                      </a:lnTo>
                      <a:lnTo>
                        <a:pt x="32704" y="8349"/>
                      </a:lnTo>
                      <a:lnTo>
                        <a:pt x="32746" y="8328"/>
                      </a:lnTo>
                      <a:lnTo>
                        <a:pt x="32829" y="8307"/>
                      </a:lnTo>
                      <a:lnTo>
                        <a:pt x="32913" y="8307"/>
                      </a:lnTo>
                      <a:lnTo>
                        <a:pt x="32913" y="8244"/>
                      </a:lnTo>
                      <a:lnTo>
                        <a:pt x="32955" y="8244"/>
                      </a:lnTo>
                      <a:lnTo>
                        <a:pt x="32976" y="8349"/>
                      </a:lnTo>
                      <a:lnTo>
                        <a:pt x="33038" y="8244"/>
                      </a:lnTo>
                      <a:lnTo>
                        <a:pt x="33038" y="8140"/>
                      </a:lnTo>
                      <a:lnTo>
                        <a:pt x="32934" y="8098"/>
                      </a:lnTo>
                      <a:lnTo>
                        <a:pt x="32913" y="8035"/>
                      </a:lnTo>
                      <a:lnTo>
                        <a:pt x="32808" y="7910"/>
                      </a:lnTo>
                      <a:lnTo>
                        <a:pt x="32808" y="7763"/>
                      </a:lnTo>
                      <a:lnTo>
                        <a:pt x="32746" y="7679"/>
                      </a:lnTo>
                      <a:lnTo>
                        <a:pt x="32725" y="7512"/>
                      </a:lnTo>
                      <a:lnTo>
                        <a:pt x="32704" y="7491"/>
                      </a:lnTo>
                      <a:lnTo>
                        <a:pt x="32704" y="7407"/>
                      </a:lnTo>
                      <a:lnTo>
                        <a:pt x="32746" y="7366"/>
                      </a:lnTo>
                      <a:lnTo>
                        <a:pt x="32829" y="7198"/>
                      </a:lnTo>
                      <a:lnTo>
                        <a:pt x="32829" y="7094"/>
                      </a:lnTo>
                      <a:lnTo>
                        <a:pt x="32934" y="6989"/>
                      </a:lnTo>
                      <a:lnTo>
                        <a:pt x="33018" y="6884"/>
                      </a:lnTo>
                      <a:lnTo>
                        <a:pt x="33122" y="6842"/>
                      </a:lnTo>
                      <a:lnTo>
                        <a:pt x="33122" y="6738"/>
                      </a:lnTo>
                      <a:lnTo>
                        <a:pt x="33059" y="6654"/>
                      </a:lnTo>
                      <a:lnTo>
                        <a:pt x="33018" y="6550"/>
                      </a:lnTo>
                      <a:lnTo>
                        <a:pt x="33038" y="6424"/>
                      </a:lnTo>
                      <a:lnTo>
                        <a:pt x="33143" y="6215"/>
                      </a:lnTo>
                      <a:lnTo>
                        <a:pt x="33227" y="6173"/>
                      </a:lnTo>
                      <a:lnTo>
                        <a:pt x="33394" y="6068"/>
                      </a:lnTo>
                      <a:lnTo>
                        <a:pt x="33603" y="5817"/>
                      </a:lnTo>
                      <a:lnTo>
                        <a:pt x="33813" y="5608"/>
                      </a:lnTo>
                      <a:lnTo>
                        <a:pt x="33959" y="5587"/>
                      </a:lnTo>
                      <a:lnTo>
                        <a:pt x="34064" y="5441"/>
                      </a:lnTo>
                      <a:lnTo>
                        <a:pt x="34106" y="5378"/>
                      </a:lnTo>
                      <a:lnTo>
                        <a:pt x="34210" y="5378"/>
                      </a:lnTo>
                      <a:lnTo>
                        <a:pt x="34398" y="5294"/>
                      </a:lnTo>
                      <a:lnTo>
                        <a:pt x="34545" y="5231"/>
                      </a:lnTo>
                      <a:lnTo>
                        <a:pt x="34587" y="5169"/>
                      </a:lnTo>
                      <a:lnTo>
                        <a:pt x="34545" y="5085"/>
                      </a:lnTo>
                      <a:lnTo>
                        <a:pt x="34315" y="4980"/>
                      </a:lnTo>
                      <a:lnTo>
                        <a:pt x="34189" y="4897"/>
                      </a:lnTo>
                      <a:lnTo>
                        <a:pt x="34001" y="4897"/>
                      </a:lnTo>
                      <a:lnTo>
                        <a:pt x="33959" y="4876"/>
                      </a:lnTo>
                      <a:lnTo>
                        <a:pt x="33875" y="4897"/>
                      </a:lnTo>
                      <a:lnTo>
                        <a:pt x="33708" y="4876"/>
                      </a:lnTo>
                      <a:lnTo>
                        <a:pt x="33645" y="4897"/>
                      </a:lnTo>
                      <a:lnTo>
                        <a:pt x="33436" y="4897"/>
                      </a:lnTo>
                      <a:lnTo>
                        <a:pt x="33122" y="5001"/>
                      </a:lnTo>
                      <a:lnTo>
                        <a:pt x="32934" y="5190"/>
                      </a:lnTo>
                      <a:lnTo>
                        <a:pt x="32725" y="5273"/>
                      </a:lnTo>
                      <a:lnTo>
                        <a:pt x="32704" y="5378"/>
                      </a:lnTo>
                      <a:lnTo>
                        <a:pt x="32725" y="5482"/>
                      </a:lnTo>
                      <a:lnTo>
                        <a:pt x="32641" y="5441"/>
                      </a:lnTo>
                      <a:lnTo>
                        <a:pt x="32557" y="5441"/>
                      </a:lnTo>
                      <a:lnTo>
                        <a:pt x="32494" y="5545"/>
                      </a:lnTo>
                      <a:lnTo>
                        <a:pt x="32348" y="5545"/>
                      </a:lnTo>
                      <a:lnTo>
                        <a:pt x="32243" y="5692"/>
                      </a:lnTo>
                      <a:lnTo>
                        <a:pt x="32243" y="5796"/>
                      </a:lnTo>
                      <a:lnTo>
                        <a:pt x="32181" y="5796"/>
                      </a:lnTo>
                      <a:lnTo>
                        <a:pt x="32034" y="6006"/>
                      </a:lnTo>
                      <a:lnTo>
                        <a:pt x="32097" y="6068"/>
                      </a:lnTo>
                      <a:lnTo>
                        <a:pt x="32034" y="6152"/>
                      </a:lnTo>
                      <a:lnTo>
                        <a:pt x="31992" y="6068"/>
                      </a:lnTo>
                      <a:lnTo>
                        <a:pt x="31930" y="6068"/>
                      </a:lnTo>
                      <a:lnTo>
                        <a:pt x="31888" y="6257"/>
                      </a:lnTo>
                      <a:lnTo>
                        <a:pt x="31762" y="6257"/>
                      </a:lnTo>
                      <a:lnTo>
                        <a:pt x="31678" y="6361"/>
                      </a:lnTo>
                      <a:lnTo>
                        <a:pt x="31616" y="6424"/>
                      </a:lnTo>
                      <a:lnTo>
                        <a:pt x="31553" y="6570"/>
                      </a:lnTo>
                      <a:lnTo>
                        <a:pt x="31448" y="6759"/>
                      </a:lnTo>
                      <a:lnTo>
                        <a:pt x="31448" y="6863"/>
                      </a:lnTo>
                      <a:lnTo>
                        <a:pt x="31490" y="6842"/>
                      </a:lnTo>
                      <a:lnTo>
                        <a:pt x="31511" y="6842"/>
                      </a:lnTo>
                      <a:lnTo>
                        <a:pt x="31490" y="6905"/>
                      </a:lnTo>
                      <a:lnTo>
                        <a:pt x="31406" y="6905"/>
                      </a:lnTo>
                      <a:lnTo>
                        <a:pt x="31260" y="6989"/>
                      </a:lnTo>
                      <a:lnTo>
                        <a:pt x="31239" y="7094"/>
                      </a:lnTo>
                      <a:lnTo>
                        <a:pt x="31155" y="7114"/>
                      </a:lnTo>
                      <a:lnTo>
                        <a:pt x="31134" y="7198"/>
                      </a:lnTo>
                      <a:lnTo>
                        <a:pt x="31134" y="7407"/>
                      </a:lnTo>
                      <a:lnTo>
                        <a:pt x="31072" y="7512"/>
                      </a:lnTo>
                      <a:lnTo>
                        <a:pt x="30988" y="7512"/>
                      </a:lnTo>
                      <a:lnTo>
                        <a:pt x="30967" y="7659"/>
                      </a:lnTo>
                      <a:lnTo>
                        <a:pt x="30967" y="7721"/>
                      </a:lnTo>
                      <a:lnTo>
                        <a:pt x="30862" y="7784"/>
                      </a:lnTo>
                      <a:lnTo>
                        <a:pt x="30821" y="7972"/>
                      </a:lnTo>
                      <a:lnTo>
                        <a:pt x="30862" y="8077"/>
                      </a:lnTo>
                      <a:lnTo>
                        <a:pt x="31072" y="8182"/>
                      </a:lnTo>
                      <a:lnTo>
                        <a:pt x="31176" y="8182"/>
                      </a:lnTo>
                      <a:lnTo>
                        <a:pt x="31302" y="8244"/>
                      </a:lnTo>
                      <a:lnTo>
                        <a:pt x="31385" y="8244"/>
                      </a:lnTo>
                      <a:lnTo>
                        <a:pt x="31511" y="8328"/>
                      </a:lnTo>
                      <a:lnTo>
                        <a:pt x="31678" y="8328"/>
                      </a:lnTo>
                      <a:lnTo>
                        <a:pt x="31699" y="8495"/>
                      </a:lnTo>
                      <a:lnTo>
                        <a:pt x="31867" y="8558"/>
                      </a:lnTo>
                      <a:lnTo>
                        <a:pt x="31888" y="8642"/>
                      </a:lnTo>
                      <a:lnTo>
                        <a:pt x="31971" y="8705"/>
                      </a:lnTo>
                      <a:lnTo>
                        <a:pt x="31804" y="8705"/>
                      </a:lnTo>
                      <a:lnTo>
                        <a:pt x="31762" y="8726"/>
                      </a:lnTo>
                      <a:lnTo>
                        <a:pt x="31574" y="8726"/>
                      </a:lnTo>
                      <a:lnTo>
                        <a:pt x="31365" y="8642"/>
                      </a:lnTo>
                      <a:lnTo>
                        <a:pt x="31344" y="8537"/>
                      </a:lnTo>
                      <a:lnTo>
                        <a:pt x="31239" y="8454"/>
                      </a:lnTo>
                      <a:lnTo>
                        <a:pt x="31051" y="8454"/>
                      </a:lnTo>
                      <a:lnTo>
                        <a:pt x="30988" y="8412"/>
                      </a:lnTo>
                      <a:lnTo>
                        <a:pt x="30883" y="8391"/>
                      </a:lnTo>
                      <a:lnTo>
                        <a:pt x="30862" y="8433"/>
                      </a:lnTo>
                      <a:lnTo>
                        <a:pt x="30925" y="8558"/>
                      </a:lnTo>
                      <a:lnTo>
                        <a:pt x="30925" y="8642"/>
                      </a:lnTo>
                      <a:lnTo>
                        <a:pt x="30841" y="8642"/>
                      </a:lnTo>
                      <a:lnTo>
                        <a:pt x="30821" y="8726"/>
                      </a:lnTo>
                      <a:lnTo>
                        <a:pt x="30862" y="8914"/>
                      </a:lnTo>
                      <a:lnTo>
                        <a:pt x="30883" y="9039"/>
                      </a:lnTo>
                      <a:lnTo>
                        <a:pt x="30862" y="9165"/>
                      </a:lnTo>
                      <a:lnTo>
                        <a:pt x="30883" y="9270"/>
                      </a:lnTo>
                      <a:lnTo>
                        <a:pt x="31030" y="9353"/>
                      </a:lnTo>
                      <a:lnTo>
                        <a:pt x="31134" y="9458"/>
                      </a:lnTo>
                      <a:lnTo>
                        <a:pt x="31134" y="9500"/>
                      </a:lnTo>
                      <a:lnTo>
                        <a:pt x="31072" y="9458"/>
                      </a:lnTo>
                      <a:lnTo>
                        <a:pt x="31051" y="9458"/>
                      </a:lnTo>
                      <a:lnTo>
                        <a:pt x="31072" y="9563"/>
                      </a:lnTo>
                      <a:lnTo>
                        <a:pt x="31155" y="9667"/>
                      </a:lnTo>
                      <a:lnTo>
                        <a:pt x="31197" y="9667"/>
                      </a:lnTo>
                      <a:lnTo>
                        <a:pt x="31197" y="9583"/>
                      </a:lnTo>
                      <a:lnTo>
                        <a:pt x="31281" y="9563"/>
                      </a:lnTo>
                      <a:lnTo>
                        <a:pt x="31385" y="9583"/>
                      </a:lnTo>
                      <a:lnTo>
                        <a:pt x="31469" y="9667"/>
                      </a:lnTo>
                      <a:lnTo>
                        <a:pt x="31553" y="9688"/>
                      </a:lnTo>
                      <a:lnTo>
                        <a:pt x="31574" y="9646"/>
                      </a:lnTo>
                      <a:lnTo>
                        <a:pt x="31553" y="9583"/>
                      </a:lnTo>
                      <a:lnTo>
                        <a:pt x="31574" y="9500"/>
                      </a:lnTo>
                      <a:lnTo>
                        <a:pt x="31616" y="9479"/>
                      </a:lnTo>
                      <a:lnTo>
                        <a:pt x="31678" y="9542"/>
                      </a:lnTo>
                      <a:lnTo>
                        <a:pt x="31657" y="9646"/>
                      </a:lnTo>
                      <a:lnTo>
                        <a:pt x="31678" y="9709"/>
                      </a:lnTo>
                      <a:lnTo>
                        <a:pt x="31720" y="9709"/>
                      </a:lnTo>
                      <a:lnTo>
                        <a:pt x="31783" y="9583"/>
                      </a:lnTo>
                      <a:lnTo>
                        <a:pt x="31909" y="9563"/>
                      </a:lnTo>
                      <a:lnTo>
                        <a:pt x="31992" y="9479"/>
                      </a:lnTo>
                      <a:lnTo>
                        <a:pt x="32013" y="9500"/>
                      </a:lnTo>
                      <a:lnTo>
                        <a:pt x="31971" y="9583"/>
                      </a:lnTo>
                      <a:lnTo>
                        <a:pt x="31783" y="9688"/>
                      </a:lnTo>
                      <a:lnTo>
                        <a:pt x="31762" y="9793"/>
                      </a:lnTo>
                      <a:lnTo>
                        <a:pt x="31867" y="9876"/>
                      </a:lnTo>
                      <a:lnTo>
                        <a:pt x="31888" y="10023"/>
                      </a:lnTo>
                      <a:lnTo>
                        <a:pt x="32013" y="10169"/>
                      </a:lnTo>
                      <a:lnTo>
                        <a:pt x="32181" y="10169"/>
                      </a:lnTo>
                      <a:lnTo>
                        <a:pt x="32222" y="10107"/>
                      </a:lnTo>
                      <a:lnTo>
                        <a:pt x="32118" y="10023"/>
                      </a:lnTo>
                      <a:lnTo>
                        <a:pt x="32181" y="10002"/>
                      </a:lnTo>
                      <a:lnTo>
                        <a:pt x="32285" y="10023"/>
                      </a:lnTo>
                      <a:lnTo>
                        <a:pt x="32348" y="10107"/>
                      </a:lnTo>
                      <a:lnTo>
                        <a:pt x="32411" y="10086"/>
                      </a:lnTo>
                      <a:lnTo>
                        <a:pt x="32494" y="10002"/>
                      </a:lnTo>
                      <a:lnTo>
                        <a:pt x="32599" y="9897"/>
                      </a:lnTo>
                      <a:lnTo>
                        <a:pt x="32662" y="9897"/>
                      </a:lnTo>
                      <a:lnTo>
                        <a:pt x="32662" y="9960"/>
                      </a:lnTo>
                      <a:lnTo>
                        <a:pt x="32599" y="9981"/>
                      </a:lnTo>
                      <a:lnTo>
                        <a:pt x="32432" y="10127"/>
                      </a:lnTo>
                      <a:lnTo>
                        <a:pt x="32432" y="10211"/>
                      </a:lnTo>
                      <a:lnTo>
                        <a:pt x="32453" y="10232"/>
                      </a:lnTo>
                      <a:cubicBezTo>
                        <a:pt x="32411" y="10295"/>
                        <a:pt x="32390" y="10379"/>
                        <a:pt x="32348" y="10441"/>
                      </a:cubicBezTo>
                      <a:lnTo>
                        <a:pt x="32306" y="10441"/>
                      </a:lnTo>
                      <a:lnTo>
                        <a:pt x="32222" y="10504"/>
                      </a:lnTo>
                      <a:lnTo>
                        <a:pt x="32139" y="10504"/>
                      </a:lnTo>
                      <a:lnTo>
                        <a:pt x="32097" y="10420"/>
                      </a:lnTo>
                      <a:lnTo>
                        <a:pt x="31992" y="10400"/>
                      </a:lnTo>
                      <a:lnTo>
                        <a:pt x="32013" y="10441"/>
                      </a:lnTo>
                      <a:lnTo>
                        <a:pt x="32097" y="10504"/>
                      </a:lnTo>
                      <a:lnTo>
                        <a:pt x="32076" y="10609"/>
                      </a:lnTo>
                      <a:lnTo>
                        <a:pt x="31971" y="10609"/>
                      </a:lnTo>
                      <a:lnTo>
                        <a:pt x="31971" y="10630"/>
                      </a:lnTo>
                      <a:lnTo>
                        <a:pt x="31992" y="10692"/>
                      </a:lnTo>
                      <a:lnTo>
                        <a:pt x="31909" y="10755"/>
                      </a:lnTo>
                      <a:lnTo>
                        <a:pt x="31909" y="10839"/>
                      </a:lnTo>
                      <a:lnTo>
                        <a:pt x="31971" y="10923"/>
                      </a:lnTo>
                      <a:lnTo>
                        <a:pt x="31888" y="10923"/>
                      </a:lnTo>
                      <a:lnTo>
                        <a:pt x="31888" y="11027"/>
                      </a:lnTo>
                      <a:lnTo>
                        <a:pt x="31804" y="11111"/>
                      </a:lnTo>
                      <a:lnTo>
                        <a:pt x="31804" y="11278"/>
                      </a:lnTo>
                      <a:lnTo>
                        <a:pt x="31867" y="11278"/>
                      </a:lnTo>
                      <a:lnTo>
                        <a:pt x="31909" y="11383"/>
                      </a:lnTo>
                      <a:lnTo>
                        <a:pt x="31950" y="11383"/>
                      </a:lnTo>
                      <a:lnTo>
                        <a:pt x="32013" y="11488"/>
                      </a:lnTo>
                      <a:lnTo>
                        <a:pt x="31950" y="11508"/>
                      </a:lnTo>
                      <a:lnTo>
                        <a:pt x="31888" y="11508"/>
                      </a:lnTo>
                      <a:lnTo>
                        <a:pt x="31825" y="11571"/>
                      </a:lnTo>
                      <a:lnTo>
                        <a:pt x="31783" y="11508"/>
                      </a:lnTo>
                      <a:lnTo>
                        <a:pt x="31637" y="11550"/>
                      </a:lnTo>
                      <a:lnTo>
                        <a:pt x="31595" y="11634"/>
                      </a:lnTo>
                      <a:lnTo>
                        <a:pt x="31699" y="11739"/>
                      </a:lnTo>
                      <a:lnTo>
                        <a:pt x="31741" y="11739"/>
                      </a:lnTo>
                      <a:lnTo>
                        <a:pt x="31741" y="11801"/>
                      </a:lnTo>
                      <a:lnTo>
                        <a:pt x="31637" y="11843"/>
                      </a:lnTo>
                      <a:lnTo>
                        <a:pt x="31595" y="11780"/>
                      </a:lnTo>
                      <a:lnTo>
                        <a:pt x="31511" y="11864"/>
                      </a:lnTo>
                      <a:lnTo>
                        <a:pt x="31427" y="11739"/>
                      </a:lnTo>
                      <a:lnTo>
                        <a:pt x="31323" y="11801"/>
                      </a:lnTo>
                      <a:lnTo>
                        <a:pt x="31218" y="12011"/>
                      </a:lnTo>
                      <a:lnTo>
                        <a:pt x="31113" y="12262"/>
                      </a:lnTo>
                      <a:lnTo>
                        <a:pt x="30988" y="12492"/>
                      </a:lnTo>
                      <a:lnTo>
                        <a:pt x="30779" y="12638"/>
                      </a:lnTo>
                      <a:lnTo>
                        <a:pt x="30737" y="12743"/>
                      </a:lnTo>
                      <a:lnTo>
                        <a:pt x="30674" y="12743"/>
                      </a:lnTo>
                      <a:lnTo>
                        <a:pt x="30569" y="12910"/>
                      </a:lnTo>
                      <a:lnTo>
                        <a:pt x="30465" y="12952"/>
                      </a:lnTo>
                      <a:lnTo>
                        <a:pt x="30444" y="13140"/>
                      </a:lnTo>
                      <a:lnTo>
                        <a:pt x="30360" y="13224"/>
                      </a:lnTo>
                      <a:lnTo>
                        <a:pt x="30339" y="13350"/>
                      </a:lnTo>
                      <a:lnTo>
                        <a:pt x="30277" y="13350"/>
                      </a:lnTo>
                      <a:lnTo>
                        <a:pt x="30235" y="13224"/>
                      </a:lnTo>
                      <a:lnTo>
                        <a:pt x="30151" y="13224"/>
                      </a:lnTo>
                      <a:lnTo>
                        <a:pt x="30067" y="13308"/>
                      </a:lnTo>
                      <a:lnTo>
                        <a:pt x="30109" y="13350"/>
                      </a:lnTo>
                      <a:lnTo>
                        <a:pt x="30130" y="13475"/>
                      </a:lnTo>
                      <a:lnTo>
                        <a:pt x="30046" y="13475"/>
                      </a:lnTo>
                      <a:lnTo>
                        <a:pt x="29963" y="13413"/>
                      </a:lnTo>
                      <a:lnTo>
                        <a:pt x="30005" y="13308"/>
                      </a:lnTo>
                      <a:lnTo>
                        <a:pt x="29921" y="13140"/>
                      </a:lnTo>
                      <a:lnTo>
                        <a:pt x="29837" y="12743"/>
                      </a:lnTo>
                      <a:lnTo>
                        <a:pt x="29837" y="12576"/>
                      </a:lnTo>
                      <a:lnTo>
                        <a:pt x="29816" y="12492"/>
                      </a:lnTo>
                      <a:lnTo>
                        <a:pt x="29858" y="12366"/>
                      </a:lnTo>
                      <a:lnTo>
                        <a:pt x="29942" y="12262"/>
                      </a:lnTo>
                      <a:lnTo>
                        <a:pt x="29921" y="12115"/>
                      </a:lnTo>
                      <a:lnTo>
                        <a:pt x="29963" y="12011"/>
                      </a:lnTo>
                      <a:lnTo>
                        <a:pt x="30046" y="11969"/>
                      </a:lnTo>
                      <a:lnTo>
                        <a:pt x="30130" y="12011"/>
                      </a:lnTo>
                      <a:lnTo>
                        <a:pt x="30214" y="11990"/>
                      </a:lnTo>
                      <a:lnTo>
                        <a:pt x="30277" y="11885"/>
                      </a:lnTo>
                      <a:lnTo>
                        <a:pt x="30256" y="11655"/>
                      </a:lnTo>
                      <a:lnTo>
                        <a:pt x="30318" y="11550"/>
                      </a:lnTo>
                      <a:lnTo>
                        <a:pt x="30318" y="11153"/>
                      </a:lnTo>
                      <a:lnTo>
                        <a:pt x="30214" y="11027"/>
                      </a:lnTo>
                      <a:lnTo>
                        <a:pt x="30172" y="10860"/>
                      </a:lnTo>
                      <a:lnTo>
                        <a:pt x="30109" y="10692"/>
                      </a:lnTo>
                      <a:lnTo>
                        <a:pt x="30067" y="10588"/>
                      </a:lnTo>
                      <a:lnTo>
                        <a:pt x="30025" y="10525"/>
                      </a:lnTo>
                      <a:lnTo>
                        <a:pt x="29963" y="10525"/>
                      </a:lnTo>
                      <a:lnTo>
                        <a:pt x="29921" y="10630"/>
                      </a:lnTo>
                      <a:lnTo>
                        <a:pt x="29795" y="10839"/>
                      </a:lnTo>
                      <a:lnTo>
                        <a:pt x="29628" y="10964"/>
                      </a:lnTo>
                      <a:lnTo>
                        <a:pt x="29607" y="11069"/>
                      </a:lnTo>
                      <a:lnTo>
                        <a:pt x="29607" y="11278"/>
                      </a:lnTo>
                      <a:lnTo>
                        <a:pt x="29544" y="11341"/>
                      </a:lnTo>
                      <a:lnTo>
                        <a:pt x="29481" y="11278"/>
                      </a:lnTo>
                      <a:lnTo>
                        <a:pt x="29398" y="11362"/>
                      </a:lnTo>
                      <a:lnTo>
                        <a:pt x="29419" y="11383"/>
                      </a:lnTo>
                      <a:lnTo>
                        <a:pt x="29398" y="11446"/>
                      </a:lnTo>
                      <a:lnTo>
                        <a:pt x="29230" y="11529"/>
                      </a:lnTo>
                      <a:lnTo>
                        <a:pt x="29189" y="11592"/>
                      </a:lnTo>
                      <a:lnTo>
                        <a:pt x="29084" y="11697"/>
                      </a:lnTo>
                      <a:lnTo>
                        <a:pt x="29000" y="11697"/>
                      </a:lnTo>
                      <a:lnTo>
                        <a:pt x="29000" y="11634"/>
                      </a:lnTo>
                      <a:lnTo>
                        <a:pt x="29084" y="11592"/>
                      </a:lnTo>
                      <a:lnTo>
                        <a:pt x="29084" y="11467"/>
                      </a:lnTo>
                      <a:lnTo>
                        <a:pt x="29042" y="11425"/>
                      </a:lnTo>
                      <a:lnTo>
                        <a:pt x="29147" y="11278"/>
                      </a:lnTo>
                      <a:lnTo>
                        <a:pt x="29168" y="11174"/>
                      </a:lnTo>
                      <a:lnTo>
                        <a:pt x="29168" y="11069"/>
                      </a:lnTo>
                      <a:lnTo>
                        <a:pt x="29251" y="11027"/>
                      </a:lnTo>
                      <a:lnTo>
                        <a:pt x="29251" y="10923"/>
                      </a:lnTo>
                      <a:lnTo>
                        <a:pt x="29209" y="10902"/>
                      </a:lnTo>
                      <a:lnTo>
                        <a:pt x="29251" y="10755"/>
                      </a:lnTo>
                      <a:lnTo>
                        <a:pt x="29147" y="10609"/>
                      </a:lnTo>
                      <a:lnTo>
                        <a:pt x="29147" y="10525"/>
                      </a:lnTo>
                      <a:lnTo>
                        <a:pt x="29084" y="10420"/>
                      </a:lnTo>
                      <a:lnTo>
                        <a:pt x="29084" y="10379"/>
                      </a:lnTo>
                      <a:lnTo>
                        <a:pt x="29147" y="10400"/>
                      </a:lnTo>
                      <a:lnTo>
                        <a:pt x="29189" y="10400"/>
                      </a:lnTo>
                      <a:lnTo>
                        <a:pt x="29209" y="10525"/>
                      </a:lnTo>
                      <a:lnTo>
                        <a:pt x="29272" y="10504"/>
                      </a:lnTo>
                      <a:lnTo>
                        <a:pt x="29377" y="10379"/>
                      </a:lnTo>
                      <a:lnTo>
                        <a:pt x="29481" y="10379"/>
                      </a:lnTo>
                      <a:lnTo>
                        <a:pt x="29565" y="10295"/>
                      </a:lnTo>
                      <a:lnTo>
                        <a:pt x="29481" y="10232"/>
                      </a:lnTo>
                      <a:lnTo>
                        <a:pt x="29377" y="10316"/>
                      </a:lnTo>
                      <a:lnTo>
                        <a:pt x="29293" y="10232"/>
                      </a:lnTo>
                      <a:lnTo>
                        <a:pt x="29189" y="10211"/>
                      </a:lnTo>
                      <a:lnTo>
                        <a:pt x="29189" y="10107"/>
                      </a:lnTo>
                      <a:lnTo>
                        <a:pt x="29230" y="10065"/>
                      </a:lnTo>
                      <a:lnTo>
                        <a:pt x="29209" y="10002"/>
                      </a:lnTo>
                      <a:lnTo>
                        <a:pt x="29126" y="10023"/>
                      </a:lnTo>
                      <a:lnTo>
                        <a:pt x="29105" y="10107"/>
                      </a:lnTo>
                      <a:lnTo>
                        <a:pt x="28958" y="10169"/>
                      </a:lnTo>
                      <a:lnTo>
                        <a:pt x="28854" y="10065"/>
                      </a:lnTo>
                      <a:lnTo>
                        <a:pt x="28854" y="9939"/>
                      </a:lnTo>
                      <a:lnTo>
                        <a:pt x="28770" y="9918"/>
                      </a:lnTo>
                      <a:lnTo>
                        <a:pt x="28665" y="9939"/>
                      </a:lnTo>
                      <a:lnTo>
                        <a:pt x="28603" y="9897"/>
                      </a:lnTo>
                      <a:lnTo>
                        <a:pt x="28644" y="9793"/>
                      </a:lnTo>
                      <a:lnTo>
                        <a:pt x="28707" y="9772"/>
                      </a:lnTo>
                      <a:lnTo>
                        <a:pt x="28749" y="9709"/>
                      </a:lnTo>
                      <a:lnTo>
                        <a:pt x="28812" y="9709"/>
                      </a:lnTo>
                      <a:lnTo>
                        <a:pt x="29126" y="9500"/>
                      </a:lnTo>
                      <a:lnTo>
                        <a:pt x="29168" y="9458"/>
                      </a:lnTo>
                      <a:lnTo>
                        <a:pt x="29042" y="9332"/>
                      </a:lnTo>
                      <a:lnTo>
                        <a:pt x="28875" y="9353"/>
                      </a:lnTo>
                      <a:lnTo>
                        <a:pt x="28875" y="9332"/>
                      </a:lnTo>
                      <a:lnTo>
                        <a:pt x="28979" y="9270"/>
                      </a:lnTo>
                      <a:lnTo>
                        <a:pt x="29042" y="9144"/>
                      </a:lnTo>
                      <a:lnTo>
                        <a:pt x="29168" y="9081"/>
                      </a:lnTo>
                      <a:lnTo>
                        <a:pt x="29147" y="9228"/>
                      </a:lnTo>
                      <a:lnTo>
                        <a:pt x="29189" y="9332"/>
                      </a:lnTo>
                      <a:lnTo>
                        <a:pt x="29293" y="9291"/>
                      </a:lnTo>
                      <a:lnTo>
                        <a:pt x="29377" y="9332"/>
                      </a:lnTo>
                      <a:lnTo>
                        <a:pt x="29461" y="9249"/>
                      </a:lnTo>
                      <a:lnTo>
                        <a:pt x="29461" y="9144"/>
                      </a:lnTo>
                      <a:lnTo>
                        <a:pt x="29377" y="9039"/>
                      </a:lnTo>
                      <a:lnTo>
                        <a:pt x="29293" y="9019"/>
                      </a:lnTo>
                      <a:lnTo>
                        <a:pt x="29293" y="8935"/>
                      </a:lnTo>
                      <a:lnTo>
                        <a:pt x="29314" y="8830"/>
                      </a:lnTo>
                      <a:lnTo>
                        <a:pt x="29293" y="8726"/>
                      </a:lnTo>
                      <a:lnTo>
                        <a:pt x="29314" y="8663"/>
                      </a:lnTo>
                      <a:lnTo>
                        <a:pt x="29314" y="8600"/>
                      </a:lnTo>
                      <a:lnTo>
                        <a:pt x="29209" y="8454"/>
                      </a:lnTo>
                      <a:lnTo>
                        <a:pt x="29272" y="8349"/>
                      </a:lnTo>
                      <a:lnTo>
                        <a:pt x="29209" y="8244"/>
                      </a:lnTo>
                      <a:lnTo>
                        <a:pt x="29272" y="8223"/>
                      </a:lnTo>
                      <a:lnTo>
                        <a:pt x="29272" y="8077"/>
                      </a:lnTo>
                      <a:lnTo>
                        <a:pt x="29356" y="7931"/>
                      </a:lnTo>
                      <a:lnTo>
                        <a:pt x="29356" y="7847"/>
                      </a:lnTo>
                      <a:lnTo>
                        <a:pt x="29419" y="7742"/>
                      </a:lnTo>
                      <a:lnTo>
                        <a:pt x="29419" y="7700"/>
                      </a:lnTo>
                      <a:lnTo>
                        <a:pt x="29356" y="7659"/>
                      </a:lnTo>
                      <a:lnTo>
                        <a:pt x="29377" y="7449"/>
                      </a:lnTo>
                      <a:lnTo>
                        <a:pt x="29356" y="7324"/>
                      </a:lnTo>
                      <a:lnTo>
                        <a:pt x="29251" y="7261"/>
                      </a:lnTo>
                      <a:lnTo>
                        <a:pt x="29272" y="7177"/>
                      </a:lnTo>
                      <a:lnTo>
                        <a:pt x="29251" y="7073"/>
                      </a:lnTo>
                      <a:lnTo>
                        <a:pt x="29293" y="7052"/>
                      </a:lnTo>
                      <a:lnTo>
                        <a:pt x="29335" y="6947"/>
                      </a:lnTo>
                      <a:lnTo>
                        <a:pt x="29272" y="6884"/>
                      </a:lnTo>
                      <a:lnTo>
                        <a:pt x="29230" y="6863"/>
                      </a:lnTo>
                      <a:cubicBezTo>
                        <a:pt x="29272" y="6842"/>
                        <a:pt x="29293" y="6801"/>
                        <a:pt x="29293" y="6759"/>
                      </a:cubicBezTo>
                      <a:cubicBezTo>
                        <a:pt x="29314" y="6696"/>
                        <a:pt x="29335" y="6654"/>
                        <a:pt x="29335" y="6591"/>
                      </a:cubicBezTo>
                      <a:lnTo>
                        <a:pt x="29377" y="6550"/>
                      </a:lnTo>
                      <a:lnTo>
                        <a:pt x="29377" y="6445"/>
                      </a:lnTo>
                      <a:lnTo>
                        <a:pt x="29440" y="6445"/>
                      </a:lnTo>
                      <a:lnTo>
                        <a:pt x="29523" y="6361"/>
                      </a:lnTo>
                      <a:lnTo>
                        <a:pt x="29586" y="6257"/>
                      </a:lnTo>
                      <a:lnTo>
                        <a:pt x="29649" y="6215"/>
                      </a:lnTo>
                      <a:lnTo>
                        <a:pt x="29753" y="6215"/>
                      </a:lnTo>
                      <a:lnTo>
                        <a:pt x="29816" y="6131"/>
                      </a:lnTo>
                      <a:lnTo>
                        <a:pt x="29900" y="6068"/>
                      </a:lnTo>
                      <a:lnTo>
                        <a:pt x="29942" y="5964"/>
                      </a:lnTo>
                      <a:lnTo>
                        <a:pt x="29942" y="5838"/>
                      </a:lnTo>
                      <a:lnTo>
                        <a:pt x="29900" y="5796"/>
                      </a:lnTo>
                      <a:lnTo>
                        <a:pt x="29963" y="5713"/>
                      </a:lnTo>
                      <a:lnTo>
                        <a:pt x="30005" y="5629"/>
                      </a:lnTo>
                      <a:lnTo>
                        <a:pt x="29795" y="5629"/>
                      </a:lnTo>
                      <a:lnTo>
                        <a:pt x="29733" y="5587"/>
                      </a:lnTo>
                      <a:lnTo>
                        <a:pt x="29753" y="5503"/>
                      </a:lnTo>
                      <a:lnTo>
                        <a:pt x="29837" y="5503"/>
                      </a:lnTo>
                      <a:lnTo>
                        <a:pt x="29921" y="5545"/>
                      </a:lnTo>
                      <a:lnTo>
                        <a:pt x="30025" y="5545"/>
                      </a:lnTo>
                      <a:lnTo>
                        <a:pt x="30130" y="5587"/>
                      </a:lnTo>
                      <a:lnTo>
                        <a:pt x="30214" y="5524"/>
                      </a:lnTo>
                      <a:lnTo>
                        <a:pt x="30297" y="5545"/>
                      </a:lnTo>
                      <a:lnTo>
                        <a:pt x="30318" y="5650"/>
                      </a:lnTo>
                      <a:lnTo>
                        <a:pt x="30465" y="5796"/>
                      </a:lnTo>
                      <a:lnTo>
                        <a:pt x="30549" y="5796"/>
                      </a:lnTo>
                      <a:lnTo>
                        <a:pt x="30569" y="5838"/>
                      </a:lnTo>
                      <a:lnTo>
                        <a:pt x="30653" y="5859"/>
                      </a:lnTo>
                      <a:lnTo>
                        <a:pt x="30779" y="5817"/>
                      </a:lnTo>
                      <a:lnTo>
                        <a:pt x="30988" y="5692"/>
                      </a:lnTo>
                      <a:lnTo>
                        <a:pt x="31134" y="5524"/>
                      </a:lnTo>
                      <a:lnTo>
                        <a:pt x="31302" y="5399"/>
                      </a:lnTo>
                      <a:lnTo>
                        <a:pt x="31365" y="5315"/>
                      </a:lnTo>
                      <a:lnTo>
                        <a:pt x="31302" y="5294"/>
                      </a:lnTo>
                      <a:lnTo>
                        <a:pt x="31344" y="5231"/>
                      </a:lnTo>
                      <a:lnTo>
                        <a:pt x="31469" y="5231"/>
                      </a:lnTo>
                      <a:lnTo>
                        <a:pt x="31595" y="5085"/>
                      </a:lnTo>
                      <a:lnTo>
                        <a:pt x="31825" y="4897"/>
                      </a:lnTo>
                      <a:lnTo>
                        <a:pt x="31825" y="4855"/>
                      </a:lnTo>
                      <a:lnTo>
                        <a:pt x="31930" y="4834"/>
                      </a:lnTo>
                      <a:lnTo>
                        <a:pt x="32013" y="4687"/>
                      </a:lnTo>
                      <a:lnTo>
                        <a:pt x="32181" y="4541"/>
                      </a:lnTo>
                      <a:lnTo>
                        <a:pt x="32222" y="4415"/>
                      </a:lnTo>
                      <a:lnTo>
                        <a:pt x="32285" y="4415"/>
                      </a:lnTo>
                      <a:lnTo>
                        <a:pt x="32327" y="4436"/>
                      </a:lnTo>
                      <a:lnTo>
                        <a:pt x="32327" y="4436"/>
                      </a:lnTo>
                      <a:lnTo>
                        <a:pt x="32306" y="4353"/>
                      </a:lnTo>
                      <a:lnTo>
                        <a:pt x="32222" y="4311"/>
                      </a:lnTo>
                      <a:lnTo>
                        <a:pt x="32222" y="4227"/>
                      </a:lnTo>
                      <a:lnTo>
                        <a:pt x="32076" y="4122"/>
                      </a:lnTo>
                      <a:lnTo>
                        <a:pt x="31804" y="4081"/>
                      </a:lnTo>
                      <a:lnTo>
                        <a:pt x="31657" y="4060"/>
                      </a:lnTo>
                      <a:lnTo>
                        <a:pt x="31574" y="4081"/>
                      </a:lnTo>
                      <a:lnTo>
                        <a:pt x="31511" y="4060"/>
                      </a:lnTo>
                      <a:lnTo>
                        <a:pt x="31511" y="3976"/>
                      </a:lnTo>
                      <a:lnTo>
                        <a:pt x="31469" y="3871"/>
                      </a:lnTo>
                      <a:lnTo>
                        <a:pt x="31406" y="3871"/>
                      </a:lnTo>
                      <a:lnTo>
                        <a:pt x="31385" y="3850"/>
                      </a:lnTo>
                      <a:lnTo>
                        <a:pt x="31281" y="3829"/>
                      </a:lnTo>
                      <a:lnTo>
                        <a:pt x="31197" y="3704"/>
                      </a:lnTo>
                      <a:lnTo>
                        <a:pt x="31051" y="3704"/>
                      </a:lnTo>
                      <a:lnTo>
                        <a:pt x="30967" y="3788"/>
                      </a:lnTo>
                      <a:lnTo>
                        <a:pt x="30946" y="3704"/>
                      </a:lnTo>
                      <a:lnTo>
                        <a:pt x="30841" y="3704"/>
                      </a:lnTo>
                      <a:lnTo>
                        <a:pt x="30779" y="3641"/>
                      </a:lnTo>
                      <a:lnTo>
                        <a:pt x="30674" y="3662"/>
                      </a:lnTo>
                      <a:lnTo>
                        <a:pt x="30507" y="3662"/>
                      </a:lnTo>
                      <a:lnTo>
                        <a:pt x="30235" y="3725"/>
                      </a:lnTo>
                      <a:lnTo>
                        <a:pt x="30130" y="3871"/>
                      </a:lnTo>
                      <a:lnTo>
                        <a:pt x="30214" y="3976"/>
                      </a:lnTo>
                      <a:lnTo>
                        <a:pt x="30130" y="4018"/>
                      </a:lnTo>
                      <a:lnTo>
                        <a:pt x="30109" y="4060"/>
                      </a:lnTo>
                      <a:lnTo>
                        <a:pt x="30193" y="4164"/>
                      </a:lnTo>
                      <a:lnTo>
                        <a:pt x="30214" y="4290"/>
                      </a:lnTo>
                      <a:lnTo>
                        <a:pt x="30088" y="4290"/>
                      </a:lnTo>
                      <a:lnTo>
                        <a:pt x="30046" y="4185"/>
                      </a:lnTo>
                      <a:lnTo>
                        <a:pt x="29984" y="4060"/>
                      </a:lnTo>
                      <a:lnTo>
                        <a:pt x="29900" y="4039"/>
                      </a:lnTo>
                      <a:lnTo>
                        <a:pt x="29816" y="4164"/>
                      </a:lnTo>
                      <a:lnTo>
                        <a:pt x="29837" y="4227"/>
                      </a:lnTo>
                      <a:lnTo>
                        <a:pt x="29837" y="4290"/>
                      </a:lnTo>
                      <a:lnTo>
                        <a:pt x="29733" y="4332"/>
                      </a:lnTo>
                      <a:lnTo>
                        <a:pt x="29712" y="4478"/>
                      </a:lnTo>
                      <a:lnTo>
                        <a:pt x="29565" y="4646"/>
                      </a:lnTo>
                      <a:lnTo>
                        <a:pt x="29523" y="4771"/>
                      </a:lnTo>
                      <a:lnTo>
                        <a:pt x="29502" y="4855"/>
                      </a:lnTo>
                      <a:lnTo>
                        <a:pt x="29565" y="4876"/>
                      </a:lnTo>
                      <a:lnTo>
                        <a:pt x="29461" y="4959"/>
                      </a:lnTo>
                      <a:lnTo>
                        <a:pt x="29461" y="5064"/>
                      </a:lnTo>
                      <a:lnTo>
                        <a:pt x="29377" y="5106"/>
                      </a:lnTo>
                      <a:lnTo>
                        <a:pt x="29272" y="5357"/>
                      </a:lnTo>
                      <a:lnTo>
                        <a:pt x="29272" y="5482"/>
                      </a:lnTo>
                      <a:lnTo>
                        <a:pt x="29209" y="5566"/>
                      </a:lnTo>
                      <a:lnTo>
                        <a:pt x="29293" y="5629"/>
                      </a:lnTo>
                      <a:lnTo>
                        <a:pt x="29293" y="5713"/>
                      </a:lnTo>
                      <a:lnTo>
                        <a:pt x="29251" y="5734"/>
                      </a:lnTo>
                      <a:lnTo>
                        <a:pt x="29251" y="5838"/>
                      </a:lnTo>
                      <a:lnTo>
                        <a:pt x="29189" y="6026"/>
                      </a:lnTo>
                      <a:lnTo>
                        <a:pt x="29063" y="6215"/>
                      </a:lnTo>
                      <a:lnTo>
                        <a:pt x="29084" y="6257"/>
                      </a:lnTo>
                      <a:lnTo>
                        <a:pt x="29189" y="6257"/>
                      </a:lnTo>
                      <a:lnTo>
                        <a:pt x="29209" y="6319"/>
                      </a:lnTo>
                      <a:cubicBezTo>
                        <a:pt x="29189" y="6319"/>
                        <a:pt x="29168" y="6340"/>
                        <a:pt x="29168" y="6340"/>
                      </a:cubicBezTo>
                      <a:lnTo>
                        <a:pt x="29105" y="6319"/>
                      </a:lnTo>
                      <a:lnTo>
                        <a:pt x="29042" y="6361"/>
                      </a:lnTo>
                      <a:lnTo>
                        <a:pt x="28958" y="6508"/>
                      </a:lnTo>
                      <a:lnTo>
                        <a:pt x="29042" y="6508"/>
                      </a:lnTo>
                      <a:cubicBezTo>
                        <a:pt x="29000" y="6529"/>
                        <a:pt x="28979" y="6550"/>
                        <a:pt x="28979" y="6612"/>
                      </a:cubicBezTo>
                      <a:lnTo>
                        <a:pt x="28875" y="6570"/>
                      </a:lnTo>
                      <a:lnTo>
                        <a:pt x="28791" y="6633"/>
                      </a:lnTo>
                      <a:lnTo>
                        <a:pt x="28791" y="6738"/>
                      </a:lnTo>
                      <a:lnTo>
                        <a:pt x="28644" y="6842"/>
                      </a:lnTo>
                      <a:lnTo>
                        <a:pt x="28582" y="6884"/>
                      </a:lnTo>
                      <a:cubicBezTo>
                        <a:pt x="28665" y="6612"/>
                        <a:pt x="28728" y="6257"/>
                        <a:pt x="28749" y="5943"/>
                      </a:cubicBezTo>
                      <a:lnTo>
                        <a:pt x="28937" y="5838"/>
                      </a:lnTo>
                      <a:lnTo>
                        <a:pt x="28937" y="5734"/>
                      </a:lnTo>
                      <a:lnTo>
                        <a:pt x="29000" y="5566"/>
                      </a:lnTo>
                      <a:lnTo>
                        <a:pt x="29000" y="5399"/>
                      </a:lnTo>
                      <a:lnTo>
                        <a:pt x="29063" y="5315"/>
                      </a:lnTo>
                      <a:lnTo>
                        <a:pt x="28979" y="5315"/>
                      </a:lnTo>
                      <a:lnTo>
                        <a:pt x="28937" y="5378"/>
                      </a:lnTo>
                      <a:lnTo>
                        <a:pt x="28791" y="5420"/>
                      </a:lnTo>
                      <a:lnTo>
                        <a:pt x="28728" y="5545"/>
                      </a:lnTo>
                      <a:lnTo>
                        <a:pt x="28686" y="5503"/>
                      </a:lnTo>
                      <a:lnTo>
                        <a:pt x="28686" y="5399"/>
                      </a:lnTo>
                      <a:lnTo>
                        <a:pt x="28770" y="5357"/>
                      </a:lnTo>
                      <a:lnTo>
                        <a:pt x="28770" y="5231"/>
                      </a:lnTo>
                      <a:lnTo>
                        <a:pt x="28749" y="5169"/>
                      </a:lnTo>
                      <a:lnTo>
                        <a:pt x="28665" y="5127"/>
                      </a:lnTo>
                      <a:lnTo>
                        <a:pt x="28749" y="5127"/>
                      </a:lnTo>
                      <a:lnTo>
                        <a:pt x="28791" y="5106"/>
                      </a:lnTo>
                      <a:lnTo>
                        <a:pt x="28770" y="4980"/>
                      </a:lnTo>
                      <a:lnTo>
                        <a:pt x="28582" y="4876"/>
                      </a:lnTo>
                      <a:lnTo>
                        <a:pt x="28540" y="4897"/>
                      </a:lnTo>
                      <a:lnTo>
                        <a:pt x="28352" y="4918"/>
                      </a:lnTo>
                      <a:lnTo>
                        <a:pt x="28331" y="4980"/>
                      </a:lnTo>
                      <a:lnTo>
                        <a:pt x="28247" y="4980"/>
                      </a:lnTo>
                      <a:lnTo>
                        <a:pt x="28247" y="4897"/>
                      </a:lnTo>
                      <a:lnTo>
                        <a:pt x="28331" y="4771"/>
                      </a:lnTo>
                      <a:lnTo>
                        <a:pt x="28414" y="4771"/>
                      </a:lnTo>
                      <a:lnTo>
                        <a:pt x="28540" y="4666"/>
                      </a:lnTo>
                      <a:lnTo>
                        <a:pt x="28749" y="4604"/>
                      </a:lnTo>
                      <a:lnTo>
                        <a:pt x="28791" y="4562"/>
                      </a:lnTo>
                      <a:lnTo>
                        <a:pt x="28937" y="4541"/>
                      </a:lnTo>
                      <a:lnTo>
                        <a:pt x="29000" y="4541"/>
                      </a:lnTo>
                      <a:lnTo>
                        <a:pt x="29063" y="4583"/>
                      </a:lnTo>
                      <a:lnTo>
                        <a:pt x="29105" y="4562"/>
                      </a:lnTo>
                      <a:lnTo>
                        <a:pt x="29147" y="4394"/>
                      </a:lnTo>
                      <a:lnTo>
                        <a:pt x="29189" y="4332"/>
                      </a:lnTo>
                      <a:lnTo>
                        <a:pt x="29063" y="4248"/>
                      </a:lnTo>
                      <a:lnTo>
                        <a:pt x="29042" y="4185"/>
                      </a:lnTo>
                      <a:lnTo>
                        <a:pt x="29105" y="4164"/>
                      </a:lnTo>
                      <a:lnTo>
                        <a:pt x="29168" y="4122"/>
                      </a:lnTo>
                      <a:lnTo>
                        <a:pt x="29189" y="4164"/>
                      </a:lnTo>
                      <a:lnTo>
                        <a:pt x="29272" y="4185"/>
                      </a:lnTo>
                      <a:lnTo>
                        <a:pt x="29419" y="4122"/>
                      </a:lnTo>
                      <a:lnTo>
                        <a:pt x="29481" y="4039"/>
                      </a:lnTo>
                      <a:lnTo>
                        <a:pt x="29461" y="3955"/>
                      </a:lnTo>
                      <a:lnTo>
                        <a:pt x="29481" y="3913"/>
                      </a:lnTo>
                      <a:lnTo>
                        <a:pt x="29461" y="3829"/>
                      </a:lnTo>
                      <a:lnTo>
                        <a:pt x="29377" y="3850"/>
                      </a:lnTo>
                      <a:lnTo>
                        <a:pt x="29293" y="3746"/>
                      </a:lnTo>
                      <a:lnTo>
                        <a:pt x="29042" y="3746"/>
                      </a:lnTo>
                      <a:lnTo>
                        <a:pt x="28958" y="3725"/>
                      </a:lnTo>
                      <a:lnTo>
                        <a:pt x="28896" y="3767"/>
                      </a:lnTo>
                      <a:lnTo>
                        <a:pt x="28770" y="3767"/>
                      </a:lnTo>
                      <a:lnTo>
                        <a:pt x="28665" y="3725"/>
                      </a:lnTo>
                      <a:lnTo>
                        <a:pt x="28582" y="3746"/>
                      </a:lnTo>
                      <a:lnTo>
                        <a:pt x="28519" y="3641"/>
                      </a:lnTo>
                      <a:lnTo>
                        <a:pt x="28435" y="3599"/>
                      </a:lnTo>
                      <a:lnTo>
                        <a:pt x="28435" y="3516"/>
                      </a:lnTo>
                      <a:lnTo>
                        <a:pt x="28477" y="3453"/>
                      </a:lnTo>
                      <a:lnTo>
                        <a:pt x="28456" y="3411"/>
                      </a:lnTo>
                      <a:lnTo>
                        <a:pt x="28310" y="3390"/>
                      </a:lnTo>
                      <a:lnTo>
                        <a:pt x="28226" y="3432"/>
                      </a:lnTo>
                      <a:lnTo>
                        <a:pt x="28163" y="3495"/>
                      </a:lnTo>
                      <a:lnTo>
                        <a:pt x="28226" y="3537"/>
                      </a:lnTo>
                      <a:lnTo>
                        <a:pt x="28331" y="3537"/>
                      </a:lnTo>
                      <a:lnTo>
                        <a:pt x="28268" y="3641"/>
                      </a:lnTo>
                      <a:lnTo>
                        <a:pt x="28142" y="3620"/>
                      </a:lnTo>
                      <a:lnTo>
                        <a:pt x="28059" y="3495"/>
                      </a:lnTo>
                      <a:lnTo>
                        <a:pt x="28017" y="3516"/>
                      </a:lnTo>
                      <a:lnTo>
                        <a:pt x="27954" y="3495"/>
                      </a:lnTo>
                      <a:lnTo>
                        <a:pt x="27849" y="3537"/>
                      </a:lnTo>
                      <a:lnTo>
                        <a:pt x="27828" y="3641"/>
                      </a:lnTo>
                      <a:lnTo>
                        <a:pt x="27787" y="3662"/>
                      </a:lnTo>
                      <a:lnTo>
                        <a:pt x="27808" y="3767"/>
                      </a:lnTo>
                      <a:lnTo>
                        <a:pt x="27808" y="3871"/>
                      </a:lnTo>
                      <a:lnTo>
                        <a:pt x="27891" y="3934"/>
                      </a:lnTo>
                      <a:lnTo>
                        <a:pt x="27891" y="4060"/>
                      </a:lnTo>
                      <a:lnTo>
                        <a:pt x="27828" y="4122"/>
                      </a:lnTo>
                      <a:lnTo>
                        <a:pt x="27808" y="4248"/>
                      </a:lnTo>
                      <a:lnTo>
                        <a:pt x="27787" y="4248"/>
                      </a:lnTo>
                      <a:lnTo>
                        <a:pt x="27745" y="4018"/>
                      </a:lnTo>
                      <a:lnTo>
                        <a:pt x="27703" y="3913"/>
                      </a:lnTo>
                      <a:lnTo>
                        <a:pt x="27619" y="3850"/>
                      </a:lnTo>
                      <a:lnTo>
                        <a:pt x="27598" y="3934"/>
                      </a:lnTo>
                      <a:lnTo>
                        <a:pt x="27515" y="3934"/>
                      </a:lnTo>
                      <a:lnTo>
                        <a:pt x="27431" y="4018"/>
                      </a:lnTo>
                      <a:lnTo>
                        <a:pt x="27431" y="4143"/>
                      </a:lnTo>
                      <a:lnTo>
                        <a:pt x="27515" y="4248"/>
                      </a:lnTo>
                      <a:lnTo>
                        <a:pt x="27515" y="4332"/>
                      </a:lnTo>
                      <a:lnTo>
                        <a:pt x="27619" y="4457"/>
                      </a:lnTo>
                      <a:lnTo>
                        <a:pt x="27745" y="4457"/>
                      </a:lnTo>
                      <a:lnTo>
                        <a:pt x="27808" y="4353"/>
                      </a:lnTo>
                      <a:lnTo>
                        <a:pt x="27828" y="4353"/>
                      </a:lnTo>
                      <a:lnTo>
                        <a:pt x="27849" y="4457"/>
                      </a:lnTo>
                      <a:lnTo>
                        <a:pt x="27933" y="4583"/>
                      </a:lnTo>
                      <a:lnTo>
                        <a:pt x="27933" y="4666"/>
                      </a:lnTo>
                      <a:lnTo>
                        <a:pt x="27849" y="4666"/>
                      </a:lnTo>
                      <a:lnTo>
                        <a:pt x="27808" y="4562"/>
                      </a:lnTo>
                      <a:lnTo>
                        <a:pt x="27724" y="4541"/>
                      </a:lnTo>
                      <a:lnTo>
                        <a:pt x="27619" y="4562"/>
                      </a:lnTo>
                      <a:lnTo>
                        <a:pt x="27577" y="4604"/>
                      </a:lnTo>
                      <a:lnTo>
                        <a:pt x="27619" y="4708"/>
                      </a:lnTo>
                      <a:lnTo>
                        <a:pt x="27598" y="4792"/>
                      </a:lnTo>
                      <a:lnTo>
                        <a:pt x="27515" y="4876"/>
                      </a:lnTo>
                      <a:lnTo>
                        <a:pt x="27536" y="4959"/>
                      </a:lnTo>
                      <a:lnTo>
                        <a:pt x="27473" y="5085"/>
                      </a:lnTo>
                      <a:lnTo>
                        <a:pt x="27410" y="5127"/>
                      </a:lnTo>
                      <a:lnTo>
                        <a:pt x="27431" y="5231"/>
                      </a:lnTo>
                      <a:lnTo>
                        <a:pt x="27389" y="5294"/>
                      </a:lnTo>
                      <a:lnTo>
                        <a:pt x="27284" y="5273"/>
                      </a:lnTo>
                      <a:lnTo>
                        <a:pt x="27201" y="5169"/>
                      </a:lnTo>
                      <a:lnTo>
                        <a:pt x="27201" y="5064"/>
                      </a:lnTo>
                      <a:lnTo>
                        <a:pt x="27075" y="4897"/>
                      </a:lnTo>
                      <a:lnTo>
                        <a:pt x="27075" y="4792"/>
                      </a:lnTo>
                      <a:lnTo>
                        <a:pt x="27054" y="4708"/>
                      </a:lnTo>
                      <a:lnTo>
                        <a:pt x="26950" y="4687"/>
                      </a:lnTo>
                      <a:lnTo>
                        <a:pt x="26950" y="4646"/>
                      </a:lnTo>
                      <a:lnTo>
                        <a:pt x="26992" y="4604"/>
                      </a:lnTo>
                      <a:lnTo>
                        <a:pt x="27033" y="4562"/>
                      </a:lnTo>
                      <a:lnTo>
                        <a:pt x="26992" y="4478"/>
                      </a:lnTo>
                      <a:lnTo>
                        <a:pt x="26887" y="4457"/>
                      </a:lnTo>
                      <a:lnTo>
                        <a:pt x="26740" y="4499"/>
                      </a:lnTo>
                      <a:lnTo>
                        <a:pt x="26699" y="4457"/>
                      </a:lnTo>
                      <a:lnTo>
                        <a:pt x="26657" y="4478"/>
                      </a:lnTo>
                      <a:lnTo>
                        <a:pt x="26594" y="4562"/>
                      </a:lnTo>
                      <a:lnTo>
                        <a:pt x="26489" y="4604"/>
                      </a:lnTo>
                      <a:lnTo>
                        <a:pt x="26364" y="4792"/>
                      </a:lnTo>
                      <a:lnTo>
                        <a:pt x="26427" y="4876"/>
                      </a:lnTo>
                      <a:lnTo>
                        <a:pt x="26427" y="5064"/>
                      </a:lnTo>
                      <a:lnTo>
                        <a:pt x="26385" y="5127"/>
                      </a:lnTo>
                      <a:lnTo>
                        <a:pt x="26448" y="5210"/>
                      </a:lnTo>
                      <a:lnTo>
                        <a:pt x="26427" y="5378"/>
                      </a:lnTo>
                      <a:lnTo>
                        <a:pt x="26322" y="5420"/>
                      </a:lnTo>
                      <a:lnTo>
                        <a:pt x="26322" y="5545"/>
                      </a:lnTo>
                      <a:lnTo>
                        <a:pt x="26364" y="5608"/>
                      </a:lnTo>
                      <a:lnTo>
                        <a:pt x="26448" y="5587"/>
                      </a:lnTo>
                      <a:lnTo>
                        <a:pt x="26489" y="5629"/>
                      </a:lnTo>
                      <a:lnTo>
                        <a:pt x="26573" y="5587"/>
                      </a:lnTo>
                      <a:lnTo>
                        <a:pt x="26636" y="5608"/>
                      </a:lnTo>
                      <a:lnTo>
                        <a:pt x="26636" y="5734"/>
                      </a:lnTo>
                      <a:lnTo>
                        <a:pt x="26657" y="5796"/>
                      </a:lnTo>
                      <a:lnTo>
                        <a:pt x="26699" y="5796"/>
                      </a:lnTo>
                      <a:lnTo>
                        <a:pt x="26782" y="5922"/>
                      </a:lnTo>
                      <a:lnTo>
                        <a:pt x="26782" y="6110"/>
                      </a:lnTo>
                      <a:lnTo>
                        <a:pt x="26887" y="6236"/>
                      </a:lnTo>
                      <a:lnTo>
                        <a:pt x="26887" y="6319"/>
                      </a:lnTo>
                      <a:lnTo>
                        <a:pt x="26929" y="6424"/>
                      </a:lnTo>
                      <a:lnTo>
                        <a:pt x="27012" y="6466"/>
                      </a:lnTo>
                      <a:lnTo>
                        <a:pt x="26992" y="6550"/>
                      </a:lnTo>
                      <a:lnTo>
                        <a:pt x="27012" y="6696"/>
                      </a:lnTo>
                      <a:lnTo>
                        <a:pt x="26929" y="6842"/>
                      </a:lnTo>
                      <a:lnTo>
                        <a:pt x="27012" y="6905"/>
                      </a:lnTo>
                      <a:lnTo>
                        <a:pt x="27033" y="7052"/>
                      </a:lnTo>
                      <a:lnTo>
                        <a:pt x="27012" y="7156"/>
                      </a:lnTo>
                      <a:lnTo>
                        <a:pt x="27033" y="7198"/>
                      </a:lnTo>
                      <a:lnTo>
                        <a:pt x="27117" y="7156"/>
                      </a:lnTo>
                      <a:lnTo>
                        <a:pt x="27180" y="7198"/>
                      </a:lnTo>
                      <a:lnTo>
                        <a:pt x="27180" y="7324"/>
                      </a:lnTo>
                      <a:lnTo>
                        <a:pt x="27264" y="7387"/>
                      </a:lnTo>
                      <a:lnTo>
                        <a:pt x="27410" y="7324"/>
                      </a:lnTo>
                      <a:lnTo>
                        <a:pt x="27452" y="7198"/>
                      </a:lnTo>
                      <a:lnTo>
                        <a:pt x="27598" y="7114"/>
                      </a:lnTo>
                      <a:lnTo>
                        <a:pt x="27619" y="7010"/>
                      </a:lnTo>
                      <a:lnTo>
                        <a:pt x="27556" y="6968"/>
                      </a:lnTo>
                      <a:lnTo>
                        <a:pt x="27494" y="6759"/>
                      </a:lnTo>
                      <a:lnTo>
                        <a:pt x="27515" y="6654"/>
                      </a:lnTo>
                      <a:lnTo>
                        <a:pt x="27703" y="6466"/>
                      </a:lnTo>
                      <a:lnTo>
                        <a:pt x="27703" y="6550"/>
                      </a:lnTo>
                      <a:lnTo>
                        <a:pt x="27598" y="6675"/>
                      </a:lnTo>
                      <a:lnTo>
                        <a:pt x="27640" y="6905"/>
                      </a:lnTo>
                      <a:lnTo>
                        <a:pt x="27724" y="6947"/>
                      </a:lnTo>
                      <a:lnTo>
                        <a:pt x="27828" y="6884"/>
                      </a:lnTo>
                      <a:lnTo>
                        <a:pt x="27954" y="6968"/>
                      </a:lnTo>
                      <a:lnTo>
                        <a:pt x="28121" y="6905"/>
                      </a:lnTo>
                      <a:lnTo>
                        <a:pt x="28121" y="6842"/>
                      </a:lnTo>
                      <a:lnTo>
                        <a:pt x="28247" y="6780"/>
                      </a:lnTo>
                      <a:lnTo>
                        <a:pt x="28352" y="6780"/>
                      </a:lnTo>
                      <a:lnTo>
                        <a:pt x="28435" y="6738"/>
                      </a:lnTo>
                      <a:lnTo>
                        <a:pt x="28477" y="6780"/>
                      </a:lnTo>
                      <a:lnTo>
                        <a:pt x="28498" y="6759"/>
                      </a:lnTo>
                      <a:lnTo>
                        <a:pt x="28498" y="6759"/>
                      </a:lnTo>
                      <a:cubicBezTo>
                        <a:pt x="28477" y="6863"/>
                        <a:pt x="28456" y="6989"/>
                        <a:pt x="28456" y="7094"/>
                      </a:cubicBezTo>
                      <a:lnTo>
                        <a:pt x="28435" y="7114"/>
                      </a:lnTo>
                      <a:lnTo>
                        <a:pt x="28456" y="7156"/>
                      </a:lnTo>
                      <a:lnTo>
                        <a:pt x="28456" y="7219"/>
                      </a:lnTo>
                      <a:cubicBezTo>
                        <a:pt x="28456" y="7283"/>
                        <a:pt x="28503" y="7308"/>
                        <a:pt x="28554" y="7308"/>
                      </a:cubicBezTo>
                      <a:cubicBezTo>
                        <a:pt x="28586" y="7308"/>
                        <a:pt x="28620" y="7298"/>
                        <a:pt x="28644" y="7282"/>
                      </a:cubicBezTo>
                      <a:lnTo>
                        <a:pt x="28707" y="7282"/>
                      </a:lnTo>
                      <a:lnTo>
                        <a:pt x="28707" y="7324"/>
                      </a:lnTo>
                      <a:lnTo>
                        <a:pt x="28582" y="7533"/>
                      </a:lnTo>
                      <a:lnTo>
                        <a:pt x="28561" y="7617"/>
                      </a:lnTo>
                      <a:lnTo>
                        <a:pt x="28456" y="7679"/>
                      </a:lnTo>
                      <a:lnTo>
                        <a:pt x="28477" y="7596"/>
                      </a:lnTo>
                      <a:lnTo>
                        <a:pt x="28435" y="7533"/>
                      </a:lnTo>
                      <a:lnTo>
                        <a:pt x="28477" y="7407"/>
                      </a:lnTo>
                      <a:lnTo>
                        <a:pt x="28393" y="7324"/>
                      </a:lnTo>
                      <a:lnTo>
                        <a:pt x="28268" y="7387"/>
                      </a:lnTo>
                      <a:lnTo>
                        <a:pt x="28184" y="7512"/>
                      </a:lnTo>
                      <a:lnTo>
                        <a:pt x="28121" y="7512"/>
                      </a:lnTo>
                      <a:lnTo>
                        <a:pt x="28038" y="7679"/>
                      </a:lnTo>
                      <a:lnTo>
                        <a:pt x="27954" y="7700"/>
                      </a:lnTo>
                      <a:lnTo>
                        <a:pt x="27870" y="7910"/>
                      </a:lnTo>
                      <a:lnTo>
                        <a:pt x="27724" y="8056"/>
                      </a:lnTo>
                      <a:lnTo>
                        <a:pt x="27703" y="8203"/>
                      </a:lnTo>
                      <a:lnTo>
                        <a:pt x="27745" y="8328"/>
                      </a:lnTo>
                      <a:lnTo>
                        <a:pt x="27745" y="8412"/>
                      </a:lnTo>
                      <a:lnTo>
                        <a:pt x="27808" y="8433"/>
                      </a:lnTo>
                      <a:lnTo>
                        <a:pt x="27870" y="8370"/>
                      </a:lnTo>
                      <a:lnTo>
                        <a:pt x="27933" y="8370"/>
                      </a:lnTo>
                      <a:lnTo>
                        <a:pt x="27933" y="8454"/>
                      </a:lnTo>
                      <a:lnTo>
                        <a:pt x="27828" y="8537"/>
                      </a:lnTo>
                      <a:lnTo>
                        <a:pt x="27828" y="8579"/>
                      </a:lnTo>
                      <a:lnTo>
                        <a:pt x="27724" y="8579"/>
                      </a:lnTo>
                      <a:lnTo>
                        <a:pt x="27619" y="8642"/>
                      </a:lnTo>
                      <a:lnTo>
                        <a:pt x="27431" y="8830"/>
                      </a:lnTo>
                      <a:lnTo>
                        <a:pt x="27347" y="8935"/>
                      </a:lnTo>
                      <a:lnTo>
                        <a:pt x="27326" y="9207"/>
                      </a:lnTo>
                      <a:lnTo>
                        <a:pt x="27389" y="9311"/>
                      </a:lnTo>
                      <a:lnTo>
                        <a:pt x="27389" y="9395"/>
                      </a:lnTo>
                      <a:lnTo>
                        <a:pt x="27326" y="9500"/>
                      </a:lnTo>
                      <a:lnTo>
                        <a:pt x="27347" y="9563"/>
                      </a:lnTo>
                      <a:lnTo>
                        <a:pt x="27389" y="9625"/>
                      </a:lnTo>
                      <a:lnTo>
                        <a:pt x="27452" y="9625"/>
                      </a:lnTo>
                      <a:lnTo>
                        <a:pt x="27515" y="9667"/>
                      </a:lnTo>
                      <a:lnTo>
                        <a:pt x="27536" y="9793"/>
                      </a:lnTo>
                      <a:lnTo>
                        <a:pt x="27640" y="9835"/>
                      </a:lnTo>
                      <a:lnTo>
                        <a:pt x="27703" y="9939"/>
                      </a:lnTo>
                      <a:lnTo>
                        <a:pt x="27745" y="9939"/>
                      </a:lnTo>
                      <a:lnTo>
                        <a:pt x="27828" y="9814"/>
                      </a:lnTo>
                      <a:lnTo>
                        <a:pt x="27808" y="9939"/>
                      </a:lnTo>
                      <a:lnTo>
                        <a:pt x="27849" y="10107"/>
                      </a:lnTo>
                      <a:lnTo>
                        <a:pt x="28017" y="10127"/>
                      </a:lnTo>
                      <a:lnTo>
                        <a:pt x="28080" y="10190"/>
                      </a:lnTo>
                      <a:lnTo>
                        <a:pt x="28184" y="10190"/>
                      </a:lnTo>
                      <a:lnTo>
                        <a:pt x="28331" y="10211"/>
                      </a:lnTo>
                      <a:lnTo>
                        <a:pt x="28331" y="10295"/>
                      </a:lnTo>
                      <a:lnTo>
                        <a:pt x="28226" y="10504"/>
                      </a:lnTo>
                      <a:lnTo>
                        <a:pt x="28121" y="10546"/>
                      </a:lnTo>
                      <a:lnTo>
                        <a:pt x="28080" y="10525"/>
                      </a:lnTo>
                      <a:lnTo>
                        <a:pt x="28121" y="10420"/>
                      </a:lnTo>
                      <a:lnTo>
                        <a:pt x="28226" y="10379"/>
                      </a:lnTo>
                      <a:lnTo>
                        <a:pt x="28080" y="10337"/>
                      </a:lnTo>
                      <a:lnTo>
                        <a:pt x="27954" y="10379"/>
                      </a:lnTo>
                      <a:lnTo>
                        <a:pt x="27849" y="10504"/>
                      </a:lnTo>
                      <a:lnTo>
                        <a:pt x="27912" y="10546"/>
                      </a:lnTo>
                      <a:lnTo>
                        <a:pt x="27912" y="10630"/>
                      </a:lnTo>
                      <a:lnTo>
                        <a:pt x="27745" y="10713"/>
                      </a:lnTo>
                      <a:lnTo>
                        <a:pt x="27661" y="10797"/>
                      </a:lnTo>
                      <a:lnTo>
                        <a:pt x="27598" y="10797"/>
                      </a:lnTo>
                      <a:lnTo>
                        <a:pt x="27515" y="10944"/>
                      </a:lnTo>
                      <a:lnTo>
                        <a:pt x="27536" y="11006"/>
                      </a:lnTo>
                      <a:lnTo>
                        <a:pt x="27619" y="11006"/>
                      </a:lnTo>
                      <a:lnTo>
                        <a:pt x="27661" y="11048"/>
                      </a:lnTo>
                      <a:lnTo>
                        <a:pt x="27766" y="11027"/>
                      </a:lnTo>
                      <a:lnTo>
                        <a:pt x="27828" y="10923"/>
                      </a:lnTo>
                      <a:lnTo>
                        <a:pt x="27808" y="10860"/>
                      </a:lnTo>
                      <a:lnTo>
                        <a:pt x="27870" y="10839"/>
                      </a:lnTo>
                      <a:lnTo>
                        <a:pt x="27954" y="10797"/>
                      </a:lnTo>
                      <a:lnTo>
                        <a:pt x="28017" y="10839"/>
                      </a:lnTo>
                      <a:lnTo>
                        <a:pt x="27975" y="10944"/>
                      </a:lnTo>
                      <a:lnTo>
                        <a:pt x="27912" y="11069"/>
                      </a:lnTo>
                      <a:lnTo>
                        <a:pt x="27870" y="11236"/>
                      </a:lnTo>
                      <a:lnTo>
                        <a:pt x="27870" y="11320"/>
                      </a:lnTo>
                      <a:lnTo>
                        <a:pt x="27808" y="11383"/>
                      </a:lnTo>
                      <a:lnTo>
                        <a:pt x="27640" y="11425"/>
                      </a:lnTo>
                      <a:lnTo>
                        <a:pt x="27536" y="11529"/>
                      </a:lnTo>
                      <a:lnTo>
                        <a:pt x="27452" y="11550"/>
                      </a:lnTo>
                      <a:lnTo>
                        <a:pt x="27452" y="11592"/>
                      </a:lnTo>
                      <a:lnTo>
                        <a:pt x="27410" y="11697"/>
                      </a:lnTo>
                      <a:lnTo>
                        <a:pt x="27138" y="11801"/>
                      </a:lnTo>
                      <a:lnTo>
                        <a:pt x="27075" y="11906"/>
                      </a:lnTo>
                      <a:lnTo>
                        <a:pt x="26971" y="11948"/>
                      </a:lnTo>
                      <a:lnTo>
                        <a:pt x="26929" y="11885"/>
                      </a:lnTo>
                      <a:lnTo>
                        <a:pt x="26887" y="11885"/>
                      </a:lnTo>
                      <a:lnTo>
                        <a:pt x="26866" y="11843"/>
                      </a:lnTo>
                      <a:lnTo>
                        <a:pt x="26803" y="11906"/>
                      </a:lnTo>
                      <a:lnTo>
                        <a:pt x="26720" y="11948"/>
                      </a:lnTo>
                      <a:lnTo>
                        <a:pt x="26720" y="11948"/>
                      </a:lnTo>
                      <a:lnTo>
                        <a:pt x="26761" y="11885"/>
                      </a:lnTo>
                      <a:lnTo>
                        <a:pt x="26720" y="11843"/>
                      </a:lnTo>
                      <a:lnTo>
                        <a:pt x="26615" y="11948"/>
                      </a:lnTo>
                      <a:lnTo>
                        <a:pt x="26573" y="12094"/>
                      </a:lnTo>
                      <a:lnTo>
                        <a:pt x="26468" y="12262"/>
                      </a:lnTo>
                      <a:lnTo>
                        <a:pt x="26448" y="12304"/>
                      </a:lnTo>
                      <a:lnTo>
                        <a:pt x="26489" y="12387"/>
                      </a:lnTo>
                      <a:lnTo>
                        <a:pt x="26489" y="12471"/>
                      </a:lnTo>
                      <a:lnTo>
                        <a:pt x="26406" y="12617"/>
                      </a:lnTo>
                      <a:lnTo>
                        <a:pt x="26406" y="12701"/>
                      </a:lnTo>
                      <a:lnTo>
                        <a:pt x="26468" y="12785"/>
                      </a:lnTo>
                      <a:lnTo>
                        <a:pt x="26385" y="12827"/>
                      </a:lnTo>
                      <a:lnTo>
                        <a:pt x="26343" y="12952"/>
                      </a:lnTo>
                      <a:lnTo>
                        <a:pt x="26364" y="12952"/>
                      </a:lnTo>
                      <a:lnTo>
                        <a:pt x="26448" y="12931"/>
                      </a:lnTo>
                      <a:lnTo>
                        <a:pt x="26489" y="12848"/>
                      </a:lnTo>
                      <a:lnTo>
                        <a:pt x="26594" y="12889"/>
                      </a:lnTo>
                      <a:lnTo>
                        <a:pt x="26699" y="12806"/>
                      </a:lnTo>
                      <a:lnTo>
                        <a:pt x="26615" y="12910"/>
                      </a:lnTo>
                      <a:lnTo>
                        <a:pt x="26510" y="12910"/>
                      </a:lnTo>
                      <a:lnTo>
                        <a:pt x="26406" y="13015"/>
                      </a:lnTo>
                      <a:lnTo>
                        <a:pt x="26259" y="13057"/>
                      </a:lnTo>
                      <a:lnTo>
                        <a:pt x="26259" y="13203"/>
                      </a:lnTo>
                      <a:lnTo>
                        <a:pt x="26176" y="13266"/>
                      </a:lnTo>
                      <a:lnTo>
                        <a:pt x="26071" y="13203"/>
                      </a:lnTo>
                      <a:lnTo>
                        <a:pt x="25945" y="13203"/>
                      </a:lnTo>
                      <a:lnTo>
                        <a:pt x="25862" y="13120"/>
                      </a:lnTo>
                      <a:lnTo>
                        <a:pt x="25778" y="13161"/>
                      </a:lnTo>
                      <a:lnTo>
                        <a:pt x="25820" y="13350"/>
                      </a:lnTo>
                      <a:lnTo>
                        <a:pt x="25631" y="13245"/>
                      </a:lnTo>
                      <a:lnTo>
                        <a:pt x="25694" y="12994"/>
                      </a:lnTo>
                      <a:lnTo>
                        <a:pt x="25631" y="12827"/>
                      </a:lnTo>
                      <a:lnTo>
                        <a:pt x="25548" y="12722"/>
                      </a:lnTo>
                      <a:lnTo>
                        <a:pt x="25590" y="12555"/>
                      </a:lnTo>
                      <a:lnTo>
                        <a:pt x="25631" y="12555"/>
                      </a:lnTo>
                      <a:lnTo>
                        <a:pt x="25673" y="12722"/>
                      </a:lnTo>
                      <a:lnTo>
                        <a:pt x="25820" y="12638"/>
                      </a:lnTo>
                      <a:lnTo>
                        <a:pt x="25862" y="12743"/>
                      </a:lnTo>
                      <a:lnTo>
                        <a:pt x="25987" y="12806"/>
                      </a:lnTo>
                      <a:lnTo>
                        <a:pt x="26071" y="12722"/>
                      </a:lnTo>
                      <a:lnTo>
                        <a:pt x="26071" y="12638"/>
                      </a:lnTo>
                      <a:lnTo>
                        <a:pt x="26134" y="12492"/>
                      </a:lnTo>
                      <a:lnTo>
                        <a:pt x="26029" y="12513"/>
                      </a:lnTo>
                      <a:lnTo>
                        <a:pt x="25945" y="12492"/>
                      </a:lnTo>
                      <a:lnTo>
                        <a:pt x="26029" y="12429"/>
                      </a:lnTo>
                      <a:lnTo>
                        <a:pt x="26092" y="12304"/>
                      </a:lnTo>
                      <a:lnTo>
                        <a:pt x="26029" y="12304"/>
                      </a:lnTo>
                      <a:lnTo>
                        <a:pt x="25945" y="12387"/>
                      </a:lnTo>
                      <a:lnTo>
                        <a:pt x="25778" y="12429"/>
                      </a:lnTo>
                      <a:lnTo>
                        <a:pt x="25778" y="12345"/>
                      </a:lnTo>
                      <a:lnTo>
                        <a:pt x="25924" y="12283"/>
                      </a:lnTo>
                      <a:lnTo>
                        <a:pt x="25924" y="12178"/>
                      </a:lnTo>
                      <a:lnTo>
                        <a:pt x="25841" y="12178"/>
                      </a:lnTo>
                      <a:lnTo>
                        <a:pt x="25736" y="12220"/>
                      </a:lnTo>
                      <a:lnTo>
                        <a:pt x="25736" y="12136"/>
                      </a:lnTo>
                      <a:lnTo>
                        <a:pt x="25778" y="11969"/>
                      </a:lnTo>
                      <a:lnTo>
                        <a:pt x="25862" y="11864"/>
                      </a:lnTo>
                      <a:lnTo>
                        <a:pt x="25883" y="11969"/>
                      </a:lnTo>
                      <a:lnTo>
                        <a:pt x="25945" y="11906"/>
                      </a:lnTo>
                      <a:lnTo>
                        <a:pt x="25945" y="11822"/>
                      </a:lnTo>
                      <a:lnTo>
                        <a:pt x="26092" y="11676"/>
                      </a:lnTo>
                      <a:lnTo>
                        <a:pt x="26092" y="11592"/>
                      </a:lnTo>
                      <a:lnTo>
                        <a:pt x="26280" y="11488"/>
                      </a:lnTo>
                      <a:lnTo>
                        <a:pt x="26280" y="11362"/>
                      </a:lnTo>
                      <a:lnTo>
                        <a:pt x="26364" y="11299"/>
                      </a:lnTo>
                      <a:lnTo>
                        <a:pt x="26448" y="11278"/>
                      </a:lnTo>
                      <a:lnTo>
                        <a:pt x="26448" y="11236"/>
                      </a:lnTo>
                      <a:lnTo>
                        <a:pt x="26343" y="11236"/>
                      </a:lnTo>
                      <a:lnTo>
                        <a:pt x="26196" y="11257"/>
                      </a:lnTo>
                      <a:lnTo>
                        <a:pt x="26155" y="11425"/>
                      </a:lnTo>
                      <a:lnTo>
                        <a:pt x="26029" y="11488"/>
                      </a:lnTo>
                      <a:lnTo>
                        <a:pt x="25945" y="11467"/>
                      </a:lnTo>
                      <a:lnTo>
                        <a:pt x="25966" y="11425"/>
                      </a:lnTo>
                      <a:lnTo>
                        <a:pt x="26113" y="11362"/>
                      </a:lnTo>
                      <a:lnTo>
                        <a:pt x="26134" y="11257"/>
                      </a:lnTo>
                      <a:lnTo>
                        <a:pt x="26050" y="11216"/>
                      </a:lnTo>
                      <a:lnTo>
                        <a:pt x="25966" y="11236"/>
                      </a:lnTo>
                      <a:lnTo>
                        <a:pt x="25883" y="11153"/>
                      </a:lnTo>
                      <a:lnTo>
                        <a:pt x="25924" y="11069"/>
                      </a:lnTo>
                      <a:lnTo>
                        <a:pt x="25945" y="10944"/>
                      </a:lnTo>
                      <a:lnTo>
                        <a:pt x="25862" y="10860"/>
                      </a:lnTo>
                      <a:lnTo>
                        <a:pt x="25820" y="10902"/>
                      </a:lnTo>
                      <a:lnTo>
                        <a:pt x="25778" y="10964"/>
                      </a:lnTo>
                      <a:lnTo>
                        <a:pt x="25778" y="10902"/>
                      </a:lnTo>
                      <a:lnTo>
                        <a:pt x="25820" y="10818"/>
                      </a:lnTo>
                      <a:lnTo>
                        <a:pt x="25757" y="10713"/>
                      </a:lnTo>
                      <a:lnTo>
                        <a:pt x="25652" y="10713"/>
                      </a:lnTo>
                      <a:lnTo>
                        <a:pt x="25631" y="10902"/>
                      </a:lnTo>
                      <a:lnTo>
                        <a:pt x="25527" y="10964"/>
                      </a:lnTo>
                      <a:lnTo>
                        <a:pt x="25506" y="11027"/>
                      </a:lnTo>
                      <a:lnTo>
                        <a:pt x="25443" y="10985"/>
                      </a:lnTo>
                      <a:lnTo>
                        <a:pt x="25443" y="10923"/>
                      </a:lnTo>
                      <a:lnTo>
                        <a:pt x="25401" y="10839"/>
                      </a:lnTo>
                      <a:lnTo>
                        <a:pt x="25318" y="10839"/>
                      </a:lnTo>
                      <a:lnTo>
                        <a:pt x="25297" y="10923"/>
                      </a:lnTo>
                      <a:lnTo>
                        <a:pt x="25318" y="10964"/>
                      </a:lnTo>
                      <a:lnTo>
                        <a:pt x="25297" y="11027"/>
                      </a:lnTo>
                      <a:lnTo>
                        <a:pt x="25339" y="11132"/>
                      </a:lnTo>
                      <a:lnTo>
                        <a:pt x="25339" y="11195"/>
                      </a:lnTo>
                      <a:lnTo>
                        <a:pt x="25297" y="11257"/>
                      </a:lnTo>
                      <a:lnTo>
                        <a:pt x="25234" y="11195"/>
                      </a:lnTo>
                      <a:lnTo>
                        <a:pt x="25234" y="11132"/>
                      </a:lnTo>
                      <a:lnTo>
                        <a:pt x="25192" y="11132"/>
                      </a:lnTo>
                      <a:lnTo>
                        <a:pt x="25171" y="11195"/>
                      </a:lnTo>
                      <a:lnTo>
                        <a:pt x="25213" y="11446"/>
                      </a:lnTo>
                      <a:lnTo>
                        <a:pt x="25234" y="11592"/>
                      </a:lnTo>
                      <a:lnTo>
                        <a:pt x="25401" y="11676"/>
                      </a:lnTo>
                      <a:lnTo>
                        <a:pt x="25443" y="11760"/>
                      </a:lnTo>
                      <a:lnTo>
                        <a:pt x="25443" y="11990"/>
                      </a:lnTo>
                      <a:lnTo>
                        <a:pt x="25422" y="11864"/>
                      </a:lnTo>
                      <a:lnTo>
                        <a:pt x="25339" y="11801"/>
                      </a:lnTo>
                      <a:lnTo>
                        <a:pt x="25192" y="11613"/>
                      </a:lnTo>
                      <a:lnTo>
                        <a:pt x="25171" y="11467"/>
                      </a:lnTo>
                      <a:lnTo>
                        <a:pt x="25108" y="11278"/>
                      </a:lnTo>
                      <a:lnTo>
                        <a:pt x="25025" y="11278"/>
                      </a:lnTo>
                      <a:lnTo>
                        <a:pt x="24983" y="11341"/>
                      </a:lnTo>
                      <a:lnTo>
                        <a:pt x="25004" y="11488"/>
                      </a:lnTo>
                      <a:lnTo>
                        <a:pt x="25087" y="11592"/>
                      </a:lnTo>
                      <a:lnTo>
                        <a:pt x="25108" y="11718"/>
                      </a:lnTo>
                      <a:lnTo>
                        <a:pt x="25067" y="11760"/>
                      </a:lnTo>
                      <a:lnTo>
                        <a:pt x="24983" y="11655"/>
                      </a:lnTo>
                      <a:lnTo>
                        <a:pt x="24774" y="11697"/>
                      </a:lnTo>
                      <a:lnTo>
                        <a:pt x="24711" y="11760"/>
                      </a:lnTo>
                      <a:lnTo>
                        <a:pt x="24648" y="11676"/>
                      </a:lnTo>
                      <a:lnTo>
                        <a:pt x="24564" y="11655"/>
                      </a:lnTo>
                      <a:lnTo>
                        <a:pt x="24376" y="11488"/>
                      </a:lnTo>
                      <a:lnTo>
                        <a:pt x="24146" y="11488"/>
                      </a:lnTo>
                      <a:lnTo>
                        <a:pt x="24125" y="11404"/>
                      </a:lnTo>
                      <a:lnTo>
                        <a:pt x="24083" y="11404"/>
                      </a:lnTo>
                      <a:lnTo>
                        <a:pt x="23937" y="11488"/>
                      </a:lnTo>
                      <a:lnTo>
                        <a:pt x="23874" y="11571"/>
                      </a:lnTo>
                      <a:lnTo>
                        <a:pt x="23707" y="11571"/>
                      </a:lnTo>
                      <a:lnTo>
                        <a:pt x="23560" y="11655"/>
                      </a:lnTo>
                      <a:lnTo>
                        <a:pt x="23435" y="11550"/>
                      </a:lnTo>
                      <a:lnTo>
                        <a:pt x="23414" y="11550"/>
                      </a:lnTo>
                      <a:lnTo>
                        <a:pt x="23393" y="11446"/>
                      </a:lnTo>
                      <a:lnTo>
                        <a:pt x="23330" y="11404"/>
                      </a:lnTo>
                      <a:lnTo>
                        <a:pt x="23204" y="11488"/>
                      </a:lnTo>
                      <a:lnTo>
                        <a:pt x="23204" y="11404"/>
                      </a:lnTo>
                      <a:lnTo>
                        <a:pt x="23037" y="11257"/>
                      </a:lnTo>
                      <a:lnTo>
                        <a:pt x="23016" y="11174"/>
                      </a:lnTo>
                      <a:lnTo>
                        <a:pt x="22974" y="11153"/>
                      </a:lnTo>
                      <a:lnTo>
                        <a:pt x="22974" y="11069"/>
                      </a:lnTo>
                      <a:lnTo>
                        <a:pt x="22995" y="11027"/>
                      </a:lnTo>
                      <a:lnTo>
                        <a:pt x="22932" y="10944"/>
                      </a:lnTo>
                      <a:lnTo>
                        <a:pt x="22890" y="10964"/>
                      </a:lnTo>
                      <a:lnTo>
                        <a:pt x="22870" y="10944"/>
                      </a:lnTo>
                      <a:lnTo>
                        <a:pt x="22870" y="10860"/>
                      </a:lnTo>
                      <a:lnTo>
                        <a:pt x="22807" y="10839"/>
                      </a:lnTo>
                      <a:lnTo>
                        <a:pt x="22702" y="10881"/>
                      </a:lnTo>
                      <a:lnTo>
                        <a:pt x="22577" y="10881"/>
                      </a:lnTo>
                      <a:lnTo>
                        <a:pt x="22493" y="10818"/>
                      </a:lnTo>
                      <a:lnTo>
                        <a:pt x="22451" y="10818"/>
                      </a:lnTo>
                      <a:lnTo>
                        <a:pt x="22409" y="10755"/>
                      </a:lnTo>
                      <a:lnTo>
                        <a:pt x="22305" y="10713"/>
                      </a:lnTo>
                      <a:lnTo>
                        <a:pt x="22200" y="10713"/>
                      </a:lnTo>
                      <a:lnTo>
                        <a:pt x="22263" y="10630"/>
                      </a:lnTo>
                      <a:lnTo>
                        <a:pt x="22263" y="10546"/>
                      </a:lnTo>
                      <a:lnTo>
                        <a:pt x="22346" y="10462"/>
                      </a:lnTo>
                      <a:lnTo>
                        <a:pt x="22346" y="10420"/>
                      </a:lnTo>
                      <a:lnTo>
                        <a:pt x="22263" y="10400"/>
                      </a:lnTo>
                      <a:lnTo>
                        <a:pt x="22179" y="10400"/>
                      </a:lnTo>
                      <a:lnTo>
                        <a:pt x="22158" y="10148"/>
                      </a:lnTo>
                      <a:lnTo>
                        <a:pt x="22095" y="10127"/>
                      </a:lnTo>
                      <a:lnTo>
                        <a:pt x="22095" y="10086"/>
                      </a:lnTo>
                      <a:lnTo>
                        <a:pt x="22179" y="10023"/>
                      </a:lnTo>
                      <a:lnTo>
                        <a:pt x="22200" y="9981"/>
                      </a:lnTo>
                      <a:lnTo>
                        <a:pt x="22158" y="9939"/>
                      </a:lnTo>
                      <a:lnTo>
                        <a:pt x="22179" y="9876"/>
                      </a:lnTo>
                      <a:lnTo>
                        <a:pt x="22179" y="9772"/>
                      </a:lnTo>
                      <a:cubicBezTo>
                        <a:pt x="22284" y="9709"/>
                        <a:pt x="22388" y="9688"/>
                        <a:pt x="22493" y="9604"/>
                      </a:cubicBezTo>
                      <a:lnTo>
                        <a:pt x="22514" y="9625"/>
                      </a:lnTo>
                      <a:lnTo>
                        <a:pt x="22598" y="9604"/>
                      </a:lnTo>
                      <a:lnTo>
                        <a:pt x="22681" y="9500"/>
                      </a:lnTo>
                      <a:lnTo>
                        <a:pt x="22702" y="9500"/>
                      </a:lnTo>
                      <a:lnTo>
                        <a:pt x="22702" y="9604"/>
                      </a:lnTo>
                      <a:lnTo>
                        <a:pt x="22765" y="9709"/>
                      </a:lnTo>
                      <a:lnTo>
                        <a:pt x="22828" y="9730"/>
                      </a:lnTo>
                      <a:lnTo>
                        <a:pt x="22911" y="9688"/>
                      </a:lnTo>
                      <a:lnTo>
                        <a:pt x="22995" y="9709"/>
                      </a:lnTo>
                      <a:lnTo>
                        <a:pt x="23037" y="9793"/>
                      </a:lnTo>
                      <a:lnTo>
                        <a:pt x="23121" y="9793"/>
                      </a:lnTo>
                      <a:lnTo>
                        <a:pt x="23183" y="9835"/>
                      </a:lnTo>
                      <a:lnTo>
                        <a:pt x="23225" y="9835"/>
                      </a:lnTo>
                      <a:lnTo>
                        <a:pt x="23225" y="9730"/>
                      </a:lnTo>
                      <a:lnTo>
                        <a:pt x="23288" y="9730"/>
                      </a:lnTo>
                      <a:lnTo>
                        <a:pt x="23351" y="9709"/>
                      </a:lnTo>
                      <a:lnTo>
                        <a:pt x="23414" y="9730"/>
                      </a:lnTo>
                      <a:lnTo>
                        <a:pt x="23414" y="9814"/>
                      </a:lnTo>
                      <a:lnTo>
                        <a:pt x="23455" y="9835"/>
                      </a:lnTo>
                      <a:lnTo>
                        <a:pt x="23539" y="9814"/>
                      </a:lnTo>
                      <a:lnTo>
                        <a:pt x="23602" y="9730"/>
                      </a:lnTo>
                      <a:lnTo>
                        <a:pt x="23644" y="9772"/>
                      </a:lnTo>
                      <a:lnTo>
                        <a:pt x="23665" y="9835"/>
                      </a:lnTo>
                      <a:lnTo>
                        <a:pt x="23727" y="9835"/>
                      </a:lnTo>
                      <a:lnTo>
                        <a:pt x="23748" y="9793"/>
                      </a:lnTo>
                      <a:lnTo>
                        <a:pt x="23769" y="9793"/>
                      </a:lnTo>
                      <a:lnTo>
                        <a:pt x="23832" y="9709"/>
                      </a:lnTo>
                      <a:lnTo>
                        <a:pt x="23916" y="9709"/>
                      </a:lnTo>
                      <a:lnTo>
                        <a:pt x="23937" y="9772"/>
                      </a:lnTo>
                      <a:lnTo>
                        <a:pt x="23979" y="9793"/>
                      </a:lnTo>
                      <a:lnTo>
                        <a:pt x="24041" y="9772"/>
                      </a:lnTo>
                      <a:lnTo>
                        <a:pt x="24041" y="9709"/>
                      </a:lnTo>
                      <a:lnTo>
                        <a:pt x="24020" y="9667"/>
                      </a:lnTo>
                      <a:lnTo>
                        <a:pt x="24083" y="9583"/>
                      </a:lnTo>
                      <a:lnTo>
                        <a:pt x="24083" y="9521"/>
                      </a:lnTo>
                      <a:lnTo>
                        <a:pt x="24146" y="9458"/>
                      </a:lnTo>
                      <a:lnTo>
                        <a:pt x="24146" y="9374"/>
                      </a:lnTo>
                      <a:lnTo>
                        <a:pt x="24062" y="9374"/>
                      </a:lnTo>
                      <a:lnTo>
                        <a:pt x="24041" y="9291"/>
                      </a:lnTo>
                      <a:lnTo>
                        <a:pt x="24062" y="9186"/>
                      </a:lnTo>
                      <a:lnTo>
                        <a:pt x="24146" y="9165"/>
                      </a:lnTo>
                      <a:lnTo>
                        <a:pt x="24146" y="9060"/>
                      </a:lnTo>
                      <a:lnTo>
                        <a:pt x="24041" y="8998"/>
                      </a:lnTo>
                      <a:lnTo>
                        <a:pt x="23958" y="9039"/>
                      </a:lnTo>
                      <a:lnTo>
                        <a:pt x="23958" y="9102"/>
                      </a:lnTo>
                      <a:lnTo>
                        <a:pt x="23916" y="9165"/>
                      </a:lnTo>
                      <a:lnTo>
                        <a:pt x="23832" y="9102"/>
                      </a:lnTo>
                      <a:lnTo>
                        <a:pt x="23707" y="9102"/>
                      </a:lnTo>
                      <a:lnTo>
                        <a:pt x="23560" y="9249"/>
                      </a:lnTo>
                      <a:lnTo>
                        <a:pt x="23455" y="9311"/>
                      </a:lnTo>
                      <a:lnTo>
                        <a:pt x="23455" y="9270"/>
                      </a:lnTo>
                      <a:lnTo>
                        <a:pt x="23602" y="9186"/>
                      </a:lnTo>
                      <a:lnTo>
                        <a:pt x="23644" y="9102"/>
                      </a:lnTo>
                      <a:lnTo>
                        <a:pt x="23644" y="8977"/>
                      </a:lnTo>
                      <a:lnTo>
                        <a:pt x="23602" y="9060"/>
                      </a:lnTo>
                      <a:lnTo>
                        <a:pt x="23539" y="9039"/>
                      </a:lnTo>
                      <a:lnTo>
                        <a:pt x="23539" y="8935"/>
                      </a:lnTo>
                      <a:lnTo>
                        <a:pt x="23644" y="8851"/>
                      </a:lnTo>
                      <a:lnTo>
                        <a:pt x="23560" y="8726"/>
                      </a:lnTo>
                      <a:lnTo>
                        <a:pt x="23644" y="8642"/>
                      </a:lnTo>
                      <a:lnTo>
                        <a:pt x="23727" y="8642"/>
                      </a:lnTo>
                      <a:lnTo>
                        <a:pt x="23707" y="8684"/>
                      </a:lnTo>
                      <a:lnTo>
                        <a:pt x="23748" y="8851"/>
                      </a:lnTo>
                      <a:lnTo>
                        <a:pt x="23832" y="8935"/>
                      </a:lnTo>
                      <a:lnTo>
                        <a:pt x="23874" y="8893"/>
                      </a:lnTo>
                      <a:lnTo>
                        <a:pt x="23979" y="8893"/>
                      </a:lnTo>
                      <a:lnTo>
                        <a:pt x="24041" y="8767"/>
                      </a:lnTo>
                      <a:lnTo>
                        <a:pt x="23979" y="8726"/>
                      </a:lnTo>
                      <a:lnTo>
                        <a:pt x="23979" y="8663"/>
                      </a:lnTo>
                      <a:lnTo>
                        <a:pt x="24062" y="8663"/>
                      </a:lnTo>
                      <a:lnTo>
                        <a:pt x="24083" y="8726"/>
                      </a:lnTo>
                      <a:lnTo>
                        <a:pt x="24146" y="8684"/>
                      </a:lnTo>
                      <a:lnTo>
                        <a:pt x="24251" y="8621"/>
                      </a:lnTo>
                      <a:lnTo>
                        <a:pt x="24271" y="8475"/>
                      </a:lnTo>
                      <a:lnTo>
                        <a:pt x="24292" y="8579"/>
                      </a:lnTo>
                      <a:lnTo>
                        <a:pt x="24355" y="8579"/>
                      </a:lnTo>
                      <a:lnTo>
                        <a:pt x="24460" y="8516"/>
                      </a:lnTo>
                      <a:lnTo>
                        <a:pt x="24376" y="8684"/>
                      </a:lnTo>
                      <a:lnTo>
                        <a:pt x="24376" y="8851"/>
                      </a:lnTo>
                      <a:lnTo>
                        <a:pt x="24439" y="8830"/>
                      </a:lnTo>
                      <a:lnTo>
                        <a:pt x="24481" y="8851"/>
                      </a:lnTo>
                      <a:lnTo>
                        <a:pt x="24439" y="8935"/>
                      </a:lnTo>
                      <a:lnTo>
                        <a:pt x="24502" y="8935"/>
                      </a:lnTo>
                      <a:lnTo>
                        <a:pt x="24564" y="8788"/>
                      </a:lnTo>
                      <a:lnTo>
                        <a:pt x="24606" y="8747"/>
                      </a:lnTo>
                      <a:lnTo>
                        <a:pt x="24690" y="8579"/>
                      </a:lnTo>
                      <a:lnTo>
                        <a:pt x="24774" y="8558"/>
                      </a:lnTo>
                      <a:lnTo>
                        <a:pt x="24753" y="8684"/>
                      </a:lnTo>
                      <a:lnTo>
                        <a:pt x="24648" y="8788"/>
                      </a:lnTo>
                      <a:lnTo>
                        <a:pt x="24669" y="8977"/>
                      </a:lnTo>
                      <a:lnTo>
                        <a:pt x="24753" y="8977"/>
                      </a:lnTo>
                      <a:lnTo>
                        <a:pt x="24815" y="9039"/>
                      </a:lnTo>
                      <a:lnTo>
                        <a:pt x="24878" y="8956"/>
                      </a:lnTo>
                      <a:lnTo>
                        <a:pt x="25004" y="8851"/>
                      </a:lnTo>
                      <a:lnTo>
                        <a:pt x="25067" y="8684"/>
                      </a:lnTo>
                      <a:lnTo>
                        <a:pt x="25108" y="8558"/>
                      </a:lnTo>
                      <a:lnTo>
                        <a:pt x="25087" y="8433"/>
                      </a:lnTo>
                      <a:lnTo>
                        <a:pt x="25129" y="8370"/>
                      </a:lnTo>
                      <a:lnTo>
                        <a:pt x="25108" y="8328"/>
                      </a:lnTo>
                      <a:lnTo>
                        <a:pt x="25025" y="8328"/>
                      </a:lnTo>
                      <a:lnTo>
                        <a:pt x="24983" y="8307"/>
                      </a:lnTo>
                      <a:lnTo>
                        <a:pt x="24899" y="8349"/>
                      </a:lnTo>
                      <a:lnTo>
                        <a:pt x="24899" y="8223"/>
                      </a:lnTo>
                      <a:lnTo>
                        <a:pt x="24941" y="8203"/>
                      </a:lnTo>
                      <a:lnTo>
                        <a:pt x="24920" y="8140"/>
                      </a:lnTo>
                      <a:lnTo>
                        <a:pt x="24815" y="8140"/>
                      </a:lnTo>
                      <a:lnTo>
                        <a:pt x="24795" y="8098"/>
                      </a:lnTo>
                      <a:lnTo>
                        <a:pt x="24690" y="8014"/>
                      </a:lnTo>
                      <a:lnTo>
                        <a:pt x="24690" y="7931"/>
                      </a:lnTo>
                      <a:lnTo>
                        <a:pt x="24606" y="7742"/>
                      </a:lnTo>
                      <a:lnTo>
                        <a:pt x="24585" y="7617"/>
                      </a:lnTo>
                      <a:lnTo>
                        <a:pt x="24627" y="7491"/>
                      </a:lnTo>
                      <a:lnTo>
                        <a:pt x="24585" y="7324"/>
                      </a:lnTo>
                      <a:lnTo>
                        <a:pt x="24502" y="7470"/>
                      </a:lnTo>
                      <a:lnTo>
                        <a:pt x="24502" y="7575"/>
                      </a:lnTo>
                      <a:lnTo>
                        <a:pt x="24418" y="7428"/>
                      </a:lnTo>
                      <a:lnTo>
                        <a:pt x="24292" y="7366"/>
                      </a:lnTo>
                      <a:lnTo>
                        <a:pt x="24271" y="7114"/>
                      </a:lnTo>
                      <a:lnTo>
                        <a:pt x="24188" y="7073"/>
                      </a:lnTo>
                      <a:lnTo>
                        <a:pt x="24167" y="6884"/>
                      </a:lnTo>
                      <a:lnTo>
                        <a:pt x="24083" y="6780"/>
                      </a:lnTo>
                      <a:lnTo>
                        <a:pt x="24083" y="6675"/>
                      </a:lnTo>
                      <a:lnTo>
                        <a:pt x="24041" y="6591"/>
                      </a:lnTo>
                      <a:lnTo>
                        <a:pt x="24041" y="6529"/>
                      </a:lnTo>
                      <a:lnTo>
                        <a:pt x="24146" y="6529"/>
                      </a:lnTo>
                      <a:lnTo>
                        <a:pt x="24167" y="6382"/>
                      </a:lnTo>
                      <a:lnTo>
                        <a:pt x="24251" y="6382"/>
                      </a:lnTo>
                      <a:lnTo>
                        <a:pt x="24271" y="6424"/>
                      </a:lnTo>
                      <a:lnTo>
                        <a:pt x="24355" y="6361"/>
                      </a:lnTo>
                      <a:lnTo>
                        <a:pt x="24355" y="6257"/>
                      </a:lnTo>
                      <a:lnTo>
                        <a:pt x="24460" y="6026"/>
                      </a:lnTo>
                      <a:lnTo>
                        <a:pt x="24460" y="5922"/>
                      </a:lnTo>
                      <a:lnTo>
                        <a:pt x="24481" y="5880"/>
                      </a:lnTo>
                      <a:lnTo>
                        <a:pt x="24397" y="5692"/>
                      </a:lnTo>
                      <a:lnTo>
                        <a:pt x="24460" y="5566"/>
                      </a:lnTo>
                      <a:lnTo>
                        <a:pt x="24523" y="5566"/>
                      </a:lnTo>
                      <a:lnTo>
                        <a:pt x="24523" y="5399"/>
                      </a:lnTo>
                      <a:lnTo>
                        <a:pt x="24627" y="5252"/>
                      </a:lnTo>
                      <a:lnTo>
                        <a:pt x="24627" y="5148"/>
                      </a:lnTo>
                      <a:lnTo>
                        <a:pt x="24690" y="5064"/>
                      </a:lnTo>
                      <a:lnTo>
                        <a:pt x="24690" y="4855"/>
                      </a:lnTo>
                      <a:lnTo>
                        <a:pt x="24774" y="4834"/>
                      </a:lnTo>
                      <a:lnTo>
                        <a:pt x="24774" y="4729"/>
                      </a:lnTo>
                      <a:lnTo>
                        <a:pt x="24899" y="4583"/>
                      </a:lnTo>
                      <a:lnTo>
                        <a:pt x="24899" y="4478"/>
                      </a:lnTo>
                      <a:cubicBezTo>
                        <a:pt x="24918" y="4516"/>
                        <a:pt x="24966" y="4536"/>
                        <a:pt x="25020" y="4536"/>
                      </a:cubicBezTo>
                      <a:cubicBezTo>
                        <a:pt x="25085" y="4536"/>
                        <a:pt x="25158" y="4505"/>
                        <a:pt x="25192" y="4436"/>
                      </a:cubicBezTo>
                      <a:lnTo>
                        <a:pt x="25255" y="4122"/>
                      </a:lnTo>
                      <a:lnTo>
                        <a:pt x="25359" y="4122"/>
                      </a:lnTo>
                      <a:lnTo>
                        <a:pt x="25506" y="3955"/>
                      </a:lnTo>
                      <a:lnTo>
                        <a:pt x="25652" y="3892"/>
                      </a:lnTo>
                      <a:lnTo>
                        <a:pt x="25820" y="3725"/>
                      </a:lnTo>
                      <a:lnTo>
                        <a:pt x="25862" y="3725"/>
                      </a:lnTo>
                      <a:lnTo>
                        <a:pt x="25987" y="3599"/>
                      </a:lnTo>
                      <a:lnTo>
                        <a:pt x="25987" y="3516"/>
                      </a:lnTo>
                      <a:lnTo>
                        <a:pt x="26050" y="3474"/>
                      </a:lnTo>
                      <a:lnTo>
                        <a:pt x="26050" y="3390"/>
                      </a:lnTo>
                      <a:lnTo>
                        <a:pt x="25966" y="3285"/>
                      </a:lnTo>
                      <a:lnTo>
                        <a:pt x="25987" y="3223"/>
                      </a:lnTo>
                      <a:lnTo>
                        <a:pt x="25987" y="3160"/>
                      </a:lnTo>
                      <a:lnTo>
                        <a:pt x="25883" y="2993"/>
                      </a:lnTo>
                      <a:lnTo>
                        <a:pt x="25820" y="2993"/>
                      </a:lnTo>
                      <a:lnTo>
                        <a:pt x="25736" y="3013"/>
                      </a:lnTo>
                      <a:lnTo>
                        <a:pt x="25631" y="2972"/>
                      </a:lnTo>
                      <a:lnTo>
                        <a:pt x="25548" y="2993"/>
                      </a:lnTo>
                      <a:lnTo>
                        <a:pt x="25443" y="2909"/>
                      </a:lnTo>
                      <a:lnTo>
                        <a:pt x="25359" y="2909"/>
                      </a:lnTo>
                      <a:lnTo>
                        <a:pt x="25297" y="2846"/>
                      </a:lnTo>
                      <a:lnTo>
                        <a:pt x="25129" y="2867"/>
                      </a:lnTo>
                      <a:lnTo>
                        <a:pt x="25025" y="2972"/>
                      </a:lnTo>
                      <a:lnTo>
                        <a:pt x="24941" y="2993"/>
                      </a:lnTo>
                      <a:lnTo>
                        <a:pt x="24774" y="3118"/>
                      </a:lnTo>
                      <a:lnTo>
                        <a:pt x="24774" y="3181"/>
                      </a:lnTo>
                      <a:lnTo>
                        <a:pt x="24878" y="3265"/>
                      </a:lnTo>
                      <a:lnTo>
                        <a:pt x="24941" y="3390"/>
                      </a:lnTo>
                      <a:lnTo>
                        <a:pt x="24941" y="3516"/>
                      </a:lnTo>
                      <a:lnTo>
                        <a:pt x="24983" y="3641"/>
                      </a:lnTo>
                      <a:lnTo>
                        <a:pt x="24941" y="3704"/>
                      </a:lnTo>
                      <a:lnTo>
                        <a:pt x="24941" y="3809"/>
                      </a:lnTo>
                      <a:lnTo>
                        <a:pt x="25025" y="3913"/>
                      </a:lnTo>
                      <a:lnTo>
                        <a:pt x="25025" y="3934"/>
                      </a:lnTo>
                      <a:lnTo>
                        <a:pt x="25004" y="3955"/>
                      </a:lnTo>
                      <a:cubicBezTo>
                        <a:pt x="24983" y="4018"/>
                        <a:pt x="24941" y="4081"/>
                        <a:pt x="24920" y="4143"/>
                      </a:cubicBezTo>
                      <a:lnTo>
                        <a:pt x="24899" y="4081"/>
                      </a:lnTo>
                      <a:lnTo>
                        <a:pt x="24920" y="4018"/>
                      </a:lnTo>
                      <a:lnTo>
                        <a:pt x="24920" y="3934"/>
                      </a:lnTo>
                      <a:lnTo>
                        <a:pt x="24815" y="3871"/>
                      </a:lnTo>
                      <a:lnTo>
                        <a:pt x="24774" y="3725"/>
                      </a:lnTo>
                      <a:lnTo>
                        <a:pt x="24795" y="3662"/>
                      </a:lnTo>
                      <a:lnTo>
                        <a:pt x="24711" y="3495"/>
                      </a:lnTo>
                      <a:lnTo>
                        <a:pt x="24606" y="3474"/>
                      </a:lnTo>
                      <a:lnTo>
                        <a:pt x="24564" y="3411"/>
                      </a:lnTo>
                      <a:lnTo>
                        <a:pt x="24502" y="3411"/>
                      </a:lnTo>
                      <a:lnTo>
                        <a:pt x="24481" y="3578"/>
                      </a:lnTo>
                      <a:lnTo>
                        <a:pt x="24418" y="3578"/>
                      </a:lnTo>
                      <a:lnTo>
                        <a:pt x="24292" y="3369"/>
                      </a:lnTo>
                      <a:lnTo>
                        <a:pt x="24209" y="3369"/>
                      </a:lnTo>
                      <a:lnTo>
                        <a:pt x="24146" y="3285"/>
                      </a:lnTo>
                      <a:lnTo>
                        <a:pt x="24062" y="3327"/>
                      </a:lnTo>
                      <a:lnTo>
                        <a:pt x="24083" y="3495"/>
                      </a:lnTo>
                      <a:lnTo>
                        <a:pt x="24041" y="3516"/>
                      </a:lnTo>
                      <a:lnTo>
                        <a:pt x="23958" y="3495"/>
                      </a:lnTo>
                      <a:lnTo>
                        <a:pt x="23895" y="3620"/>
                      </a:lnTo>
                      <a:lnTo>
                        <a:pt x="23895" y="3704"/>
                      </a:lnTo>
                      <a:lnTo>
                        <a:pt x="23832" y="3746"/>
                      </a:lnTo>
                      <a:lnTo>
                        <a:pt x="23748" y="4039"/>
                      </a:lnTo>
                      <a:lnTo>
                        <a:pt x="23748" y="4143"/>
                      </a:lnTo>
                      <a:lnTo>
                        <a:pt x="23686" y="4227"/>
                      </a:lnTo>
                      <a:lnTo>
                        <a:pt x="23686" y="4353"/>
                      </a:lnTo>
                      <a:lnTo>
                        <a:pt x="23665" y="4374"/>
                      </a:lnTo>
                      <a:lnTo>
                        <a:pt x="23665" y="4478"/>
                      </a:lnTo>
                      <a:lnTo>
                        <a:pt x="23581" y="4541"/>
                      </a:lnTo>
                      <a:lnTo>
                        <a:pt x="23581" y="4771"/>
                      </a:lnTo>
                      <a:lnTo>
                        <a:pt x="23518" y="4813"/>
                      </a:lnTo>
                      <a:lnTo>
                        <a:pt x="23455" y="4792"/>
                      </a:lnTo>
                      <a:lnTo>
                        <a:pt x="23372" y="4980"/>
                      </a:lnTo>
                      <a:lnTo>
                        <a:pt x="23414" y="5064"/>
                      </a:lnTo>
                      <a:lnTo>
                        <a:pt x="23372" y="5169"/>
                      </a:lnTo>
                      <a:lnTo>
                        <a:pt x="23372" y="5273"/>
                      </a:lnTo>
                      <a:lnTo>
                        <a:pt x="23309" y="5378"/>
                      </a:lnTo>
                      <a:lnTo>
                        <a:pt x="23351" y="5462"/>
                      </a:lnTo>
                      <a:lnTo>
                        <a:pt x="23330" y="5524"/>
                      </a:lnTo>
                      <a:lnTo>
                        <a:pt x="23204" y="5524"/>
                      </a:lnTo>
                      <a:lnTo>
                        <a:pt x="23246" y="5587"/>
                      </a:lnTo>
                      <a:lnTo>
                        <a:pt x="23351" y="5629"/>
                      </a:lnTo>
                      <a:lnTo>
                        <a:pt x="23351" y="5734"/>
                      </a:lnTo>
                      <a:lnTo>
                        <a:pt x="23267" y="5713"/>
                      </a:lnTo>
                      <a:lnTo>
                        <a:pt x="23204" y="5734"/>
                      </a:lnTo>
                      <a:lnTo>
                        <a:pt x="23121" y="5796"/>
                      </a:lnTo>
                      <a:lnTo>
                        <a:pt x="23037" y="5754"/>
                      </a:lnTo>
                      <a:lnTo>
                        <a:pt x="22995" y="5817"/>
                      </a:lnTo>
                      <a:lnTo>
                        <a:pt x="22995" y="5922"/>
                      </a:lnTo>
                      <a:lnTo>
                        <a:pt x="22932" y="5964"/>
                      </a:lnTo>
                      <a:lnTo>
                        <a:pt x="22849" y="5922"/>
                      </a:lnTo>
                      <a:lnTo>
                        <a:pt x="22849" y="5817"/>
                      </a:lnTo>
                      <a:lnTo>
                        <a:pt x="22890" y="5734"/>
                      </a:lnTo>
                      <a:lnTo>
                        <a:pt x="22828" y="5650"/>
                      </a:lnTo>
                      <a:lnTo>
                        <a:pt x="22828" y="5482"/>
                      </a:lnTo>
                      <a:lnTo>
                        <a:pt x="22911" y="5294"/>
                      </a:lnTo>
                      <a:lnTo>
                        <a:pt x="22932" y="5169"/>
                      </a:lnTo>
                      <a:lnTo>
                        <a:pt x="23016" y="5085"/>
                      </a:lnTo>
                      <a:lnTo>
                        <a:pt x="23016" y="4980"/>
                      </a:lnTo>
                      <a:lnTo>
                        <a:pt x="23037" y="4876"/>
                      </a:lnTo>
                      <a:lnTo>
                        <a:pt x="23100" y="4646"/>
                      </a:lnTo>
                      <a:lnTo>
                        <a:pt x="23225" y="4562"/>
                      </a:lnTo>
                      <a:lnTo>
                        <a:pt x="23225" y="4436"/>
                      </a:lnTo>
                      <a:lnTo>
                        <a:pt x="23100" y="4436"/>
                      </a:lnTo>
                      <a:lnTo>
                        <a:pt x="23100" y="4353"/>
                      </a:lnTo>
                      <a:lnTo>
                        <a:pt x="23163" y="4269"/>
                      </a:lnTo>
                      <a:lnTo>
                        <a:pt x="23163" y="4039"/>
                      </a:lnTo>
                      <a:lnTo>
                        <a:pt x="23121" y="3976"/>
                      </a:lnTo>
                      <a:lnTo>
                        <a:pt x="23058" y="3850"/>
                      </a:lnTo>
                      <a:lnTo>
                        <a:pt x="23100" y="3809"/>
                      </a:lnTo>
                      <a:lnTo>
                        <a:pt x="23100" y="3662"/>
                      </a:lnTo>
                      <a:lnTo>
                        <a:pt x="23016" y="3662"/>
                      </a:lnTo>
                      <a:lnTo>
                        <a:pt x="22911" y="3537"/>
                      </a:lnTo>
                      <a:lnTo>
                        <a:pt x="22744" y="3599"/>
                      </a:lnTo>
                      <a:lnTo>
                        <a:pt x="22723" y="3725"/>
                      </a:lnTo>
                      <a:lnTo>
                        <a:pt x="22828" y="3809"/>
                      </a:lnTo>
                      <a:lnTo>
                        <a:pt x="22828" y="3913"/>
                      </a:lnTo>
                      <a:lnTo>
                        <a:pt x="22890" y="3976"/>
                      </a:lnTo>
                      <a:lnTo>
                        <a:pt x="22890" y="4060"/>
                      </a:lnTo>
                      <a:lnTo>
                        <a:pt x="22807" y="4060"/>
                      </a:lnTo>
                      <a:lnTo>
                        <a:pt x="22786" y="3955"/>
                      </a:lnTo>
                      <a:lnTo>
                        <a:pt x="22702" y="3955"/>
                      </a:lnTo>
                      <a:lnTo>
                        <a:pt x="22639" y="4081"/>
                      </a:lnTo>
                      <a:lnTo>
                        <a:pt x="22702" y="4122"/>
                      </a:lnTo>
                      <a:lnTo>
                        <a:pt x="22723" y="4227"/>
                      </a:lnTo>
                      <a:lnTo>
                        <a:pt x="22786" y="4353"/>
                      </a:lnTo>
                      <a:lnTo>
                        <a:pt x="22723" y="4394"/>
                      </a:lnTo>
                      <a:lnTo>
                        <a:pt x="22702" y="4353"/>
                      </a:lnTo>
                      <a:lnTo>
                        <a:pt x="22639" y="4290"/>
                      </a:lnTo>
                      <a:lnTo>
                        <a:pt x="22618" y="4436"/>
                      </a:lnTo>
                      <a:lnTo>
                        <a:pt x="22514" y="4353"/>
                      </a:lnTo>
                      <a:lnTo>
                        <a:pt x="22514" y="4248"/>
                      </a:lnTo>
                      <a:lnTo>
                        <a:pt x="22430" y="4248"/>
                      </a:lnTo>
                      <a:lnTo>
                        <a:pt x="22388" y="4353"/>
                      </a:lnTo>
                      <a:lnTo>
                        <a:pt x="22326" y="4332"/>
                      </a:lnTo>
                      <a:lnTo>
                        <a:pt x="22326" y="4185"/>
                      </a:lnTo>
                      <a:lnTo>
                        <a:pt x="22409" y="4122"/>
                      </a:lnTo>
                      <a:lnTo>
                        <a:pt x="22388" y="4081"/>
                      </a:lnTo>
                      <a:lnTo>
                        <a:pt x="22221" y="4143"/>
                      </a:lnTo>
                      <a:lnTo>
                        <a:pt x="22095" y="4269"/>
                      </a:lnTo>
                      <a:lnTo>
                        <a:pt x="22012" y="4143"/>
                      </a:lnTo>
                      <a:lnTo>
                        <a:pt x="21949" y="4143"/>
                      </a:lnTo>
                      <a:lnTo>
                        <a:pt x="21865" y="4227"/>
                      </a:lnTo>
                      <a:lnTo>
                        <a:pt x="21740" y="4227"/>
                      </a:lnTo>
                      <a:lnTo>
                        <a:pt x="21698" y="4164"/>
                      </a:lnTo>
                      <a:lnTo>
                        <a:pt x="21572" y="4185"/>
                      </a:lnTo>
                      <a:lnTo>
                        <a:pt x="21530" y="4143"/>
                      </a:lnTo>
                      <a:lnTo>
                        <a:pt x="21635" y="4060"/>
                      </a:lnTo>
                      <a:lnTo>
                        <a:pt x="21782" y="4039"/>
                      </a:lnTo>
                      <a:lnTo>
                        <a:pt x="21865" y="4060"/>
                      </a:lnTo>
                      <a:lnTo>
                        <a:pt x="21991" y="4039"/>
                      </a:lnTo>
                      <a:lnTo>
                        <a:pt x="21991" y="3955"/>
                      </a:lnTo>
                      <a:lnTo>
                        <a:pt x="22074" y="3934"/>
                      </a:lnTo>
                      <a:lnTo>
                        <a:pt x="22158" y="3955"/>
                      </a:lnTo>
                      <a:lnTo>
                        <a:pt x="22263" y="3850"/>
                      </a:lnTo>
                      <a:lnTo>
                        <a:pt x="22263" y="3746"/>
                      </a:lnTo>
                      <a:lnTo>
                        <a:pt x="22284" y="3662"/>
                      </a:lnTo>
                      <a:lnTo>
                        <a:pt x="22200" y="3599"/>
                      </a:lnTo>
                      <a:lnTo>
                        <a:pt x="22095" y="3411"/>
                      </a:lnTo>
                      <a:lnTo>
                        <a:pt x="21970" y="3348"/>
                      </a:lnTo>
                      <a:lnTo>
                        <a:pt x="21949" y="3285"/>
                      </a:lnTo>
                      <a:lnTo>
                        <a:pt x="21761" y="3118"/>
                      </a:lnTo>
                      <a:lnTo>
                        <a:pt x="21740" y="3076"/>
                      </a:lnTo>
                      <a:lnTo>
                        <a:pt x="21635" y="3076"/>
                      </a:lnTo>
                      <a:lnTo>
                        <a:pt x="21489" y="3139"/>
                      </a:lnTo>
                      <a:lnTo>
                        <a:pt x="21426" y="3139"/>
                      </a:lnTo>
                      <a:lnTo>
                        <a:pt x="21238" y="3327"/>
                      </a:lnTo>
                      <a:lnTo>
                        <a:pt x="21279" y="3390"/>
                      </a:lnTo>
                      <a:lnTo>
                        <a:pt x="21279" y="3453"/>
                      </a:lnTo>
                      <a:lnTo>
                        <a:pt x="21217" y="3495"/>
                      </a:lnTo>
                      <a:lnTo>
                        <a:pt x="21133" y="3516"/>
                      </a:lnTo>
                      <a:lnTo>
                        <a:pt x="21133" y="3453"/>
                      </a:lnTo>
                      <a:lnTo>
                        <a:pt x="21049" y="3495"/>
                      </a:lnTo>
                      <a:lnTo>
                        <a:pt x="20966" y="3432"/>
                      </a:lnTo>
                      <a:lnTo>
                        <a:pt x="20861" y="3432"/>
                      </a:lnTo>
                      <a:lnTo>
                        <a:pt x="20819" y="3495"/>
                      </a:lnTo>
                      <a:lnTo>
                        <a:pt x="20714" y="3495"/>
                      </a:lnTo>
                      <a:lnTo>
                        <a:pt x="20652" y="3432"/>
                      </a:lnTo>
                      <a:lnTo>
                        <a:pt x="20714" y="3390"/>
                      </a:lnTo>
                      <a:lnTo>
                        <a:pt x="20861" y="3348"/>
                      </a:lnTo>
                      <a:lnTo>
                        <a:pt x="20924" y="3244"/>
                      </a:lnTo>
                      <a:lnTo>
                        <a:pt x="21028" y="3223"/>
                      </a:lnTo>
                      <a:lnTo>
                        <a:pt x="21112" y="3244"/>
                      </a:lnTo>
                      <a:lnTo>
                        <a:pt x="21175" y="3139"/>
                      </a:lnTo>
                      <a:lnTo>
                        <a:pt x="21175" y="3013"/>
                      </a:lnTo>
                      <a:lnTo>
                        <a:pt x="21238" y="2972"/>
                      </a:lnTo>
                      <a:lnTo>
                        <a:pt x="21321" y="2972"/>
                      </a:lnTo>
                      <a:lnTo>
                        <a:pt x="21384" y="2804"/>
                      </a:lnTo>
                      <a:lnTo>
                        <a:pt x="21384" y="2616"/>
                      </a:lnTo>
                      <a:lnTo>
                        <a:pt x="21426" y="2553"/>
                      </a:lnTo>
                      <a:lnTo>
                        <a:pt x="21384" y="2449"/>
                      </a:lnTo>
                      <a:lnTo>
                        <a:pt x="21279" y="2449"/>
                      </a:lnTo>
                      <a:lnTo>
                        <a:pt x="21112" y="2490"/>
                      </a:lnTo>
                      <a:lnTo>
                        <a:pt x="20903" y="2553"/>
                      </a:lnTo>
                      <a:lnTo>
                        <a:pt x="20694" y="2616"/>
                      </a:lnTo>
                      <a:lnTo>
                        <a:pt x="20547" y="2658"/>
                      </a:lnTo>
                      <a:cubicBezTo>
                        <a:pt x="20652" y="2616"/>
                        <a:pt x="20798" y="2574"/>
                        <a:pt x="20903" y="2511"/>
                      </a:cubicBezTo>
                      <a:cubicBezTo>
                        <a:pt x="20945" y="2511"/>
                        <a:pt x="21028" y="2490"/>
                        <a:pt x="21070" y="2490"/>
                      </a:cubicBezTo>
                      <a:cubicBezTo>
                        <a:pt x="21217" y="2469"/>
                        <a:pt x="21238" y="2344"/>
                        <a:pt x="21175" y="2239"/>
                      </a:cubicBezTo>
                      <a:lnTo>
                        <a:pt x="21238" y="2177"/>
                      </a:lnTo>
                      <a:lnTo>
                        <a:pt x="21217" y="2072"/>
                      </a:lnTo>
                      <a:lnTo>
                        <a:pt x="21217" y="1967"/>
                      </a:lnTo>
                      <a:lnTo>
                        <a:pt x="21154" y="1884"/>
                      </a:lnTo>
                      <a:lnTo>
                        <a:pt x="21217" y="1842"/>
                      </a:lnTo>
                      <a:lnTo>
                        <a:pt x="21217" y="1674"/>
                      </a:lnTo>
                      <a:lnTo>
                        <a:pt x="21133" y="1507"/>
                      </a:lnTo>
                      <a:lnTo>
                        <a:pt x="21175" y="1402"/>
                      </a:lnTo>
                      <a:lnTo>
                        <a:pt x="21154" y="1109"/>
                      </a:lnTo>
                      <a:lnTo>
                        <a:pt x="20945" y="879"/>
                      </a:lnTo>
                      <a:lnTo>
                        <a:pt x="20924" y="775"/>
                      </a:lnTo>
                      <a:lnTo>
                        <a:pt x="20840" y="733"/>
                      </a:lnTo>
                      <a:lnTo>
                        <a:pt x="20694" y="796"/>
                      </a:lnTo>
                      <a:lnTo>
                        <a:pt x="20526" y="775"/>
                      </a:lnTo>
                      <a:lnTo>
                        <a:pt x="20442" y="837"/>
                      </a:lnTo>
                      <a:lnTo>
                        <a:pt x="20442" y="984"/>
                      </a:lnTo>
                      <a:lnTo>
                        <a:pt x="20212" y="1109"/>
                      </a:lnTo>
                      <a:lnTo>
                        <a:pt x="20212" y="1047"/>
                      </a:lnTo>
                      <a:lnTo>
                        <a:pt x="20380" y="900"/>
                      </a:lnTo>
                      <a:lnTo>
                        <a:pt x="20422" y="754"/>
                      </a:lnTo>
                      <a:lnTo>
                        <a:pt x="20317" y="670"/>
                      </a:lnTo>
                      <a:lnTo>
                        <a:pt x="20212" y="712"/>
                      </a:lnTo>
                      <a:lnTo>
                        <a:pt x="20129" y="733"/>
                      </a:lnTo>
                      <a:lnTo>
                        <a:pt x="20212" y="670"/>
                      </a:lnTo>
                      <a:lnTo>
                        <a:pt x="20191" y="586"/>
                      </a:lnTo>
                      <a:lnTo>
                        <a:pt x="19898" y="419"/>
                      </a:lnTo>
                      <a:lnTo>
                        <a:pt x="19815" y="293"/>
                      </a:lnTo>
                      <a:lnTo>
                        <a:pt x="19752" y="252"/>
                      </a:lnTo>
                      <a:lnTo>
                        <a:pt x="19773" y="105"/>
                      </a:lnTo>
                      <a:lnTo>
                        <a:pt x="19459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sp>
            <p:nvSpPr>
              <p:cNvPr id="2807" name="Google Shape;2807;p59"/>
              <p:cNvSpPr/>
              <p:nvPr/>
            </p:nvSpPr>
            <p:spPr>
              <a:xfrm>
                <a:off x="2577325" y="2970225"/>
                <a:ext cx="32450" cy="13100"/>
              </a:xfrm>
              <a:custGeom>
                <a:avLst/>
                <a:gdLst/>
                <a:ahLst/>
                <a:cxnLst/>
                <a:rect l="l" t="t" r="r" b="b"/>
                <a:pathLst>
                  <a:path w="1298" h="524" extrusionOk="0">
                    <a:moveTo>
                      <a:pt x="503" y="0"/>
                    </a:moveTo>
                    <a:lnTo>
                      <a:pt x="293" y="42"/>
                    </a:lnTo>
                    <a:lnTo>
                      <a:pt x="168" y="21"/>
                    </a:lnTo>
                    <a:lnTo>
                      <a:pt x="63" y="42"/>
                    </a:lnTo>
                    <a:lnTo>
                      <a:pt x="1" y="147"/>
                    </a:lnTo>
                    <a:lnTo>
                      <a:pt x="105" y="230"/>
                    </a:lnTo>
                    <a:lnTo>
                      <a:pt x="189" y="209"/>
                    </a:lnTo>
                    <a:lnTo>
                      <a:pt x="252" y="230"/>
                    </a:lnTo>
                    <a:lnTo>
                      <a:pt x="314" y="377"/>
                    </a:lnTo>
                    <a:lnTo>
                      <a:pt x="398" y="439"/>
                    </a:lnTo>
                    <a:lnTo>
                      <a:pt x="524" y="439"/>
                    </a:lnTo>
                    <a:lnTo>
                      <a:pt x="607" y="523"/>
                    </a:lnTo>
                    <a:lnTo>
                      <a:pt x="775" y="523"/>
                    </a:lnTo>
                    <a:lnTo>
                      <a:pt x="775" y="377"/>
                    </a:lnTo>
                    <a:lnTo>
                      <a:pt x="879" y="377"/>
                    </a:lnTo>
                    <a:lnTo>
                      <a:pt x="900" y="439"/>
                    </a:lnTo>
                    <a:lnTo>
                      <a:pt x="984" y="439"/>
                    </a:lnTo>
                    <a:lnTo>
                      <a:pt x="1005" y="335"/>
                    </a:lnTo>
                    <a:lnTo>
                      <a:pt x="1089" y="377"/>
                    </a:lnTo>
                    <a:lnTo>
                      <a:pt x="1298" y="377"/>
                    </a:lnTo>
                    <a:lnTo>
                      <a:pt x="1298" y="335"/>
                    </a:lnTo>
                    <a:lnTo>
                      <a:pt x="1193" y="230"/>
                    </a:lnTo>
                    <a:lnTo>
                      <a:pt x="1047" y="209"/>
                    </a:lnTo>
                    <a:lnTo>
                      <a:pt x="942" y="21"/>
                    </a:lnTo>
                    <a:lnTo>
                      <a:pt x="50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08" name="Google Shape;2808;p59"/>
              <p:cNvSpPr/>
              <p:nvPr/>
            </p:nvSpPr>
            <p:spPr>
              <a:xfrm>
                <a:off x="2632250" y="2947725"/>
                <a:ext cx="41350" cy="29325"/>
              </a:xfrm>
              <a:custGeom>
                <a:avLst/>
                <a:gdLst/>
                <a:ahLst/>
                <a:cxnLst/>
                <a:rect l="l" t="t" r="r" b="b"/>
                <a:pathLst>
                  <a:path w="1654" h="1173" extrusionOk="0">
                    <a:moveTo>
                      <a:pt x="1089" y="0"/>
                    </a:moveTo>
                    <a:lnTo>
                      <a:pt x="1005" y="63"/>
                    </a:lnTo>
                    <a:lnTo>
                      <a:pt x="900" y="21"/>
                    </a:lnTo>
                    <a:lnTo>
                      <a:pt x="691" y="21"/>
                    </a:lnTo>
                    <a:lnTo>
                      <a:pt x="649" y="84"/>
                    </a:lnTo>
                    <a:lnTo>
                      <a:pt x="754" y="168"/>
                    </a:lnTo>
                    <a:lnTo>
                      <a:pt x="1068" y="272"/>
                    </a:lnTo>
                    <a:lnTo>
                      <a:pt x="1047" y="314"/>
                    </a:lnTo>
                    <a:lnTo>
                      <a:pt x="1109" y="398"/>
                    </a:lnTo>
                    <a:lnTo>
                      <a:pt x="1047" y="544"/>
                    </a:lnTo>
                    <a:lnTo>
                      <a:pt x="1109" y="649"/>
                    </a:lnTo>
                    <a:lnTo>
                      <a:pt x="1214" y="691"/>
                    </a:lnTo>
                    <a:lnTo>
                      <a:pt x="1340" y="795"/>
                    </a:lnTo>
                    <a:lnTo>
                      <a:pt x="1319" y="858"/>
                    </a:lnTo>
                    <a:lnTo>
                      <a:pt x="1068" y="858"/>
                    </a:lnTo>
                    <a:lnTo>
                      <a:pt x="1026" y="900"/>
                    </a:lnTo>
                    <a:lnTo>
                      <a:pt x="921" y="858"/>
                    </a:lnTo>
                    <a:lnTo>
                      <a:pt x="796" y="858"/>
                    </a:lnTo>
                    <a:lnTo>
                      <a:pt x="649" y="816"/>
                    </a:lnTo>
                    <a:lnTo>
                      <a:pt x="524" y="858"/>
                    </a:lnTo>
                    <a:lnTo>
                      <a:pt x="524" y="816"/>
                    </a:lnTo>
                    <a:lnTo>
                      <a:pt x="482" y="795"/>
                    </a:lnTo>
                    <a:lnTo>
                      <a:pt x="293" y="837"/>
                    </a:lnTo>
                    <a:lnTo>
                      <a:pt x="189" y="733"/>
                    </a:lnTo>
                    <a:lnTo>
                      <a:pt x="63" y="795"/>
                    </a:lnTo>
                    <a:lnTo>
                      <a:pt x="0" y="858"/>
                    </a:lnTo>
                    <a:lnTo>
                      <a:pt x="63" y="963"/>
                    </a:lnTo>
                    <a:lnTo>
                      <a:pt x="189" y="1005"/>
                    </a:lnTo>
                    <a:lnTo>
                      <a:pt x="314" y="1151"/>
                    </a:lnTo>
                    <a:lnTo>
                      <a:pt x="377" y="1172"/>
                    </a:lnTo>
                    <a:lnTo>
                      <a:pt x="377" y="1067"/>
                    </a:lnTo>
                    <a:lnTo>
                      <a:pt x="419" y="1026"/>
                    </a:lnTo>
                    <a:lnTo>
                      <a:pt x="691" y="1026"/>
                    </a:lnTo>
                    <a:lnTo>
                      <a:pt x="796" y="1067"/>
                    </a:lnTo>
                    <a:lnTo>
                      <a:pt x="1109" y="1067"/>
                    </a:lnTo>
                    <a:lnTo>
                      <a:pt x="1151" y="1047"/>
                    </a:lnTo>
                    <a:lnTo>
                      <a:pt x="1256" y="1109"/>
                    </a:lnTo>
                    <a:lnTo>
                      <a:pt x="1340" y="1109"/>
                    </a:lnTo>
                    <a:lnTo>
                      <a:pt x="1340" y="1047"/>
                    </a:lnTo>
                    <a:lnTo>
                      <a:pt x="1570" y="921"/>
                    </a:lnTo>
                    <a:lnTo>
                      <a:pt x="1570" y="837"/>
                    </a:lnTo>
                    <a:lnTo>
                      <a:pt x="1570" y="733"/>
                    </a:lnTo>
                    <a:lnTo>
                      <a:pt x="1528" y="607"/>
                    </a:lnTo>
                    <a:lnTo>
                      <a:pt x="1549" y="544"/>
                    </a:lnTo>
                    <a:lnTo>
                      <a:pt x="1633" y="502"/>
                    </a:lnTo>
                    <a:lnTo>
                      <a:pt x="1653" y="377"/>
                    </a:lnTo>
                    <a:lnTo>
                      <a:pt x="1612" y="293"/>
                    </a:lnTo>
                    <a:lnTo>
                      <a:pt x="1653" y="189"/>
                    </a:lnTo>
                    <a:lnTo>
                      <a:pt x="1633" y="126"/>
                    </a:lnTo>
                    <a:lnTo>
                      <a:pt x="1528" y="105"/>
                    </a:lnTo>
                    <a:lnTo>
                      <a:pt x="1423" y="126"/>
                    </a:lnTo>
                    <a:lnTo>
                      <a:pt x="1319" y="21"/>
                    </a:lnTo>
                    <a:lnTo>
                      <a:pt x="108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09" name="Google Shape;2809;p59"/>
              <p:cNvSpPr/>
              <p:nvPr/>
            </p:nvSpPr>
            <p:spPr>
              <a:xfrm>
                <a:off x="2485775" y="2895925"/>
                <a:ext cx="153825" cy="54950"/>
              </a:xfrm>
              <a:custGeom>
                <a:avLst/>
                <a:gdLst/>
                <a:ahLst/>
                <a:cxnLst/>
                <a:rect l="l" t="t" r="r" b="b"/>
                <a:pathLst>
                  <a:path w="6153" h="2198" extrusionOk="0">
                    <a:moveTo>
                      <a:pt x="1570" y="1"/>
                    </a:moveTo>
                    <a:lnTo>
                      <a:pt x="1445" y="106"/>
                    </a:lnTo>
                    <a:lnTo>
                      <a:pt x="1131" y="106"/>
                    </a:lnTo>
                    <a:lnTo>
                      <a:pt x="901" y="168"/>
                    </a:lnTo>
                    <a:lnTo>
                      <a:pt x="817" y="252"/>
                    </a:lnTo>
                    <a:lnTo>
                      <a:pt x="566" y="315"/>
                    </a:lnTo>
                    <a:lnTo>
                      <a:pt x="482" y="419"/>
                    </a:lnTo>
                    <a:lnTo>
                      <a:pt x="377" y="482"/>
                    </a:lnTo>
                    <a:lnTo>
                      <a:pt x="357" y="608"/>
                    </a:lnTo>
                    <a:lnTo>
                      <a:pt x="419" y="712"/>
                    </a:lnTo>
                    <a:lnTo>
                      <a:pt x="398" y="775"/>
                    </a:lnTo>
                    <a:lnTo>
                      <a:pt x="294" y="712"/>
                    </a:lnTo>
                    <a:lnTo>
                      <a:pt x="85" y="817"/>
                    </a:lnTo>
                    <a:lnTo>
                      <a:pt x="1" y="796"/>
                    </a:lnTo>
                    <a:lnTo>
                      <a:pt x="1" y="880"/>
                    </a:lnTo>
                    <a:lnTo>
                      <a:pt x="105" y="922"/>
                    </a:lnTo>
                    <a:lnTo>
                      <a:pt x="252" y="796"/>
                    </a:lnTo>
                    <a:lnTo>
                      <a:pt x="273" y="817"/>
                    </a:lnTo>
                    <a:lnTo>
                      <a:pt x="273" y="922"/>
                    </a:lnTo>
                    <a:lnTo>
                      <a:pt x="419" y="817"/>
                    </a:lnTo>
                    <a:lnTo>
                      <a:pt x="524" y="817"/>
                    </a:lnTo>
                    <a:lnTo>
                      <a:pt x="629" y="629"/>
                    </a:lnTo>
                    <a:lnTo>
                      <a:pt x="796" y="670"/>
                    </a:lnTo>
                    <a:lnTo>
                      <a:pt x="838" y="608"/>
                    </a:lnTo>
                    <a:lnTo>
                      <a:pt x="922" y="691"/>
                    </a:lnTo>
                    <a:lnTo>
                      <a:pt x="1026" y="670"/>
                    </a:lnTo>
                    <a:lnTo>
                      <a:pt x="1214" y="461"/>
                    </a:lnTo>
                    <a:lnTo>
                      <a:pt x="1319" y="419"/>
                    </a:lnTo>
                    <a:lnTo>
                      <a:pt x="1361" y="357"/>
                    </a:lnTo>
                    <a:lnTo>
                      <a:pt x="1528" y="378"/>
                    </a:lnTo>
                    <a:lnTo>
                      <a:pt x="1654" y="378"/>
                    </a:lnTo>
                    <a:lnTo>
                      <a:pt x="1884" y="398"/>
                    </a:lnTo>
                    <a:lnTo>
                      <a:pt x="1968" y="461"/>
                    </a:lnTo>
                    <a:lnTo>
                      <a:pt x="1884" y="503"/>
                    </a:lnTo>
                    <a:lnTo>
                      <a:pt x="1758" y="503"/>
                    </a:lnTo>
                    <a:lnTo>
                      <a:pt x="1675" y="566"/>
                    </a:lnTo>
                    <a:lnTo>
                      <a:pt x="1758" y="629"/>
                    </a:lnTo>
                    <a:lnTo>
                      <a:pt x="2093" y="691"/>
                    </a:lnTo>
                    <a:lnTo>
                      <a:pt x="2177" y="670"/>
                    </a:lnTo>
                    <a:lnTo>
                      <a:pt x="2282" y="670"/>
                    </a:lnTo>
                    <a:lnTo>
                      <a:pt x="2386" y="733"/>
                    </a:lnTo>
                    <a:lnTo>
                      <a:pt x="2554" y="775"/>
                    </a:lnTo>
                    <a:lnTo>
                      <a:pt x="2616" y="775"/>
                    </a:lnTo>
                    <a:lnTo>
                      <a:pt x="2658" y="691"/>
                    </a:lnTo>
                    <a:lnTo>
                      <a:pt x="2721" y="775"/>
                    </a:lnTo>
                    <a:lnTo>
                      <a:pt x="2763" y="817"/>
                    </a:lnTo>
                    <a:lnTo>
                      <a:pt x="2930" y="942"/>
                    </a:lnTo>
                    <a:lnTo>
                      <a:pt x="3077" y="984"/>
                    </a:lnTo>
                    <a:lnTo>
                      <a:pt x="3139" y="942"/>
                    </a:lnTo>
                    <a:lnTo>
                      <a:pt x="3244" y="1026"/>
                    </a:lnTo>
                    <a:lnTo>
                      <a:pt x="3349" y="1005"/>
                    </a:lnTo>
                    <a:lnTo>
                      <a:pt x="3432" y="1047"/>
                    </a:lnTo>
                    <a:lnTo>
                      <a:pt x="3600" y="1005"/>
                    </a:lnTo>
                    <a:lnTo>
                      <a:pt x="3663" y="1026"/>
                    </a:lnTo>
                    <a:lnTo>
                      <a:pt x="3746" y="1361"/>
                    </a:lnTo>
                    <a:lnTo>
                      <a:pt x="3955" y="1570"/>
                    </a:lnTo>
                    <a:lnTo>
                      <a:pt x="4039" y="1612"/>
                    </a:lnTo>
                    <a:lnTo>
                      <a:pt x="4081" y="1549"/>
                    </a:lnTo>
                    <a:lnTo>
                      <a:pt x="4227" y="1633"/>
                    </a:lnTo>
                    <a:lnTo>
                      <a:pt x="4437" y="1633"/>
                    </a:lnTo>
                    <a:lnTo>
                      <a:pt x="4458" y="1675"/>
                    </a:lnTo>
                    <a:lnTo>
                      <a:pt x="4541" y="1738"/>
                    </a:lnTo>
                    <a:lnTo>
                      <a:pt x="4541" y="1842"/>
                    </a:lnTo>
                    <a:lnTo>
                      <a:pt x="4374" y="1863"/>
                    </a:lnTo>
                    <a:lnTo>
                      <a:pt x="4186" y="2051"/>
                    </a:lnTo>
                    <a:lnTo>
                      <a:pt x="4186" y="2156"/>
                    </a:lnTo>
                    <a:lnTo>
                      <a:pt x="4374" y="2177"/>
                    </a:lnTo>
                    <a:lnTo>
                      <a:pt x="4541" y="2135"/>
                    </a:lnTo>
                    <a:lnTo>
                      <a:pt x="4604" y="2156"/>
                    </a:lnTo>
                    <a:lnTo>
                      <a:pt x="4897" y="2093"/>
                    </a:lnTo>
                    <a:lnTo>
                      <a:pt x="5064" y="2093"/>
                    </a:lnTo>
                    <a:lnTo>
                      <a:pt x="5274" y="2198"/>
                    </a:lnTo>
                    <a:lnTo>
                      <a:pt x="5546" y="2135"/>
                    </a:lnTo>
                    <a:lnTo>
                      <a:pt x="5587" y="2072"/>
                    </a:lnTo>
                    <a:lnTo>
                      <a:pt x="5650" y="2072"/>
                    </a:lnTo>
                    <a:lnTo>
                      <a:pt x="5734" y="2030"/>
                    </a:lnTo>
                    <a:lnTo>
                      <a:pt x="5943" y="2051"/>
                    </a:lnTo>
                    <a:lnTo>
                      <a:pt x="6069" y="1989"/>
                    </a:lnTo>
                    <a:lnTo>
                      <a:pt x="6152" y="1884"/>
                    </a:lnTo>
                    <a:lnTo>
                      <a:pt x="6111" y="1842"/>
                    </a:lnTo>
                    <a:lnTo>
                      <a:pt x="6006" y="1821"/>
                    </a:lnTo>
                    <a:lnTo>
                      <a:pt x="5922" y="1654"/>
                    </a:lnTo>
                    <a:lnTo>
                      <a:pt x="5692" y="1549"/>
                    </a:lnTo>
                    <a:lnTo>
                      <a:pt x="5378" y="1549"/>
                    </a:lnTo>
                    <a:lnTo>
                      <a:pt x="5295" y="1528"/>
                    </a:lnTo>
                    <a:lnTo>
                      <a:pt x="5336" y="1466"/>
                    </a:lnTo>
                    <a:lnTo>
                      <a:pt x="5399" y="1319"/>
                    </a:lnTo>
                    <a:lnTo>
                      <a:pt x="5315" y="1298"/>
                    </a:lnTo>
                    <a:lnTo>
                      <a:pt x="5232" y="1340"/>
                    </a:lnTo>
                    <a:lnTo>
                      <a:pt x="5127" y="1340"/>
                    </a:lnTo>
                    <a:lnTo>
                      <a:pt x="4918" y="1194"/>
                    </a:lnTo>
                    <a:lnTo>
                      <a:pt x="4855" y="1235"/>
                    </a:lnTo>
                    <a:lnTo>
                      <a:pt x="4771" y="1152"/>
                    </a:lnTo>
                    <a:lnTo>
                      <a:pt x="4604" y="1026"/>
                    </a:lnTo>
                    <a:lnTo>
                      <a:pt x="4541" y="1131"/>
                    </a:lnTo>
                    <a:lnTo>
                      <a:pt x="4479" y="1089"/>
                    </a:lnTo>
                    <a:lnTo>
                      <a:pt x="4499" y="1005"/>
                    </a:lnTo>
                    <a:lnTo>
                      <a:pt x="4437" y="984"/>
                    </a:lnTo>
                    <a:lnTo>
                      <a:pt x="4395" y="1047"/>
                    </a:lnTo>
                    <a:lnTo>
                      <a:pt x="4332" y="984"/>
                    </a:lnTo>
                    <a:lnTo>
                      <a:pt x="4123" y="922"/>
                    </a:lnTo>
                    <a:lnTo>
                      <a:pt x="3955" y="796"/>
                    </a:lnTo>
                    <a:lnTo>
                      <a:pt x="3830" y="712"/>
                    </a:lnTo>
                    <a:lnTo>
                      <a:pt x="3704" y="587"/>
                    </a:lnTo>
                    <a:lnTo>
                      <a:pt x="3349" y="587"/>
                    </a:lnTo>
                    <a:lnTo>
                      <a:pt x="3244" y="524"/>
                    </a:lnTo>
                    <a:lnTo>
                      <a:pt x="3202" y="398"/>
                    </a:lnTo>
                    <a:lnTo>
                      <a:pt x="3077" y="252"/>
                    </a:lnTo>
                    <a:lnTo>
                      <a:pt x="2972" y="273"/>
                    </a:lnTo>
                    <a:lnTo>
                      <a:pt x="2909" y="210"/>
                    </a:lnTo>
                    <a:lnTo>
                      <a:pt x="2491" y="147"/>
                    </a:lnTo>
                    <a:lnTo>
                      <a:pt x="2365" y="210"/>
                    </a:lnTo>
                    <a:lnTo>
                      <a:pt x="2177" y="168"/>
                    </a:lnTo>
                    <a:lnTo>
                      <a:pt x="2072" y="43"/>
                    </a:lnTo>
                    <a:lnTo>
                      <a:pt x="182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10" name="Google Shape;2810;p59"/>
              <p:cNvSpPr/>
              <p:nvPr/>
            </p:nvSpPr>
            <p:spPr>
              <a:xfrm>
                <a:off x="2901125" y="4083350"/>
                <a:ext cx="39250" cy="22525"/>
              </a:xfrm>
              <a:custGeom>
                <a:avLst/>
                <a:gdLst/>
                <a:ahLst/>
                <a:cxnLst/>
                <a:rect l="l" t="t" r="r" b="b"/>
                <a:pathLst>
                  <a:path w="1570" h="901" extrusionOk="0">
                    <a:moveTo>
                      <a:pt x="1025" y="0"/>
                    </a:moveTo>
                    <a:lnTo>
                      <a:pt x="984" y="84"/>
                    </a:lnTo>
                    <a:lnTo>
                      <a:pt x="921" y="105"/>
                    </a:lnTo>
                    <a:lnTo>
                      <a:pt x="942" y="189"/>
                    </a:lnTo>
                    <a:lnTo>
                      <a:pt x="921" y="252"/>
                    </a:lnTo>
                    <a:lnTo>
                      <a:pt x="691" y="314"/>
                    </a:lnTo>
                    <a:lnTo>
                      <a:pt x="733" y="273"/>
                    </a:lnTo>
                    <a:lnTo>
                      <a:pt x="774" y="126"/>
                    </a:lnTo>
                    <a:lnTo>
                      <a:pt x="733" y="63"/>
                    </a:lnTo>
                    <a:lnTo>
                      <a:pt x="649" y="84"/>
                    </a:lnTo>
                    <a:lnTo>
                      <a:pt x="607" y="168"/>
                    </a:lnTo>
                    <a:lnTo>
                      <a:pt x="544" y="168"/>
                    </a:lnTo>
                    <a:lnTo>
                      <a:pt x="461" y="84"/>
                    </a:lnTo>
                    <a:lnTo>
                      <a:pt x="377" y="84"/>
                    </a:lnTo>
                    <a:lnTo>
                      <a:pt x="377" y="252"/>
                    </a:lnTo>
                    <a:lnTo>
                      <a:pt x="272" y="210"/>
                    </a:lnTo>
                    <a:lnTo>
                      <a:pt x="168" y="105"/>
                    </a:lnTo>
                    <a:lnTo>
                      <a:pt x="105" y="168"/>
                    </a:lnTo>
                    <a:lnTo>
                      <a:pt x="230" y="356"/>
                    </a:lnTo>
                    <a:lnTo>
                      <a:pt x="377" y="377"/>
                    </a:lnTo>
                    <a:lnTo>
                      <a:pt x="377" y="419"/>
                    </a:lnTo>
                    <a:lnTo>
                      <a:pt x="230" y="419"/>
                    </a:lnTo>
                    <a:lnTo>
                      <a:pt x="168" y="482"/>
                    </a:lnTo>
                    <a:lnTo>
                      <a:pt x="189" y="565"/>
                    </a:lnTo>
                    <a:lnTo>
                      <a:pt x="84" y="670"/>
                    </a:lnTo>
                    <a:lnTo>
                      <a:pt x="0" y="670"/>
                    </a:lnTo>
                    <a:lnTo>
                      <a:pt x="0" y="712"/>
                    </a:lnTo>
                    <a:lnTo>
                      <a:pt x="126" y="796"/>
                    </a:lnTo>
                    <a:lnTo>
                      <a:pt x="189" y="712"/>
                    </a:lnTo>
                    <a:lnTo>
                      <a:pt x="293" y="796"/>
                    </a:lnTo>
                    <a:lnTo>
                      <a:pt x="377" y="691"/>
                    </a:lnTo>
                    <a:lnTo>
                      <a:pt x="230" y="628"/>
                    </a:lnTo>
                    <a:lnTo>
                      <a:pt x="335" y="586"/>
                    </a:lnTo>
                    <a:lnTo>
                      <a:pt x="523" y="607"/>
                    </a:lnTo>
                    <a:lnTo>
                      <a:pt x="649" y="565"/>
                    </a:lnTo>
                    <a:lnTo>
                      <a:pt x="649" y="461"/>
                    </a:lnTo>
                    <a:cubicBezTo>
                      <a:pt x="649" y="461"/>
                      <a:pt x="667" y="470"/>
                      <a:pt x="680" y="470"/>
                    </a:cubicBezTo>
                    <a:cubicBezTo>
                      <a:pt x="686" y="470"/>
                      <a:pt x="691" y="468"/>
                      <a:pt x="691" y="461"/>
                    </a:cubicBezTo>
                    <a:cubicBezTo>
                      <a:pt x="795" y="398"/>
                      <a:pt x="900" y="377"/>
                      <a:pt x="1005" y="314"/>
                    </a:cubicBezTo>
                    <a:lnTo>
                      <a:pt x="1046" y="398"/>
                    </a:lnTo>
                    <a:lnTo>
                      <a:pt x="1025" y="461"/>
                    </a:lnTo>
                    <a:lnTo>
                      <a:pt x="942" y="419"/>
                    </a:lnTo>
                    <a:lnTo>
                      <a:pt x="858" y="461"/>
                    </a:lnTo>
                    <a:lnTo>
                      <a:pt x="691" y="712"/>
                    </a:lnTo>
                    <a:lnTo>
                      <a:pt x="753" y="733"/>
                    </a:lnTo>
                    <a:lnTo>
                      <a:pt x="837" y="879"/>
                    </a:lnTo>
                    <a:lnTo>
                      <a:pt x="921" y="900"/>
                    </a:lnTo>
                    <a:lnTo>
                      <a:pt x="921" y="837"/>
                    </a:lnTo>
                    <a:lnTo>
                      <a:pt x="837" y="733"/>
                    </a:lnTo>
                    <a:lnTo>
                      <a:pt x="858" y="712"/>
                    </a:lnTo>
                    <a:lnTo>
                      <a:pt x="963" y="775"/>
                    </a:lnTo>
                    <a:lnTo>
                      <a:pt x="1025" y="733"/>
                    </a:lnTo>
                    <a:lnTo>
                      <a:pt x="963" y="691"/>
                    </a:lnTo>
                    <a:lnTo>
                      <a:pt x="963" y="607"/>
                    </a:lnTo>
                    <a:lnTo>
                      <a:pt x="1067" y="628"/>
                    </a:lnTo>
                    <a:lnTo>
                      <a:pt x="1172" y="607"/>
                    </a:lnTo>
                    <a:lnTo>
                      <a:pt x="1172" y="586"/>
                    </a:lnTo>
                    <a:lnTo>
                      <a:pt x="1088" y="586"/>
                    </a:lnTo>
                    <a:lnTo>
                      <a:pt x="1046" y="524"/>
                    </a:lnTo>
                    <a:lnTo>
                      <a:pt x="1088" y="503"/>
                    </a:lnTo>
                    <a:lnTo>
                      <a:pt x="1193" y="524"/>
                    </a:lnTo>
                    <a:lnTo>
                      <a:pt x="1339" y="503"/>
                    </a:lnTo>
                    <a:lnTo>
                      <a:pt x="1444" y="419"/>
                    </a:lnTo>
                    <a:lnTo>
                      <a:pt x="1549" y="398"/>
                    </a:lnTo>
                    <a:lnTo>
                      <a:pt x="1507" y="314"/>
                    </a:lnTo>
                    <a:lnTo>
                      <a:pt x="1465" y="293"/>
                    </a:lnTo>
                    <a:lnTo>
                      <a:pt x="1444" y="273"/>
                    </a:lnTo>
                    <a:lnTo>
                      <a:pt x="1486" y="210"/>
                    </a:lnTo>
                    <a:lnTo>
                      <a:pt x="1569" y="189"/>
                    </a:lnTo>
                    <a:lnTo>
                      <a:pt x="1528" y="126"/>
                    </a:lnTo>
                    <a:lnTo>
                      <a:pt x="1381" y="105"/>
                    </a:lnTo>
                    <a:lnTo>
                      <a:pt x="1318" y="126"/>
                    </a:lnTo>
                    <a:lnTo>
                      <a:pt x="1339" y="189"/>
                    </a:lnTo>
                    <a:lnTo>
                      <a:pt x="1256" y="210"/>
                    </a:lnTo>
                    <a:lnTo>
                      <a:pt x="1172" y="105"/>
                    </a:lnTo>
                    <a:lnTo>
                      <a:pt x="1172" y="42"/>
                    </a:lnTo>
                    <a:lnTo>
                      <a:pt x="102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11" name="Google Shape;2811;p59"/>
              <p:cNvSpPr/>
              <p:nvPr/>
            </p:nvSpPr>
            <p:spPr>
              <a:xfrm>
                <a:off x="2506700" y="3102550"/>
                <a:ext cx="80075" cy="36650"/>
              </a:xfrm>
              <a:custGeom>
                <a:avLst/>
                <a:gdLst/>
                <a:ahLst/>
                <a:cxnLst/>
                <a:rect l="l" t="t" r="r" b="b"/>
                <a:pathLst>
                  <a:path w="3203" h="1466" extrusionOk="0">
                    <a:moveTo>
                      <a:pt x="2072" y="1"/>
                    </a:moveTo>
                    <a:lnTo>
                      <a:pt x="2030" y="43"/>
                    </a:lnTo>
                    <a:lnTo>
                      <a:pt x="1863" y="147"/>
                    </a:lnTo>
                    <a:lnTo>
                      <a:pt x="1675" y="189"/>
                    </a:lnTo>
                    <a:lnTo>
                      <a:pt x="1319" y="377"/>
                    </a:lnTo>
                    <a:lnTo>
                      <a:pt x="1214" y="461"/>
                    </a:lnTo>
                    <a:lnTo>
                      <a:pt x="1131" y="482"/>
                    </a:lnTo>
                    <a:lnTo>
                      <a:pt x="921" y="482"/>
                    </a:lnTo>
                    <a:lnTo>
                      <a:pt x="733" y="315"/>
                    </a:lnTo>
                    <a:lnTo>
                      <a:pt x="608" y="273"/>
                    </a:lnTo>
                    <a:lnTo>
                      <a:pt x="566" y="294"/>
                    </a:lnTo>
                    <a:lnTo>
                      <a:pt x="629" y="356"/>
                    </a:lnTo>
                    <a:lnTo>
                      <a:pt x="629" y="398"/>
                    </a:lnTo>
                    <a:lnTo>
                      <a:pt x="566" y="419"/>
                    </a:lnTo>
                    <a:lnTo>
                      <a:pt x="461" y="377"/>
                    </a:lnTo>
                    <a:lnTo>
                      <a:pt x="419" y="315"/>
                    </a:lnTo>
                    <a:lnTo>
                      <a:pt x="461" y="294"/>
                    </a:lnTo>
                    <a:lnTo>
                      <a:pt x="482" y="294"/>
                    </a:lnTo>
                    <a:lnTo>
                      <a:pt x="461" y="252"/>
                    </a:lnTo>
                    <a:lnTo>
                      <a:pt x="398" y="252"/>
                    </a:lnTo>
                    <a:lnTo>
                      <a:pt x="315" y="210"/>
                    </a:lnTo>
                    <a:lnTo>
                      <a:pt x="273" y="168"/>
                    </a:lnTo>
                    <a:lnTo>
                      <a:pt x="252" y="84"/>
                    </a:lnTo>
                    <a:lnTo>
                      <a:pt x="147" y="84"/>
                    </a:lnTo>
                    <a:lnTo>
                      <a:pt x="85" y="147"/>
                    </a:lnTo>
                    <a:lnTo>
                      <a:pt x="85" y="252"/>
                    </a:lnTo>
                    <a:lnTo>
                      <a:pt x="43" y="315"/>
                    </a:lnTo>
                    <a:lnTo>
                      <a:pt x="1" y="398"/>
                    </a:lnTo>
                    <a:lnTo>
                      <a:pt x="85" y="419"/>
                    </a:lnTo>
                    <a:lnTo>
                      <a:pt x="147" y="524"/>
                    </a:lnTo>
                    <a:lnTo>
                      <a:pt x="64" y="587"/>
                    </a:lnTo>
                    <a:lnTo>
                      <a:pt x="43" y="691"/>
                    </a:lnTo>
                    <a:lnTo>
                      <a:pt x="43" y="733"/>
                    </a:lnTo>
                    <a:lnTo>
                      <a:pt x="64" y="796"/>
                    </a:lnTo>
                    <a:lnTo>
                      <a:pt x="168" y="796"/>
                    </a:lnTo>
                    <a:lnTo>
                      <a:pt x="252" y="817"/>
                    </a:lnTo>
                    <a:lnTo>
                      <a:pt x="357" y="796"/>
                    </a:lnTo>
                    <a:lnTo>
                      <a:pt x="398" y="733"/>
                    </a:lnTo>
                    <a:lnTo>
                      <a:pt x="461" y="796"/>
                    </a:lnTo>
                    <a:lnTo>
                      <a:pt x="461" y="838"/>
                    </a:lnTo>
                    <a:lnTo>
                      <a:pt x="524" y="880"/>
                    </a:lnTo>
                    <a:lnTo>
                      <a:pt x="733" y="900"/>
                    </a:lnTo>
                    <a:lnTo>
                      <a:pt x="775" y="1026"/>
                    </a:lnTo>
                    <a:lnTo>
                      <a:pt x="817" y="1193"/>
                    </a:lnTo>
                    <a:lnTo>
                      <a:pt x="921" y="1235"/>
                    </a:lnTo>
                    <a:lnTo>
                      <a:pt x="1026" y="1235"/>
                    </a:lnTo>
                    <a:lnTo>
                      <a:pt x="1047" y="1152"/>
                    </a:lnTo>
                    <a:lnTo>
                      <a:pt x="1005" y="1131"/>
                    </a:lnTo>
                    <a:lnTo>
                      <a:pt x="1047" y="1047"/>
                    </a:lnTo>
                    <a:lnTo>
                      <a:pt x="1131" y="1089"/>
                    </a:lnTo>
                    <a:lnTo>
                      <a:pt x="1152" y="1131"/>
                    </a:lnTo>
                    <a:lnTo>
                      <a:pt x="1131" y="1193"/>
                    </a:lnTo>
                    <a:lnTo>
                      <a:pt x="1152" y="1319"/>
                    </a:lnTo>
                    <a:lnTo>
                      <a:pt x="1152" y="1403"/>
                    </a:lnTo>
                    <a:lnTo>
                      <a:pt x="1193" y="1444"/>
                    </a:lnTo>
                    <a:lnTo>
                      <a:pt x="1340" y="1465"/>
                    </a:lnTo>
                    <a:lnTo>
                      <a:pt x="1424" y="1361"/>
                    </a:lnTo>
                    <a:lnTo>
                      <a:pt x="1507" y="1298"/>
                    </a:lnTo>
                    <a:lnTo>
                      <a:pt x="1612" y="1319"/>
                    </a:lnTo>
                    <a:lnTo>
                      <a:pt x="1654" y="1298"/>
                    </a:lnTo>
                    <a:lnTo>
                      <a:pt x="1654" y="1152"/>
                    </a:lnTo>
                    <a:lnTo>
                      <a:pt x="1570" y="1089"/>
                    </a:lnTo>
                    <a:lnTo>
                      <a:pt x="1465" y="1026"/>
                    </a:lnTo>
                    <a:lnTo>
                      <a:pt x="1445" y="921"/>
                    </a:lnTo>
                    <a:lnTo>
                      <a:pt x="1445" y="880"/>
                    </a:lnTo>
                    <a:lnTo>
                      <a:pt x="1549" y="817"/>
                    </a:lnTo>
                    <a:lnTo>
                      <a:pt x="1737" y="775"/>
                    </a:lnTo>
                    <a:lnTo>
                      <a:pt x="1884" y="628"/>
                    </a:lnTo>
                    <a:lnTo>
                      <a:pt x="1884" y="587"/>
                    </a:lnTo>
                    <a:lnTo>
                      <a:pt x="1863" y="566"/>
                    </a:lnTo>
                    <a:lnTo>
                      <a:pt x="1863" y="419"/>
                    </a:lnTo>
                    <a:lnTo>
                      <a:pt x="2051" y="356"/>
                    </a:lnTo>
                    <a:lnTo>
                      <a:pt x="2177" y="315"/>
                    </a:lnTo>
                    <a:lnTo>
                      <a:pt x="2261" y="377"/>
                    </a:lnTo>
                    <a:lnTo>
                      <a:pt x="2365" y="482"/>
                    </a:lnTo>
                    <a:lnTo>
                      <a:pt x="2449" y="482"/>
                    </a:lnTo>
                    <a:lnTo>
                      <a:pt x="2553" y="608"/>
                    </a:lnTo>
                    <a:lnTo>
                      <a:pt x="2574" y="712"/>
                    </a:lnTo>
                    <a:lnTo>
                      <a:pt x="2616" y="775"/>
                    </a:lnTo>
                    <a:lnTo>
                      <a:pt x="2679" y="733"/>
                    </a:lnTo>
                    <a:lnTo>
                      <a:pt x="2763" y="670"/>
                    </a:lnTo>
                    <a:lnTo>
                      <a:pt x="2805" y="670"/>
                    </a:lnTo>
                    <a:lnTo>
                      <a:pt x="2826" y="733"/>
                    </a:lnTo>
                    <a:lnTo>
                      <a:pt x="2784" y="796"/>
                    </a:lnTo>
                    <a:lnTo>
                      <a:pt x="2721" y="796"/>
                    </a:lnTo>
                    <a:lnTo>
                      <a:pt x="2616" y="942"/>
                    </a:lnTo>
                    <a:lnTo>
                      <a:pt x="2595" y="984"/>
                    </a:lnTo>
                    <a:lnTo>
                      <a:pt x="2616" y="1131"/>
                    </a:lnTo>
                    <a:lnTo>
                      <a:pt x="2763" y="1319"/>
                    </a:lnTo>
                    <a:lnTo>
                      <a:pt x="2888" y="1424"/>
                    </a:lnTo>
                    <a:lnTo>
                      <a:pt x="2972" y="1235"/>
                    </a:lnTo>
                    <a:lnTo>
                      <a:pt x="3014" y="1235"/>
                    </a:lnTo>
                    <a:lnTo>
                      <a:pt x="3098" y="1193"/>
                    </a:lnTo>
                    <a:lnTo>
                      <a:pt x="3118" y="1047"/>
                    </a:lnTo>
                    <a:lnTo>
                      <a:pt x="3202" y="900"/>
                    </a:lnTo>
                    <a:lnTo>
                      <a:pt x="3139" y="733"/>
                    </a:lnTo>
                    <a:lnTo>
                      <a:pt x="3139" y="691"/>
                    </a:lnTo>
                    <a:lnTo>
                      <a:pt x="3181" y="587"/>
                    </a:lnTo>
                    <a:lnTo>
                      <a:pt x="3118" y="524"/>
                    </a:lnTo>
                    <a:lnTo>
                      <a:pt x="3035" y="482"/>
                    </a:lnTo>
                    <a:lnTo>
                      <a:pt x="3014" y="419"/>
                    </a:lnTo>
                    <a:lnTo>
                      <a:pt x="2909" y="294"/>
                    </a:lnTo>
                    <a:lnTo>
                      <a:pt x="2679" y="168"/>
                    </a:lnTo>
                    <a:lnTo>
                      <a:pt x="2512" y="147"/>
                    </a:lnTo>
                    <a:lnTo>
                      <a:pt x="2281" y="147"/>
                    </a:lnTo>
                    <a:lnTo>
                      <a:pt x="2198" y="105"/>
                    </a:lnTo>
                    <a:lnTo>
                      <a:pt x="2156" y="63"/>
                    </a:lnTo>
                    <a:lnTo>
                      <a:pt x="207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12" name="Google Shape;2812;p59"/>
              <p:cNvSpPr/>
              <p:nvPr/>
            </p:nvSpPr>
            <p:spPr>
              <a:xfrm>
                <a:off x="2464350" y="3080075"/>
                <a:ext cx="48650" cy="45525"/>
              </a:xfrm>
              <a:custGeom>
                <a:avLst/>
                <a:gdLst/>
                <a:ahLst/>
                <a:cxnLst/>
                <a:rect l="l" t="t" r="r" b="b"/>
                <a:pathLst>
                  <a:path w="1946" h="1821" extrusionOk="0">
                    <a:moveTo>
                      <a:pt x="293" y="0"/>
                    </a:moveTo>
                    <a:lnTo>
                      <a:pt x="105" y="21"/>
                    </a:lnTo>
                    <a:lnTo>
                      <a:pt x="105" y="42"/>
                    </a:lnTo>
                    <a:lnTo>
                      <a:pt x="63" y="63"/>
                    </a:lnTo>
                    <a:lnTo>
                      <a:pt x="84" y="63"/>
                    </a:lnTo>
                    <a:lnTo>
                      <a:pt x="63" y="209"/>
                    </a:lnTo>
                    <a:lnTo>
                      <a:pt x="0" y="230"/>
                    </a:lnTo>
                    <a:lnTo>
                      <a:pt x="63" y="251"/>
                    </a:lnTo>
                    <a:lnTo>
                      <a:pt x="126" y="272"/>
                    </a:lnTo>
                    <a:lnTo>
                      <a:pt x="167" y="377"/>
                    </a:lnTo>
                    <a:lnTo>
                      <a:pt x="63" y="460"/>
                    </a:lnTo>
                    <a:lnTo>
                      <a:pt x="0" y="586"/>
                    </a:lnTo>
                    <a:lnTo>
                      <a:pt x="21" y="690"/>
                    </a:lnTo>
                    <a:lnTo>
                      <a:pt x="188" y="837"/>
                    </a:lnTo>
                    <a:lnTo>
                      <a:pt x="335" y="837"/>
                    </a:lnTo>
                    <a:lnTo>
                      <a:pt x="418" y="879"/>
                    </a:lnTo>
                    <a:lnTo>
                      <a:pt x="481" y="983"/>
                    </a:lnTo>
                    <a:lnTo>
                      <a:pt x="523" y="983"/>
                    </a:lnTo>
                    <a:lnTo>
                      <a:pt x="607" y="879"/>
                    </a:lnTo>
                    <a:lnTo>
                      <a:pt x="586" y="774"/>
                    </a:lnTo>
                    <a:lnTo>
                      <a:pt x="418" y="670"/>
                    </a:lnTo>
                    <a:lnTo>
                      <a:pt x="377" y="586"/>
                    </a:lnTo>
                    <a:lnTo>
                      <a:pt x="418" y="565"/>
                    </a:lnTo>
                    <a:lnTo>
                      <a:pt x="523" y="649"/>
                    </a:lnTo>
                    <a:lnTo>
                      <a:pt x="628" y="690"/>
                    </a:lnTo>
                    <a:lnTo>
                      <a:pt x="649" y="774"/>
                    </a:lnTo>
                    <a:lnTo>
                      <a:pt x="753" y="858"/>
                    </a:lnTo>
                    <a:lnTo>
                      <a:pt x="795" y="983"/>
                    </a:lnTo>
                    <a:lnTo>
                      <a:pt x="921" y="1067"/>
                    </a:lnTo>
                    <a:lnTo>
                      <a:pt x="1025" y="1151"/>
                    </a:lnTo>
                    <a:lnTo>
                      <a:pt x="1109" y="1193"/>
                    </a:lnTo>
                    <a:lnTo>
                      <a:pt x="1234" y="1318"/>
                    </a:lnTo>
                    <a:lnTo>
                      <a:pt x="1255" y="1402"/>
                    </a:lnTo>
                    <a:lnTo>
                      <a:pt x="1172" y="1486"/>
                    </a:lnTo>
                    <a:lnTo>
                      <a:pt x="1172" y="1569"/>
                    </a:lnTo>
                    <a:lnTo>
                      <a:pt x="1234" y="1632"/>
                    </a:lnTo>
                    <a:lnTo>
                      <a:pt x="1360" y="1695"/>
                    </a:lnTo>
                    <a:lnTo>
                      <a:pt x="1444" y="1737"/>
                    </a:lnTo>
                    <a:lnTo>
                      <a:pt x="1486" y="1716"/>
                    </a:lnTo>
                    <a:lnTo>
                      <a:pt x="1527" y="1632"/>
                    </a:lnTo>
                    <a:lnTo>
                      <a:pt x="1465" y="1569"/>
                    </a:lnTo>
                    <a:lnTo>
                      <a:pt x="1360" y="1507"/>
                    </a:lnTo>
                    <a:lnTo>
                      <a:pt x="1360" y="1486"/>
                    </a:lnTo>
                    <a:lnTo>
                      <a:pt x="1381" y="1465"/>
                    </a:lnTo>
                    <a:lnTo>
                      <a:pt x="1465" y="1507"/>
                    </a:lnTo>
                    <a:lnTo>
                      <a:pt x="1548" y="1632"/>
                    </a:lnTo>
                    <a:lnTo>
                      <a:pt x="1548" y="1737"/>
                    </a:lnTo>
                    <a:lnTo>
                      <a:pt x="1590" y="1737"/>
                    </a:lnTo>
                    <a:lnTo>
                      <a:pt x="1632" y="1779"/>
                    </a:lnTo>
                    <a:lnTo>
                      <a:pt x="1674" y="1820"/>
                    </a:lnTo>
                    <a:lnTo>
                      <a:pt x="1737" y="1820"/>
                    </a:lnTo>
                    <a:lnTo>
                      <a:pt x="1758" y="1779"/>
                    </a:lnTo>
                    <a:lnTo>
                      <a:pt x="1758" y="1695"/>
                    </a:lnTo>
                    <a:lnTo>
                      <a:pt x="1737" y="1632"/>
                    </a:lnTo>
                    <a:lnTo>
                      <a:pt x="1737" y="1590"/>
                    </a:lnTo>
                    <a:lnTo>
                      <a:pt x="1758" y="1486"/>
                    </a:lnTo>
                    <a:lnTo>
                      <a:pt x="1841" y="1423"/>
                    </a:lnTo>
                    <a:lnTo>
                      <a:pt x="1779" y="1318"/>
                    </a:lnTo>
                    <a:lnTo>
                      <a:pt x="1695" y="1297"/>
                    </a:lnTo>
                    <a:lnTo>
                      <a:pt x="1737" y="1214"/>
                    </a:lnTo>
                    <a:lnTo>
                      <a:pt x="1779" y="1151"/>
                    </a:lnTo>
                    <a:lnTo>
                      <a:pt x="1779" y="1046"/>
                    </a:lnTo>
                    <a:lnTo>
                      <a:pt x="1841" y="983"/>
                    </a:lnTo>
                    <a:lnTo>
                      <a:pt x="1946" y="983"/>
                    </a:lnTo>
                    <a:lnTo>
                      <a:pt x="1946" y="962"/>
                    </a:lnTo>
                    <a:lnTo>
                      <a:pt x="1862" y="900"/>
                    </a:lnTo>
                    <a:lnTo>
                      <a:pt x="1758" y="879"/>
                    </a:lnTo>
                    <a:lnTo>
                      <a:pt x="1695" y="795"/>
                    </a:lnTo>
                    <a:lnTo>
                      <a:pt x="1653" y="732"/>
                    </a:lnTo>
                    <a:lnTo>
                      <a:pt x="1548" y="586"/>
                    </a:lnTo>
                    <a:lnTo>
                      <a:pt x="1465" y="481"/>
                    </a:lnTo>
                    <a:lnTo>
                      <a:pt x="1465" y="356"/>
                    </a:lnTo>
                    <a:lnTo>
                      <a:pt x="1423" y="251"/>
                    </a:lnTo>
                    <a:lnTo>
                      <a:pt x="1360" y="272"/>
                    </a:lnTo>
                    <a:lnTo>
                      <a:pt x="1339" y="335"/>
                    </a:lnTo>
                    <a:lnTo>
                      <a:pt x="1234" y="335"/>
                    </a:lnTo>
                    <a:lnTo>
                      <a:pt x="1255" y="272"/>
                    </a:lnTo>
                    <a:lnTo>
                      <a:pt x="1172" y="272"/>
                    </a:lnTo>
                    <a:lnTo>
                      <a:pt x="1130" y="314"/>
                    </a:lnTo>
                    <a:lnTo>
                      <a:pt x="1025" y="209"/>
                    </a:lnTo>
                    <a:lnTo>
                      <a:pt x="1025" y="146"/>
                    </a:lnTo>
                    <a:lnTo>
                      <a:pt x="942" y="126"/>
                    </a:lnTo>
                    <a:lnTo>
                      <a:pt x="858" y="42"/>
                    </a:lnTo>
                    <a:lnTo>
                      <a:pt x="711" y="42"/>
                    </a:lnTo>
                    <a:lnTo>
                      <a:pt x="607" y="6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13" name="Google Shape;2813;p59"/>
              <p:cNvSpPr/>
              <p:nvPr/>
            </p:nvSpPr>
            <p:spPr>
              <a:xfrm>
                <a:off x="2438700" y="3020425"/>
                <a:ext cx="67500" cy="66975"/>
              </a:xfrm>
              <a:custGeom>
                <a:avLst/>
                <a:gdLst/>
                <a:ahLst/>
                <a:cxnLst/>
                <a:rect l="l" t="t" r="r" b="b"/>
                <a:pathLst>
                  <a:path w="2700" h="2679" extrusionOk="0">
                    <a:moveTo>
                      <a:pt x="2470" y="1"/>
                    </a:moveTo>
                    <a:lnTo>
                      <a:pt x="2407" y="22"/>
                    </a:lnTo>
                    <a:lnTo>
                      <a:pt x="2386" y="105"/>
                    </a:lnTo>
                    <a:lnTo>
                      <a:pt x="2302" y="126"/>
                    </a:lnTo>
                    <a:lnTo>
                      <a:pt x="2198" y="210"/>
                    </a:lnTo>
                    <a:lnTo>
                      <a:pt x="2093" y="210"/>
                    </a:lnTo>
                    <a:lnTo>
                      <a:pt x="2072" y="294"/>
                    </a:lnTo>
                    <a:lnTo>
                      <a:pt x="1988" y="252"/>
                    </a:lnTo>
                    <a:lnTo>
                      <a:pt x="1884" y="294"/>
                    </a:lnTo>
                    <a:lnTo>
                      <a:pt x="1863" y="231"/>
                    </a:lnTo>
                    <a:lnTo>
                      <a:pt x="1779" y="189"/>
                    </a:lnTo>
                    <a:lnTo>
                      <a:pt x="1737" y="189"/>
                    </a:lnTo>
                    <a:lnTo>
                      <a:pt x="1696" y="294"/>
                    </a:lnTo>
                    <a:lnTo>
                      <a:pt x="1591" y="294"/>
                    </a:lnTo>
                    <a:lnTo>
                      <a:pt x="1528" y="419"/>
                    </a:lnTo>
                    <a:lnTo>
                      <a:pt x="1528" y="461"/>
                    </a:lnTo>
                    <a:lnTo>
                      <a:pt x="1465" y="503"/>
                    </a:lnTo>
                    <a:lnTo>
                      <a:pt x="1361" y="587"/>
                    </a:lnTo>
                    <a:lnTo>
                      <a:pt x="1235" y="649"/>
                    </a:lnTo>
                    <a:lnTo>
                      <a:pt x="1214" y="691"/>
                    </a:lnTo>
                    <a:lnTo>
                      <a:pt x="1131" y="670"/>
                    </a:lnTo>
                    <a:lnTo>
                      <a:pt x="1068" y="691"/>
                    </a:lnTo>
                    <a:lnTo>
                      <a:pt x="1005" y="649"/>
                    </a:lnTo>
                    <a:lnTo>
                      <a:pt x="859" y="628"/>
                    </a:lnTo>
                    <a:lnTo>
                      <a:pt x="691" y="733"/>
                    </a:lnTo>
                    <a:lnTo>
                      <a:pt x="503" y="754"/>
                    </a:lnTo>
                    <a:lnTo>
                      <a:pt x="503" y="859"/>
                    </a:lnTo>
                    <a:lnTo>
                      <a:pt x="503" y="942"/>
                    </a:lnTo>
                    <a:lnTo>
                      <a:pt x="482" y="1089"/>
                    </a:lnTo>
                    <a:lnTo>
                      <a:pt x="419" y="1172"/>
                    </a:lnTo>
                    <a:lnTo>
                      <a:pt x="294" y="1172"/>
                    </a:lnTo>
                    <a:lnTo>
                      <a:pt x="189" y="1193"/>
                    </a:lnTo>
                    <a:lnTo>
                      <a:pt x="189" y="1256"/>
                    </a:lnTo>
                    <a:lnTo>
                      <a:pt x="126" y="1256"/>
                    </a:lnTo>
                    <a:lnTo>
                      <a:pt x="22" y="1214"/>
                    </a:lnTo>
                    <a:lnTo>
                      <a:pt x="1" y="1256"/>
                    </a:lnTo>
                    <a:lnTo>
                      <a:pt x="210" y="1507"/>
                    </a:lnTo>
                    <a:lnTo>
                      <a:pt x="315" y="1591"/>
                    </a:lnTo>
                    <a:lnTo>
                      <a:pt x="315" y="1675"/>
                    </a:lnTo>
                    <a:lnTo>
                      <a:pt x="482" y="1821"/>
                    </a:lnTo>
                    <a:lnTo>
                      <a:pt x="628" y="2030"/>
                    </a:lnTo>
                    <a:lnTo>
                      <a:pt x="900" y="2323"/>
                    </a:lnTo>
                    <a:lnTo>
                      <a:pt x="963" y="2323"/>
                    </a:lnTo>
                    <a:lnTo>
                      <a:pt x="1026" y="2344"/>
                    </a:lnTo>
                    <a:lnTo>
                      <a:pt x="1068" y="2323"/>
                    </a:lnTo>
                    <a:lnTo>
                      <a:pt x="1068" y="2407"/>
                    </a:lnTo>
                    <a:lnTo>
                      <a:pt x="1131" y="2407"/>
                    </a:lnTo>
                    <a:lnTo>
                      <a:pt x="1319" y="2386"/>
                    </a:lnTo>
                    <a:lnTo>
                      <a:pt x="1633" y="2449"/>
                    </a:lnTo>
                    <a:lnTo>
                      <a:pt x="1737" y="2428"/>
                    </a:lnTo>
                    <a:lnTo>
                      <a:pt x="1884" y="2428"/>
                    </a:lnTo>
                    <a:lnTo>
                      <a:pt x="1947" y="2512"/>
                    </a:lnTo>
                    <a:lnTo>
                      <a:pt x="2009" y="2532"/>
                    </a:lnTo>
                    <a:lnTo>
                      <a:pt x="2009" y="2595"/>
                    </a:lnTo>
                    <a:lnTo>
                      <a:pt x="2156" y="2679"/>
                    </a:lnTo>
                    <a:lnTo>
                      <a:pt x="2198" y="2658"/>
                    </a:lnTo>
                    <a:lnTo>
                      <a:pt x="2260" y="2658"/>
                    </a:lnTo>
                    <a:lnTo>
                      <a:pt x="2302" y="2637"/>
                    </a:lnTo>
                    <a:lnTo>
                      <a:pt x="2281" y="2553"/>
                    </a:lnTo>
                    <a:lnTo>
                      <a:pt x="2219" y="2470"/>
                    </a:lnTo>
                    <a:lnTo>
                      <a:pt x="2198" y="2344"/>
                    </a:lnTo>
                    <a:lnTo>
                      <a:pt x="2281" y="2219"/>
                    </a:lnTo>
                    <a:lnTo>
                      <a:pt x="2302" y="2135"/>
                    </a:lnTo>
                    <a:lnTo>
                      <a:pt x="2302" y="2009"/>
                    </a:lnTo>
                    <a:lnTo>
                      <a:pt x="2281" y="2093"/>
                    </a:lnTo>
                    <a:lnTo>
                      <a:pt x="2260" y="2135"/>
                    </a:lnTo>
                    <a:lnTo>
                      <a:pt x="2198" y="2156"/>
                    </a:lnTo>
                    <a:lnTo>
                      <a:pt x="2198" y="2093"/>
                    </a:lnTo>
                    <a:lnTo>
                      <a:pt x="2219" y="2009"/>
                    </a:lnTo>
                    <a:lnTo>
                      <a:pt x="2281" y="1884"/>
                    </a:lnTo>
                    <a:lnTo>
                      <a:pt x="2260" y="1800"/>
                    </a:lnTo>
                    <a:lnTo>
                      <a:pt x="2260" y="1716"/>
                    </a:lnTo>
                    <a:lnTo>
                      <a:pt x="2344" y="1528"/>
                    </a:lnTo>
                    <a:lnTo>
                      <a:pt x="2386" y="1528"/>
                    </a:lnTo>
                    <a:lnTo>
                      <a:pt x="2365" y="1591"/>
                    </a:lnTo>
                    <a:lnTo>
                      <a:pt x="2365" y="1675"/>
                    </a:lnTo>
                    <a:lnTo>
                      <a:pt x="2365" y="1800"/>
                    </a:lnTo>
                    <a:lnTo>
                      <a:pt x="2386" y="1800"/>
                    </a:lnTo>
                    <a:lnTo>
                      <a:pt x="2428" y="1716"/>
                    </a:lnTo>
                    <a:lnTo>
                      <a:pt x="2470" y="1486"/>
                    </a:lnTo>
                    <a:lnTo>
                      <a:pt x="2470" y="1214"/>
                    </a:lnTo>
                    <a:lnTo>
                      <a:pt x="2491" y="1172"/>
                    </a:lnTo>
                    <a:lnTo>
                      <a:pt x="2428" y="1089"/>
                    </a:lnTo>
                    <a:lnTo>
                      <a:pt x="2407" y="1068"/>
                    </a:lnTo>
                    <a:lnTo>
                      <a:pt x="2407" y="1005"/>
                    </a:lnTo>
                    <a:lnTo>
                      <a:pt x="2470" y="963"/>
                    </a:lnTo>
                    <a:lnTo>
                      <a:pt x="2491" y="963"/>
                    </a:lnTo>
                    <a:lnTo>
                      <a:pt x="2512" y="984"/>
                    </a:lnTo>
                    <a:lnTo>
                      <a:pt x="2533" y="838"/>
                    </a:lnTo>
                    <a:lnTo>
                      <a:pt x="2637" y="691"/>
                    </a:lnTo>
                    <a:lnTo>
                      <a:pt x="2700" y="628"/>
                    </a:lnTo>
                    <a:lnTo>
                      <a:pt x="2700" y="566"/>
                    </a:lnTo>
                    <a:lnTo>
                      <a:pt x="2637" y="524"/>
                    </a:lnTo>
                    <a:lnTo>
                      <a:pt x="2637" y="461"/>
                    </a:lnTo>
                    <a:lnTo>
                      <a:pt x="2679" y="377"/>
                    </a:lnTo>
                    <a:lnTo>
                      <a:pt x="2637" y="273"/>
                    </a:lnTo>
                    <a:lnTo>
                      <a:pt x="2637" y="126"/>
                    </a:lnTo>
                    <a:lnTo>
                      <a:pt x="2679" y="63"/>
                    </a:lnTo>
                    <a:lnTo>
                      <a:pt x="2700" y="43"/>
                    </a:lnTo>
                    <a:lnTo>
                      <a:pt x="2533" y="43"/>
                    </a:lnTo>
                    <a:lnTo>
                      <a:pt x="251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14" name="Google Shape;2814;p59"/>
              <p:cNvSpPr/>
              <p:nvPr/>
            </p:nvSpPr>
            <p:spPr>
              <a:xfrm>
                <a:off x="2416725" y="3006825"/>
                <a:ext cx="91575" cy="46050"/>
              </a:xfrm>
              <a:custGeom>
                <a:avLst/>
                <a:gdLst/>
                <a:ahLst/>
                <a:cxnLst/>
                <a:rect l="l" t="t" r="r" b="b"/>
                <a:pathLst>
                  <a:path w="3663" h="1842" extrusionOk="0">
                    <a:moveTo>
                      <a:pt x="1926" y="1"/>
                    </a:moveTo>
                    <a:lnTo>
                      <a:pt x="1905" y="43"/>
                    </a:lnTo>
                    <a:lnTo>
                      <a:pt x="1968" y="105"/>
                    </a:lnTo>
                    <a:lnTo>
                      <a:pt x="1863" y="126"/>
                    </a:lnTo>
                    <a:lnTo>
                      <a:pt x="1800" y="168"/>
                    </a:lnTo>
                    <a:lnTo>
                      <a:pt x="1696" y="147"/>
                    </a:lnTo>
                    <a:lnTo>
                      <a:pt x="1507" y="168"/>
                    </a:lnTo>
                    <a:lnTo>
                      <a:pt x="943" y="168"/>
                    </a:lnTo>
                    <a:lnTo>
                      <a:pt x="775" y="252"/>
                    </a:lnTo>
                    <a:lnTo>
                      <a:pt x="712" y="210"/>
                    </a:lnTo>
                    <a:lnTo>
                      <a:pt x="712" y="252"/>
                    </a:lnTo>
                    <a:lnTo>
                      <a:pt x="629" y="315"/>
                    </a:lnTo>
                    <a:lnTo>
                      <a:pt x="566" y="419"/>
                    </a:lnTo>
                    <a:lnTo>
                      <a:pt x="419" y="482"/>
                    </a:lnTo>
                    <a:lnTo>
                      <a:pt x="336" y="482"/>
                    </a:lnTo>
                    <a:lnTo>
                      <a:pt x="189" y="649"/>
                    </a:lnTo>
                    <a:lnTo>
                      <a:pt x="106" y="754"/>
                    </a:lnTo>
                    <a:lnTo>
                      <a:pt x="126" y="838"/>
                    </a:lnTo>
                    <a:lnTo>
                      <a:pt x="43" y="984"/>
                    </a:lnTo>
                    <a:lnTo>
                      <a:pt x="1" y="1047"/>
                    </a:lnTo>
                    <a:lnTo>
                      <a:pt x="43" y="1005"/>
                    </a:lnTo>
                    <a:lnTo>
                      <a:pt x="126" y="1047"/>
                    </a:lnTo>
                    <a:lnTo>
                      <a:pt x="147" y="1068"/>
                    </a:lnTo>
                    <a:lnTo>
                      <a:pt x="210" y="1089"/>
                    </a:lnTo>
                    <a:lnTo>
                      <a:pt x="252" y="1151"/>
                    </a:lnTo>
                    <a:lnTo>
                      <a:pt x="399" y="1110"/>
                    </a:lnTo>
                    <a:lnTo>
                      <a:pt x="503" y="1151"/>
                    </a:lnTo>
                    <a:lnTo>
                      <a:pt x="566" y="1256"/>
                    </a:lnTo>
                    <a:lnTo>
                      <a:pt x="608" y="1298"/>
                    </a:lnTo>
                    <a:lnTo>
                      <a:pt x="650" y="1361"/>
                    </a:lnTo>
                    <a:lnTo>
                      <a:pt x="671" y="1298"/>
                    </a:lnTo>
                    <a:lnTo>
                      <a:pt x="712" y="1256"/>
                    </a:lnTo>
                    <a:lnTo>
                      <a:pt x="817" y="1214"/>
                    </a:lnTo>
                    <a:lnTo>
                      <a:pt x="859" y="1256"/>
                    </a:lnTo>
                    <a:lnTo>
                      <a:pt x="943" y="1277"/>
                    </a:lnTo>
                    <a:lnTo>
                      <a:pt x="943" y="1382"/>
                    </a:lnTo>
                    <a:lnTo>
                      <a:pt x="922" y="1486"/>
                    </a:lnTo>
                    <a:lnTo>
                      <a:pt x="922" y="1507"/>
                    </a:lnTo>
                    <a:lnTo>
                      <a:pt x="880" y="1612"/>
                    </a:lnTo>
                    <a:lnTo>
                      <a:pt x="922" y="1675"/>
                    </a:lnTo>
                    <a:lnTo>
                      <a:pt x="963" y="1696"/>
                    </a:lnTo>
                    <a:lnTo>
                      <a:pt x="984" y="1716"/>
                    </a:lnTo>
                    <a:lnTo>
                      <a:pt x="1047" y="1716"/>
                    </a:lnTo>
                    <a:lnTo>
                      <a:pt x="1068" y="1696"/>
                    </a:lnTo>
                    <a:lnTo>
                      <a:pt x="1131" y="1716"/>
                    </a:lnTo>
                    <a:lnTo>
                      <a:pt x="1131" y="1800"/>
                    </a:lnTo>
                    <a:lnTo>
                      <a:pt x="1152" y="1842"/>
                    </a:lnTo>
                    <a:lnTo>
                      <a:pt x="1256" y="1821"/>
                    </a:lnTo>
                    <a:lnTo>
                      <a:pt x="1382" y="1821"/>
                    </a:lnTo>
                    <a:lnTo>
                      <a:pt x="1445" y="1737"/>
                    </a:lnTo>
                    <a:lnTo>
                      <a:pt x="1445" y="1591"/>
                    </a:lnTo>
                    <a:lnTo>
                      <a:pt x="1445" y="1507"/>
                    </a:lnTo>
                    <a:lnTo>
                      <a:pt x="1445" y="1403"/>
                    </a:lnTo>
                    <a:lnTo>
                      <a:pt x="1612" y="1382"/>
                    </a:lnTo>
                    <a:lnTo>
                      <a:pt x="1800" y="1277"/>
                    </a:lnTo>
                    <a:lnTo>
                      <a:pt x="1926" y="1298"/>
                    </a:lnTo>
                    <a:lnTo>
                      <a:pt x="2010" y="1361"/>
                    </a:lnTo>
                    <a:lnTo>
                      <a:pt x="2072" y="1361"/>
                    </a:lnTo>
                    <a:lnTo>
                      <a:pt x="2135" y="1382"/>
                    </a:lnTo>
                    <a:lnTo>
                      <a:pt x="2177" y="1298"/>
                    </a:lnTo>
                    <a:lnTo>
                      <a:pt x="2303" y="1277"/>
                    </a:lnTo>
                    <a:lnTo>
                      <a:pt x="2407" y="1151"/>
                    </a:lnTo>
                    <a:lnTo>
                      <a:pt x="2449" y="1110"/>
                    </a:lnTo>
                    <a:lnTo>
                      <a:pt x="2491" y="1068"/>
                    </a:lnTo>
                    <a:lnTo>
                      <a:pt x="2554" y="900"/>
                    </a:lnTo>
                    <a:lnTo>
                      <a:pt x="2658" y="900"/>
                    </a:lnTo>
                    <a:lnTo>
                      <a:pt x="2700" y="796"/>
                    </a:lnTo>
                    <a:lnTo>
                      <a:pt x="2742" y="796"/>
                    </a:lnTo>
                    <a:lnTo>
                      <a:pt x="2826" y="879"/>
                    </a:lnTo>
                    <a:lnTo>
                      <a:pt x="2847" y="900"/>
                    </a:lnTo>
                    <a:lnTo>
                      <a:pt x="2951" y="900"/>
                    </a:lnTo>
                    <a:lnTo>
                      <a:pt x="3035" y="942"/>
                    </a:lnTo>
                    <a:lnTo>
                      <a:pt x="3056" y="859"/>
                    </a:lnTo>
                    <a:lnTo>
                      <a:pt x="3139" y="859"/>
                    </a:lnTo>
                    <a:lnTo>
                      <a:pt x="3244" y="775"/>
                    </a:lnTo>
                    <a:lnTo>
                      <a:pt x="3328" y="754"/>
                    </a:lnTo>
                    <a:lnTo>
                      <a:pt x="3349" y="670"/>
                    </a:lnTo>
                    <a:lnTo>
                      <a:pt x="3391" y="649"/>
                    </a:lnTo>
                    <a:lnTo>
                      <a:pt x="3453" y="649"/>
                    </a:lnTo>
                    <a:lnTo>
                      <a:pt x="3474" y="670"/>
                    </a:lnTo>
                    <a:lnTo>
                      <a:pt x="3642" y="670"/>
                    </a:lnTo>
                    <a:lnTo>
                      <a:pt x="3663" y="628"/>
                    </a:lnTo>
                    <a:lnTo>
                      <a:pt x="3642" y="566"/>
                    </a:lnTo>
                    <a:lnTo>
                      <a:pt x="3495" y="461"/>
                    </a:lnTo>
                    <a:lnTo>
                      <a:pt x="3370" y="419"/>
                    </a:lnTo>
                    <a:lnTo>
                      <a:pt x="3370" y="419"/>
                    </a:lnTo>
                    <a:lnTo>
                      <a:pt x="3432" y="524"/>
                    </a:lnTo>
                    <a:lnTo>
                      <a:pt x="3286" y="524"/>
                    </a:lnTo>
                    <a:lnTo>
                      <a:pt x="3139" y="482"/>
                    </a:lnTo>
                    <a:lnTo>
                      <a:pt x="3077" y="461"/>
                    </a:lnTo>
                    <a:lnTo>
                      <a:pt x="2972" y="440"/>
                    </a:lnTo>
                    <a:lnTo>
                      <a:pt x="2867" y="440"/>
                    </a:lnTo>
                    <a:lnTo>
                      <a:pt x="2909" y="377"/>
                    </a:lnTo>
                    <a:lnTo>
                      <a:pt x="2972" y="377"/>
                    </a:lnTo>
                    <a:lnTo>
                      <a:pt x="2972" y="315"/>
                    </a:lnTo>
                    <a:lnTo>
                      <a:pt x="3035" y="315"/>
                    </a:lnTo>
                    <a:lnTo>
                      <a:pt x="3119" y="335"/>
                    </a:lnTo>
                    <a:lnTo>
                      <a:pt x="3265" y="377"/>
                    </a:lnTo>
                    <a:lnTo>
                      <a:pt x="3286" y="356"/>
                    </a:lnTo>
                    <a:lnTo>
                      <a:pt x="3181" y="273"/>
                    </a:lnTo>
                    <a:lnTo>
                      <a:pt x="3035" y="210"/>
                    </a:lnTo>
                    <a:lnTo>
                      <a:pt x="2951" y="168"/>
                    </a:lnTo>
                    <a:lnTo>
                      <a:pt x="2847" y="210"/>
                    </a:lnTo>
                    <a:lnTo>
                      <a:pt x="2805" y="168"/>
                    </a:lnTo>
                    <a:lnTo>
                      <a:pt x="2763" y="252"/>
                    </a:lnTo>
                    <a:lnTo>
                      <a:pt x="2700" y="210"/>
                    </a:lnTo>
                    <a:lnTo>
                      <a:pt x="2428" y="168"/>
                    </a:lnTo>
                    <a:lnTo>
                      <a:pt x="2198" y="147"/>
                    </a:lnTo>
                    <a:lnTo>
                      <a:pt x="2072" y="43"/>
                    </a:lnTo>
                    <a:lnTo>
                      <a:pt x="192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15" name="Google Shape;2815;p59"/>
              <p:cNvSpPr/>
              <p:nvPr/>
            </p:nvSpPr>
            <p:spPr>
              <a:xfrm>
                <a:off x="2404175" y="3031950"/>
                <a:ext cx="36125" cy="20925"/>
              </a:xfrm>
              <a:custGeom>
                <a:avLst/>
                <a:gdLst/>
                <a:ahLst/>
                <a:cxnLst/>
                <a:rect l="l" t="t" r="r" b="b"/>
                <a:pathLst>
                  <a:path w="1445" h="837" extrusionOk="0">
                    <a:moveTo>
                      <a:pt x="545" y="0"/>
                    </a:moveTo>
                    <a:lnTo>
                      <a:pt x="503" y="42"/>
                    </a:lnTo>
                    <a:lnTo>
                      <a:pt x="398" y="105"/>
                    </a:lnTo>
                    <a:lnTo>
                      <a:pt x="398" y="167"/>
                    </a:lnTo>
                    <a:lnTo>
                      <a:pt x="294" y="188"/>
                    </a:lnTo>
                    <a:lnTo>
                      <a:pt x="168" y="251"/>
                    </a:lnTo>
                    <a:lnTo>
                      <a:pt x="64" y="356"/>
                    </a:lnTo>
                    <a:lnTo>
                      <a:pt x="64" y="398"/>
                    </a:lnTo>
                    <a:lnTo>
                      <a:pt x="1" y="481"/>
                    </a:lnTo>
                    <a:lnTo>
                      <a:pt x="168" y="481"/>
                    </a:lnTo>
                    <a:lnTo>
                      <a:pt x="273" y="586"/>
                    </a:lnTo>
                    <a:lnTo>
                      <a:pt x="398" y="607"/>
                    </a:lnTo>
                    <a:lnTo>
                      <a:pt x="440" y="607"/>
                    </a:lnTo>
                    <a:lnTo>
                      <a:pt x="649" y="691"/>
                    </a:lnTo>
                    <a:lnTo>
                      <a:pt x="838" y="795"/>
                    </a:lnTo>
                    <a:lnTo>
                      <a:pt x="859" y="732"/>
                    </a:lnTo>
                    <a:lnTo>
                      <a:pt x="796" y="691"/>
                    </a:lnTo>
                    <a:lnTo>
                      <a:pt x="817" y="670"/>
                    </a:lnTo>
                    <a:lnTo>
                      <a:pt x="921" y="670"/>
                    </a:lnTo>
                    <a:lnTo>
                      <a:pt x="1005" y="795"/>
                    </a:lnTo>
                    <a:lnTo>
                      <a:pt x="1068" y="837"/>
                    </a:lnTo>
                    <a:lnTo>
                      <a:pt x="1340" y="837"/>
                    </a:lnTo>
                    <a:lnTo>
                      <a:pt x="1424" y="732"/>
                    </a:lnTo>
                    <a:lnTo>
                      <a:pt x="1382" y="691"/>
                    </a:lnTo>
                    <a:lnTo>
                      <a:pt x="1424" y="670"/>
                    </a:lnTo>
                    <a:lnTo>
                      <a:pt x="1382" y="607"/>
                    </a:lnTo>
                    <a:lnTo>
                      <a:pt x="1424" y="502"/>
                    </a:lnTo>
                    <a:lnTo>
                      <a:pt x="1424" y="481"/>
                    </a:lnTo>
                    <a:lnTo>
                      <a:pt x="1445" y="377"/>
                    </a:lnTo>
                    <a:lnTo>
                      <a:pt x="1445" y="272"/>
                    </a:lnTo>
                    <a:lnTo>
                      <a:pt x="1361" y="251"/>
                    </a:lnTo>
                    <a:lnTo>
                      <a:pt x="1319" y="209"/>
                    </a:lnTo>
                    <a:lnTo>
                      <a:pt x="1214" y="251"/>
                    </a:lnTo>
                    <a:lnTo>
                      <a:pt x="1173" y="293"/>
                    </a:lnTo>
                    <a:lnTo>
                      <a:pt x="1152" y="356"/>
                    </a:lnTo>
                    <a:lnTo>
                      <a:pt x="1110" y="293"/>
                    </a:lnTo>
                    <a:lnTo>
                      <a:pt x="1068" y="251"/>
                    </a:lnTo>
                    <a:lnTo>
                      <a:pt x="1005" y="146"/>
                    </a:lnTo>
                    <a:lnTo>
                      <a:pt x="901" y="105"/>
                    </a:lnTo>
                    <a:lnTo>
                      <a:pt x="754" y="146"/>
                    </a:lnTo>
                    <a:lnTo>
                      <a:pt x="712" y="84"/>
                    </a:lnTo>
                    <a:lnTo>
                      <a:pt x="649" y="63"/>
                    </a:lnTo>
                    <a:lnTo>
                      <a:pt x="628" y="42"/>
                    </a:lnTo>
                    <a:lnTo>
                      <a:pt x="54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16" name="Google Shape;2816;p59"/>
              <p:cNvSpPr/>
              <p:nvPr/>
            </p:nvSpPr>
            <p:spPr>
              <a:xfrm>
                <a:off x="2420400" y="2972825"/>
                <a:ext cx="16750" cy="36650"/>
              </a:xfrm>
              <a:custGeom>
                <a:avLst/>
                <a:gdLst/>
                <a:ahLst/>
                <a:cxnLst/>
                <a:rect l="l" t="t" r="r" b="b"/>
                <a:pathLst>
                  <a:path w="670" h="1466" extrusionOk="0">
                    <a:moveTo>
                      <a:pt x="398" y="1"/>
                    </a:moveTo>
                    <a:lnTo>
                      <a:pt x="377" y="43"/>
                    </a:lnTo>
                    <a:lnTo>
                      <a:pt x="356" y="147"/>
                    </a:lnTo>
                    <a:lnTo>
                      <a:pt x="272" y="231"/>
                    </a:lnTo>
                    <a:lnTo>
                      <a:pt x="272" y="252"/>
                    </a:lnTo>
                    <a:lnTo>
                      <a:pt x="210" y="273"/>
                    </a:lnTo>
                    <a:lnTo>
                      <a:pt x="189" y="315"/>
                    </a:lnTo>
                    <a:lnTo>
                      <a:pt x="168" y="273"/>
                    </a:lnTo>
                    <a:lnTo>
                      <a:pt x="168" y="231"/>
                    </a:lnTo>
                    <a:lnTo>
                      <a:pt x="84" y="231"/>
                    </a:lnTo>
                    <a:lnTo>
                      <a:pt x="42" y="273"/>
                    </a:lnTo>
                    <a:lnTo>
                      <a:pt x="0" y="356"/>
                    </a:lnTo>
                    <a:lnTo>
                      <a:pt x="0" y="1423"/>
                    </a:lnTo>
                    <a:lnTo>
                      <a:pt x="84" y="1423"/>
                    </a:lnTo>
                    <a:lnTo>
                      <a:pt x="105" y="1465"/>
                    </a:lnTo>
                    <a:lnTo>
                      <a:pt x="168" y="1465"/>
                    </a:lnTo>
                    <a:lnTo>
                      <a:pt x="210" y="1361"/>
                    </a:lnTo>
                    <a:lnTo>
                      <a:pt x="314" y="1256"/>
                    </a:lnTo>
                    <a:lnTo>
                      <a:pt x="398" y="1298"/>
                    </a:lnTo>
                    <a:lnTo>
                      <a:pt x="565" y="1068"/>
                    </a:lnTo>
                    <a:lnTo>
                      <a:pt x="607" y="900"/>
                    </a:lnTo>
                    <a:lnTo>
                      <a:pt x="607" y="733"/>
                    </a:lnTo>
                    <a:lnTo>
                      <a:pt x="565" y="670"/>
                    </a:lnTo>
                    <a:lnTo>
                      <a:pt x="586" y="482"/>
                    </a:lnTo>
                    <a:lnTo>
                      <a:pt x="628" y="377"/>
                    </a:lnTo>
                    <a:lnTo>
                      <a:pt x="670" y="105"/>
                    </a:lnTo>
                    <a:lnTo>
                      <a:pt x="670" y="43"/>
                    </a:lnTo>
                    <a:lnTo>
                      <a:pt x="670" y="1"/>
                    </a:lnTo>
                    <a:lnTo>
                      <a:pt x="586" y="1"/>
                    </a:lnTo>
                    <a:lnTo>
                      <a:pt x="524" y="43"/>
                    </a:lnTo>
                    <a:lnTo>
                      <a:pt x="50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17" name="Google Shape;2817;p59"/>
              <p:cNvSpPr/>
              <p:nvPr/>
            </p:nvSpPr>
            <p:spPr>
              <a:xfrm>
                <a:off x="2374900" y="2981200"/>
                <a:ext cx="59650" cy="62800"/>
              </a:xfrm>
              <a:custGeom>
                <a:avLst/>
                <a:gdLst/>
                <a:ahLst/>
                <a:cxnLst/>
                <a:rect l="l" t="t" r="r" b="b"/>
                <a:pathLst>
                  <a:path w="2386" h="2512" extrusionOk="0">
                    <a:moveTo>
                      <a:pt x="837" y="0"/>
                    </a:moveTo>
                    <a:lnTo>
                      <a:pt x="816" y="314"/>
                    </a:lnTo>
                    <a:lnTo>
                      <a:pt x="565" y="335"/>
                    </a:lnTo>
                    <a:lnTo>
                      <a:pt x="649" y="419"/>
                    </a:lnTo>
                    <a:lnTo>
                      <a:pt x="670" y="461"/>
                    </a:lnTo>
                    <a:lnTo>
                      <a:pt x="774" y="565"/>
                    </a:lnTo>
                    <a:lnTo>
                      <a:pt x="858" y="649"/>
                    </a:lnTo>
                    <a:lnTo>
                      <a:pt x="942" y="649"/>
                    </a:lnTo>
                    <a:lnTo>
                      <a:pt x="963" y="712"/>
                    </a:lnTo>
                    <a:lnTo>
                      <a:pt x="983" y="816"/>
                    </a:lnTo>
                    <a:lnTo>
                      <a:pt x="1025" y="837"/>
                    </a:lnTo>
                    <a:lnTo>
                      <a:pt x="1130" y="858"/>
                    </a:lnTo>
                    <a:lnTo>
                      <a:pt x="1193" y="879"/>
                    </a:lnTo>
                    <a:lnTo>
                      <a:pt x="1193" y="963"/>
                    </a:lnTo>
                    <a:lnTo>
                      <a:pt x="1130" y="1026"/>
                    </a:lnTo>
                    <a:lnTo>
                      <a:pt x="398" y="1026"/>
                    </a:lnTo>
                    <a:lnTo>
                      <a:pt x="42" y="1570"/>
                    </a:lnTo>
                    <a:lnTo>
                      <a:pt x="42" y="1674"/>
                    </a:lnTo>
                    <a:lnTo>
                      <a:pt x="84" y="1695"/>
                    </a:lnTo>
                    <a:lnTo>
                      <a:pt x="42" y="1758"/>
                    </a:lnTo>
                    <a:lnTo>
                      <a:pt x="84" y="1800"/>
                    </a:lnTo>
                    <a:lnTo>
                      <a:pt x="105" y="1821"/>
                    </a:lnTo>
                    <a:lnTo>
                      <a:pt x="105" y="1863"/>
                    </a:lnTo>
                    <a:lnTo>
                      <a:pt x="42" y="1904"/>
                    </a:lnTo>
                    <a:lnTo>
                      <a:pt x="21" y="1967"/>
                    </a:lnTo>
                    <a:lnTo>
                      <a:pt x="0" y="1988"/>
                    </a:lnTo>
                    <a:lnTo>
                      <a:pt x="105" y="2093"/>
                    </a:lnTo>
                    <a:lnTo>
                      <a:pt x="147" y="2218"/>
                    </a:lnTo>
                    <a:lnTo>
                      <a:pt x="251" y="2218"/>
                    </a:lnTo>
                    <a:lnTo>
                      <a:pt x="335" y="2323"/>
                    </a:lnTo>
                    <a:lnTo>
                      <a:pt x="628" y="2428"/>
                    </a:lnTo>
                    <a:lnTo>
                      <a:pt x="942" y="2428"/>
                    </a:lnTo>
                    <a:lnTo>
                      <a:pt x="1172" y="2511"/>
                    </a:lnTo>
                    <a:lnTo>
                      <a:pt x="1235" y="2428"/>
                    </a:lnTo>
                    <a:lnTo>
                      <a:pt x="1235" y="2386"/>
                    </a:lnTo>
                    <a:lnTo>
                      <a:pt x="1339" y="2281"/>
                    </a:lnTo>
                    <a:lnTo>
                      <a:pt x="1465" y="2218"/>
                    </a:lnTo>
                    <a:lnTo>
                      <a:pt x="1569" y="2197"/>
                    </a:lnTo>
                    <a:lnTo>
                      <a:pt x="1569" y="2135"/>
                    </a:lnTo>
                    <a:lnTo>
                      <a:pt x="1716" y="2009"/>
                    </a:lnTo>
                    <a:lnTo>
                      <a:pt x="1799" y="1863"/>
                    </a:lnTo>
                    <a:lnTo>
                      <a:pt x="1779" y="1779"/>
                    </a:lnTo>
                    <a:lnTo>
                      <a:pt x="1862" y="1674"/>
                    </a:lnTo>
                    <a:lnTo>
                      <a:pt x="2009" y="1507"/>
                    </a:lnTo>
                    <a:lnTo>
                      <a:pt x="2092" y="1507"/>
                    </a:lnTo>
                    <a:lnTo>
                      <a:pt x="2239" y="1444"/>
                    </a:lnTo>
                    <a:lnTo>
                      <a:pt x="2302" y="1340"/>
                    </a:lnTo>
                    <a:lnTo>
                      <a:pt x="2385" y="1277"/>
                    </a:lnTo>
                    <a:lnTo>
                      <a:pt x="2385" y="1235"/>
                    </a:lnTo>
                    <a:lnTo>
                      <a:pt x="2344" y="1172"/>
                    </a:lnTo>
                    <a:lnTo>
                      <a:pt x="2239" y="1172"/>
                    </a:lnTo>
                    <a:lnTo>
                      <a:pt x="2218" y="1256"/>
                    </a:lnTo>
                    <a:lnTo>
                      <a:pt x="2113" y="1172"/>
                    </a:lnTo>
                    <a:lnTo>
                      <a:pt x="2030" y="1172"/>
                    </a:lnTo>
                    <a:lnTo>
                      <a:pt x="1988" y="1130"/>
                    </a:lnTo>
                    <a:lnTo>
                      <a:pt x="1925" y="1130"/>
                    </a:lnTo>
                    <a:lnTo>
                      <a:pt x="1904" y="1088"/>
                    </a:lnTo>
                    <a:lnTo>
                      <a:pt x="1820" y="1088"/>
                    </a:lnTo>
                    <a:lnTo>
                      <a:pt x="1820" y="21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18" name="Google Shape;2818;p59"/>
              <p:cNvSpPr/>
              <p:nvPr/>
            </p:nvSpPr>
            <p:spPr>
              <a:xfrm>
                <a:off x="2050050" y="2725400"/>
                <a:ext cx="412225" cy="305525"/>
              </a:xfrm>
              <a:custGeom>
                <a:avLst/>
                <a:gdLst/>
                <a:ahLst/>
                <a:cxnLst/>
                <a:rect l="l" t="t" r="r" b="b"/>
                <a:pathLst>
                  <a:path w="16489" h="12221" extrusionOk="0">
                    <a:moveTo>
                      <a:pt x="1381" y="1"/>
                    </a:moveTo>
                    <a:lnTo>
                      <a:pt x="1" y="22"/>
                    </a:lnTo>
                    <a:lnTo>
                      <a:pt x="21" y="168"/>
                    </a:lnTo>
                    <a:lnTo>
                      <a:pt x="105" y="482"/>
                    </a:lnTo>
                    <a:lnTo>
                      <a:pt x="168" y="587"/>
                    </a:lnTo>
                    <a:lnTo>
                      <a:pt x="231" y="691"/>
                    </a:lnTo>
                    <a:lnTo>
                      <a:pt x="168" y="712"/>
                    </a:lnTo>
                    <a:lnTo>
                      <a:pt x="168" y="796"/>
                    </a:lnTo>
                    <a:lnTo>
                      <a:pt x="189" y="901"/>
                    </a:lnTo>
                    <a:lnTo>
                      <a:pt x="356" y="1110"/>
                    </a:lnTo>
                    <a:lnTo>
                      <a:pt x="356" y="1152"/>
                    </a:lnTo>
                    <a:lnTo>
                      <a:pt x="314" y="1173"/>
                    </a:lnTo>
                    <a:lnTo>
                      <a:pt x="335" y="1256"/>
                    </a:lnTo>
                    <a:lnTo>
                      <a:pt x="461" y="1361"/>
                    </a:lnTo>
                    <a:lnTo>
                      <a:pt x="482" y="1486"/>
                    </a:lnTo>
                    <a:lnTo>
                      <a:pt x="440" y="1549"/>
                    </a:lnTo>
                    <a:lnTo>
                      <a:pt x="440" y="1654"/>
                    </a:lnTo>
                    <a:lnTo>
                      <a:pt x="524" y="1696"/>
                    </a:lnTo>
                    <a:lnTo>
                      <a:pt x="545" y="1779"/>
                    </a:lnTo>
                    <a:lnTo>
                      <a:pt x="545" y="1968"/>
                    </a:lnTo>
                    <a:lnTo>
                      <a:pt x="586" y="2114"/>
                    </a:lnTo>
                    <a:lnTo>
                      <a:pt x="691" y="2219"/>
                    </a:lnTo>
                    <a:lnTo>
                      <a:pt x="754" y="2219"/>
                    </a:lnTo>
                    <a:lnTo>
                      <a:pt x="942" y="2386"/>
                    </a:lnTo>
                    <a:lnTo>
                      <a:pt x="1005" y="2512"/>
                    </a:lnTo>
                    <a:lnTo>
                      <a:pt x="1047" y="2595"/>
                    </a:lnTo>
                    <a:lnTo>
                      <a:pt x="1172" y="2721"/>
                    </a:lnTo>
                    <a:lnTo>
                      <a:pt x="1214" y="2909"/>
                    </a:lnTo>
                    <a:lnTo>
                      <a:pt x="1277" y="2930"/>
                    </a:lnTo>
                    <a:lnTo>
                      <a:pt x="1361" y="3056"/>
                    </a:lnTo>
                    <a:lnTo>
                      <a:pt x="1298" y="3139"/>
                    </a:lnTo>
                    <a:lnTo>
                      <a:pt x="1277" y="3202"/>
                    </a:lnTo>
                    <a:lnTo>
                      <a:pt x="1319" y="3265"/>
                    </a:lnTo>
                    <a:lnTo>
                      <a:pt x="1298" y="3349"/>
                    </a:lnTo>
                    <a:lnTo>
                      <a:pt x="1214" y="3328"/>
                    </a:lnTo>
                    <a:lnTo>
                      <a:pt x="1172" y="3411"/>
                    </a:lnTo>
                    <a:lnTo>
                      <a:pt x="1193" y="3432"/>
                    </a:lnTo>
                    <a:lnTo>
                      <a:pt x="1277" y="3432"/>
                    </a:lnTo>
                    <a:lnTo>
                      <a:pt x="1277" y="3516"/>
                    </a:lnTo>
                    <a:lnTo>
                      <a:pt x="1214" y="3558"/>
                    </a:lnTo>
                    <a:lnTo>
                      <a:pt x="1151" y="3516"/>
                    </a:lnTo>
                    <a:lnTo>
                      <a:pt x="1005" y="3516"/>
                    </a:lnTo>
                    <a:lnTo>
                      <a:pt x="900" y="3453"/>
                    </a:lnTo>
                    <a:lnTo>
                      <a:pt x="775" y="3474"/>
                    </a:lnTo>
                    <a:lnTo>
                      <a:pt x="712" y="3516"/>
                    </a:lnTo>
                    <a:lnTo>
                      <a:pt x="858" y="3662"/>
                    </a:lnTo>
                    <a:lnTo>
                      <a:pt x="963" y="3725"/>
                    </a:lnTo>
                    <a:lnTo>
                      <a:pt x="963" y="3830"/>
                    </a:lnTo>
                    <a:lnTo>
                      <a:pt x="1005" y="3934"/>
                    </a:lnTo>
                    <a:lnTo>
                      <a:pt x="1109" y="3955"/>
                    </a:lnTo>
                    <a:lnTo>
                      <a:pt x="1235" y="4039"/>
                    </a:lnTo>
                    <a:lnTo>
                      <a:pt x="1235" y="4081"/>
                    </a:lnTo>
                    <a:lnTo>
                      <a:pt x="1319" y="4081"/>
                    </a:lnTo>
                    <a:lnTo>
                      <a:pt x="1402" y="4102"/>
                    </a:lnTo>
                    <a:lnTo>
                      <a:pt x="1381" y="4144"/>
                    </a:lnTo>
                    <a:lnTo>
                      <a:pt x="1423" y="4206"/>
                    </a:lnTo>
                    <a:lnTo>
                      <a:pt x="1507" y="4186"/>
                    </a:lnTo>
                    <a:lnTo>
                      <a:pt x="1591" y="4186"/>
                    </a:lnTo>
                    <a:lnTo>
                      <a:pt x="1674" y="4081"/>
                    </a:lnTo>
                    <a:lnTo>
                      <a:pt x="1716" y="4081"/>
                    </a:lnTo>
                    <a:lnTo>
                      <a:pt x="1695" y="4186"/>
                    </a:lnTo>
                    <a:lnTo>
                      <a:pt x="1716" y="4374"/>
                    </a:lnTo>
                    <a:lnTo>
                      <a:pt x="1905" y="4562"/>
                    </a:lnTo>
                    <a:lnTo>
                      <a:pt x="2009" y="4583"/>
                    </a:lnTo>
                    <a:lnTo>
                      <a:pt x="2051" y="4583"/>
                    </a:lnTo>
                    <a:lnTo>
                      <a:pt x="2114" y="4667"/>
                    </a:lnTo>
                    <a:lnTo>
                      <a:pt x="2197" y="4897"/>
                    </a:lnTo>
                    <a:lnTo>
                      <a:pt x="2197" y="5127"/>
                    </a:lnTo>
                    <a:lnTo>
                      <a:pt x="2156" y="5315"/>
                    </a:lnTo>
                    <a:lnTo>
                      <a:pt x="2051" y="5462"/>
                    </a:lnTo>
                    <a:lnTo>
                      <a:pt x="2093" y="5546"/>
                    </a:lnTo>
                    <a:lnTo>
                      <a:pt x="2197" y="5650"/>
                    </a:lnTo>
                    <a:lnTo>
                      <a:pt x="2239" y="5629"/>
                    </a:lnTo>
                    <a:lnTo>
                      <a:pt x="2260" y="5713"/>
                    </a:lnTo>
                    <a:lnTo>
                      <a:pt x="2407" y="5734"/>
                    </a:lnTo>
                    <a:lnTo>
                      <a:pt x="2449" y="5859"/>
                    </a:lnTo>
                    <a:lnTo>
                      <a:pt x="2679" y="6131"/>
                    </a:lnTo>
                    <a:lnTo>
                      <a:pt x="2762" y="6152"/>
                    </a:lnTo>
                    <a:lnTo>
                      <a:pt x="2804" y="6236"/>
                    </a:lnTo>
                    <a:lnTo>
                      <a:pt x="2888" y="6341"/>
                    </a:lnTo>
                    <a:lnTo>
                      <a:pt x="3034" y="6362"/>
                    </a:lnTo>
                    <a:lnTo>
                      <a:pt x="3076" y="6445"/>
                    </a:lnTo>
                    <a:lnTo>
                      <a:pt x="3076" y="6571"/>
                    </a:lnTo>
                    <a:lnTo>
                      <a:pt x="3160" y="6655"/>
                    </a:lnTo>
                    <a:lnTo>
                      <a:pt x="3160" y="6717"/>
                    </a:lnTo>
                    <a:lnTo>
                      <a:pt x="3202" y="6822"/>
                    </a:lnTo>
                    <a:lnTo>
                      <a:pt x="3286" y="6864"/>
                    </a:lnTo>
                    <a:lnTo>
                      <a:pt x="3474" y="6780"/>
                    </a:lnTo>
                    <a:lnTo>
                      <a:pt x="3578" y="6613"/>
                    </a:lnTo>
                    <a:lnTo>
                      <a:pt x="3578" y="6487"/>
                    </a:lnTo>
                    <a:lnTo>
                      <a:pt x="3495" y="6445"/>
                    </a:lnTo>
                    <a:lnTo>
                      <a:pt x="3474" y="6341"/>
                    </a:lnTo>
                    <a:lnTo>
                      <a:pt x="3411" y="6278"/>
                    </a:lnTo>
                    <a:lnTo>
                      <a:pt x="3390" y="6173"/>
                    </a:lnTo>
                    <a:lnTo>
                      <a:pt x="3286" y="6131"/>
                    </a:lnTo>
                    <a:lnTo>
                      <a:pt x="3265" y="6048"/>
                    </a:lnTo>
                    <a:lnTo>
                      <a:pt x="3202" y="5964"/>
                    </a:lnTo>
                    <a:lnTo>
                      <a:pt x="3139" y="5943"/>
                    </a:lnTo>
                    <a:lnTo>
                      <a:pt x="3097" y="5964"/>
                    </a:lnTo>
                    <a:lnTo>
                      <a:pt x="3097" y="6048"/>
                    </a:lnTo>
                    <a:lnTo>
                      <a:pt x="3055" y="6069"/>
                    </a:lnTo>
                    <a:lnTo>
                      <a:pt x="3055" y="5985"/>
                    </a:lnTo>
                    <a:lnTo>
                      <a:pt x="2972" y="5943"/>
                    </a:lnTo>
                    <a:lnTo>
                      <a:pt x="2867" y="5818"/>
                    </a:lnTo>
                    <a:lnTo>
                      <a:pt x="2846" y="5734"/>
                    </a:lnTo>
                    <a:lnTo>
                      <a:pt x="2888" y="5629"/>
                    </a:lnTo>
                    <a:lnTo>
                      <a:pt x="2888" y="5504"/>
                    </a:lnTo>
                    <a:lnTo>
                      <a:pt x="2804" y="5399"/>
                    </a:lnTo>
                    <a:lnTo>
                      <a:pt x="2846" y="5294"/>
                    </a:lnTo>
                    <a:lnTo>
                      <a:pt x="2846" y="5232"/>
                    </a:lnTo>
                    <a:lnTo>
                      <a:pt x="2783" y="5148"/>
                    </a:lnTo>
                    <a:lnTo>
                      <a:pt x="2783" y="5085"/>
                    </a:lnTo>
                    <a:lnTo>
                      <a:pt x="2721" y="5002"/>
                    </a:lnTo>
                    <a:lnTo>
                      <a:pt x="2721" y="4897"/>
                    </a:lnTo>
                    <a:lnTo>
                      <a:pt x="2679" y="4834"/>
                    </a:lnTo>
                    <a:lnTo>
                      <a:pt x="2679" y="4688"/>
                    </a:lnTo>
                    <a:lnTo>
                      <a:pt x="2721" y="4604"/>
                    </a:lnTo>
                    <a:lnTo>
                      <a:pt x="2658" y="4395"/>
                    </a:lnTo>
                    <a:lnTo>
                      <a:pt x="2616" y="4290"/>
                    </a:lnTo>
                    <a:lnTo>
                      <a:pt x="2553" y="4206"/>
                    </a:lnTo>
                    <a:lnTo>
                      <a:pt x="2532" y="4186"/>
                    </a:lnTo>
                    <a:lnTo>
                      <a:pt x="2532" y="4248"/>
                    </a:lnTo>
                    <a:lnTo>
                      <a:pt x="2532" y="4290"/>
                    </a:lnTo>
                    <a:lnTo>
                      <a:pt x="2469" y="4353"/>
                    </a:lnTo>
                    <a:lnTo>
                      <a:pt x="2365" y="4186"/>
                    </a:lnTo>
                    <a:lnTo>
                      <a:pt x="2365" y="4102"/>
                    </a:lnTo>
                    <a:lnTo>
                      <a:pt x="2407" y="4039"/>
                    </a:lnTo>
                    <a:lnTo>
                      <a:pt x="2365" y="3976"/>
                    </a:lnTo>
                    <a:lnTo>
                      <a:pt x="2323" y="3955"/>
                    </a:lnTo>
                    <a:lnTo>
                      <a:pt x="2281" y="3746"/>
                    </a:lnTo>
                    <a:lnTo>
                      <a:pt x="2197" y="3579"/>
                    </a:lnTo>
                    <a:lnTo>
                      <a:pt x="2135" y="3558"/>
                    </a:lnTo>
                    <a:lnTo>
                      <a:pt x="2030" y="3453"/>
                    </a:lnTo>
                    <a:lnTo>
                      <a:pt x="2030" y="3328"/>
                    </a:lnTo>
                    <a:lnTo>
                      <a:pt x="2051" y="3202"/>
                    </a:lnTo>
                    <a:lnTo>
                      <a:pt x="1946" y="3056"/>
                    </a:lnTo>
                    <a:lnTo>
                      <a:pt x="1884" y="3035"/>
                    </a:lnTo>
                    <a:lnTo>
                      <a:pt x="1821" y="2993"/>
                    </a:lnTo>
                    <a:lnTo>
                      <a:pt x="1821" y="2846"/>
                    </a:lnTo>
                    <a:lnTo>
                      <a:pt x="1737" y="2784"/>
                    </a:lnTo>
                    <a:lnTo>
                      <a:pt x="1633" y="2742"/>
                    </a:lnTo>
                    <a:lnTo>
                      <a:pt x="1612" y="2637"/>
                    </a:lnTo>
                    <a:lnTo>
                      <a:pt x="1633" y="2574"/>
                    </a:lnTo>
                    <a:lnTo>
                      <a:pt x="1612" y="2407"/>
                    </a:lnTo>
                    <a:lnTo>
                      <a:pt x="1465" y="2302"/>
                    </a:lnTo>
                    <a:lnTo>
                      <a:pt x="1402" y="2219"/>
                    </a:lnTo>
                    <a:lnTo>
                      <a:pt x="1319" y="2198"/>
                    </a:lnTo>
                    <a:lnTo>
                      <a:pt x="1319" y="2093"/>
                    </a:lnTo>
                    <a:lnTo>
                      <a:pt x="1235" y="1947"/>
                    </a:lnTo>
                    <a:lnTo>
                      <a:pt x="1193" y="1863"/>
                    </a:lnTo>
                    <a:lnTo>
                      <a:pt x="1235" y="1779"/>
                    </a:lnTo>
                    <a:lnTo>
                      <a:pt x="1214" y="1361"/>
                    </a:lnTo>
                    <a:lnTo>
                      <a:pt x="1193" y="1131"/>
                    </a:lnTo>
                    <a:lnTo>
                      <a:pt x="1235" y="1005"/>
                    </a:lnTo>
                    <a:lnTo>
                      <a:pt x="1298" y="796"/>
                    </a:lnTo>
                    <a:lnTo>
                      <a:pt x="1277" y="691"/>
                    </a:lnTo>
                    <a:lnTo>
                      <a:pt x="1235" y="545"/>
                    </a:lnTo>
                    <a:lnTo>
                      <a:pt x="1319" y="691"/>
                    </a:lnTo>
                    <a:lnTo>
                      <a:pt x="1486" y="754"/>
                    </a:lnTo>
                    <a:lnTo>
                      <a:pt x="1570" y="921"/>
                    </a:lnTo>
                    <a:lnTo>
                      <a:pt x="1633" y="963"/>
                    </a:lnTo>
                    <a:lnTo>
                      <a:pt x="1737" y="963"/>
                    </a:lnTo>
                    <a:lnTo>
                      <a:pt x="1800" y="921"/>
                    </a:lnTo>
                    <a:lnTo>
                      <a:pt x="1884" y="1026"/>
                    </a:lnTo>
                    <a:lnTo>
                      <a:pt x="1925" y="1068"/>
                    </a:lnTo>
                    <a:lnTo>
                      <a:pt x="2030" y="1068"/>
                    </a:lnTo>
                    <a:lnTo>
                      <a:pt x="2156" y="1152"/>
                    </a:lnTo>
                    <a:lnTo>
                      <a:pt x="2156" y="1214"/>
                    </a:lnTo>
                    <a:lnTo>
                      <a:pt x="2093" y="1319"/>
                    </a:lnTo>
                    <a:lnTo>
                      <a:pt x="2093" y="1382"/>
                    </a:lnTo>
                    <a:lnTo>
                      <a:pt x="2135" y="1549"/>
                    </a:lnTo>
                    <a:lnTo>
                      <a:pt x="2156" y="1737"/>
                    </a:lnTo>
                    <a:lnTo>
                      <a:pt x="2218" y="1842"/>
                    </a:lnTo>
                    <a:lnTo>
                      <a:pt x="2239" y="1968"/>
                    </a:lnTo>
                    <a:lnTo>
                      <a:pt x="2218" y="2051"/>
                    </a:lnTo>
                    <a:lnTo>
                      <a:pt x="2239" y="2156"/>
                    </a:lnTo>
                    <a:lnTo>
                      <a:pt x="2407" y="2323"/>
                    </a:lnTo>
                    <a:lnTo>
                      <a:pt x="2365" y="2386"/>
                    </a:lnTo>
                    <a:lnTo>
                      <a:pt x="2344" y="2470"/>
                    </a:lnTo>
                    <a:lnTo>
                      <a:pt x="2407" y="2533"/>
                    </a:lnTo>
                    <a:lnTo>
                      <a:pt x="2428" y="2533"/>
                    </a:lnTo>
                    <a:lnTo>
                      <a:pt x="2469" y="2595"/>
                    </a:lnTo>
                    <a:lnTo>
                      <a:pt x="2532" y="2784"/>
                    </a:lnTo>
                    <a:lnTo>
                      <a:pt x="2616" y="2805"/>
                    </a:lnTo>
                    <a:lnTo>
                      <a:pt x="2658" y="2909"/>
                    </a:lnTo>
                    <a:lnTo>
                      <a:pt x="2658" y="3035"/>
                    </a:lnTo>
                    <a:lnTo>
                      <a:pt x="2721" y="3097"/>
                    </a:lnTo>
                    <a:lnTo>
                      <a:pt x="2783" y="3118"/>
                    </a:lnTo>
                    <a:lnTo>
                      <a:pt x="2846" y="3244"/>
                    </a:lnTo>
                    <a:lnTo>
                      <a:pt x="2867" y="3349"/>
                    </a:lnTo>
                    <a:lnTo>
                      <a:pt x="2951" y="3411"/>
                    </a:lnTo>
                    <a:lnTo>
                      <a:pt x="2972" y="3453"/>
                    </a:lnTo>
                    <a:lnTo>
                      <a:pt x="3055" y="3453"/>
                    </a:lnTo>
                    <a:lnTo>
                      <a:pt x="3097" y="3516"/>
                    </a:lnTo>
                    <a:lnTo>
                      <a:pt x="3181" y="3453"/>
                    </a:lnTo>
                    <a:lnTo>
                      <a:pt x="3244" y="3516"/>
                    </a:lnTo>
                    <a:lnTo>
                      <a:pt x="3244" y="3642"/>
                    </a:lnTo>
                    <a:lnTo>
                      <a:pt x="3181" y="3725"/>
                    </a:lnTo>
                    <a:lnTo>
                      <a:pt x="3202" y="3872"/>
                    </a:lnTo>
                    <a:lnTo>
                      <a:pt x="3390" y="4060"/>
                    </a:lnTo>
                    <a:lnTo>
                      <a:pt x="3474" y="4039"/>
                    </a:lnTo>
                    <a:lnTo>
                      <a:pt x="3558" y="4060"/>
                    </a:lnTo>
                    <a:lnTo>
                      <a:pt x="3516" y="4165"/>
                    </a:lnTo>
                    <a:lnTo>
                      <a:pt x="3578" y="4269"/>
                    </a:lnTo>
                    <a:lnTo>
                      <a:pt x="3683" y="4290"/>
                    </a:lnTo>
                    <a:lnTo>
                      <a:pt x="3767" y="4290"/>
                    </a:lnTo>
                    <a:lnTo>
                      <a:pt x="3850" y="4395"/>
                    </a:lnTo>
                    <a:lnTo>
                      <a:pt x="3892" y="4499"/>
                    </a:lnTo>
                    <a:lnTo>
                      <a:pt x="3976" y="4520"/>
                    </a:lnTo>
                    <a:lnTo>
                      <a:pt x="3997" y="4499"/>
                    </a:lnTo>
                    <a:lnTo>
                      <a:pt x="4018" y="4520"/>
                    </a:lnTo>
                    <a:lnTo>
                      <a:pt x="4039" y="4604"/>
                    </a:lnTo>
                    <a:lnTo>
                      <a:pt x="3997" y="4667"/>
                    </a:lnTo>
                    <a:lnTo>
                      <a:pt x="3934" y="4604"/>
                    </a:lnTo>
                    <a:lnTo>
                      <a:pt x="3850" y="4625"/>
                    </a:lnTo>
                    <a:lnTo>
                      <a:pt x="3767" y="4730"/>
                    </a:lnTo>
                    <a:lnTo>
                      <a:pt x="3704" y="4897"/>
                    </a:lnTo>
                    <a:lnTo>
                      <a:pt x="3725" y="5002"/>
                    </a:lnTo>
                    <a:lnTo>
                      <a:pt x="3809" y="5085"/>
                    </a:lnTo>
                    <a:lnTo>
                      <a:pt x="3913" y="5085"/>
                    </a:lnTo>
                    <a:lnTo>
                      <a:pt x="3997" y="5148"/>
                    </a:lnTo>
                    <a:lnTo>
                      <a:pt x="4206" y="5315"/>
                    </a:lnTo>
                    <a:lnTo>
                      <a:pt x="4353" y="5357"/>
                    </a:lnTo>
                    <a:lnTo>
                      <a:pt x="4415" y="5357"/>
                    </a:lnTo>
                    <a:lnTo>
                      <a:pt x="4436" y="5420"/>
                    </a:lnTo>
                    <a:lnTo>
                      <a:pt x="4499" y="5525"/>
                    </a:lnTo>
                    <a:lnTo>
                      <a:pt x="4541" y="5608"/>
                    </a:lnTo>
                    <a:lnTo>
                      <a:pt x="4499" y="5713"/>
                    </a:lnTo>
                    <a:lnTo>
                      <a:pt x="4415" y="5734"/>
                    </a:lnTo>
                    <a:lnTo>
                      <a:pt x="4436" y="5776"/>
                    </a:lnTo>
                    <a:lnTo>
                      <a:pt x="4520" y="5838"/>
                    </a:lnTo>
                    <a:lnTo>
                      <a:pt x="4708" y="5880"/>
                    </a:lnTo>
                    <a:lnTo>
                      <a:pt x="4708" y="5964"/>
                    </a:lnTo>
                    <a:lnTo>
                      <a:pt x="4750" y="5985"/>
                    </a:lnTo>
                    <a:lnTo>
                      <a:pt x="4897" y="6131"/>
                    </a:lnTo>
                    <a:lnTo>
                      <a:pt x="5085" y="6362"/>
                    </a:lnTo>
                    <a:lnTo>
                      <a:pt x="5231" y="6592"/>
                    </a:lnTo>
                    <a:lnTo>
                      <a:pt x="5399" y="6801"/>
                    </a:lnTo>
                    <a:lnTo>
                      <a:pt x="5399" y="6906"/>
                    </a:lnTo>
                    <a:lnTo>
                      <a:pt x="5608" y="7178"/>
                    </a:lnTo>
                    <a:lnTo>
                      <a:pt x="5650" y="7282"/>
                    </a:lnTo>
                    <a:lnTo>
                      <a:pt x="5587" y="7408"/>
                    </a:lnTo>
                    <a:lnTo>
                      <a:pt x="5650" y="7491"/>
                    </a:lnTo>
                    <a:lnTo>
                      <a:pt x="5692" y="7638"/>
                    </a:lnTo>
                    <a:lnTo>
                      <a:pt x="5817" y="7952"/>
                    </a:lnTo>
                    <a:lnTo>
                      <a:pt x="5817" y="8077"/>
                    </a:lnTo>
                    <a:lnTo>
                      <a:pt x="5775" y="8182"/>
                    </a:lnTo>
                    <a:lnTo>
                      <a:pt x="5650" y="8287"/>
                    </a:lnTo>
                    <a:lnTo>
                      <a:pt x="5608" y="8370"/>
                    </a:lnTo>
                    <a:lnTo>
                      <a:pt x="5671" y="8370"/>
                    </a:lnTo>
                    <a:lnTo>
                      <a:pt x="5754" y="8454"/>
                    </a:lnTo>
                    <a:lnTo>
                      <a:pt x="5692" y="8496"/>
                    </a:lnTo>
                    <a:lnTo>
                      <a:pt x="5566" y="8496"/>
                    </a:lnTo>
                    <a:lnTo>
                      <a:pt x="5482" y="8538"/>
                    </a:lnTo>
                    <a:lnTo>
                      <a:pt x="5482" y="8579"/>
                    </a:lnTo>
                    <a:lnTo>
                      <a:pt x="5566" y="8789"/>
                    </a:lnTo>
                    <a:lnTo>
                      <a:pt x="5650" y="8872"/>
                    </a:lnTo>
                    <a:lnTo>
                      <a:pt x="5650" y="8956"/>
                    </a:lnTo>
                    <a:lnTo>
                      <a:pt x="5754" y="9103"/>
                    </a:lnTo>
                    <a:lnTo>
                      <a:pt x="5796" y="9228"/>
                    </a:lnTo>
                    <a:lnTo>
                      <a:pt x="5859" y="9291"/>
                    </a:lnTo>
                    <a:lnTo>
                      <a:pt x="5922" y="9291"/>
                    </a:lnTo>
                    <a:lnTo>
                      <a:pt x="5943" y="9333"/>
                    </a:lnTo>
                    <a:lnTo>
                      <a:pt x="6131" y="9395"/>
                    </a:lnTo>
                    <a:lnTo>
                      <a:pt x="6278" y="9375"/>
                    </a:lnTo>
                    <a:lnTo>
                      <a:pt x="6340" y="9375"/>
                    </a:lnTo>
                    <a:lnTo>
                      <a:pt x="6299" y="9437"/>
                    </a:lnTo>
                    <a:lnTo>
                      <a:pt x="6299" y="9500"/>
                    </a:lnTo>
                    <a:lnTo>
                      <a:pt x="6424" y="9542"/>
                    </a:lnTo>
                    <a:lnTo>
                      <a:pt x="6591" y="9688"/>
                    </a:lnTo>
                    <a:lnTo>
                      <a:pt x="6696" y="9835"/>
                    </a:lnTo>
                    <a:lnTo>
                      <a:pt x="6759" y="9960"/>
                    </a:lnTo>
                    <a:lnTo>
                      <a:pt x="6863" y="10023"/>
                    </a:lnTo>
                    <a:lnTo>
                      <a:pt x="6926" y="10002"/>
                    </a:lnTo>
                    <a:lnTo>
                      <a:pt x="7031" y="10044"/>
                    </a:lnTo>
                    <a:lnTo>
                      <a:pt x="7115" y="10044"/>
                    </a:lnTo>
                    <a:lnTo>
                      <a:pt x="7345" y="10149"/>
                    </a:lnTo>
                    <a:lnTo>
                      <a:pt x="7428" y="10149"/>
                    </a:lnTo>
                    <a:lnTo>
                      <a:pt x="7449" y="10107"/>
                    </a:lnTo>
                    <a:lnTo>
                      <a:pt x="7512" y="10107"/>
                    </a:lnTo>
                    <a:lnTo>
                      <a:pt x="7575" y="10170"/>
                    </a:lnTo>
                    <a:lnTo>
                      <a:pt x="7847" y="10442"/>
                    </a:lnTo>
                    <a:lnTo>
                      <a:pt x="7910" y="10442"/>
                    </a:lnTo>
                    <a:lnTo>
                      <a:pt x="8098" y="10630"/>
                    </a:lnTo>
                    <a:lnTo>
                      <a:pt x="8328" y="10735"/>
                    </a:lnTo>
                    <a:lnTo>
                      <a:pt x="8621" y="10756"/>
                    </a:lnTo>
                    <a:lnTo>
                      <a:pt x="8747" y="10839"/>
                    </a:lnTo>
                    <a:lnTo>
                      <a:pt x="8830" y="10965"/>
                    </a:lnTo>
                    <a:lnTo>
                      <a:pt x="8998" y="10965"/>
                    </a:lnTo>
                    <a:lnTo>
                      <a:pt x="9144" y="11048"/>
                    </a:lnTo>
                    <a:lnTo>
                      <a:pt x="9228" y="10986"/>
                    </a:lnTo>
                    <a:lnTo>
                      <a:pt x="9249" y="11007"/>
                    </a:lnTo>
                    <a:lnTo>
                      <a:pt x="9332" y="11153"/>
                    </a:lnTo>
                    <a:lnTo>
                      <a:pt x="9479" y="11216"/>
                    </a:lnTo>
                    <a:lnTo>
                      <a:pt x="9625" y="11216"/>
                    </a:lnTo>
                    <a:lnTo>
                      <a:pt x="9730" y="11279"/>
                    </a:lnTo>
                    <a:lnTo>
                      <a:pt x="9960" y="11362"/>
                    </a:lnTo>
                    <a:lnTo>
                      <a:pt x="10148" y="11362"/>
                    </a:lnTo>
                    <a:lnTo>
                      <a:pt x="10295" y="11467"/>
                    </a:lnTo>
                    <a:lnTo>
                      <a:pt x="10588" y="11572"/>
                    </a:lnTo>
                    <a:lnTo>
                      <a:pt x="10692" y="11530"/>
                    </a:lnTo>
                    <a:lnTo>
                      <a:pt x="11006" y="11404"/>
                    </a:lnTo>
                    <a:lnTo>
                      <a:pt x="11111" y="11404"/>
                    </a:lnTo>
                    <a:lnTo>
                      <a:pt x="11299" y="11300"/>
                    </a:lnTo>
                    <a:lnTo>
                      <a:pt x="11404" y="11279"/>
                    </a:lnTo>
                    <a:lnTo>
                      <a:pt x="11613" y="11279"/>
                    </a:lnTo>
                    <a:lnTo>
                      <a:pt x="11613" y="11258"/>
                    </a:lnTo>
                    <a:lnTo>
                      <a:pt x="11467" y="11216"/>
                    </a:lnTo>
                    <a:lnTo>
                      <a:pt x="11404" y="11216"/>
                    </a:lnTo>
                    <a:lnTo>
                      <a:pt x="11404" y="11174"/>
                    </a:lnTo>
                    <a:lnTo>
                      <a:pt x="11529" y="11090"/>
                    </a:lnTo>
                    <a:lnTo>
                      <a:pt x="11550" y="11111"/>
                    </a:lnTo>
                    <a:lnTo>
                      <a:pt x="11550" y="11195"/>
                    </a:lnTo>
                    <a:lnTo>
                      <a:pt x="11634" y="11153"/>
                    </a:lnTo>
                    <a:lnTo>
                      <a:pt x="11718" y="11153"/>
                    </a:lnTo>
                    <a:lnTo>
                      <a:pt x="11718" y="11195"/>
                    </a:lnTo>
                    <a:lnTo>
                      <a:pt x="11655" y="11195"/>
                    </a:lnTo>
                    <a:lnTo>
                      <a:pt x="11634" y="11216"/>
                    </a:lnTo>
                    <a:lnTo>
                      <a:pt x="11655" y="11258"/>
                    </a:lnTo>
                    <a:lnTo>
                      <a:pt x="11760" y="11258"/>
                    </a:lnTo>
                    <a:lnTo>
                      <a:pt x="11864" y="11279"/>
                    </a:lnTo>
                    <a:lnTo>
                      <a:pt x="12032" y="11404"/>
                    </a:lnTo>
                    <a:lnTo>
                      <a:pt x="12094" y="11467"/>
                    </a:lnTo>
                    <a:lnTo>
                      <a:pt x="12094" y="11425"/>
                    </a:lnTo>
                    <a:lnTo>
                      <a:pt x="11969" y="11300"/>
                    </a:lnTo>
                    <a:lnTo>
                      <a:pt x="11780" y="11216"/>
                    </a:lnTo>
                    <a:lnTo>
                      <a:pt x="11780" y="11174"/>
                    </a:lnTo>
                    <a:lnTo>
                      <a:pt x="11822" y="11174"/>
                    </a:lnTo>
                    <a:lnTo>
                      <a:pt x="11843" y="11195"/>
                    </a:lnTo>
                    <a:lnTo>
                      <a:pt x="11948" y="11216"/>
                    </a:lnTo>
                    <a:lnTo>
                      <a:pt x="12053" y="11300"/>
                    </a:lnTo>
                    <a:lnTo>
                      <a:pt x="12157" y="11425"/>
                    </a:lnTo>
                    <a:lnTo>
                      <a:pt x="12157" y="11488"/>
                    </a:lnTo>
                    <a:lnTo>
                      <a:pt x="12199" y="11530"/>
                    </a:lnTo>
                    <a:lnTo>
                      <a:pt x="12597" y="11885"/>
                    </a:lnTo>
                    <a:lnTo>
                      <a:pt x="12722" y="11906"/>
                    </a:lnTo>
                    <a:lnTo>
                      <a:pt x="12764" y="11990"/>
                    </a:lnTo>
                    <a:lnTo>
                      <a:pt x="12910" y="12116"/>
                    </a:lnTo>
                    <a:lnTo>
                      <a:pt x="12994" y="12220"/>
                    </a:lnTo>
                    <a:lnTo>
                      <a:pt x="13015" y="12199"/>
                    </a:lnTo>
                    <a:lnTo>
                      <a:pt x="13036" y="12136"/>
                    </a:lnTo>
                    <a:lnTo>
                      <a:pt x="13099" y="12095"/>
                    </a:lnTo>
                    <a:lnTo>
                      <a:pt x="13099" y="12053"/>
                    </a:lnTo>
                    <a:lnTo>
                      <a:pt x="13078" y="12032"/>
                    </a:lnTo>
                    <a:lnTo>
                      <a:pt x="13036" y="11990"/>
                    </a:lnTo>
                    <a:lnTo>
                      <a:pt x="13078" y="11927"/>
                    </a:lnTo>
                    <a:lnTo>
                      <a:pt x="13036" y="11906"/>
                    </a:lnTo>
                    <a:lnTo>
                      <a:pt x="13036" y="11802"/>
                    </a:lnTo>
                    <a:lnTo>
                      <a:pt x="13392" y="11258"/>
                    </a:lnTo>
                    <a:lnTo>
                      <a:pt x="14124" y="11258"/>
                    </a:lnTo>
                    <a:lnTo>
                      <a:pt x="14187" y="11195"/>
                    </a:lnTo>
                    <a:lnTo>
                      <a:pt x="14187" y="11111"/>
                    </a:lnTo>
                    <a:lnTo>
                      <a:pt x="14124" y="11090"/>
                    </a:lnTo>
                    <a:lnTo>
                      <a:pt x="14019" y="11069"/>
                    </a:lnTo>
                    <a:lnTo>
                      <a:pt x="13977" y="11048"/>
                    </a:lnTo>
                    <a:lnTo>
                      <a:pt x="13957" y="10944"/>
                    </a:lnTo>
                    <a:lnTo>
                      <a:pt x="13936" y="10881"/>
                    </a:lnTo>
                    <a:lnTo>
                      <a:pt x="13852" y="10881"/>
                    </a:lnTo>
                    <a:lnTo>
                      <a:pt x="13768" y="10797"/>
                    </a:lnTo>
                    <a:lnTo>
                      <a:pt x="13664" y="10693"/>
                    </a:lnTo>
                    <a:lnTo>
                      <a:pt x="13643" y="10651"/>
                    </a:lnTo>
                    <a:lnTo>
                      <a:pt x="13559" y="10567"/>
                    </a:lnTo>
                    <a:lnTo>
                      <a:pt x="13810" y="10546"/>
                    </a:lnTo>
                    <a:lnTo>
                      <a:pt x="13831" y="10232"/>
                    </a:lnTo>
                    <a:lnTo>
                      <a:pt x="14814" y="10253"/>
                    </a:lnTo>
                    <a:lnTo>
                      <a:pt x="14856" y="10170"/>
                    </a:lnTo>
                    <a:lnTo>
                      <a:pt x="14898" y="10128"/>
                    </a:lnTo>
                    <a:lnTo>
                      <a:pt x="14982" y="10128"/>
                    </a:lnTo>
                    <a:lnTo>
                      <a:pt x="14982" y="10170"/>
                    </a:lnTo>
                    <a:lnTo>
                      <a:pt x="15003" y="10212"/>
                    </a:lnTo>
                    <a:lnTo>
                      <a:pt x="15024" y="10170"/>
                    </a:lnTo>
                    <a:lnTo>
                      <a:pt x="15086" y="10149"/>
                    </a:lnTo>
                    <a:lnTo>
                      <a:pt x="15086" y="10128"/>
                    </a:lnTo>
                    <a:lnTo>
                      <a:pt x="15170" y="10044"/>
                    </a:lnTo>
                    <a:lnTo>
                      <a:pt x="15191" y="9940"/>
                    </a:lnTo>
                    <a:lnTo>
                      <a:pt x="15212" y="9898"/>
                    </a:lnTo>
                    <a:lnTo>
                      <a:pt x="15317" y="9898"/>
                    </a:lnTo>
                    <a:lnTo>
                      <a:pt x="15421" y="9793"/>
                    </a:lnTo>
                    <a:lnTo>
                      <a:pt x="15526" y="9647"/>
                    </a:lnTo>
                    <a:lnTo>
                      <a:pt x="15610" y="9626"/>
                    </a:lnTo>
                    <a:lnTo>
                      <a:pt x="15610" y="9626"/>
                    </a:lnTo>
                    <a:lnTo>
                      <a:pt x="15589" y="9730"/>
                    </a:lnTo>
                    <a:lnTo>
                      <a:pt x="15526" y="9793"/>
                    </a:lnTo>
                    <a:lnTo>
                      <a:pt x="15547" y="9835"/>
                    </a:lnTo>
                    <a:lnTo>
                      <a:pt x="15651" y="9919"/>
                    </a:lnTo>
                    <a:lnTo>
                      <a:pt x="15714" y="10023"/>
                    </a:lnTo>
                    <a:lnTo>
                      <a:pt x="15735" y="10002"/>
                    </a:lnTo>
                    <a:lnTo>
                      <a:pt x="15840" y="9814"/>
                    </a:lnTo>
                    <a:lnTo>
                      <a:pt x="15944" y="9437"/>
                    </a:lnTo>
                    <a:lnTo>
                      <a:pt x="16007" y="9333"/>
                    </a:lnTo>
                    <a:lnTo>
                      <a:pt x="15944" y="9375"/>
                    </a:lnTo>
                    <a:lnTo>
                      <a:pt x="15902" y="9416"/>
                    </a:lnTo>
                    <a:lnTo>
                      <a:pt x="15840" y="9395"/>
                    </a:lnTo>
                    <a:lnTo>
                      <a:pt x="15840" y="9333"/>
                    </a:lnTo>
                    <a:lnTo>
                      <a:pt x="15965" y="9207"/>
                    </a:lnTo>
                    <a:lnTo>
                      <a:pt x="16007" y="9123"/>
                    </a:lnTo>
                    <a:lnTo>
                      <a:pt x="15902" y="9123"/>
                    </a:lnTo>
                    <a:lnTo>
                      <a:pt x="15819" y="9061"/>
                    </a:lnTo>
                    <a:lnTo>
                      <a:pt x="15840" y="9019"/>
                    </a:lnTo>
                    <a:lnTo>
                      <a:pt x="15965" y="8956"/>
                    </a:lnTo>
                    <a:lnTo>
                      <a:pt x="15965" y="8789"/>
                    </a:lnTo>
                    <a:lnTo>
                      <a:pt x="16028" y="8705"/>
                    </a:lnTo>
                    <a:lnTo>
                      <a:pt x="16279" y="8475"/>
                    </a:lnTo>
                    <a:lnTo>
                      <a:pt x="16426" y="8266"/>
                    </a:lnTo>
                    <a:lnTo>
                      <a:pt x="16488" y="8119"/>
                    </a:lnTo>
                    <a:lnTo>
                      <a:pt x="16488" y="8015"/>
                    </a:lnTo>
                    <a:lnTo>
                      <a:pt x="16321" y="7763"/>
                    </a:lnTo>
                    <a:lnTo>
                      <a:pt x="16216" y="7805"/>
                    </a:lnTo>
                    <a:lnTo>
                      <a:pt x="16237" y="7847"/>
                    </a:lnTo>
                    <a:lnTo>
                      <a:pt x="16174" y="7868"/>
                    </a:lnTo>
                    <a:lnTo>
                      <a:pt x="15923" y="7826"/>
                    </a:lnTo>
                    <a:lnTo>
                      <a:pt x="15693" y="7826"/>
                    </a:lnTo>
                    <a:lnTo>
                      <a:pt x="15693" y="7868"/>
                    </a:lnTo>
                    <a:lnTo>
                      <a:pt x="15547" y="7952"/>
                    </a:lnTo>
                    <a:lnTo>
                      <a:pt x="15505" y="7910"/>
                    </a:lnTo>
                    <a:lnTo>
                      <a:pt x="15379" y="7931"/>
                    </a:lnTo>
                    <a:lnTo>
                      <a:pt x="15275" y="8035"/>
                    </a:lnTo>
                    <a:lnTo>
                      <a:pt x="14793" y="8035"/>
                    </a:lnTo>
                    <a:lnTo>
                      <a:pt x="14396" y="8119"/>
                    </a:lnTo>
                    <a:lnTo>
                      <a:pt x="14396" y="8182"/>
                    </a:lnTo>
                    <a:lnTo>
                      <a:pt x="14501" y="8224"/>
                    </a:lnTo>
                    <a:lnTo>
                      <a:pt x="14291" y="8454"/>
                    </a:lnTo>
                    <a:lnTo>
                      <a:pt x="14270" y="8810"/>
                    </a:lnTo>
                    <a:lnTo>
                      <a:pt x="14291" y="8851"/>
                    </a:lnTo>
                    <a:lnTo>
                      <a:pt x="14082" y="9082"/>
                    </a:lnTo>
                    <a:lnTo>
                      <a:pt x="14082" y="9270"/>
                    </a:lnTo>
                    <a:lnTo>
                      <a:pt x="13957" y="9395"/>
                    </a:lnTo>
                    <a:lnTo>
                      <a:pt x="13873" y="9416"/>
                    </a:lnTo>
                    <a:lnTo>
                      <a:pt x="13622" y="9542"/>
                    </a:lnTo>
                    <a:lnTo>
                      <a:pt x="13643" y="9584"/>
                    </a:lnTo>
                    <a:lnTo>
                      <a:pt x="13747" y="9500"/>
                    </a:lnTo>
                    <a:lnTo>
                      <a:pt x="13726" y="9605"/>
                    </a:lnTo>
                    <a:lnTo>
                      <a:pt x="13726" y="9793"/>
                    </a:lnTo>
                    <a:lnTo>
                      <a:pt x="13622" y="9919"/>
                    </a:lnTo>
                    <a:lnTo>
                      <a:pt x="13538" y="9919"/>
                    </a:lnTo>
                    <a:lnTo>
                      <a:pt x="13517" y="9960"/>
                    </a:lnTo>
                    <a:lnTo>
                      <a:pt x="13454" y="9919"/>
                    </a:lnTo>
                    <a:lnTo>
                      <a:pt x="13329" y="9835"/>
                    </a:lnTo>
                    <a:lnTo>
                      <a:pt x="13350" y="9793"/>
                    </a:lnTo>
                    <a:lnTo>
                      <a:pt x="13454" y="9730"/>
                    </a:lnTo>
                    <a:lnTo>
                      <a:pt x="13308" y="9688"/>
                    </a:lnTo>
                    <a:lnTo>
                      <a:pt x="13245" y="9730"/>
                    </a:lnTo>
                    <a:lnTo>
                      <a:pt x="13120" y="9709"/>
                    </a:lnTo>
                    <a:lnTo>
                      <a:pt x="12973" y="9709"/>
                    </a:lnTo>
                    <a:lnTo>
                      <a:pt x="12869" y="9793"/>
                    </a:lnTo>
                    <a:lnTo>
                      <a:pt x="12722" y="9814"/>
                    </a:lnTo>
                    <a:lnTo>
                      <a:pt x="12513" y="9814"/>
                    </a:lnTo>
                    <a:lnTo>
                      <a:pt x="12492" y="9856"/>
                    </a:lnTo>
                    <a:lnTo>
                      <a:pt x="12262" y="10002"/>
                    </a:lnTo>
                    <a:lnTo>
                      <a:pt x="12178" y="10002"/>
                    </a:lnTo>
                    <a:lnTo>
                      <a:pt x="12157" y="9940"/>
                    </a:lnTo>
                    <a:lnTo>
                      <a:pt x="11948" y="10002"/>
                    </a:lnTo>
                    <a:lnTo>
                      <a:pt x="11822" y="10044"/>
                    </a:lnTo>
                    <a:lnTo>
                      <a:pt x="11760" y="9919"/>
                    </a:lnTo>
                    <a:lnTo>
                      <a:pt x="11634" y="9730"/>
                    </a:lnTo>
                    <a:lnTo>
                      <a:pt x="11467" y="9647"/>
                    </a:lnTo>
                    <a:lnTo>
                      <a:pt x="11425" y="9605"/>
                    </a:lnTo>
                    <a:lnTo>
                      <a:pt x="11257" y="9605"/>
                    </a:lnTo>
                    <a:lnTo>
                      <a:pt x="11216" y="9626"/>
                    </a:lnTo>
                    <a:lnTo>
                      <a:pt x="11132" y="9521"/>
                    </a:lnTo>
                    <a:lnTo>
                      <a:pt x="10902" y="9270"/>
                    </a:lnTo>
                    <a:lnTo>
                      <a:pt x="10881" y="9165"/>
                    </a:lnTo>
                    <a:lnTo>
                      <a:pt x="10881" y="9082"/>
                    </a:lnTo>
                    <a:lnTo>
                      <a:pt x="10776" y="8914"/>
                    </a:lnTo>
                    <a:lnTo>
                      <a:pt x="10713" y="8789"/>
                    </a:lnTo>
                    <a:lnTo>
                      <a:pt x="10400" y="8454"/>
                    </a:lnTo>
                    <a:lnTo>
                      <a:pt x="10379" y="8328"/>
                    </a:lnTo>
                    <a:lnTo>
                      <a:pt x="10316" y="8245"/>
                    </a:lnTo>
                    <a:lnTo>
                      <a:pt x="10358" y="8161"/>
                    </a:lnTo>
                    <a:lnTo>
                      <a:pt x="10316" y="8077"/>
                    </a:lnTo>
                    <a:lnTo>
                      <a:pt x="10253" y="7847"/>
                    </a:lnTo>
                    <a:lnTo>
                      <a:pt x="10169" y="7763"/>
                    </a:lnTo>
                    <a:lnTo>
                      <a:pt x="10190" y="7638"/>
                    </a:lnTo>
                    <a:lnTo>
                      <a:pt x="10316" y="7805"/>
                    </a:lnTo>
                    <a:lnTo>
                      <a:pt x="10316" y="8015"/>
                    </a:lnTo>
                    <a:lnTo>
                      <a:pt x="10379" y="7973"/>
                    </a:lnTo>
                    <a:lnTo>
                      <a:pt x="10379" y="7805"/>
                    </a:lnTo>
                    <a:lnTo>
                      <a:pt x="10211" y="7554"/>
                    </a:lnTo>
                    <a:lnTo>
                      <a:pt x="10253" y="7429"/>
                    </a:lnTo>
                    <a:lnTo>
                      <a:pt x="10190" y="7219"/>
                    </a:lnTo>
                    <a:lnTo>
                      <a:pt x="10169" y="7115"/>
                    </a:lnTo>
                    <a:lnTo>
                      <a:pt x="10253" y="7010"/>
                    </a:lnTo>
                    <a:lnTo>
                      <a:pt x="10295" y="6717"/>
                    </a:lnTo>
                    <a:lnTo>
                      <a:pt x="10253" y="6571"/>
                    </a:lnTo>
                    <a:lnTo>
                      <a:pt x="10316" y="6278"/>
                    </a:lnTo>
                    <a:lnTo>
                      <a:pt x="10316" y="6173"/>
                    </a:lnTo>
                    <a:lnTo>
                      <a:pt x="10358" y="6090"/>
                    </a:lnTo>
                    <a:lnTo>
                      <a:pt x="10316" y="6048"/>
                    </a:lnTo>
                    <a:lnTo>
                      <a:pt x="10316" y="5922"/>
                    </a:lnTo>
                    <a:lnTo>
                      <a:pt x="10379" y="5859"/>
                    </a:lnTo>
                    <a:lnTo>
                      <a:pt x="10400" y="5713"/>
                    </a:lnTo>
                    <a:lnTo>
                      <a:pt x="10420" y="5650"/>
                    </a:lnTo>
                    <a:lnTo>
                      <a:pt x="10358" y="5608"/>
                    </a:lnTo>
                    <a:lnTo>
                      <a:pt x="10420" y="5504"/>
                    </a:lnTo>
                    <a:lnTo>
                      <a:pt x="10420" y="5336"/>
                    </a:lnTo>
                    <a:lnTo>
                      <a:pt x="10525" y="5336"/>
                    </a:lnTo>
                    <a:lnTo>
                      <a:pt x="10504" y="5441"/>
                    </a:lnTo>
                    <a:lnTo>
                      <a:pt x="10504" y="5525"/>
                    </a:lnTo>
                    <a:lnTo>
                      <a:pt x="10567" y="5504"/>
                    </a:lnTo>
                    <a:lnTo>
                      <a:pt x="10588" y="5399"/>
                    </a:lnTo>
                    <a:lnTo>
                      <a:pt x="10672" y="5294"/>
                    </a:lnTo>
                    <a:lnTo>
                      <a:pt x="10692" y="5148"/>
                    </a:lnTo>
                    <a:lnTo>
                      <a:pt x="10734" y="5106"/>
                    </a:lnTo>
                    <a:lnTo>
                      <a:pt x="10776" y="4939"/>
                    </a:lnTo>
                    <a:lnTo>
                      <a:pt x="10776" y="4897"/>
                    </a:lnTo>
                    <a:lnTo>
                      <a:pt x="10692" y="4939"/>
                    </a:lnTo>
                    <a:lnTo>
                      <a:pt x="10672" y="5127"/>
                    </a:lnTo>
                    <a:lnTo>
                      <a:pt x="10567" y="5190"/>
                    </a:lnTo>
                    <a:lnTo>
                      <a:pt x="10588" y="5106"/>
                    </a:lnTo>
                    <a:lnTo>
                      <a:pt x="10525" y="5085"/>
                    </a:lnTo>
                    <a:lnTo>
                      <a:pt x="10504" y="5002"/>
                    </a:lnTo>
                    <a:lnTo>
                      <a:pt x="10400" y="5002"/>
                    </a:lnTo>
                    <a:lnTo>
                      <a:pt x="10295" y="4918"/>
                    </a:lnTo>
                    <a:lnTo>
                      <a:pt x="10107" y="4876"/>
                    </a:lnTo>
                    <a:lnTo>
                      <a:pt x="10002" y="4771"/>
                    </a:lnTo>
                    <a:lnTo>
                      <a:pt x="9939" y="4730"/>
                    </a:lnTo>
                    <a:lnTo>
                      <a:pt x="9856" y="4730"/>
                    </a:lnTo>
                    <a:lnTo>
                      <a:pt x="9793" y="4709"/>
                    </a:lnTo>
                    <a:lnTo>
                      <a:pt x="9772" y="4709"/>
                    </a:lnTo>
                    <a:lnTo>
                      <a:pt x="9730" y="4667"/>
                    </a:lnTo>
                    <a:lnTo>
                      <a:pt x="9751" y="4499"/>
                    </a:lnTo>
                    <a:lnTo>
                      <a:pt x="9625" y="4165"/>
                    </a:lnTo>
                    <a:lnTo>
                      <a:pt x="9625" y="4144"/>
                    </a:lnTo>
                    <a:lnTo>
                      <a:pt x="9625" y="4081"/>
                    </a:lnTo>
                    <a:lnTo>
                      <a:pt x="9625" y="3976"/>
                    </a:lnTo>
                    <a:lnTo>
                      <a:pt x="9646" y="3872"/>
                    </a:lnTo>
                    <a:lnTo>
                      <a:pt x="9542" y="3788"/>
                    </a:lnTo>
                    <a:lnTo>
                      <a:pt x="9479" y="3683"/>
                    </a:lnTo>
                    <a:lnTo>
                      <a:pt x="9458" y="3579"/>
                    </a:lnTo>
                    <a:lnTo>
                      <a:pt x="9374" y="3537"/>
                    </a:lnTo>
                    <a:lnTo>
                      <a:pt x="9353" y="3453"/>
                    </a:lnTo>
                    <a:lnTo>
                      <a:pt x="9312" y="3432"/>
                    </a:lnTo>
                    <a:lnTo>
                      <a:pt x="9228" y="3223"/>
                    </a:lnTo>
                    <a:lnTo>
                      <a:pt x="9207" y="3139"/>
                    </a:lnTo>
                    <a:lnTo>
                      <a:pt x="9123" y="3118"/>
                    </a:lnTo>
                    <a:lnTo>
                      <a:pt x="9123" y="2951"/>
                    </a:lnTo>
                    <a:lnTo>
                      <a:pt x="9123" y="2888"/>
                    </a:lnTo>
                    <a:lnTo>
                      <a:pt x="9060" y="2825"/>
                    </a:lnTo>
                    <a:lnTo>
                      <a:pt x="9040" y="2721"/>
                    </a:lnTo>
                    <a:lnTo>
                      <a:pt x="8935" y="2574"/>
                    </a:lnTo>
                    <a:lnTo>
                      <a:pt x="8830" y="2491"/>
                    </a:lnTo>
                    <a:lnTo>
                      <a:pt x="8788" y="2386"/>
                    </a:lnTo>
                    <a:lnTo>
                      <a:pt x="8705" y="2365"/>
                    </a:lnTo>
                    <a:lnTo>
                      <a:pt x="8621" y="2365"/>
                    </a:lnTo>
                    <a:lnTo>
                      <a:pt x="8600" y="2323"/>
                    </a:lnTo>
                    <a:lnTo>
                      <a:pt x="8579" y="2302"/>
                    </a:lnTo>
                    <a:lnTo>
                      <a:pt x="8475" y="2323"/>
                    </a:lnTo>
                    <a:lnTo>
                      <a:pt x="8370" y="2302"/>
                    </a:lnTo>
                    <a:lnTo>
                      <a:pt x="8265" y="2302"/>
                    </a:lnTo>
                    <a:lnTo>
                      <a:pt x="8223" y="2386"/>
                    </a:lnTo>
                    <a:lnTo>
                      <a:pt x="8182" y="2386"/>
                    </a:lnTo>
                    <a:lnTo>
                      <a:pt x="8161" y="2365"/>
                    </a:lnTo>
                    <a:lnTo>
                      <a:pt x="8119" y="2365"/>
                    </a:lnTo>
                    <a:lnTo>
                      <a:pt x="8035" y="2386"/>
                    </a:lnTo>
                    <a:lnTo>
                      <a:pt x="7993" y="2428"/>
                    </a:lnTo>
                    <a:lnTo>
                      <a:pt x="7910" y="2595"/>
                    </a:lnTo>
                    <a:lnTo>
                      <a:pt x="7868" y="2679"/>
                    </a:lnTo>
                    <a:lnTo>
                      <a:pt x="7868" y="2700"/>
                    </a:lnTo>
                    <a:lnTo>
                      <a:pt x="7868" y="2742"/>
                    </a:lnTo>
                    <a:lnTo>
                      <a:pt x="7805" y="2742"/>
                    </a:lnTo>
                    <a:lnTo>
                      <a:pt x="7700" y="2825"/>
                    </a:lnTo>
                    <a:lnTo>
                      <a:pt x="7700" y="2846"/>
                    </a:lnTo>
                    <a:lnTo>
                      <a:pt x="7659" y="2888"/>
                    </a:lnTo>
                    <a:lnTo>
                      <a:pt x="7596" y="2888"/>
                    </a:lnTo>
                    <a:lnTo>
                      <a:pt x="7575" y="2825"/>
                    </a:lnTo>
                    <a:lnTo>
                      <a:pt x="7449" y="2784"/>
                    </a:lnTo>
                    <a:lnTo>
                      <a:pt x="7366" y="2742"/>
                    </a:lnTo>
                    <a:lnTo>
                      <a:pt x="7345" y="2700"/>
                    </a:lnTo>
                    <a:lnTo>
                      <a:pt x="7219" y="2637"/>
                    </a:lnTo>
                    <a:lnTo>
                      <a:pt x="7156" y="2637"/>
                    </a:lnTo>
                    <a:lnTo>
                      <a:pt x="7115" y="2595"/>
                    </a:lnTo>
                    <a:lnTo>
                      <a:pt x="7115" y="2574"/>
                    </a:lnTo>
                    <a:lnTo>
                      <a:pt x="7073" y="2512"/>
                    </a:lnTo>
                    <a:lnTo>
                      <a:pt x="7031" y="2491"/>
                    </a:lnTo>
                    <a:lnTo>
                      <a:pt x="6989" y="2491"/>
                    </a:lnTo>
                    <a:lnTo>
                      <a:pt x="6947" y="2470"/>
                    </a:lnTo>
                    <a:lnTo>
                      <a:pt x="6926" y="2470"/>
                    </a:lnTo>
                    <a:lnTo>
                      <a:pt x="6926" y="2428"/>
                    </a:lnTo>
                    <a:lnTo>
                      <a:pt x="6905" y="2323"/>
                    </a:lnTo>
                    <a:lnTo>
                      <a:pt x="6822" y="2261"/>
                    </a:lnTo>
                    <a:lnTo>
                      <a:pt x="6717" y="2114"/>
                    </a:lnTo>
                    <a:lnTo>
                      <a:pt x="6717" y="2093"/>
                    </a:lnTo>
                    <a:lnTo>
                      <a:pt x="6801" y="2072"/>
                    </a:lnTo>
                    <a:lnTo>
                      <a:pt x="6822" y="2051"/>
                    </a:lnTo>
                    <a:lnTo>
                      <a:pt x="6822" y="1968"/>
                    </a:lnTo>
                    <a:lnTo>
                      <a:pt x="6738" y="1884"/>
                    </a:lnTo>
                    <a:lnTo>
                      <a:pt x="6717" y="1863"/>
                    </a:lnTo>
                    <a:lnTo>
                      <a:pt x="6696" y="1842"/>
                    </a:lnTo>
                    <a:lnTo>
                      <a:pt x="6654" y="1800"/>
                    </a:lnTo>
                    <a:lnTo>
                      <a:pt x="6633" y="1675"/>
                    </a:lnTo>
                    <a:lnTo>
                      <a:pt x="6591" y="1591"/>
                    </a:lnTo>
                    <a:lnTo>
                      <a:pt x="6508" y="1549"/>
                    </a:lnTo>
                    <a:lnTo>
                      <a:pt x="6424" y="1528"/>
                    </a:lnTo>
                    <a:lnTo>
                      <a:pt x="6466" y="1465"/>
                    </a:lnTo>
                    <a:lnTo>
                      <a:pt x="6466" y="1424"/>
                    </a:lnTo>
                    <a:lnTo>
                      <a:pt x="6403" y="1340"/>
                    </a:lnTo>
                    <a:lnTo>
                      <a:pt x="6299" y="1319"/>
                    </a:lnTo>
                    <a:lnTo>
                      <a:pt x="6319" y="1256"/>
                    </a:lnTo>
                    <a:lnTo>
                      <a:pt x="6278" y="1173"/>
                    </a:lnTo>
                    <a:lnTo>
                      <a:pt x="6215" y="1173"/>
                    </a:lnTo>
                    <a:lnTo>
                      <a:pt x="6194" y="1131"/>
                    </a:lnTo>
                    <a:lnTo>
                      <a:pt x="6131" y="1068"/>
                    </a:lnTo>
                    <a:lnTo>
                      <a:pt x="6068" y="942"/>
                    </a:lnTo>
                    <a:lnTo>
                      <a:pt x="5943" y="859"/>
                    </a:lnTo>
                    <a:lnTo>
                      <a:pt x="5022" y="838"/>
                    </a:lnTo>
                    <a:lnTo>
                      <a:pt x="4980" y="1047"/>
                    </a:lnTo>
                    <a:lnTo>
                      <a:pt x="3327" y="1005"/>
                    </a:lnTo>
                    <a:lnTo>
                      <a:pt x="1402" y="105"/>
                    </a:lnTo>
                    <a:lnTo>
                      <a:pt x="1402" y="64"/>
                    </a:lnTo>
                    <a:lnTo>
                      <a:pt x="138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19" name="Google Shape;2819;p59"/>
              <p:cNvSpPr/>
              <p:nvPr/>
            </p:nvSpPr>
            <p:spPr>
              <a:xfrm>
                <a:off x="2916800" y="3161675"/>
                <a:ext cx="40825" cy="58600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2344" extrusionOk="0">
                    <a:moveTo>
                      <a:pt x="336" y="0"/>
                    </a:moveTo>
                    <a:lnTo>
                      <a:pt x="231" y="84"/>
                    </a:lnTo>
                    <a:lnTo>
                      <a:pt x="126" y="147"/>
                    </a:lnTo>
                    <a:lnTo>
                      <a:pt x="85" y="209"/>
                    </a:lnTo>
                    <a:lnTo>
                      <a:pt x="1" y="314"/>
                    </a:lnTo>
                    <a:lnTo>
                      <a:pt x="1" y="460"/>
                    </a:lnTo>
                    <a:lnTo>
                      <a:pt x="64" y="607"/>
                    </a:lnTo>
                    <a:lnTo>
                      <a:pt x="22" y="732"/>
                    </a:lnTo>
                    <a:lnTo>
                      <a:pt x="22" y="816"/>
                    </a:lnTo>
                    <a:lnTo>
                      <a:pt x="126" y="879"/>
                    </a:lnTo>
                    <a:lnTo>
                      <a:pt x="189" y="963"/>
                    </a:lnTo>
                    <a:lnTo>
                      <a:pt x="231" y="1067"/>
                    </a:lnTo>
                    <a:lnTo>
                      <a:pt x="273" y="1193"/>
                    </a:lnTo>
                    <a:lnTo>
                      <a:pt x="294" y="1256"/>
                    </a:lnTo>
                    <a:lnTo>
                      <a:pt x="273" y="1360"/>
                    </a:lnTo>
                    <a:lnTo>
                      <a:pt x="189" y="1444"/>
                    </a:lnTo>
                    <a:lnTo>
                      <a:pt x="189" y="1590"/>
                    </a:lnTo>
                    <a:lnTo>
                      <a:pt x="231" y="1653"/>
                    </a:lnTo>
                    <a:lnTo>
                      <a:pt x="189" y="1779"/>
                    </a:lnTo>
                    <a:lnTo>
                      <a:pt x="64" y="1883"/>
                    </a:lnTo>
                    <a:lnTo>
                      <a:pt x="1" y="1883"/>
                    </a:lnTo>
                    <a:lnTo>
                      <a:pt x="22" y="1925"/>
                    </a:lnTo>
                    <a:lnTo>
                      <a:pt x="85" y="2009"/>
                    </a:lnTo>
                    <a:lnTo>
                      <a:pt x="106" y="2030"/>
                    </a:lnTo>
                    <a:lnTo>
                      <a:pt x="106" y="2113"/>
                    </a:lnTo>
                    <a:lnTo>
                      <a:pt x="189" y="2197"/>
                    </a:lnTo>
                    <a:lnTo>
                      <a:pt x="294" y="2218"/>
                    </a:lnTo>
                    <a:lnTo>
                      <a:pt x="336" y="2134"/>
                    </a:lnTo>
                    <a:lnTo>
                      <a:pt x="419" y="2113"/>
                    </a:lnTo>
                    <a:lnTo>
                      <a:pt x="503" y="2113"/>
                    </a:lnTo>
                    <a:lnTo>
                      <a:pt x="503" y="2176"/>
                    </a:lnTo>
                    <a:lnTo>
                      <a:pt x="545" y="2197"/>
                    </a:lnTo>
                    <a:lnTo>
                      <a:pt x="545" y="2323"/>
                    </a:lnTo>
                    <a:lnTo>
                      <a:pt x="608" y="2344"/>
                    </a:lnTo>
                    <a:lnTo>
                      <a:pt x="712" y="2281"/>
                    </a:lnTo>
                    <a:lnTo>
                      <a:pt x="733" y="2197"/>
                    </a:lnTo>
                    <a:lnTo>
                      <a:pt x="817" y="2134"/>
                    </a:lnTo>
                    <a:lnTo>
                      <a:pt x="880" y="2113"/>
                    </a:lnTo>
                    <a:lnTo>
                      <a:pt x="963" y="1988"/>
                    </a:lnTo>
                    <a:lnTo>
                      <a:pt x="1068" y="1820"/>
                    </a:lnTo>
                    <a:lnTo>
                      <a:pt x="1173" y="1590"/>
                    </a:lnTo>
                    <a:lnTo>
                      <a:pt x="1173" y="1486"/>
                    </a:lnTo>
                    <a:lnTo>
                      <a:pt x="1340" y="1297"/>
                    </a:lnTo>
                    <a:lnTo>
                      <a:pt x="1466" y="1130"/>
                    </a:lnTo>
                    <a:lnTo>
                      <a:pt x="1528" y="1046"/>
                    </a:lnTo>
                    <a:lnTo>
                      <a:pt x="1633" y="921"/>
                    </a:lnTo>
                    <a:lnTo>
                      <a:pt x="1591" y="774"/>
                    </a:lnTo>
                    <a:lnTo>
                      <a:pt x="1487" y="649"/>
                    </a:lnTo>
                    <a:lnTo>
                      <a:pt x="1466" y="711"/>
                    </a:lnTo>
                    <a:lnTo>
                      <a:pt x="1382" y="649"/>
                    </a:lnTo>
                    <a:lnTo>
                      <a:pt x="1361" y="544"/>
                    </a:lnTo>
                    <a:lnTo>
                      <a:pt x="1173" y="335"/>
                    </a:lnTo>
                    <a:lnTo>
                      <a:pt x="1131" y="335"/>
                    </a:lnTo>
                    <a:lnTo>
                      <a:pt x="963" y="209"/>
                    </a:lnTo>
                    <a:lnTo>
                      <a:pt x="650" y="105"/>
                    </a:lnTo>
                    <a:lnTo>
                      <a:pt x="524" y="21"/>
                    </a:lnTo>
                    <a:lnTo>
                      <a:pt x="33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20" name="Google Shape;2820;p59"/>
              <p:cNvSpPr/>
              <p:nvPr/>
            </p:nvSpPr>
            <p:spPr>
              <a:xfrm>
                <a:off x="2866075" y="3155900"/>
                <a:ext cx="58075" cy="63325"/>
              </a:xfrm>
              <a:custGeom>
                <a:avLst/>
                <a:gdLst/>
                <a:ahLst/>
                <a:cxnLst/>
                <a:rect l="l" t="t" r="r" b="b"/>
                <a:pathLst>
                  <a:path w="2323" h="2533" extrusionOk="0">
                    <a:moveTo>
                      <a:pt x="1632" y="1"/>
                    </a:moveTo>
                    <a:lnTo>
                      <a:pt x="1528" y="43"/>
                    </a:lnTo>
                    <a:lnTo>
                      <a:pt x="1339" y="22"/>
                    </a:lnTo>
                    <a:lnTo>
                      <a:pt x="1151" y="64"/>
                    </a:lnTo>
                    <a:lnTo>
                      <a:pt x="963" y="22"/>
                    </a:lnTo>
                    <a:lnTo>
                      <a:pt x="691" y="22"/>
                    </a:lnTo>
                    <a:lnTo>
                      <a:pt x="544" y="64"/>
                    </a:lnTo>
                    <a:lnTo>
                      <a:pt x="544" y="210"/>
                    </a:lnTo>
                    <a:lnTo>
                      <a:pt x="482" y="336"/>
                    </a:lnTo>
                    <a:lnTo>
                      <a:pt x="523" y="419"/>
                    </a:lnTo>
                    <a:lnTo>
                      <a:pt x="440" y="524"/>
                    </a:lnTo>
                    <a:lnTo>
                      <a:pt x="335" y="566"/>
                    </a:lnTo>
                    <a:lnTo>
                      <a:pt x="168" y="566"/>
                    </a:lnTo>
                    <a:lnTo>
                      <a:pt x="105" y="691"/>
                    </a:lnTo>
                    <a:lnTo>
                      <a:pt x="105" y="838"/>
                    </a:lnTo>
                    <a:lnTo>
                      <a:pt x="0" y="1068"/>
                    </a:lnTo>
                    <a:lnTo>
                      <a:pt x="21" y="1152"/>
                    </a:lnTo>
                    <a:lnTo>
                      <a:pt x="126" y="1194"/>
                    </a:lnTo>
                    <a:lnTo>
                      <a:pt x="168" y="1277"/>
                    </a:lnTo>
                    <a:lnTo>
                      <a:pt x="210" y="1319"/>
                    </a:lnTo>
                    <a:lnTo>
                      <a:pt x="272" y="1424"/>
                    </a:lnTo>
                    <a:lnTo>
                      <a:pt x="272" y="1507"/>
                    </a:lnTo>
                    <a:lnTo>
                      <a:pt x="335" y="1570"/>
                    </a:lnTo>
                    <a:lnTo>
                      <a:pt x="419" y="1570"/>
                    </a:lnTo>
                    <a:lnTo>
                      <a:pt x="461" y="1591"/>
                    </a:lnTo>
                    <a:lnTo>
                      <a:pt x="482" y="1696"/>
                    </a:lnTo>
                    <a:lnTo>
                      <a:pt x="523" y="1842"/>
                    </a:lnTo>
                    <a:lnTo>
                      <a:pt x="523" y="1989"/>
                    </a:lnTo>
                    <a:lnTo>
                      <a:pt x="586" y="2010"/>
                    </a:lnTo>
                    <a:lnTo>
                      <a:pt x="670" y="2135"/>
                    </a:lnTo>
                    <a:lnTo>
                      <a:pt x="691" y="2219"/>
                    </a:lnTo>
                    <a:lnTo>
                      <a:pt x="795" y="2261"/>
                    </a:lnTo>
                    <a:lnTo>
                      <a:pt x="795" y="2323"/>
                    </a:lnTo>
                    <a:lnTo>
                      <a:pt x="858" y="2407"/>
                    </a:lnTo>
                    <a:lnTo>
                      <a:pt x="942" y="2449"/>
                    </a:lnTo>
                    <a:lnTo>
                      <a:pt x="984" y="2449"/>
                    </a:lnTo>
                    <a:lnTo>
                      <a:pt x="1005" y="2470"/>
                    </a:lnTo>
                    <a:lnTo>
                      <a:pt x="1172" y="2533"/>
                    </a:lnTo>
                    <a:lnTo>
                      <a:pt x="1256" y="2533"/>
                    </a:lnTo>
                    <a:lnTo>
                      <a:pt x="1277" y="2470"/>
                    </a:lnTo>
                    <a:lnTo>
                      <a:pt x="1214" y="2344"/>
                    </a:lnTo>
                    <a:lnTo>
                      <a:pt x="1193" y="2303"/>
                    </a:lnTo>
                    <a:lnTo>
                      <a:pt x="1088" y="2198"/>
                    </a:lnTo>
                    <a:lnTo>
                      <a:pt x="1109" y="2093"/>
                    </a:lnTo>
                    <a:lnTo>
                      <a:pt x="1214" y="2010"/>
                    </a:lnTo>
                    <a:lnTo>
                      <a:pt x="1339" y="2031"/>
                    </a:lnTo>
                    <a:lnTo>
                      <a:pt x="1591" y="2031"/>
                    </a:lnTo>
                    <a:lnTo>
                      <a:pt x="1695" y="1989"/>
                    </a:lnTo>
                    <a:lnTo>
                      <a:pt x="1842" y="1989"/>
                    </a:lnTo>
                    <a:lnTo>
                      <a:pt x="1946" y="2093"/>
                    </a:lnTo>
                    <a:lnTo>
                      <a:pt x="2030" y="2114"/>
                    </a:lnTo>
                    <a:lnTo>
                      <a:pt x="2093" y="2114"/>
                    </a:lnTo>
                    <a:lnTo>
                      <a:pt x="2218" y="2010"/>
                    </a:lnTo>
                    <a:lnTo>
                      <a:pt x="2260" y="1884"/>
                    </a:lnTo>
                    <a:lnTo>
                      <a:pt x="2218" y="1821"/>
                    </a:lnTo>
                    <a:lnTo>
                      <a:pt x="2218" y="1675"/>
                    </a:lnTo>
                    <a:lnTo>
                      <a:pt x="2302" y="1591"/>
                    </a:lnTo>
                    <a:lnTo>
                      <a:pt x="2323" y="1487"/>
                    </a:lnTo>
                    <a:lnTo>
                      <a:pt x="2302" y="1424"/>
                    </a:lnTo>
                    <a:lnTo>
                      <a:pt x="2260" y="1298"/>
                    </a:lnTo>
                    <a:lnTo>
                      <a:pt x="2218" y="1194"/>
                    </a:lnTo>
                    <a:lnTo>
                      <a:pt x="2155" y="1110"/>
                    </a:lnTo>
                    <a:lnTo>
                      <a:pt x="2051" y="1047"/>
                    </a:lnTo>
                    <a:lnTo>
                      <a:pt x="2051" y="963"/>
                    </a:lnTo>
                    <a:lnTo>
                      <a:pt x="2093" y="838"/>
                    </a:lnTo>
                    <a:lnTo>
                      <a:pt x="2030" y="691"/>
                    </a:lnTo>
                    <a:lnTo>
                      <a:pt x="2030" y="545"/>
                    </a:lnTo>
                    <a:lnTo>
                      <a:pt x="2114" y="440"/>
                    </a:lnTo>
                    <a:lnTo>
                      <a:pt x="2155" y="378"/>
                    </a:lnTo>
                    <a:lnTo>
                      <a:pt x="2260" y="231"/>
                    </a:lnTo>
                    <a:lnTo>
                      <a:pt x="2260" y="147"/>
                    </a:lnTo>
                    <a:lnTo>
                      <a:pt x="2135" y="106"/>
                    </a:lnTo>
                    <a:lnTo>
                      <a:pt x="1946" y="64"/>
                    </a:lnTo>
                    <a:lnTo>
                      <a:pt x="171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21" name="Google Shape;2821;p59"/>
              <p:cNvSpPr/>
              <p:nvPr/>
            </p:nvSpPr>
            <p:spPr>
              <a:xfrm>
                <a:off x="2816900" y="3119825"/>
                <a:ext cx="72725" cy="109350"/>
              </a:xfrm>
              <a:custGeom>
                <a:avLst/>
                <a:gdLst/>
                <a:ahLst/>
                <a:cxnLst/>
                <a:rect l="l" t="t" r="r" b="b"/>
                <a:pathLst>
                  <a:path w="2909" h="4374" extrusionOk="0">
                    <a:moveTo>
                      <a:pt x="879" y="0"/>
                    </a:moveTo>
                    <a:lnTo>
                      <a:pt x="858" y="84"/>
                    </a:lnTo>
                    <a:lnTo>
                      <a:pt x="712" y="251"/>
                    </a:lnTo>
                    <a:lnTo>
                      <a:pt x="565" y="356"/>
                    </a:lnTo>
                    <a:lnTo>
                      <a:pt x="503" y="335"/>
                    </a:lnTo>
                    <a:lnTo>
                      <a:pt x="335" y="544"/>
                    </a:lnTo>
                    <a:lnTo>
                      <a:pt x="356" y="628"/>
                    </a:lnTo>
                    <a:lnTo>
                      <a:pt x="419" y="733"/>
                    </a:lnTo>
                    <a:lnTo>
                      <a:pt x="565" y="753"/>
                    </a:lnTo>
                    <a:lnTo>
                      <a:pt x="649" y="837"/>
                    </a:lnTo>
                    <a:lnTo>
                      <a:pt x="649" y="963"/>
                    </a:lnTo>
                    <a:lnTo>
                      <a:pt x="461" y="1046"/>
                    </a:lnTo>
                    <a:lnTo>
                      <a:pt x="398" y="1025"/>
                    </a:lnTo>
                    <a:lnTo>
                      <a:pt x="293" y="1046"/>
                    </a:lnTo>
                    <a:lnTo>
                      <a:pt x="210" y="1025"/>
                    </a:lnTo>
                    <a:lnTo>
                      <a:pt x="126" y="1088"/>
                    </a:lnTo>
                    <a:lnTo>
                      <a:pt x="105" y="1277"/>
                    </a:lnTo>
                    <a:lnTo>
                      <a:pt x="1" y="1381"/>
                    </a:lnTo>
                    <a:lnTo>
                      <a:pt x="42" y="1507"/>
                    </a:lnTo>
                    <a:lnTo>
                      <a:pt x="189" y="1716"/>
                    </a:lnTo>
                    <a:lnTo>
                      <a:pt x="419" y="1904"/>
                    </a:lnTo>
                    <a:lnTo>
                      <a:pt x="419" y="1925"/>
                    </a:lnTo>
                    <a:lnTo>
                      <a:pt x="461" y="1925"/>
                    </a:lnTo>
                    <a:lnTo>
                      <a:pt x="524" y="1988"/>
                    </a:lnTo>
                    <a:lnTo>
                      <a:pt x="565" y="1925"/>
                    </a:lnTo>
                    <a:lnTo>
                      <a:pt x="712" y="1967"/>
                    </a:lnTo>
                    <a:lnTo>
                      <a:pt x="817" y="2072"/>
                    </a:lnTo>
                    <a:lnTo>
                      <a:pt x="817" y="2218"/>
                    </a:lnTo>
                    <a:lnTo>
                      <a:pt x="733" y="2344"/>
                    </a:lnTo>
                    <a:lnTo>
                      <a:pt x="670" y="2406"/>
                    </a:lnTo>
                    <a:lnTo>
                      <a:pt x="775" y="2448"/>
                    </a:lnTo>
                    <a:lnTo>
                      <a:pt x="879" y="2448"/>
                    </a:lnTo>
                    <a:lnTo>
                      <a:pt x="942" y="2532"/>
                    </a:lnTo>
                    <a:lnTo>
                      <a:pt x="984" y="2616"/>
                    </a:lnTo>
                    <a:lnTo>
                      <a:pt x="1089" y="2616"/>
                    </a:lnTo>
                    <a:lnTo>
                      <a:pt x="1089" y="2657"/>
                    </a:lnTo>
                    <a:lnTo>
                      <a:pt x="984" y="2804"/>
                    </a:lnTo>
                    <a:lnTo>
                      <a:pt x="963" y="2950"/>
                    </a:lnTo>
                    <a:lnTo>
                      <a:pt x="837" y="3160"/>
                    </a:lnTo>
                    <a:lnTo>
                      <a:pt x="858" y="3264"/>
                    </a:lnTo>
                    <a:lnTo>
                      <a:pt x="817" y="3369"/>
                    </a:lnTo>
                    <a:lnTo>
                      <a:pt x="817" y="3474"/>
                    </a:lnTo>
                    <a:lnTo>
                      <a:pt x="837" y="3536"/>
                    </a:lnTo>
                    <a:lnTo>
                      <a:pt x="817" y="3599"/>
                    </a:lnTo>
                    <a:lnTo>
                      <a:pt x="817" y="3704"/>
                    </a:lnTo>
                    <a:lnTo>
                      <a:pt x="921" y="3808"/>
                    </a:lnTo>
                    <a:lnTo>
                      <a:pt x="1047" y="3955"/>
                    </a:lnTo>
                    <a:lnTo>
                      <a:pt x="1047" y="4018"/>
                    </a:lnTo>
                    <a:lnTo>
                      <a:pt x="1130" y="4122"/>
                    </a:lnTo>
                    <a:lnTo>
                      <a:pt x="1361" y="4331"/>
                    </a:lnTo>
                    <a:lnTo>
                      <a:pt x="1444" y="4373"/>
                    </a:lnTo>
                    <a:lnTo>
                      <a:pt x="1507" y="4290"/>
                    </a:lnTo>
                    <a:lnTo>
                      <a:pt x="1591" y="4269"/>
                    </a:lnTo>
                    <a:lnTo>
                      <a:pt x="1612" y="4290"/>
                    </a:lnTo>
                    <a:lnTo>
                      <a:pt x="1758" y="4290"/>
                    </a:lnTo>
                    <a:lnTo>
                      <a:pt x="1821" y="4185"/>
                    </a:lnTo>
                    <a:lnTo>
                      <a:pt x="1863" y="4122"/>
                    </a:lnTo>
                    <a:lnTo>
                      <a:pt x="1967" y="4101"/>
                    </a:lnTo>
                    <a:lnTo>
                      <a:pt x="2198" y="4101"/>
                    </a:lnTo>
                    <a:lnTo>
                      <a:pt x="2260" y="3913"/>
                    </a:lnTo>
                    <a:lnTo>
                      <a:pt x="2386" y="3871"/>
                    </a:lnTo>
                    <a:lnTo>
                      <a:pt x="2553" y="3871"/>
                    </a:lnTo>
                    <a:lnTo>
                      <a:pt x="2616" y="3913"/>
                    </a:lnTo>
                    <a:lnTo>
                      <a:pt x="2721" y="3892"/>
                    </a:lnTo>
                    <a:lnTo>
                      <a:pt x="2909" y="3892"/>
                    </a:lnTo>
                    <a:lnTo>
                      <a:pt x="2825" y="3850"/>
                    </a:lnTo>
                    <a:lnTo>
                      <a:pt x="2762" y="3766"/>
                    </a:lnTo>
                    <a:lnTo>
                      <a:pt x="2762" y="3704"/>
                    </a:lnTo>
                    <a:lnTo>
                      <a:pt x="2658" y="3662"/>
                    </a:lnTo>
                    <a:lnTo>
                      <a:pt x="2637" y="3578"/>
                    </a:lnTo>
                    <a:lnTo>
                      <a:pt x="2553" y="3453"/>
                    </a:lnTo>
                    <a:lnTo>
                      <a:pt x="2490" y="3432"/>
                    </a:lnTo>
                    <a:lnTo>
                      <a:pt x="2490" y="3285"/>
                    </a:lnTo>
                    <a:lnTo>
                      <a:pt x="2449" y="3139"/>
                    </a:lnTo>
                    <a:lnTo>
                      <a:pt x="2428" y="3034"/>
                    </a:lnTo>
                    <a:lnTo>
                      <a:pt x="2386" y="3013"/>
                    </a:lnTo>
                    <a:lnTo>
                      <a:pt x="2302" y="3013"/>
                    </a:lnTo>
                    <a:lnTo>
                      <a:pt x="2239" y="2950"/>
                    </a:lnTo>
                    <a:lnTo>
                      <a:pt x="2239" y="2867"/>
                    </a:lnTo>
                    <a:lnTo>
                      <a:pt x="2177" y="2762"/>
                    </a:lnTo>
                    <a:lnTo>
                      <a:pt x="2135" y="2720"/>
                    </a:lnTo>
                    <a:lnTo>
                      <a:pt x="2093" y="2637"/>
                    </a:lnTo>
                    <a:lnTo>
                      <a:pt x="1988" y="2595"/>
                    </a:lnTo>
                    <a:lnTo>
                      <a:pt x="1967" y="2511"/>
                    </a:lnTo>
                    <a:lnTo>
                      <a:pt x="2072" y="2281"/>
                    </a:lnTo>
                    <a:lnTo>
                      <a:pt x="2072" y="2134"/>
                    </a:lnTo>
                    <a:lnTo>
                      <a:pt x="2135" y="2009"/>
                    </a:lnTo>
                    <a:lnTo>
                      <a:pt x="2302" y="2009"/>
                    </a:lnTo>
                    <a:lnTo>
                      <a:pt x="2407" y="1967"/>
                    </a:lnTo>
                    <a:lnTo>
                      <a:pt x="2490" y="1862"/>
                    </a:lnTo>
                    <a:lnTo>
                      <a:pt x="2449" y="1779"/>
                    </a:lnTo>
                    <a:lnTo>
                      <a:pt x="2511" y="1653"/>
                    </a:lnTo>
                    <a:lnTo>
                      <a:pt x="2449" y="1549"/>
                    </a:lnTo>
                    <a:lnTo>
                      <a:pt x="2449" y="1381"/>
                    </a:lnTo>
                    <a:lnTo>
                      <a:pt x="2428" y="1297"/>
                    </a:lnTo>
                    <a:lnTo>
                      <a:pt x="2218" y="1256"/>
                    </a:lnTo>
                    <a:lnTo>
                      <a:pt x="2009" y="1046"/>
                    </a:lnTo>
                    <a:lnTo>
                      <a:pt x="1905" y="963"/>
                    </a:lnTo>
                    <a:lnTo>
                      <a:pt x="1863" y="984"/>
                    </a:lnTo>
                    <a:lnTo>
                      <a:pt x="1716" y="1046"/>
                    </a:lnTo>
                    <a:lnTo>
                      <a:pt x="1653" y="1130"/>
                    </a:lnTo>
                    <a:lnTo>
                      <a:pt x="1612" y="1235"/>
                    </a:lnTo>
                    <a:lnTo>
                      <a:pt x="1591" y="1088"/>
                    </a:lnTo>
                    <a:lnTo>
                      <a:pt x="1612" y="921"/>
                    </a:lnTo>
                    <a:lnTo>
                      <a:pt x="1674" y="816"/>
                    </a:lnTo>
                    <a:lnTo>
                      <a:pt x="1612" y="628"/>
                    </a:lnTo>
                    <a:lnTo>
                      <a:pt x="1507" y="565"/>
                    </a:lnTo>
                    <a:lnTo>
                      <a:pt x="1298" y="419"/>
                    </a:lnTo>
                    <a:lnTo>
                      <a:pt x="1151" y="251"/>
                    </a:lnTo>
                    <a:lnTo>
                      <a:pt x="1130" y="147"/>
                    </a:lnTo>
                    <a:lnTo>
                      <a:pt x="1026" y="42"/>
                    </a:lnTo>
                    <a:lnTo>
                      <a:pt x="921" y="21"/>
                    </a:lnTo>
                    <a:lnTo>
                      <a:pt x="87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22" name="Google Shape;2822;p59"/>
              <p:cNvSpPr/>
              <p:nvPr/>
            </p:nvSpPr>
            <p:spPr>
              <a:xfrm>
                <a:off x="2646900" y="3064375"/>
                <a:ext cx="192000" cy="172650"/>
              </a:xfrm>
              <a:custGeom>
                <a:avLst/>
                <a:gdLst/>
                <a:ahLst/>
                <a:cxnLst/>
                <a:rect l="l" t="t" r="r" b="b"/>
                <a:pathLst>
                  <a:path w="7680" h="6906" extrusionOk="0">
                    <a:moveTo>
                      <a:pt x="1988" y="0"/>
                    </a:moveTo>
                    <a:lnTo>
                      <a:pt x="1821" y="63"/>
                    </a:lnTo>
                    <a:lnTo>
                      <a:pt x="1674" y="251"/>
                    </a:lnTo>
                    <a:lnTo>
                      <a:pt x="1695" y="377"/>
                    </a:lnTo>
                    <a:lnTo>
                      <a:pt x="1758" y="440"/>
                    </a:lnTo>
                    <a:lnTo>
                      <a:pt x="1863" y="356"/>
                    </a:lnTo>
                    <a:lnTo>
                      <a:pt x="1967" y="377"/>
                    </a:lnTo>
                    <a:lnTo>
                      <a:pt x="2072" y="461"/>
                    </a:lnTo>
                    <a:lnTo>
                      <a:pt x="2030" y="544"/>
                    </a:lnTo>
                    <a:lnTo>
                      <a:pt x="1925" y="565"/>
                    </a:lnTo>
                    <a:lnTo>
                      <a:pt x="1821" y="523"/>
                    </a:lnTo>
                    <a:lnTo>
                      <a:pt x="1779" y="482"/>
                    </a:lnTo>
                    <a:lnTo>
                      <a:pt x="1758" y="523"/>
                    </a:lnTo>
                    <a:lnTo>
                      <a:pt x="1758" y="565"/>
                    </a:lnTo>
                    <a:lnTo>
                      <a:pt x="1611" y="649"/>
                    </a:lnTo>
                    <a:lnTo>
                      <a:pt x="1360" y="670"/>
                    </a:lnTo>
                    <a:lnTo>
                      <a:pt x="1088" y="774"/>
                    </a:lnTo>
                    <a:lnTo>
                      <a:pt x="1026" y="879"/>
                    </a:lnTo>
                    <a:lnTo>
                      <a:pt x="1026" y="984"/>
                    </a:lnTo>
                    <a:lnTo>
                      <a:pt x="1088" y="1088"/>
                    </a:lnTo>
                    <a:lnTo>
                      <a:pt x="1088" y="1318"/>
                    </a:lnTo>
                    <a:lnTo>
                      <a:pt x="1130" y="1486"/>
                    </a:lnTo>
                    <a:lnTo>
                      <a:pt x="1151" y="1611"/>
                    </a:lnTo>
                    <a:lnTo>
                      <a:pt x="1067" y="1800"/>
                    </a:lnTo>
                    <a:lnTo>
                      <a:pt x="879" y="1925"/>
                    </a:lnTo>
                    <a:lnTo>
                      <a:pt x="775" y="1904"/>
                    </a:lnTo>
                    <a:lnTo>
                      <a:pt x="775" y="1737"/>
                    </a:lnTo>
                    <a:lnTo>
                      <a:pt x="649" y="1611"/>
                    </a:lnTo>
                    <a:lnTo>
                      <a:pt x="628" y="1486"/>
                    </a:lnTo>
                    <a:lnTo>
                      <a:pt x="733" y="1402"/>
                    </a:lnTo>
                    <a:lnTo>
                      <a:pt x="754" y="1318"/>
                    </a:lnTo>
                    <a:lnTo>
                      <a:pt x="963" y="1109"/>
                    </a:lnTo>
                    <a:lnTo>
                      <a:pt x="963" y="942"/>
                    </a:lnTo>
                    <a:lnTo>
                      <a:pt x="879" y="795"/>
                    </a:lnTo>
                    <a:lnTo>
                      <a:pt x="921" y="754"/>
                    </a:lnTo>
                    <a:lnTo>
                      <a:pt x="879" y="670"/>
                    </a:lnTo>
                    <a:lnTo>
                      <a:pt x="816" y="628"/>
                    </a:lnTo>
                    <a:lnTo>
                      <a:pt x="754" y="523"/>
                    </a:lnTo>
                    <a:lnTo>
                      <a:pt x="775" y="440"/>
                    </a:lnTo>
                    <a:lnTo>
                      <a:pt x="921" y="377"/>
                    </a:lnTo>
                    <a:lnTo>
                      <a:pt x="1067" y="356"/>
                    </a:lnTo>
                    <a:lnTo>
                      <a:pt x="1172" y="210"/>
                    </a:lnTo>
                    <a:lnTo>
                      <a:pt x="1130" y="210"/>
                    </a:lnTo>
                    <a:lnTo>
                      <a:pt x="1088" y="230"/>
                    </a:lnTo>
                    <a:lnTo>
                      <a:pt x="775" y="356"/>
                    </a:lnTo>
                    <a:lnTo>
                      <a:pt x="628" y="628"/>
                    </a:lnTo>
                    <a:lnTo>
                      <a:pt x="565" y="670"/>
                    </a:lnTo>
                    <a:lnTo>
                      <a:pt x="461" y="691"/>
                    </a:lnTo>
                    <a:lnTo>
                      <a:pt x="356" y="837"/>
                    </a:lnTo>
                    <a:lnTo>
                      <a:pt x="293" y="900"/>
                    </a:lnTo>
                    <a:lnTo>
                      <a:pt x="105" y="1172"/>
                    </a:lnTo>
                    <a:lnTo>
                      <a:pt x="84" y="1298"/>
                    </a:lnTo>
                    <a:lnTo>
                      <a:pt x="105" y="1402"/>
                    </a:lnTo>
                    <a:lnTo>
                      <a:pt x="84" y="1590"/>
                    </a:lnTo>
                    <a:lnTo>
                      <a:pt x="0" y="1779"/>
                    </a:lnTo>
                    <a:lnTo>
                      <a:pt x="0" y="1821"/>
                    </a:lnTo>
                    <a:lnTo>
                      <a:pt x="147" y="1821"/>
                    </a:lnTo>
                    <a:lnTo>
                      <a:pt x="398" y="2239"/>
                    </a:lnTo>
                    <a:lnTo>
                      <a:pt x="503" y="2407"/>
                    </a:lnTo>
                    <a:lnTo>
                      <a:pt x="523" y="2511"/>
                    </a:lnTo>
                    <a:lnTo>
                      <a:pt x="461" y="2637"/>
                    </a:lnTo>
                    <a:lnTo>
                      <a:pt x="461" y="2720"/>
                    </a:lnTo>
                    <a:lnTo>
                      <a:pt x="440" y="2762"/>
                    </a:lnTo>
                    <a:lnTo>
                      <a:pt x="440" y="2867"/>
                    </a:lnTo>
                    <a:lnTo>
                      <a:pt x="565" y="2971"/>
                    </a:lnTo>
                    <a:lnTo>
                      <a:pt x="733" y="3034"/>
                    </a:lnTo>
                    <a:lnTo>
                      <a:pt x="837" y="3055"/>
                    </a:lnTo>
                    <a:lnTo>
                      <a:pt x="963" y="3097"/>
                    </a:lnTo>
                    <a:lnTo>
                      <a:pt x="1047" y="3055"/>
                    </a:lnTo>
                    <a:lnTo>
                      <a:pt x="1193" y="3055"/>
                    </a:lnTo>
                    <a:lnTo>
                      <a:pt x="1339" y="3097"/>
                    </a:lnTo>
                    <a:lnTo>
                      <a:pt x="1381" y="3076"/>
                    </a:lnTo>
                    <a:lnTo>
                      <a:pt x="1549" y="3055"/>
                    </a:lnTo>
                    <a:lnTo>
                      <a:pt x="1716" y="3076"/>
                    </a:lnTo>
                    <a:lnTo>
                      <a:pt x="1821" y="3139"/>
                    </a:lnTo>
                    <a:lnTo>
                      <a:pt x="2281" y="3557"/>
                    </a:lnTo>
                    <a:lnTo>
                      <a:pt x="2427" y="3515"/>
                    </a:lnTo>
                    <a:lnTo>
                      <a:pt x="2448" y="3557"/>
                    </a:lnTo>
                    <a:lnTo>
                      <a:pt x="2511" y="3515"/>
                    </a:lnTo>
                    <a:lnTo>
                      <a:pt x="2637" y="3578"/>
                    </a:lnTo>
                    <a:lnTo>
                      <a:pt x="2699" y="3599"/>
                    </a:lnTo>
                    <a:lnTo>
                      <a:pt x="2825" y="3557"/>
                    </a:lnTo>
                    <a:lnTo>
                      <a:pt x="2930" y="3557"/>
                    </a:lnTo>
                    <a:lnTo>
                      <a:pt x="3076" y="3578"/>
                    </a:lnTo>
                    <a:lnTo>
                      <a:pt x="3118" y="3515"/>
                    </a:lnTo>
                    <a:lnTo>
                      <a:pt x="3223" y="3515"/>
                    </a:lnTo>
                    <a:lnTo>
                      <a:pt x="3285" y="3578"/>
                    </a:lnTo>
                    <a:lnTo>
                      <a:pt x="3348" y="3808"/>
                    </a:lnTo>
                    <a:lnTo>
                      <a:pt x="3285" y="3892"/>
                    </a:lnTo>
                    <a:lnTo>
                      <a:pt x="3285" y="3997"/>
                    </a:lnTo>
                    <a:lnTo>
                      <a:pt x="3264" y="4080"/>
                    </a:lnTo>
                    <a:lnTo>
                      <a:pt x="3118" y="4101"/>
                    </a:lnTo>
                    <a:lnTo>
                      <a:pt x="3055" y="4185"/>
                    </a:lnTo>
                    <a:lnTo>
                      <a:pt x="3076" y="4394"/>
                    </a:lnTo>
                    <a:lnTo>
                      <a:pt x="3118" y="4457"/>
                    </a:lnTo>
                    <a:lnTo>
                      <a:pt x="3055" y="4624"/>
                    </a:lnTo>
                    <a:lnTo>
                      <a:pt x="3055" y="4813"/>
                    </a:lnTo>
                    <a:lnTo>
                      <a:pt x="3139" y="4875"/>
                    </a:lnTo>
                    <a:lnTo>
                      <a:pt x="3139" y="4959"/>
                    </a:lnTo>
                    <a:lnTo>
                      <a:pt x="3244" y="5252"/>
                    </a:lnTo>
                    <a:lnTo>
                      <a:pt x="3055" y="5587"/>
                    </a:lnTo>
                    <a:lnTo>
                      <a:pt x="3076" y="5692"/>
                    </a:lnTo>
                    <a:lnTo>
                      <a:pt x="3139" y="5692"/>
                    </a:lnTo>
                    <a:lnTo>
                      <a:pt x="3223" y="5671"/>
                    </a:lnTo>
                    <a:lnTo>
                      <a:pt x="3223" y="5692"/>
                    </a:lnTo>
                    <a:lnTo>
                      <a:pt x="3244" y="5775"/>
                    </a:lnTo>
                    <a:lnTo>
                      <a:pt x="3327" y="5817"/>
                    </a:lnTo>
                    <a:lnTo>
                      <a:pt x="3369" y="5922"/>
                    </a:lnTo>
                    <a:lnTo>
                      <a:pt x="3348" y="5984"/>
                    </a:lnTo>
                    <a:lnTo>
                      <a:pt x="3390" y="6131"/>
                    </a:lnTo>
                    <a:lnTo>
                      <a:pt x="3536" y="6424"/>
                    </a:lnTo>
                    <a:lnTo>
                      <a:pt x="3536" y="6528"/>
                    </a:lnTo>
                    <a:lnTo>
                      <a:pt x="3746" y="6696"/>
                    </a:lnTo>
                    <a:lnTo>
                      <a:pt x="3976" y="6863"/>
                    </a:lnTo>
                    <a:lnTo>
                      <a:pt x="4101" y="6905"/>
                    </a:lnTo>
                    <a:lnTo>
                      <a:pt x="4332" y="6863"/>
                    </a:lnTo>
                    <a:lnTo>
                      <a:pt x="4478" y="6717"/>
                    </a:lnTo>
                    <a:lnTo>
                      <a:pt x="4687" y="6591"/>
                    </a:lnTo>
                    <a:lnTo>
                      <a:pt x="4750" y="6487"/>
                    </a:lnTo>
                    <a:lnTo>
                      <a:pt x="5064" y="6319"/>
                    </a:lnTo>
                    <a:lnTo>
                      <a:pt x="5127" y="6173"/>
                    </a:lnTo>
                    <a:lnTo>
                      <a:pt x="5168" y="6110"/>
                    </a:lnTo>
                    <a:lnTo>
                      <a:pt x="5210" y="6068"/>
                    </a:lnTo>
                    <a:lnTo>
                      <a:pt x="5482" y="6005"/>
                    </a:lnTo>
                    <a:lnTo>
                      <a:pt x="5629" y="5964"/>
                    </a:lnTo>
                    <a:lnTo>
                      <a:pt x="5587" y="5817"/>
                    </a:lnTo>
                    <a:lnTo>
                      <a:pt x="5440" y="5796"/>
                    </a:lnTo>
                    <a:lnTo>
                      <a:pt x="5252" y="5817"/>
                    </a:lnTo>
                    <a:lnTo>
                      <a:pt x="4959" y="5712"/>
                    </a:lnTo>
                    <a:lnTo>
                      <a:pt x="5022" y="5545"/>
                    </a:lnTo>
                    <a:lnTo>
                      <a:pt x="5001" y="5482"/>
                    </a:lnTo>
                    <a:lnTo>
                      <a:pt x="4938" y="5440"/>
                    </a:lnTo>
                    <a:lnTo>
                      <a:pt x="5127" y="5168"/>
                    </a:lnTo>
                    <a:lnTo>
                      <a:pt x="5064" y="5064"/>
                    </a:lnTo>
                    <a:lnTo>
                      <a:pt x="4938" y="4938"/>
                    </a:lnTo>
                    <a:lnTo>
                      <a:pt x="4834" y="4917"/>
                    </a:lnTo>
                    <a:lnTo>
                      <a:pt x="4750" y="4750"/>
                    </a:lnTo>
                    <a:lnTo>
                      <a:pt x="4917" y="4813"/>
                    </a:lnTo>
                    <a:lnTo>
                      <a:pt x="5106" y="4834"/>
                    </a:lnTo>
                    <a:lnTo>
                      <a:pt x="5273" y="4938"/>
                    </a:lnTo>
                    <a:lnTo>
                      <a:pt x="5461" y="4938"/>
                    </a:lnTo>
                    <a:lnTo>
                      <a:pt x="5733" y="4875"/>
                    </a:lnTo>
                    <a:lnTo>
                      <a:pt x="5796" y="4938"/>
                    </a:lnTo>
                    <a:lnTo>
                      <a:pt x="5985" y="4875"/>
                    </a:lnTo>
                    <a:lnTo>
                      <a:pt x="6173" y="4708"/>
                    </a:lnTo>
                    <a:lnTo>
                      <a:pt x="6319" y="4708"/>
                    </a:lnTo>
                    <a:lnTo>
                      <a:pt x="6424" y="4729"/>
                    </a:lnTo>
                    <a:lnTo>
                      <a:pt x="6675" y="4624"/>
                    </a:lnTo>
                    <a:lnTo>
                      <a:pt x="6884" y="4624"/>
                    </a:lnTo>
                    <a:lnTo>
                      <a:pt x="7156" y="4394"/>
                    </a:lnTo>
                    <a:lnTo>
                      <a:pt x="7219" y="4248"/>
                    </a:lnTo>
                    <a:lnTo>
                      <a:pt x="7219" y="4143"/>
                    </a:lnTo>
                    <a:lnTo>
                      <a:pt x="7219" y="4122"/>
                    </a:lnTo>
                    <a:lnTo>
                      <a:pt x="6989" y="3934"/>
                    </a:lnTo>
                    <a:lnTo>
                      <a:pt x="6842" y="3725"/>
                    </a:lnTo>
                    <a:lnTo>
                      <a:pt x="6801" y="3599"/>
                    </a:lnTo>
                    <a:lnTo>
                      <a:pt x="6905" y="3495"/>
                    </a:lnTo>
                    <a:lnTo>
                      <a:pt x="6926" y="3306"/>
                    </a:lnTo>
                    <a:lnTo>
                      <a:pt x="7010" y="3243"/>
                    </a:lnTo>
                    <a:lnTo>
                      <a:pt x="7093" y="3264"/>
                    </a:lnTo>
                    <a:lnTo>
                      <a:pt x="7198" y="3243"/>
                    </a:lnTo>
                    <a:lnTo>
                      <a:pt x="7261" y="3264"/>
                    </a:lnTo>
                    <a:lnTo>
                      <a:pt x="7449" y="3181"/>
                    </a:lnTo>
                    <a:lnTo>
                      <a:pt x="7449" y="3055"/>
                    </a:lnTo>
                    <a:lnTo>
                      <a:pt x="7365" y="2971"/>
                    </a:lnTo>
                    <a:lnTo>
                      <a:pt x="7219" y="2951"/>
                    </a:lnTo>
                    <a:lnTo>
                      <a:pt x="7156" y="2846"/>
                    </a:lnTo>
                    <a:lnTo>
                      <a:pt x="7135" y="2762"/>
                    </a:lnTo>
                    <a:lnTo>
                      <a:pt x="7303" y="2553"/>
                    </a:lnTo>
                    <a:lnTo>
                      <a:pt x="7365" y="2574"/>
                    </a:lnTo>
                    <a:lnTo>
                      <a:pt x="7512" y="2469"/>
                    </a:lnTo>
                    <a:lnTo>
                      <a:pt x="7658" y="2302"/>
                    </a:lnTo>
                    <a:lnTo>
                      <a:pt x="7679" y="2218"/>
                    </a:lnTo>
                    <a:lnTo>
                      <a:pt x="7658" y="2218"/>
                    </a:lnTo>
                    <a:lnTo>
                      <a:pt x="7428" y="2114"/>
                    </a:lnTo>
                    <a:lnTo>
                      <a:pt x="7345" y="2114"/>
                    </a:lnTo>
                    <a:lnTo>
                      <a:pt x="7261" y="2135"/>
                    </a:lnTo>
                    <a:lnTo>
                      <a:pt x="7156" y="2114"/>
                    </a:lnTo>
                    <a:lnTo>
                      <a:pt x="7093" y="2114"/>
                    </a:lnTo>
                    <a:lnTo>
                      <a:pt x="7010" y="2155"/>
                    </a:lnTo>
                    <a:lnTo>
                      <a:pt x="6821" y="2197"/>
                    </a:lnTo>
                    <a:lnTo>
                      <a:pt x="6675" y="2155"/>
                    </a:lnTo>
                    <a:lnTo>
                      <a:pt x="6612" y="2155"/>
                    </a:lnTo>
                    <a:lnTo>
                      <a:pt x="6717" y="2135"/>
                    </a:lnTo>
                    <a:lnTo>
                      <a:pt x="6801" y="2135"/>
                    </a:lnTo>
                    <a:lnTo>
                      <a:pt x="6884" y="2093"/>
                    </a:lnTo>
                    <a:lnTo>
                      <a:pt x="6926" y="2009"/>
                    </a:lnTo>
                    <a:lnTo>
                      <a:pt x="7052" y="1904"/>
                    </a:lnTo>
                    <a:lnTo>
                      <a:pt x="7093" y="1842"/>
                    </a:lnTo>
                    <a:lnTo>
                      <a:pt x="7010" y="1800"/>
                    </a:lnTo>
                    <a:lnTo>
                      <a:pt x="7010" y="1779"/>
                    </a:lnTo>
                    <a:lnTo>
                      <a:pt x="6989" y="1674"/>
                    </a:lnTo>
                    <a:lnTo>
                      <a:pt x="6821" y="1590"/>
                    </a:lnTo>
                    <a:lnTo>
                      <a:pt x="6612" y="1528"/>
                    </a:lnTo>
                    <a:lnTo>
                      <a:pt x="6570" y="1486"/>
                    </a:lnTo>
                    <a:lnTo>
                      <a:pt x="6487" y="1423"/>
                    </a:lnTo>
                    <a:lnTo>
                      <a:pt x="6382" y="1423"/>
                    </a:lnTo>
                    <a:lnTo>
                      <a:pt x="6361" y="1381"/>
                    </a:lnTo>
                    <a:lnTo>
                      <a:pt x="6215" y="1318"/>
                    </a:lnTo>
                    <a:lnTo>
                      <a:pt x="6173" y="1318"/>
                    </a:lnTo>
                    <a:lnTo>
                      <a:pt x="6173" y="1423"/>
                    </a:lnTo>
                    <a:lnTo>
                      <a:pt x="6089" y="1318"/>
                    </a:lnTo>
                    <a:lnTo>
                      <a:pt x="6047" y="1214"/>
                    </a:lnTo>
                    <a:lnTo>
                      <a:pt x="5943" y="1172"/>
                    </a:lnTo>
                    <a:lnTo>
                      <a:pt x="5901" y="1088"/>
                    </a:lnTo>
                    <a:lnTo>
                      <a:pt x="5964" y="1046"/>
                    </a:lnTo>
                    <a:lnTo>
                      <a:pt x="6215" y="1067"/>
                    </a:lnTo>
                    <a:lnTo>
                      <a:pt x="6319" y="984"/>
                    </a:lnTo>
                    <a:lnTo>
                      <a:pt x="6487" y="984"/>
                    </a:lnTo>
                    <a:lnTo>
                      <a:pt x="6487" y="879"/>
                    </a:lnTo>
                    <a:lnTo>
                      <a:pt x="6361" y="900"/>
                    </a:lnTo>
                    <a:lnTo>
                      <a:pt x="6089" y="858"/>
                    </a:lnTo>
                    <a:lnTo>
                      <a:pt x="5901" y="879"/>
                    </a:lnTo>
                    <a:lnTo>
                      <a:pt x="5775" y="879"/>
                    </a:lnTo>
                    <a:lnTo>
                      <a:pt x="5524" y="963"/>
                    </a:lnTo>
                    <a:lnTo>
                      <a:pt x="5440" y="942"/>
                    </a:lnTo>
                    <a:lnTo>
                      <a:pt x="5336" y="942"/>
                    </a:lnTo>
                    <a:lnTo>
                      <a:pt x="5127" y="1088"/>
                    </a:lnTo>
                    <a:lnTo>
                      <a:pt x="5022" y="1109"/>
                    </a:lnTo>
                    <a:lnTo>
                      <a:pt x="4896" y="1172"/>
                    </a:lnTo>
                    <a:lnTo>
                      <a:pt x="4834" y="1256"/>
                    </a:lnTo>
                    <a:lnTo>
                      <a:pt x="4645" y="1277"/>
                    </a:lnTo>
                    <a:lnTo>
                      <a:pt x="4604" y="1298"/>
                    </a:lnTo>
                    <a:lnTo>
                      <a:pt x="4520" y="1277"/>
                    </a:lnTo>
                    <a:lnTo>
                      <a:pt x="4269" y="1088"/>
                    </a:lnTo>
                    <a:lnTo>
                      <a:pt x="4206" y="984"/>
                    </a:lnTo>
                    <a:lnTo>
                      <a:pt x="3871" y="984"/>
                    </a:lnTo>
                    <a:lnTo>
                      <a:pt x="3327" y="1088"/>
                    </a:lnTo>
                    <a:lnTo>
                      <a:pt x="3055" y="1088"/>
                    </a:lnTo>
                    <a:lnTo>
                      <a:pt x="2951" y="1046"/>
                    </a:lnTo>
                    <a:lnTo>
                      <a:pt x="2909" y="963"/>
                    </a:lnTo>
                    <a:lnTo>
                      <a:pt x="2909" y="858"/>
                    </a:lnTo>
                    <a:lnTo>
                      <a:pt x="2972" y="858"/>
                    </a:lnTo>
                    <a:lnTo>
                      <a:pt x="2951" y="733"/>
                    </a:lnTo>
                    <a:lnTo>
                      <a:pt x="2846" y="565"/>
                    </a:lnTo>
                    <a:lnTo>
                      <a:pt x="2741" y="544"/>
                    </a:lnTo>
                    <a:lnTo>
                      <a:pt x="2448" y="565"/>
                    </a:lnTo>
                    <a:lnTo>
                      <a:pt x="2323" y="482"/>
                    </a:lnTo>
                    <a:lnTo>
                      <a:pt x="2239" y="482"/>
                    </a:lnTo>
                    <a:lnTo>
                      <a:pt x="2176" y="523"/>
                    </a:lnTo>
                    <a:lnTo>
                      <a:pt x="2072" y="356"/>
                    </a:lnTo>
                    <a:lnTo>
                      <a:pt x="2072" y="210"/>
                    </a:lnTo>
                    <a:lnTo>
                      <a:pt x="2030" y="21"/>
                    </a:lnTo>
                    <a:lnTo>
                      <a:pt x="198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23" name="Google Shape;2823;p59"/>
              <p:cNvSpPr/>
              <p:nvPr/>
            </p:nvSpPr>
            <p:spPr>
              <a:xfrm>
                <a:off x="2561625" y="3060700"/>
                <a:ext cx="173700" cy="247450"/>
              </a:xfrm>
              <a:custGeom>
                <a:avLst/>
                <a:gdLst/>
                <a:ahLst/>
                <a:cxnLst/>
                <a:rect l="l" t="t" r="r" b="b"/>
                <a:pathLst>
                  <a:path w="6948" h="9898" extrusionOk="0">
                    <a:moveTo>
                      <a:pt x="4353" y="1"/>
                    </a:moveTo>
                    <a:lnTo>
                      <a:pt x="4332" y="64"/>
                    </a:lnTo>
                    <a:lnTo>
                      <a:pt x="4290" y="105"/>
                    </a:lnTo>
                    <a:lnTo>
                      <a:pt x="4227" y="147"/>
                    </a:lnTo>
                    <a:lnTo>
                      <a:pt x="4165" y="168"/>
                    </a:lnTo>
                    <a:lnTo>
                      <a:pt x="4060" y="168"/>
                    </a:lnTo>
                    <a:lnTo>
                      <a:pt x="3976" y="189"/>
                    </a:lnTo>
                    <a:lnTo>
                      <a:pt x="3955" y="252"/>
                    </a:lnTo>
                    <a:lnTo>
                      <a:pt x="3976" y="294"/>
                    </a:lnTo>
                    <a:lnTo>
                      <a:pt x="3955" y="357"/>
                    </a:lnTo>
                    <a:lnTo>
                      <a:pt x="3809" y="419"/>
                    </a:lnTo>
                    <a:lnTo>
                      <a:pt x="3621" y="566"/>
                    </a:lnTo>
                    <a:lnTo>
                      <a:pt x="3495" y="670"/>
                    </a:lnTo>
                    <a:lnTo>
                      <a:pt x="3328" y="691"/>
                    </a:lnTo>
                    <a:lnTo>
                      <a:pt x="2972" y="691"/>
                    </a:lnTo>
                    <a:lnTo>
                      <a:pt x="2867" y="733"/>
                    </a:lnTo>
                    <a:lnTo>
                      <a:pt x="2867" y="817"/>
                    </a:lnTo>
                    <a:lnTo>
                      <a:pt x="2888" y="901"/>
                    </a:lnTo>
                    <a:lnTo>
                      <a:pt x="2888" y="1005"/>
                    </a:lnTo>
                    <a:lnTo>
                      <a:pt x="2805" y="1089"/>
                    </a:lnTo>
                    <a:lnTo>
                      <a:pt x="2721" y="1047"/>
                    </a:lnTo>
                    <a:lnTo>
                      <a:pt x="2763" y="942"/>
                    </a:lnTo>
                    <a:lnTo>
                      <a:pt x="2763" y="921"/>
                    </a:lnTo>
                    <a:lnTo>
                      <a:pt x="2825" y="901"/>
                    </a:lnTo>
                    <a:lnTo>
                      <a:pt x="2700" y="880"/>
                    </a:lnTo>
                    <a:lnTo>
                      <a:pt x="2574" y="817"/>
                    </a:lnTo>
                    <a:lnTo>
                      <a:pt x="2491" y="817"/>
                    </a:lnTo>
                    <a:lnTo>
                      <a:pt x="2302" y="942"/>
                    </a:lnTo>
                    <a:lnTo>
                      <a:pt x="2261" y="1026"/>
                    </a:lnTo>
                    <a:lnTo>
                      <a:pt x="2135" y="1152"/>
                    </a:lnTo>
                    <a:lnTo>
                      <a:pt x="1968" y="1465"/>
                    </a:lnTo>
                    <a:lnTo>
                      <a:pt x="1947" y="1549"/>
                    </a:lnTo>
                    <a:lnTo>
                      <a:pt x="1947" y="1549"/>
                    </a:lnTo>
                    <a:lnTo>
                      <a:pt x="1989" y="1528"/>
                    </a:lnTo>
                    <a:lnTo>
                      <a:pt x="2051" y="1570"/>
                    </a:lnTo>
                    <a:lnTo>
                      <a:pt x="2051" y="1654"/>
                    </a:lnTo>
                    <a:lnTo>
                      <a:pt x="2030" y="1758"/>
                    </a:lnTo>
                    <a:lnTo>
                      <a:pt x="1947" y="1821"/>
                    </a:lnTo>
                    <a:lnTo>
                      <a:pt x="1842" y="1821"/>
                    </a:lnTo>
                    <a:lnTo>
                      <a:pt x="1737" y="1863"/>
                    </a:lnTo>
                    <a:lnTo>
                      <a:pt x="1612" y="1989"/>
                    </a:lnTo>
                    <a:lnTo>
                      <a:pt x="1528" y="2051"/>
                    </a:lnTo>
                    <a:lnTo>
                      <a:pt x="1424" y="2198"/>
                    </a:lnTo>
                    <a:lnTo>
                      <a:pt x="1340" y="2198"/>
                    </a:lnTo>
                    <a:lnTo>
                      <a:pt x="1256" y="2240"/>
                    </a:lnTo>
                    <a:lnTo>
                      <a:pt x="1298" y="2344"/>
                    </a:lnTo>
                    <a:lnTo>
                      <a:pt x="1403" y="2449"/>
                    </a:lnTo>
                    <a:lnTo>
                      <a:pt x="1403" y="2574"/>
                    </a:lnTo>
                    <a:lnTo>
                      <a:pt x="1340" y="2700"/>
                    </a:lnTo>
                    <a:lnTo>
                      <a:pt x="1256" y="2700"/>
                    </a:lnTo>
                    <a:lnTo>
                      <a:pt x="1152" y="2616"/>
                    </a:lnTo>
                    <a:lnTo>
                      <a:pt x="1193" y="2574"/>
                    </a:lnTo>
                    <a:lnTo>
                      <a:pt x="1214" y="2512"/>
                    </a:lnTo>
                    <a:lnTo>
                      <a:pt x="1131" y="2470"/>
                    </a:lnTo>
                    <a:lnTo>
                      <a:pt x="1089" y="2365"/>
                    </a:lnTo>
                    <a:lnTo>
                      <a:pt x="984" y="2261"/>
                    </a:lnTo>
                    <a:lnTo>
                      <a:pt x="942" y="2365"/>
                    </a:lnTo>
                    <a:lnTo>
                      <a:pt x="942" y="2407"/>
                    </a:lnTo>
                    <a:lnTo>
                      <a:pt x="1005" y="2574"/>
                    </a:lnTo>
                    <a:lnTo>
                      <a:pt x="921" y="2721"/>
                    </a:lnTo>
                    <a:lnTo>
                      <a:pt x="901" y="2867"/>
                    </a:lnTo>
                    <a:lnTo>
                      <a:pt x="817" y="2909"/>
                    </a:lnTo>
                    <a:lnTo>
                      <a:pt x="775" y="2909"/>
                    </a:lnTo>
                    <a:lnTo>
                      <a:pt x="691" y="3098"/>
                    </a:lnTo>
                    <a:lnTo>
                      <a:pt x="712" y="3118"/>
                    </a:lnTo>
                    <a:lnTo>
                      <a:pt x="733" y="3244"/>
                    </a:lnTo>
                    <a:lnTo>
                      <a:pt x="733" y="3390"/>
                    </a:lnTo>
                    <a:lnTo>
                      <a:pt x="880" y="3516"/>
                    </a:lnTo>
                    <a:lnTo>
                      <a:pt x="901" y="3516"/>
                    </a:lnTo>
                    <a:lnTo>
                      <a:pt x="942" y="3495"/>
                    </a:lnTo>
                    <a:lnTo>
                      <a:pt x="1005" y="3537"/>
                    </a:lnTo>
                    <a:lnTo>
                      <a:pt x="1005" y="3662"/>
                    </a:lnTo>
                    <a:lnTo>
                      <a:pt x="921" y="3746"/>
                    </a:lnTo>
                    <a:lnTo>
                      <a:pt x="921" y="3809"/>
                    </a:lnTo>
                    <a:lnTo>
                      <a:pt x="1005" y="3872"/>
                    </a:lnTo>
                    <a:lnTo>
                      <a:pt x="1005" y="4039"/>
                    </a:lnTo>
                    <a:lnTo>
                      <a:pt x="921" y="4081"/>
                    </a:lnTo>
                    <a:lnTo>
                      <a:pt x="880" y="4165"/>
                    </a:lnTo>
                    <a:lnTo>
                      <a:pt x="921" y="4186"/>
                    </a:lnTo>
                    <a:lnTo>
                      <a:pt x="984" y="4290"/>
                    </a:lnTo>
                    <a:lnTo>
                      <a:pt x="942" y="4478"/>
                    </a:lnTo>
                    <a:lnTo>
                      <a:pt x="984" y="4771"/>
                    </a:lnTo>
                    <a:lnTo>
                      <a:pt x="901" y="4855"/>
                    </a:lnTo>
                    <a:lnTo>
                      <a:pt x="880" y="4918"/>
                    </a:lnTo>
                    <a:lnTo>
                      <a:pt x="942" y="5022"/>
                    </a:lnTo>
                    <a:lnTo>
                      <a:pt x="1047" y="4981"/>
                    </a:lnTo>
                    <a:lnTo>
                      <a:pt x="1047" y="4981"/>
                    </a:lnTo>
                    <a:lnTo>
                      <a:pt x="1026" y="5064"/>
                    </a:lnTo>
                    <a:lnTo>
                      <a:pt x="1089" y="5127"/>
                    </a:lnTo>
                    <a:lnTo>
                      <a:pt x="1152" y="5127"/>
                    </a:lnTo>
                    <a:lnTo>
                      <a:pt x="1152" y="5190"/>
                    </a:lnTo>
                    <a:lnTo>
                      <a:pt x="1110" y="5274"/>
                    </a:lnTo>
                    <a:lnTo>
                      <a:pt x="1047" y="5378"/>
                    </a:lnTo>
                    <a:lnTo>
                      <a:pt x="817" y="5608"/>
                    </a:lnTo>
                    <a:lnTo>
                      <a:pt x="775" y="5713"/>
                    </a:lnTo>
                    <a:lnTo>
                      <a:pt x="608" y="5859"/>
                    </a:lnTo>
                    <a:lnTo>
                      <a:pt x="398" y="5922"/>
                    </a:lnTo>
                    <a:lnTo>
                      <a:pt x="210" y="6048"/>
                    </a:lnTo>
                    <a:lnTo>
                      <a:pt x="64" y="6278"/>
                    </a:lnTo>
                    <a:lnTo>
                      <a:pt x="43" y="6466"/>
                    </a:lnTo>
                    <a:lnTo>
                      <a:pt x="1" y="6571"/>
                    </a:lnTo>
                    <a:lnTo>
                      <a:pt x="189" y="6655"/>
                    </a:lnTo>
                    <a:lnTo>
                      <a:pt x="377" y="6780"/>
                    </a:lnTo>
                    <a:lnTo>
                      <a:pt x="629" y="6947"/>
                    </a:lnTo>
                    <a:lnTo>
                      <a:pt x="733" y="6947"/>
                    </a:lnTo>
                    <a:lnTo>
                      <a:pt x="880" y="7094"/>
                    </a:lnTo>
                    <a:lnTo>
                      <a:pt x="838" y="7178"/>
                    </a:lnTo>
                    <a:lnTo>
                      <a:pt x="880" y="7261"/>
                    </a:lnTo>
                    <a:lnTo>
                      <a:pt x="1047" y="7282"/>
                    </a:lnTo>
                    <a:lnTo>
                      <a:pt x="1256" y="7366"/>
                    </a:lnTo>
                    <a:lnTo>
                      <a:pt x="1319" y="7408"/>
                    </a:lnTo>
                    <a:lnTo>
                      <a:pt x="1507" y="7471"/>
                    </a:lnTo>
                    <a:lnTo>
                      <a:pt x="1570" y="7387"/>
                    </a:lnTo>
                    <a:lnTo>
                      <a:pt x="1570" y="7282"/>
                    </a:lnTo>
                    <a:lnTo>
                      <a:pt x="1654" y="7199"/>
                    </a:lnTo>
                    <a:lnTo>
                      <a:pt x="1717" y="7199"/>
                    </a:lnTo>
                    <a:lnTo>
                      <a:pt x="1863" y="7282"/>
                    </a:lnTo>
                    <a:lnTo>
                      <a:pt x="1968" y="7303"/>
                    </a:lnTo>
                    <a:lnTo>
                      <a:pt x="1989" y="7387"/>
                    </a:lnTo>
                    <a:lnTo>
                      <a:pt x="2072" y="7429"/>
                    </a:lnTo>
                    <a:lnTo>
                      <a:pt x="2135" y="7429"/>
                    </a:lnTo>
                    <a:lnTo>
                      <a:pt x="2177" y="7512"/>
                    </a:lnTo>
                    <a:lnTo>
                      <a:pt x="2386" y="7575"/>
                    </a:lnTo>
                    <a:lnTo>
                      <a:pt x="2512" y="7596"/>
                    </a:lnTo>
                    <a:lnTo>
                      <a:pt x="2553" y="7638"/>
                    </a:lnTo>
                    <a:lnTo>
                      <a:pt x="2700" y="7805"/>
                    </a:lnTo>
                    <a:lnTo>
                      <a:pt x="2700" y="7910"/>
                    </a:lnTo>
                    <a:lnTo>
                      <a:pt x="2805" y="8098"/>
                    </a:lnTo>
                    <a:lnTo>
                      <a:pt x="2888" y="8098"/>
                    </a:lnTo>
                    <a:lnTo>
                      <a:pt x="3139" y="8203"/>
                    </a:lnTo>
                    <a:lnTo>
                      <a:pt x="3244" y="8349"/>
                    </a:lnTo>
                    <a:lnTo>
                      <a:pt x="3244" y="8517"/>
                    </a:lnTo>
                    <a:lnTo>
                      <a:pt x="3307" y="8517"/>
                    </a:lnTo>
                    <a:lnTo>
                      <a:pt x="3411" y="8559"/>
                    </a:lnTo>
                    <a:lnTo>
                      <a:pt x="3432" y="8684"/>
                    </a:lnTo>
                    <a:lnTo>
                      <a:pt x="3411" y="8768"/>
                    </a:lnTo>
                    <a:lnTo>
                      <a:pt x="3432" y="8852"/>
                    </a:lnTo>
                    <a:lnTo>
                      <a:pt x="3537" y="8872"/>
                    </a:lnTo>
                    <a:lnTo>
                      <a:pt x="3662" y="8852"/>
                    </a:lnTo>
                    <a:lnTo>
                      <a:pt x="3767" y="8872"/>
                    </a:lnTo>
                    <a:lnTo>
                      <a:pt x="3914" y="8872"/>
                    </a:lnTo>
                    <a:lnTo>
                      <a:pt x="3955" y="8831"/>
                    </a:lnTo>
                    <a:lnTo>
                      <a:pt x="4144" y="8747"/>
                    </a:lnTo>
                    <a:lnTo>
                      <a:pt x="4290" y="8768"/>
                    </a:lnTo>
                    <a:lnTo>
                      <a:pt x="4458" y="8852"/>
                    </a:lnTo>
                    <a:lnTo>
                      <a:pt x="4646" y="8747"/>
                    </a:lnTo>
                    <a:lnTo>
                      <a:pt x="4750" y="8747"/>
                    </a:lnTo>
                    <a:lnTo>
                      <a:pt x="4792" y="8831"/>
                    </a:lnTo>
                    <a:lnTo>
                      <a:pt x="4876" y="8831"/>
                    </a:lnTo>
                    <a:lnTo>
                      <a:pt x="4981" y="8872"/>
                    </a:lnTo>
                    <a:lnTo>
                      <a:pt x="5064" y="8956"/>
                    </a:lnTo>
                    <a:lnTo>
                      <a:pt x="5169" y="8935"/>
                    </a:lnTo>
                    <a:lnTo>
                      <a:pt x="5169" y="8998"/>
                    </a:lnTo>
                    <a:lnTo>
                      <a:pt x="4792" y="9626"/>
                    </a:lnTo>
                    <a:lnTo>
                      <a:pt x="4813" y="9709"/>
                    </a:lnTo>
                    <a:lnTo>
                      <a:pt x="4960" y="9688"/>
                    </a:lnTo>
                    <a:lnTo>
                      <a:pt x="5085" y="9688"/>
                    </a:lnTo>
                    <a:lnTo>
                      <a:pt x="5190" y="9772"/>
                    </a:lnTo>
                    <a:lnTo>
                      <a:pt x="5211" y="9898"/>
                    </a:lnTo>
                    <a:lnTo>
                      <a:pt x="5294" y="9584"/>
                    </a:lnTo>
                    <a:lnTo>
                      <a:pt x="5629" y="8370"/>
                    </a:lnTo>
                    <a:lnTo>
                      <a:pt x="5629" y="8308"/>
                    </a:lnTo>
                    <a:lnTo>
                      <a:pt x="5629" y="8098"/>
                    </a:lnTo>
                    <a:lnTo>
                      <a:pt x="5504" y="7847"/>
                    </a:lnTo>
                    <a:lnTo>
                      <a:pt x="5294" y="7680"/>
                    </a:lnTo>
                    <a:lnTo>
                      <a:pt x="5190" y="7533"/>
                    </a:lnTo>
                    <a:lnTo>
                      <a:pt x="5169" y="7219"/>
                    </a:lnTo>
                    <a:lnTo>
                      <a:pt x="5546" y="7094"/>
                    </a:lnTo>
                    <a:lnTo>
                      <a:pt x="5692" y="7199"/>
                    </a:lnTo>
                    <a:lnTo>
                      <a:pt x="5713" y="7094"/>
                    </a:lnTo>
                    <a:lnTo>
                      <a:pt x="5650" y="7010"/>
                    </a:lnTo>
                    <a:lnTo>
                      <a:pt x="5713" y="6968"/>
                    </a:lnTo>
                    <a:lnTo>
                      <a:pt x="5629" y="6801"/>
                    </a:lnTo>
                    <a:lnTo>
                      <a:pt x="5420" y="6738"/>
                    </a:lnTo>
                    <a:lnTo>
                      <a:pt x="5336" y="6592"/>
                    </a:lnTo>
                    <a:lnTo>
                      <a:pt x="5399" y="6424"/>
                    </a:lnTo>
                    <a:lnTo>
                      <a:pt x="6048" y="6424"/>
                    </a:lnTo>
                    <a:lnTo>
                      <a:pt x="6131" y="6341"/>
                    </a:lnTo>
                    <a:lnTo>
                      <a:pt x="6236" y="6341"/>
                    </a:lnTo>
                    <a:lnTo>
                      <a:pt x="6278" y="6383"/>
                    </a:lnTo>
                    <a:lnTo>
                      <a:pt x="6362" y="6383"/>
                    </a:lnTo>
                    <a:lnTo>
                      <a:pt x="6466" y="6257"/>
                    </a:lnTo>
                    <a:lnTo>
                      <a:pt x="6634" y="6215"/>
                    </a:lnTo>
                    <a:lnTo>
                      <a:pt x="6675" y="6320"/>
                    </a:lnTo>
                    <a:lnTo>
                      <a:pt x="6759" y="6424"/>
                    </a:lnTo>
                    <a:lnTo>
                      <a:pt x="6780" y="6550"/>
                    </a:lnTo>
                    <a:lnTo>
                      <a:pt x="6780" y="6696"/>
                    </a:lnTo>
                    <a:lnTo>
                      <a:pt x="6947" y="6675"/>
                    </a:lnTo>
                    <a:lnTo>
                      <a:pt x="6947" y="6571"/>
                    </a:lnTo>
                    <a:lnTo>
                      <a:pt x="6801" y="6278"/>
                    </a:lnTo>
                    <a:lnTo>
                      <a:pt x="6759" y="6131"/>
                    </a:lnTo>
                    <a:lnTo>
                      <a:pt x="6780" y="6069"/>
                    </a:lnTo>
                    <a:lnTo>
                      <a:pt x="6738" y="5964"/>
                    </a:lnTo>
                    <a:lnTo>
                      <a:pt x="6655" y="5922"/>
                    </a:lnTo>
                    <a:lnTo>
                      <a:pt x="6634" y="5839"/>
                    </a:lnTo>
                    <a:lnTo>
                      <a:pt x="6634" y="5818"/>
                    </a:lnTo>
                    <a:lnTo>
                      <a:pt x="6550" y="5839"/>
                    </a:lnTo>
                    <a:lnTo>
                      <a:pt x="6487" y="5839"/>
                    </a:lnTo>
                    <a:lnTo>
                      <a:pt x="6466" y="5734"/>
                    </a:lnTo>
                    <a:lnTo>
                      <a:pt x="6655" y="5399"/>
                    </a:lnTo>
                    <a:lnTo>
                      <a:pt x="6550" y="5106"/>
                    </a:lnTo>
                    <a:lnTo>
                      <a:pt x="6550" y="5022"/>
                    </a:lnTo>
                    <a:lnTo>
                      <a:pt x="6466" y="4960"/>
                    </a:lnTo>
                    <a:lnTo>
                      <a:pt x="6466" y="4771"/>
                    </a:lnTo>
                    <a:lnTo>
                      <a:pt x="6529" y="4604"/>
                    </a:lnTo>
                    <a:lnTo>
                      <a:pt x="6487" y="4541"/>
                    </a:lnTo>
                    <a:lnTo>
                      <a:pt x="6466" y="4332"/>
                    </a:lnTo>
                    <a:lnTo>
                      <a:pt x="6529" y="4248"/>
                    </a:lnTo>
                    <a:lnTo>
                      <a:pt x="6675" y="4227"/>
                    </a:lnTo>
                    <a:lnTo>
                      <a:pt x="6696" y="4144"/>
                    </a:lnTo>
                    <a:lnTo>
                      <a:pt x="6696" y="4039"/>
                    </a:lnTo>
                    <a:lnTo>
                      <a:pt x="6759" y="3955"/>
                    </a:lnTo>
                    <a:lnTo>
                      <a:pt x="6696" y="3725"/>
                    </a:lnTo>
                    <a:lnTo>
                      <a:pt x="6634" y="3662"/>
                    </a:lnTo>
                    <a:lnTo>
                      <a:pt x="6529" y="3662"/>
                    </a:lnTo>
                    <a:lnTo>
                      <a:pt x="6487" y="3725"/>
                    </a:lnTo>
                    <a:lnTo>
                      <a:pt x="6341" y="3704"/>
                    </a:lnTo>
                    <a:lnTo>
                      <a:pt x="6236" y="3704"/>
                    </a:lnTo>
                    <a:lnTo>
                      <a:pt x="6110" y="3746"/>
                    </a:lnTo>
                    <a:lnTo>
                      <a:pt x="6048" y="3725"/>
                    </a:lnTo>
                    <a:lnTo>
                      <a:pt x="5922" y="3662"/>
                    </a:lnTo>
                    <a:lnTo>
                      <a:pt x="5859" y="3704"/>
                    </a:lnTo>
                    <a:lnTo>
                      <a:pt x="5838" y="3662"/>
                    </a:lnTo>
                    <a:lnTo>
                      <a:pt x="5692" y="3704"/>
                    </a:lnTo>
                    <a:lnTo>
                      <a:pt x="5232" y="3286"/>
                    </a:lnTo>
                    <a:lnTo>
                      <a:pt x="5127" y="3223"/>
                    </a:lnTo>
                    <a:lnTo>
                      <a:pt x="4960" y="3202"/>
                    </a:lnTo>
                    <a:lnTo>
                      <a:pt x="4792" y="3223"/>
                    </a:lnTo>
                    <a:lnTo>
                      <a:pt x="4750" y="3244"/>
                    </a:lnTo>
                    <a:lnTo>
                      <a:pt x="4604" y="3202"/>
                    </a:lnTo>
                    <a:lnTo>
                      <a:pt x="4458" y="3202"/>
                    </a:lnTo>
                    <a:lnTo>
                      <a:pt x="4374" y="3244"/>
                    </a:lnTo>
                    <a:lnTo>
                      <a:pt x="4248" y="3202"/>
                    </a:lnTo>
                    <a:lnTo>
                      <a:pt x="4144" y="3181"/>
                    </a:lnTo>
                    <a:lnTo>
                      <a:pt x="3976" y="3118"/>
                    </a:lnTo>
                    <a:lnTo>
                      <a:pt x="3851" y="3014"/>
                    </a:lnTo>
                    <a:lnTo>
                      <a:pt x="3851" y="2909"/>
                    </a:lnTo>
                    <a:lnTo>
                      <a:pt x="3872" y="2867"/>
                    </a:lnTo>
                    <a:lnTo>
                      <a:pt x="3872" y="2784"/>
                    </a:lnTo>
                    <a:lnTo>
                      <a:pt x="3934" y="2658"/>
                    </a:lnTo>
                    <a:lnTo>
                      <a:pt x="3914" y="2554"/>
                    </a:lnTo>
                    <a:lnTo>
                      <a:pt x="3809" y="2386"/>
                    </a:lnTo>
                    <a:lnTo>
                      <a:pt x="3558" y="1968"/>
                    </a:lnTo>
                    <a:lnTo>
                      <a:pt x="3411" y="1968"/>
                    </a:lnTo>
                    <a:lnTo>
                      <a:pt x="3411" y="1926"/>
                    </a:lnTo>
                    <a:lnTo>
                      <a:pt x="3495" y="1737"/>
                    </a:lnTo>
                    <a:lnTo>
                      <a:pt x="3516" y="1549"/>
                    </a:lnTo>
                    <a:lnTo>
                      <a:pt x="3495" y="1445"/>
                    </a:lnTo>
                    <a:lnTo>
                      <a:pt x="3516" y="1319"/>
                    </a:lnTo>
                    <a:lnTo>
                      <a:pt x="3704" y="1047"/>
                    </a:lnTo>
                    <a:lnTo>
                      <a:pt x="3767" y="984"/>
                    </a:lnTo>
                    <a:lnTo>
                      <a:pt x="3872" y="838"/>
                    </a:lnTo>
                    <a:lnTo>
                      <a:pt x="3976" y="817"/>
                    </a:lnTo>
                    <a:lnTo>
                      <a:pt x="4039" y="775"/>
                    </a:lnTo>
                    <a:lnTo>
                      <a:pt x="4186" y="503"/>
                    </a:lnTo>
                    <a:lnTo>
                      <a:pt x="4499" y="377"/>
                    </a:lnTo>
                    <a:lnTo>
                      <a:pt x="4541" y="357"/>
                    </a:lnTo>
                    <a:lnTo>
                      <a:pt x="4604" y="357"/>
                    </a:lnTo>
                    <a:lnTo>
                      <a:pt x="4667" y="294"/>
                    </a:lnTo>
                    <a:lnTo>
                      <a:pt x="4688" y="210"/>
                    </a:lnTo>
                    <a:lnTo>
                      <a:pt x="4646" y="147"/>
                    </a:lnTo>
                    <a:lnTo>
                      <a:pt x="4437" y="43"/>
                    </a:lnTo>
                    <a:lnTo>
                      <a:pt x="435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24" name="Google Shape;2824;p59"/>
              <p:cNvSpPr/>
              <p:nvPr/>
            </p:nvSpPr>
            <p:spPr>
              <a:xfrm>
                <a:off x="2531825" y="3224950"/>
                <a:ext cx="85800" cy="94200"/>
              </a:xfrm>
              <a:custGeom>
                <a:avLst/>
                <a:gdLst/>
                <a:ahLst/>
                <a:cxnLst/>
                <a:rect l="l" t="t" r="r" b="b"/>
                <a:pathLst>
                  <a:path w="3432" h="3768" extrusionOk="0">
                    <a:moveTo>
                      <a:pt x="1193" y="1"/>
                    </a:moveTo>
                    <a:lnTo>
                      <a:pt x="1172" y="168"/>
                    </a:lnTo>
                    <a:lnTo>
                      <a:pt x="1025" y="168"/>
                    </a:lnTo>
                    <a:lnTo>
                      <a:pt x="732" y="336"/>
                    </a:lnTo>
                    <a:lnTo>
                      <a:pt x="607" y="377"/>
                    </a:lnTo>
                    <a:lnTo>
                      <a:pt x="440" y="440"/>
                    </a:lnTo>
                    <a:lnTo>
                      <a:pt x="523" y="587"/>
                    </a:lnTo>
                    <a:lnTo>
                      <a:pt x="523" y="649"/>
                    </a:lnTo>
                    <a:lnTo>
                      <a:pt x="565" y="733"/>
                    </a:lnTo>
                    <a:lnTo>
                      <a:pt x="544" y="901"/>
                    </a:lnTo>
                    <a:lnTo>
                      <a:pt x="335" y="1131"/>
                    </a:lnTo>
                    <a:lnTo>
                      <a:pt x="314" y="1235"/>
                    </a:lnTo>
                    <a:lnTo>
                      <a:pt x="356" y="1277"/>
                    </a:lnTo>
                    <a:lnTo>
                      <a:pt x="251" y="1445"/>
                    </a:lnTo>
                    <a:lnTo>
                      <a:pt x="126" y="1465"/>
                    </a:lnTo>
                    <a:lnTo>
                      <a:pt x="21" y="1591"/>
                    </a:lnTo>
                    <a:lnTo>
                      <a:pt x="84" y="1696"/>
                    </a:lnTo>
                    <a:lnTo>
                      <a:pt x="126" y="1800"/>
                    </a:lnTo>
                    <a:lnTo>
                      <a:pt x="105" y="1905"/>
                    </a:lnTo>
                    <a:lnTo>
                      <a:pt x="126" y="2072"/>
                    </a:lnTo>
                    <a:lnTo>
                      <a:pt x="84" y="2198"/>
                    </a:lnTo>
                    <a:lnTo>
                      <a:pt x="0" y="2261"/>
                    </a:lnTo>
                    <a:lnTo>
                      <a:pt x="84" y="2323"/>
                    </a:lnTo>
                    <a:lnTo>
                      <a:pt x="209" y="2386"/>
                    </a:lnTo>
                    <a:lnTo>
                      <a:pt x="314" y="2491"/>
                    </a:lnTo>
                    <a:lnTo>
                      <a:pt x="419" y="2574"/>
                    </a:lnTo>
                    <a:lnTo>
                      <a:pt x="440" y="2533"/>
                    </a:lnTo>
                    <a:lnTo>
                      <a:pt x="502" y="2386"/>
                    </a:lnTo>
                    <a:lnTo>
                      <a:pt x="544" y="2323"/>
                    </a:lnTo>
                    <a:lnTo>
                      <a:pt x="628" y="2219"/>
                    </a:lnTo>
                    <a:lnTo>
                      <a:pt x="628" y="2323"/>
                    </a:lnTo>
                    <a:lnTo>
                      <a:pt x="649" y="2428"/>
                    </a:lnTo>
                    <a:lnTo>
                      <a:pt x="649" y="2365"/>
                    </a:lnTo>
                    <a:lnTo>
                      <a:pt x="649" y="2282"/>
                    </a:lnTo>
                    <a:lnTo>
                      <a:pt x="712" y="2282"/>
                    </a:lnTo>
                    <a:lnTo>
                      <a:pt x="732" y="2428"/>
                    </a:lnTo>
                    <a:lnTo>
                      <a:pt x="712" y="2595"/>
                    </a:lnTo>
                    <a:lnTo>
                      <a:pt x="712" y="2700"/>
                    </a:lnTo>
                    <a:lnTo>
                      <a:pt x="649" y="2826"/>
                    </a:lnTo>
                    <a:lnTo>
                      <a:pt x="502" y="2951"/>
                    </a:lnTo>
                    <a:lnTo>
                      <a:pt x="544" y="2993"/>
                    </a:lnTo>
                    <a:lnTo>
                      <a:pt x="607" y="3139"/>
                    </a:lnTo>
                    <a:lnTo>
                      <a:pt x="502" y="3202"/>
                    </a:lnTo>
                    <a:lnTo>
                      <a:pt x="398" y="3328"/>
                    </a:lnTo>
                    <a:lnTo>
                      <a:pt x="419" y="3432"/>
                    </a:lnTo>
                    <a:lnTo>
                      <a:pt x="523" y="3432"/>
                    </a:lnTo>
                    <a:lnTo>
                      <a:pt x="649" y="3370"/>
                    </a:lnTo>
                    <a:lnTo>
                      <a:pt x="712" y="3453"/>
                    </a:lnTo>
                    <a:lnTo>
                      <a:pt x="879" y="3516"/>
                    </a:lnTo>
                    <a:lnTo>
                      <a:pt x="984" y="3537"/>
                    </a:lnTo>
                    <a:lnTo>
                      <a:pt x="1151" y="3767"/>
                    </a:lnTo>
                    <a:lnTo>
                      <a:pt x="1235" y="3767"/>
                    </a:lnTo>
                    <a:lnTo>
                      <a:pt x="1339" y="3662"/>
                    </a:lnTo>
                    <a:lnTo>
                      <a:pt x="1779" y="2721"/>
                    </a:lnTo>
                    <a:lnTo>
                      <a:pt x="1883" y="2637"/>
                    </a:lnTo>
                    <a:lnTo>
                      <a:pt x="2448" y="2470"/>
                    </a:lnTo>
                    <a:lnTo>
                      <a:pt x="2720" y="2282"/>
                    </a:lnTo>
                    <a:lnTo>
                      <a:pt x="3118" y="1905"/>
                    </a:lnTo>
                    <a:lnTo>
                      <a:pt x="3264" y="1549"/>
                    </a:lnTo>
                    <a:lnTo>
                      <a:pt x="3369" y="1549"/>
                    </a:lnTo>
                    <a:lnTo>
                      <a:pt x="3390" y="1486"/>
                    </a:lnTo>
                    <a:lnTo>
                      <a:pt x="3432" y="1361"/>
                    </a:lnTo>
                    <a:lnTo>
                      <a:pt x="3390" y="1235"/>
                    </a:lnTo>
                    <a:lnTo>
                      <a:pt x="3285" y="1026"/>
                    </a:lnTo>
                    <a:lnTo>
                      <a:pt x="3285" y="963"/>
                    </a:lnTo>
                    <a:lnTo>
                      <a:pt x="3264" y="859"/>
                    </a:lnTo>
                    <a:lnTo>
                      <a:pt x="3181" y="817"/>
                    </a:lnTo>
                    <a:lnTo>
                      <a:pt x="3160" y="733"/>
                    </a:lnTo>
                    <a:lnTo>
                      <a:pt x="3055" y="712"/>
                    </a:lnTo>
                    <a:lnTo>
                      <a:pt x="2909" y="629"/>
                    </a:lnTo>
                    <a:lnTo>
                      <a:pt x="2846" y="629"/>
                    </a:lnTo>
                    <a:lnTo>
                      <a:pt x="2762" y="712"/>
                    </a:lnTo>
                    <a:lnTo>
                      <a:pt x="2762" y="817"/>
                    </a:lnTo>
                    <a:lnTo>
                      <a:pt x="2699" y="901"/>
                    </a:lnTo>
                    <a:lnTo>
                      <a:pt x="2511" y="838"/>
                    </a:lnTo>
                    <a:lnTo>
                      <a:pt x="2448" y="796"/>
                    </a:lnTo>
                    <a:lnTo>
                      <a:pt x="2239" y="712"/>
                    </a:lnTo>
                    <a:lnTo>
                      <a:pt x="2072" y="691"/>
                    </a:lnTo>
                    <a:lnTo>
                      <a:pt x="2030" y="608"/>
                    </a:lnTo>
                    <a:lnTo>
                      <a:pt x="2072" y="524"/>
                    </a:lnTo>
                    <a:lnTo>
                      <a:pt x="1925" y="377"/>
                    </a:lnTo>
                    <a:lnTo>
                      <a:pt x="1821" y="377"/>
                    </a:lnTo>
                    <a:lnTo>
                      <a:pt x="1569" y="210"/>
                    </a:lnTo>
                    <a:lnTo>
                      <a:pt x="1381" y="85"/>
                    </a:lnTo>
                    <a:lnTo>
                      <a:pt x="119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25" name="Google Shape;2825;p59"/>
              <p:cNvSpPr/>
              <p:nvPr/>
            </p:nvSpPr>
            <p:spPr>
              <a:xfrm>
                <a:off x="2527100" y="3246400"/>
                <a:ext cx="186250" cy="274650"/>
              </a:xfrm>
              <a:custGeom>
                <a:avLst/>
                <a:gdLst/>
                <a:ahLst/>
                <a:cxnLst/>
                <a:rect l="l" t="t" r="r" b="b"/>
                <a:pathLst>
                  <a:path w="7450" h="10986" extrusionOk="0">
                    <a:moveTo>
                      <a:pt x="3453" y="1"/>
                    </a:moveTo>
                    <a:lnTo>
                      <a:pt x="3474" y="105"/>
                    </a:lnTo>
                    <a:lnTo>
                      <a:pt x="3474" y="168"/>
                    </a:lnTo>
                    <a:lnTo>
                      <a:pt x="3579" y="377"/>
                    </a:lnTo>
                    <a:lnTo>
                      <a:pt x="3621" y="503"/>
                    </a:lnTo>
                    <a:lnTo>
                      <a:pt x="3579" y="628"/>
                    </a:lnTo>
                    <a:lnTo>
                      <a:pt x="3558" y="691"/>
                    </a:lnTo>
                    <a:lnTo>
                      <a:pt x="3453" y="691"/>
                    </a:lnTo>
                    <a:lnTo>
                      <a:pt x="3307" y="1047"/>
                    </a:lnTo>
                    <a:lnTo>
                      <a:pt x="2909" y="1424"/>
                    </a:lnTo>
                    <a:lnTo>
                      <a:pt x="2637" y="1612"/>
                    </a:lnTo>
                    <a:lnTo>
                      <a:pt x="2072" y="1779"/>
                    </a:lnTo>
                    <a:lnTo>
                      <a:pt x="1968" y="1863"/>
                    </a:lnTo>
                    <a:lnTo>
                      <a:pt x="1528" y="2804"/>
                    </a:lnTo>
                    <a:lnTo>
                      <a:pt x="1424" y="2909"/>
                    </a:lnTo>
                    <a:lnTo>
                      <a:pt x="1340" y="2909"/>
                    </a:lnTo>
                    <a:lnTo>
                      <a:pt x="1173" y="2679"/>
                    </a:lnTo>
                    <a:lnTo>
                      <a:pt x="1068" y="2658"/>
                    </a:lnTo>
                    <a:lnTo>
                      <a:pt x="901" y="2595"/>
                    </a:lnTo>
                    <a:lnTo>
                      <a:pt x="838" y="2512"/>
                    </a:lnTo>
                    <a:lnTo>
                      <a:pt x="712" y="2574"/>
                    </a:lnTo>
                    <a:lnTo>
                      <a:pt x="608" y="2574"/>
                    </a:lnTo>
                    <a:lnTo>
                      <a:pt x="587" y="2470"/>
                    </a:lnTo>
                    <a:lnTo>
                      <a:pt x="691" y="2344"/>
                    </a:lnTo>
                    <a:lnTo>
                      <a:pt x="796" y="2281"/>
                    </a:lnTo>
                    <a:lnTo>
                      <a:pt x="733" y="2135"/>
                    </a:lnTo>
                    <a:lnTo>
                      <a:pt x="691" y="2093"/>
                    </a:lnTo>
                    <a:lnTo>
                      <a:pt x="398" y="2240"/>
                    </a:lnTo>
                    <a:lnTo>
                      <a:pt x="294" y="2344"/>
                    </a:lnTo>
                    <a:lnTo>
                      <a:pt x="105" y="2512"/>
                    </a:lnTo>
                    <a:lnTo>
                      <a:pt x="64" y="2679"/>
                    </a:lnTo>
                    <a:lnTo>
                      <a:pt x="1" y="2784"/>
                    </a:lnTo>
                    <a:lnTo>
                      <a:pt x="22" y="2825"/>
                    </a:lnTo>
                    <a:lnTo>
                      <a:pt x="105" y="2909"/>
                    </a:lnTo>
                    <a:lnTo>
                      <a:pt x="126" y="2993"/>
                    </a:lnTo>
                    <a:lnTo>
                      <a:pt x="64" y="3035"/>
                    </a:lnTo>
                    <a:lnTo>
                      <a:pt x="64" y="3097"/>
                    </a:lnTo>
                    <a:lnTo>
                      <a:pt x="189" y="3202"/>
                    </a:lnTo>
                    <a:lnTo>
                      <a:pt x="273" y="3348"/>
                    </a:lnTo>
                    <a:lnTo>
                      <a:pt x="231" y="3495"/>
                    </a:lnTo>
                    <a:lnTo>
                      <a:pt x="168" y="3495"/>
                    </a:lnTo>
                    <a:lnTo>
                      <a:pt x="85" y="3516"/>
                    </a:lnTo>
                    <a:lnTo>
                      <a:pt x="22" y="3621"/>
                    </a:lnTo>
                    <a:lnTo>
                      <a:pt x="126" y="3704"/>
                    </a:lnTo>
                    <a:lnTo>
                      <a:pt x="231" y="3746"/>
                    </a:lnTo>
                    <a:lnTo>
                      <a:pt x="419" y="3872"/>
                    </a:lnTo>
                    <a:lnTo>
                      <a:pt x="587" y="3913"/>
                    </a:lnTo>
                    <a:lnTo>
                      <a:pt x="817" y="4060"/>
                    </a:lnTo>
                    <a:lnTo>
                      <a:pt x="921" y="4081"/>
                    </a:lnTo>
                    <a:lnTo>
                      <a:pt x="963" y="4185"/>
                    </a:lnTo>
                    <a:lnTo>
                      <a:pt x="1068" y="4374"/>
                    </a:lnTo>
                    <a:lnTo>
                      <a:pt x="1110" y="4541"/>
                    </a:lnTo>
                    <a:lnTo>
                      <a:pt x="1173" y="4667"/>
                    </a:lnTo>
                    <a:lnTo>
                      <a:pt x="1424" y="4771"/>
                    </a:lnTo>
                    <a:lnTo>
                      <a:pt x="1486" y="4960"/>
                    </a:lnTo>
                    <a:lnTo>
                      <a:pt x="1549" y="5106"/>
                    </a:lnTo>
                    <a:lnTo>
                      <a:pt x="1591" y="5211"/>
                    </a:lnTo>
                    <a:lnTo>
                      <a:pt x="1633" y="5399"/>
                    </a:lnTo>
                    <a:lnTo>
                      <a:pt x="1696" y="5525"/>
                    </a:lnTo>
                    <a:lnTo>
                      <a:pt x="1800" y="5587"/>
                    </a:lnTo>
                    <a:lnTo>
                      <a:pt x="1905" y="5797"/>
                    </a:lnTo>
                    <a:lnTo>
                      <a:pt x="1905" y="5922"/>
                    </a:lnTo>
                    <a:lnTo>
                      <a:pt x="1884" y="5964"/>
                    </a:lnTo>
                    <a:lnTo>
                      <a:pt x="1989" y="6152"/>
                    </a:lnTo>
                    <a:lnTo>
                      <a:pt x="2177" y="6382"/>
                    </a:lnTo>
                    <a:lnTo>
                      <a:pt x="2219" y="6487"/>
                    </a:lnTo>
                    <a:lnTo>
                      <a:pt x="2198" y="6592"/>
                    </a:lnTo>
                    <a:lnTo>
                      <a:pt x="2219" y="6675"/>
                    </a:lnTo>
                    <a:lnTo>
                      <a:pt x="2302" y="6696"/>
                    </a:lnTo>
                    <a:lnTo>
                      <a:pt x="2491" y="6885"/>
                    </a:lnTo>
                    <a:lnTo>
                      <a:pt x="2533" y="6989"/>
                    </a:lnTo>
                    <a:lnTo>
                      <a:pt x="2574" y="7157"/>
                    </a:lnTo>
                    <a:lnTo>
                      <a:pt x="2616" y="7219"/>
                    </a:lnTo>
                    <a:lnTo>
                      <a:pt x="2784" y="7282"/>
                    </a:lnTo>
                    <a:lnTo>
                      <a:pt x="2805" y="7408"/>
                    </a:lnTo>
                    <a:lnTo>
                      <a:pt x="2951" y="7680"/>
                    </a:lnTo>
                    <a:lnTo>
                      <a:pt x="3014" y="7805"/>
                    </a:lnTo>
                    <a:lnTo>
                      <a:pt x="3202" y="8056"/>
                    </a:lnTo>
                    <a:lnTo>
                      <a:pt x="3202" y="8203"/>
                    </a:lnTo>
                    <a:lnTo>
                      <a:pt x="3139" y="8203"/>
                    </a:lnTo>
                    <a:lnTo>
                      <a:pt x="3098" y="8161"/>
                    </a:lnTo>
                    <a:lnTo>
                      <a:pt x="3098" y="8224"/>
                    </a:lnTo>
                    <a:lnTo>
                      <a:pt x="3118" y="8328"/>
                    </a:lnTo>
                    <a:lnTo>
                      <a:pt x="3118" y="8412"/>
                    </a:lnTo>
                    <a:lnTo>
                      <a:pt x="3160" y="8412"/>
                    </a:lnTo>
                    <a:lnTo>
                      <a:pt x="3244" y="8454"/>
                    </a:lnTo>
                    <a:lnTo>
                      <a:pt x="3265" y="8538"/>
                    </a:lnTo>
                    <a:lnTo>
                      <a:pt x="3244" y="8579"/>
                    </a:lnTo>
                    <a:lnTo>
                      <a:pt x="3432" y="8726"/>
                    </a:lnTo>
                    <a:lnTo>
                      <a:pt x="3621" y="8789"/>
                    </a:lnTo>
                    <a:lnTo>
                      <a:pt x="3642" y="8872"/>
                    </a:lnTo>
                    <a:lnTo>
                      <a:pt x="3725" y="8977"/>
                    </a:lnTo>
                    <a:lnTo>
                      <a:pt x="3830" y="8998"/>
                    </a:lnTo>
                    <a:lnTo>
                      <a:pt x="3872" y="9061"/>
                    </a:lnTo>
                    <a:lnTo>
                      <a:pt x="3893" y="9165"/>
                    </a:lnTo>
                    <a:lnTo>
                      <a:pt x="3976" y="9207"/>
                    </a:lnTo>
                    <a:lnTo>
                      <a:pt x="4165" y="9186"/>
                    </a:lnTo>
                    <a:lnTo>
                      <a:pt x="4206" y="9144"/>
                    </a:lnTo>
                    <a:lnTo>
                      <a:pt x="4186" y="9207"/>
                    </a:lnTo>
                    <a:lnTo>
                      <a:pt x="4269" y="9354"/>
                    </a:lnTo>
                    <a:lnTo>
                      <a:pt x="4458" y="9416"/>
                    </a:lnTo>
                    <a:lnTo>
                      <a:pt x="4562" y="9500"/>
                    </a:lnTo>
                    <a:lnTo>
                      <a:pt x="4562" y="9605"/>
                    </a:lnTo>
                    <a:lnTo>
                      <a:pt x="4667" y="9667"/>
                    </a:lnTo>
                    <a:lnTo>
                      <a:pt x="4792" y="9709"/>
                    </a:lnTo>
                    <a:lnTo>
                      <a:pt x="4834" y="9688"/>
                    </a:lnTo>
                    <a:lnTo>
                      <a:pt x="4939" y="9709"/>
                    </a:lnTo>
                    <a:lnTo>
                      <a:pt x="5148" y="9835"/>
                    </a:lnTo>
                    <a:lnTo>
                      <a:pt x="5315" y="9919"/>
                    </a:lnTo>
                    <a:lnTo>
                      <a:pt x="5420" y="9919"/>
                    </a:lnTo>
                    <a:lnTo>
                      <a:pt x="5462" y="9939"/>
                    </a:lnTo>
                    <a:lnTo>
                      <a:pt x="5504" y="10023"/>
                    </a:lnTo>
                    <a:lnTo>
                      <a:pt x="5650" y="10128"/>
                    </a:lnTo>
                    <a:lnTo>
                      <a:pt x="5755" y="10191"/>
                    </a:lnTo>
                    <a:lnTo>
                      <a:pt x="5859" y="10316"/>
                    </a:lnTo>
                    <a:lnTo>
                      <a:pt x="5943" y="10337"/>
                    </a:lnTo>
                    <a:lnTo>
                      <a:pt x="5985" y="10421"/>
                    </a:lnTo>
                    <a:lnTo>
                      <a:pt x="5964" y="10463"/>
                    </a:lnTo>
                    <a:lnTo>
                      <a:pt x="5964" y="10546"/>
                    </a:lnTo>
                    <a:lnTo>
                      <a:pt x="6090" y="10567"/>
                    </a:lnTo>
                    <a:lnTo>
                      <a:pt x="6236" y="10630"/>
                    </a:lnTo>
                    <a:lnTo>
                      <a:pt x="6403" y="10776"/>
                    </a:lnTo>
                    <a:lnTo>
                      <a:pt x="6550" y="10944"/>
                    </a:lnTo>
                    <a:lnTo>
                      <a:pt x="6655" y="10965"/>
                    </a:lnTo>
                    <a:lnTo>
                      <a:pt x="6675" y="10986"/>
                    </a:lnTo>
                    <a:lnTo>
                      <a:pt x="6801" y="10923"/>
                    </a:lnTo>
                    <a:lnTo>
                      <a:pt x="6927" y="10839"/>
                    </a:lnTo>
                    <a:lnTo>
                      <a:pt x="7010" y="10839"/>
                    </a:lnTo>
                    <a:lnTo>
                      <a:pt x="7115" y="10776"/>
                    </a:lnTo>
                    <a:lnTo>
                      <a:pt x="7178" y="10672"/>
                    </a:lnTo>
                    <a:lnTo>
                      <a:pt x="7073" y="10567"/>
                    </a:lnTo>
                    <a:lnTo>
                      <a:pt x="7094" y="10463"/>
                    </a:lnTo>
                    <a:lnTo>
                      <a:pt x="7136" y="10400"/>
                    </a:lnTo>
                    <a:lnTo>
                      <a:pt x="7240" y="10421"/>
                    </a:lnTo>
                    <a:lnTo>
                      <a:pt x="7219" y="10337"/>
                    </a:lnTo>
                    <a:lnTo>
                      <a:pt x="7136" y="10316"/>
                    </a:lnTo>
                    <a:lnTo>
                      <a:pt x="7094" y="10253"/>
                    </a:lnTo>
                    <a:lnTo>
                      <a:pt x="7199" y="10086"/>
                    </a:lnTo>
                    <a:lnTo>
                      <a:pt x="7324" y="10002"/>
                    </a:lnTo>
                    <a:lnTo>
                      <a:pt x="7429" y="9835"/>
                    </a:lnTo>
                    <a:lnTo>
                      <a:pt x="7450" y="9709"/>
                    </a:lnTo>
                    <a:lnTo>
                      <a:pt x="7282" y="9312"/>
                    </a:lnTo>
                    <a:lnTo>
                      <a:pt x="7324" y="9207"/>
                    </a:lnTo>
                    <a:lnTo>
                      <a:pt x="7324" y="9082"/>
                    </a:lnTo>
                    <a:lnTo>
                      <a:pt x="7303" y="8998"/>
                    </a:lnTo>
                    <a:lnTo>
                      <a:pt x="7282" y="8872"/>
                    </a:lnTo>
                    <a:lnTo>
                      <a:pt x="7324" y="8789"/>
                    </a:lnTo>
                    <a:lnTo>
                      <a:pt x="7387" y="8621"/>
                    </a:lnTo>
                    <a:lnTo>
                      <a:pt x="7345" y="8245"/>
                    </a:lnTo>
                    <a:lnTo>
                      <a:pt x="7303" y="8098"/>
                    </a:lnTo>
                    <a:lnTo>
                      <a:pt x="7387" y="7910"/>
                    </a:lnTo>
                    <a:lnTo>
                      <a:pt x="7387" y="7491"/>
                    </a:lnTo>
                    <a:lnTo>
                      <a:pt x="7450" y="7324"/>
                    </a:lnTo>
                    <a:lnTo>
                      <a:pt x="7450" y="7261"/>
                    </a:lnTo>
                    <a:lnTo>
                      <a:pt x="6927" y="6487"/>
                    </a:lnTo>
                    <a:lnTo>
                      <a:pt x="6906" y="6487"/>
                    </a:lnTo>
                    <a:lnTo>
                      <a:pt x="6864" y="6466"/>
                    </a:lnTo>
                    <a:lnTo>
                      <a:pt x="6675" y="6466"/>
                    </a:lnTo>
                    <a:lnTo>
                      <a:pt x="6571" y="6529"/>
                    </a:lnTo>
                    <a:lnTo>
                      <a:pt x="6445" y="6529"/>
                    </a:lnTo>
                    <a:lnTo>
                      <a:pt x="6383" y="6466"/>
                    </a:lnTo>
                    <a:lnTo>
                      <a:pt x="6362" y="6341"/>
                    </a:lnTo>
                    <a:lnTo>
                      <a:pt x="6341" y="6006"/>
                    </a:lnTo>
                    <a:lnTo>
                      <a:pt x="6341" y="5797"/>
                    </a:lnTo>
                    <a:lnTo>
                      <a:pt x="6383" y="5734"/>
                    </a:lnTo>
                    <a:lnTo>
                      <a:pt x="6403" y="5608"/>
                    </a:lnTo>
                    <a:lnTo>
                      <a:pt x="6362" y="5545"/>
                    </a:lnTo>
                    <a:lnTo>
                      <a:pt x="6152" y="5650"/>
                    </a:lnTo>
                    <a:lnTo>
                      <a:pt x="5922" y="5901"/>
                    </a:lnTo>
                    <a:lnTo>
                      <a:pt x="5608" y="5859"/>
                    </a:lnTo>
                    <a:lnTo>
                      <a:pt x="5357" y="5859"/>
                    </a:lnTo>
                    <a:lnTo>
                      <a:pt x="5315" y="5713"/>
                    </a:lnTo>
                    <a:lnTo>
                      <a:pt x="5211" y="5525"/>
                    </a:lnTo>
                    <a:lnTo>
                      <a:pt x="5023" y="5483"/>
                    </a:lnTo>
                    <a:lnTo>
                      <a:pt x="4688" y="5525"/>
                    </a:lnTo>
                    <a:lnTo>
                      <a:pt x="4813" y="5336"/>
                    </a:lnTo>
                    <a:lnTo>
                      <a:pt x="4520" y="4876"/>
                    </a:lnTo>
                    <a:lnTo>
                      <a:pt x="4374" y="4709"/>
                    </a:lnTo>
                    <a:lnTo>
                      <a:pt x="4395" y="4646"/>
                    </a:lnTo>
                    <a:lnTo>
                      <a:pt x="4374" y="4541"/>
                    </a:lnTo>
                    <a:lnTo>
                      <a:pt x="4416" y="4437"/>
                    </a:lnTo>
                    <a:lnTo>
                      <a:pt x="4416" y="4290"/>
                    </a:lnTo>
                    <a:lnTo>
                      <a:pt x="4395" y="4227"/>
                    </a:lnTo>
                    <a:lnTo>
                      <a:pt x="4458" y="4165"/>
                    </a:lnTo>
                    <a:lnTo>
                      <a:pt x="4458" y="4039"/>
                    </a:lnTo>
                    <a:lnTo>
                      <a:pt x="4625" y="3934"/>
                    </a:lnTo>
                    <a:lnTo>
                      <a:pt x="4709" y="3955"/>
                    </a:lnTo>
                    <a:lnTo>
                      <a:pt x="4792" y="3851"/>
                    </a:lnTo>
                    <a:lnTo>
                      <a:pt x="4730" y="3746"/>
                    </a:lnTo>
                    <a:lnTo>
                      <a:pt x="4688" y="3558"/>
                    </a:lnTo>
                    <a:lnTo>
                      <a:pt x="4834" y="3411"/>
                    </a:lnTo>
                    <a:lnTo>
                      <a:pt x="4813" y="3307"/>
                    </a:lnTo>
                    <a:lnTo>
                      <a:pt x="4897" y="3223"/>
                    </a:lnTo>
                    <a:lnTo>
                      <a:pt x="4876" y="3076"/>
                    </a:lnTo>
                    <a:lnTo>
                      <a:pt x="4981" y="3014"/>
                    </a:lnTo>
                    <a:lnTo>
                      <a:pt x="5106" y="2930"/>
                    </a:lnTo>
                    <a:lnTo>
                      <a:pt x="5232" y="2825"/>
                    </a:lnTo>
                    <a:lnTo>
                      <a:pt x="5295" y="2804"/>
                    </a:lnTo>
                    <a:lnTo>
                      <a:pt x="5357" y="2721"/>
                    </a:lnTo>
                    <a:lnTo>
                      <a:pt x="5650" y="2679"/>
                    </a:lnTo>
                    <a:lnTo>
                      <a:pt x="6069" y="2553"/>
                    </a:lnTo>
                    <a:lnTo>
                      <a:pt x="6090" y="2449"/>
                    </a:lnTo>
                    <a:lnTo>
                      <a:pt x="6152" y="2470"/>
                    </a:lnTo>
                    <a:lnTo>
                      <a:pt x="6299" y="2470"/>
                    </a:lnTo>
                    <a:lnTo>
                      <a:pt x="6445" y="2553"/>
                    </a:lnTo>
                    <a:lnTo>
                      <a:pt x="6445" y="2574"/>
                    </a:lnTo>
                    <a:lnTo>
                      <a:pt x="6550" y="2595"/>
                    </a:lnTo>
                    <a:lnTo>
                      <a:pt x="6592" y="2512"/>
                    </a:lnTo>
                    <a:lnTo>
                      <a:pt x="6592" y="2470"/>
                    </a:lnTo>
                    <a:lnTo>
                      <a:pt x="6571" y="2344"/>
                    </a:lnTo>
                    <a:lnTo>
                      <a:pt x="6466" y="2260"/>
                    </a:lnTo>
                    <a:lnTo>
                      <a:pt x="6341" y="2260"/>
                    </a:lnTo>
                    <a:lnTo>
                      <a:pt x="6194" y="2281"/>
                    </a:lnTo>
                    <a:lnTo>
                      <a:pt x="6173" y="2198"/>
                    </a:lnTo>
                    <a:lnTo>
                      <a:pt x="6550" y="1570"/>
                    </a:lnTo>
                    <a:lnTo>
                      <a:pt x="6550" y="1507"/>
                    </a:lnTo>
                    <a:lnTo>
                      <a:pt x="6445" y="1528"/>
                    </a:lnTo>
                    <a:lnTo>
                      <a:pt x="6362" y="1444"/>
                    </a:lnTo>
                    <a:lnTo>
                      <a:pt x="6257" y="1403"/>
                    </a:lnTo>
                    <a:lnTo>
                      <a:pt x="6173" y="1403"/>
                    </a:lnTo>
                    <a:lnTo>
                      <a:pt x="6131" y="1319"/>
                    </a:lnTo>
                    <a:lnTo>
                      <a:pt x="6027" y="1319"/>
                    </a:lnTo>
                    <a:lnTo>
                      <a:pt x="5839" y="1424"/>
                    </a:lnTo>
                    <a:lnTo>
                      <a:pt x="5671" y="1340"/>
                    </a:lnTo>
                    <a:lnTo>
                      <a:pt x="5525" y="1319"/>
                    </a:lnTo>
                    <a:lnTo>
                      <a:pt x="5336" y="1403"/>
                    </a:lnTo>
                    <a:lnTo>
                      <a:pt x="5295" y="1444"/>
                    </a:lnTo>
                    <a:lnTo>
                      <a:pt x="5148" y="1444"/>
                    </a:lnTo>
                    <a:lnTo>
                      <a:pt x="5043" y="1424"/>
                    </a:lnTo>
                    <a:lnTo>
                      <a:pt x="4918" y="1444"/>
                    </a:lnTo>
                    <a:lnTo>
                      <a:pt x="4813" y="1424"/>
                    </a:lnTo>
                    <a:lnTo>
                      <a:pt x="4792" y="1340"/>
                    </a:lnTo>
                    <a:lnTo>
                      <a:pt x="4813" y="1256"/>
                    </a:lnTo>
                    <a:lnTo>
                      <a:pt x="4792" y="1131"/>
                    </a:lnTo>
                    <a:lnTo>
                      <a:pt x="4688" y="1089"/>
                    </a:lnTo>
                    <a:lnTo>
                      <a:pt x="4625" y="1089"/>
                    </a:lnTo>
                    <a:lnTo>
                      <a:pt x="4625" y="921"/>
                    </a:lnTo>
                    <a:lnTo>
                      <a:pt x="4520" y="775"/>
                    </a:lnTo>
                    <a:lnTo>
                      <a:pt x="4269" y="670"/>
                    </a:lnTo>
                    <a:lnTo>
                      <a:pt x="4186" y="670"/>
                    </a:lnTo>
                    <a:lnTo>
                      <a:pt x="4081" y="482"/>
                    </a:lnTo>
                    <a:lnTo>
                      <a:pt x="4081" y="377"/>
                    </a:lnTo>
                    <a:lnTo>
                      <a:pt x="3934" y="210"/>
                    </a:lnTo>
                    <a:lnTo>
                      <a:pt x="3893" y="168"/>
                    </a:lnTo>
                    <a:lnTo>
                      <a:pt x="3767" y="147"/>
                    </a:lnTo>
                    <a:lnTo>
                      <a:pt x="3558" y="84"/>
                    </a:lnTo>
                    <a:lnTo>
                      <a:pt x="351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26" name="Google Shape;2826;p59"/>
              <p:cNvSpPr/>
              <p:nvPr/>
            </p:nvSpPr>
            <p:spPr>
              <a:xfrm>
                <a:off x="2700250" y="3389200"/>
                <a:ext cx="179975" cy="200900"/>
              </a:xfrm>
              <a:custGeom>
                <a:avLst/>
                <a:gdLst/>
                <a:ahLst/>
                <a:cxnLst/>
                <a:rect l="l" t="t" r="r" b="b"/>
                <a:pathLst>
                  <a:path w="7199" h="8036" extrusionOk="0">
                    <a:moveTo>
                      <a:pt x="1967" y="1"/>
                    </a:moveTo>
                    <a:lnTo>
                      <a:pt x="1779" y="85"/>
                    </a:lnTo>
                    <a:lnTo>
                      <a:pt x="1612" y="126"/>
                    </a:lnTo>
                    <a:lnTo>
                      <a:pt x="1319" y="294"/>
                    </a:lnTo>
                    <a:lnTo>
                      <a:pt x="1235" y="545"/>
                    </a:lnTo>
                    <a:lnTo>
                      <a:pt x="1047" y="608"/>
                    </a:lnTo>
                    <a:lnTo>
                      <a:pt x="921" y="608"/>
                    </a:lnTo>
                    <a:lnTo>
                      <a:pt x="796" y="712"/>
                    </a:lnTo>
                    <a:lnTo>
                      <a:pt x="712" y="712"/>
                    </a:lnTo>
                    <a:lnTo>
                      <a:pt x="524" y="775"/>
                    </a:lnTo>
                    <a:lnTo>
                      <a:pt x="1" y="775"/>
                    </a:lnTo>
                    <a:lnTo>
                      <a:pt x="524" y="1549"/>
                    </a:lnTo>
                    <a:lnTo>
                      <a:pt x="524" y="1612"/>
                    </a:lnTo>
                    <a:lnTo>
                      <a:pt x="461" y="1779"/>
                    </a:lnTo>
                    <a:lnTo>
                      <a:pt x="461" y="2198"/>
                    </a:lnTo>
                    <a:lnTo>
                      <a:pt x="377" y="2386"/>
                    </a:lnTo>
                    <a:lnTo>
                      <a:pt x="419" y="2533"/>
                    </a:lnTo>
                    <a:lnTo>
                      <a:pt x="461" y="2909"/>
                    </a:lnTo>
                    <a:lnTo>
                      <a:pt x="398" y="3077"/>
                    </a:lnTo>
                    <a:lnTo>
                      <a:pt x="356" y="3160"/>
                    </a:lnTo>
                    <a:lnTo>
                      <a:pt x="377" y="3286"/>
                    </a:lnTo>
                    <a:lnTo>
                      <a:pt x="398" y="3370"/>
                    </a:lnTo>
                    <a:lnTo>
                      <a:pt x="398" y="3495"/>
                    </a:lnTo>
                    <a:lnTo>
                      <a:pt x="356" y="3600"/>
                    </a:lnTo>
                    <a:lnTo>
                      <a:pt x="524" y="3997"/>
                    </a:lnTo>
                    <a:lnTo>
                      <a:pt x="503" y="4123"/>
                    </a:lnTo>
                    <a:lnTo>
                      <a:pt x="398" y="4290"/>
                    </a:lnTo>
                    <a:lnTo>
                      <a:pt x="273" y="4374"/>
                    </a:lnTo>
                    <a:lnTo>
                      <a:pt x="168" y="4541"/>
                    </a:lnTo>
                    <a:lnTo>
                      <a:pt x="210" y="4604"/>
                    </a:lnTo>
                    <a:lnTo>
                      <a:pt x="293" y="4625"/>
                    </a:lnTo>
                    <a:lnTo>
                      <a:pt x="314" y="4709"/>
                    </a:lnTo>
                    <a:lnTo>
                      <a:pt x="356" y="4709"/>
                    </a:lnTo>
                    <a:lnTo>
                      <a:pt x="356" y="4834"/>
                    </a:lnTo>
                    <a:lnTo>
                      <a:pt x="482" y="4939"/>
                    </a:lnTo>
                    <a:lnTo>
                      <a:pt x="524" y="5002"/>
                    </a:lnTo>
                    <a:lnTo>
                      <a:pt x="565" y="5127"/>
                    </a:lnTo>
                    <a:lnTo>
                      <a:pt x="524" y="5232"/>
                    </a:lnTo>
                    <a:lnTo>
                      <a:pt x="524" y="5274"/>
                    </a:lnTo>
                    <a:lnTo>
                      <a:pt x="586" y="5483"/>
                    </a:lnTo>
                    <a:lnTo>
                      <a:pt x="670" y="5629"/>
                    </a:lnTo>
                    <a:lnTo>
                      <a:pt x="921" y="5839"/>
                    </a:lnTo>
                    <a:lnTo>
                      <a:pt x="942" y="5901"/>
                    </a:lnTo>
                    <a:lnTo>
                      <a:pt x="879" y="6090"/>
                    </a:lnTo>
                    <a:lnTo>
                      <a:pt x="921" y="6194"/>
                    </a:lnTo>
                    <a:lnTo>
                      <a:pt x="775" y="6508"/>
                    </a:lnTo>
                    <a:lnTo>
                      <a:pt x="879" y="6613"/>
                    </a:lnTo>
                    <a:lnTo>
                      <a:pt x="1130" y="6885"/>
                    </a:lnTo>
                    <a:lnTo>
                      <a:pt x="1570" y="8036"/>
                    </a:lnTo>
                    <a:lnTo>
                      <a:pt x="1737" y="8036"/>
                    </a:lnTo>
                    <a:lnTo>
                      <a:pt x="1758" y="7952"/>
                    </a:lnTo>
                    <a:lnTo>
                      <a:pt x="1863" y="7931"/>
                    </a:lnTo>
                    <a:lnTo>
                      <a:pt x="1863" y="7952"/>
                    </a:lnTo>
                    <a:lnTo>
                      <a:pt x="1946" y="7847"/>
                    </a:lnTo>
                    <a:lnTo>
                      <a:pt x="2051" y="7638"/>
                    </a:lnTo>
                    <a:lnTo>
                      <a:pt x="2260" y="7408"/>
                    </a:lnTo>
                    <a:lnTo>
                      <a:pt x="2407" y="7345"/>
                    </a:lnTo>
                    <a:lnTo>
                      <a:pt x="2553" y="7471"/>
                    </a:lnTo>
                    <a:lnTo>
                      <a:pt x="2721" y="7450"/>
                    </a:lnTo>
                    <a:lnTo>
                      <a:pt x="2804" y="7429"/>
                    </a:lnTo>
                    <a:lnTo>
                      <a:pt x="2930" y="7471"/>
                    </a:lnTo>
                    <a:lnTo>
                      <a:pt x="3139" y="7429"/>
                    </a:lnTo>
                    <a:lnTo>
                      <a:pt x="3244" y="7450"/>
                    </a:lnTo>
                    <a:lnTo>
                      <a:pt x="3286" y="7575"/>
                    </a:lnTo>
                    <a:lnTo>
                      <a:pt x="3348" y="7847"/>
                    </a:lnTo>
                    <a:lnTo>
                      <a:pt x="3411" y="7889"/>
                    </a:lnTo>
                    <a:lnTo>
                      <a:pt x="3453" y="7847"/>
                    </a:lnTo>
                    <a:lnTo>
                      <a:pt x="3453" y="7743"/>
                    </a:lnTo>
                    <a:lnTo>
                      <a:pt x="3516" y="7617"/>
                    </a:lnTo>
                    <a:lnTo>
                      <a:pt x="3516" y="7512"/>
                    </a:lnTo>
                    <a:lnTo>
                      <a:pt x="3620" y="7366"/>
                    </a:lnTo>
                    <a:lnTo>
                      <a:pt x="4227" y="7366"/>
                    </a:lnTo>
                    <a:lnTo>
                      <a:pt x="4353" y="7471"/>
                    </a:lnTo>
                    <a:lnTo>
                      <a:pt x="4374" y="7303"/>
                    </a:lnTo>
                    <a:lnTo>
                      <a:pt x="4541" y="6989"/>
                    </a:lnTo>
                    <a:lnTo>
                      <a:pt x="4562" y="6822"/>
                    </a:lnTo>
                    <a:lnTo>
                      <a:pt x="4541" y="6675"/>
                    </a:lnTo>
                    <a:lnTo>
                      <a:pt x="4478" y="6592"/>
                    </a:lnTo>
                    <a:lnTo>
                      <a:pt x="4667" y="6299"/>
                    </a:lnTo>
                    <a:lnTo>
                      <a:pt x="4750" y="6090"/>
                    </a:lnTo>
                    <a:lnTo>
                      <a:pt x="4750" y="5985"/>
                    </a:lnTo>
                    <a:lnTo>
                      <a:pt x="4876" y="5901"/>
                    </a:lnTo>
                    <a:lnTo>
                      <a:pt x="5650" y="5692"/>
                    </a:lnTo>
                    <a:lnTo>
                      <a:pt x="6319" y="5692"/>
                    </a:lnTo>
                    <a:lnTo>
                      <a:pt x="6696" y="5985"/>
                    </a:lnTo>
                    <a:lnTo>
                      <a:pt x="6780" y="5985"/>
                    </a:lnTo>
                    <a:lnTo>
                      <a:pt x="6864" y="6069"/>
                    </a:lnTo>
                    <a:lnTo>
                      <a:pt x="6926" y="5964"/>
                    </a:lnTo>
                    <a:lnTo>
                      <a:pt x="6905" y="5880"/>
                    </a:lnTo>
                    <a:lnTo>
                      <a:pt x="7198" y="5315"/>
                    </a:lnTo>
                    <a:lnTo>
                      <a:pt x="7177" y="5043"/>
                    </a:lnTo>
                    <a:lnTo>
                      <a:pt x="6884" y="4499"/>
                    </a:lnTo>
                    <a:lnTo>
                      <a:pt x="6571" y="4437"/>
                    </a:lnTo>
                    <a:lnTo>
                      <a:pt x="6591" y="4207"/>
                    </a:lnTo>
                    <a:lnTo>
                      <a:pt x="6550" y="3851"/>
                    </a:lnTo>
                    <a:lnTo>
                      <a:pt x="5524" y="3809"/>
                    </a:lnTo>
                    <a:lnTo>
                      <a:pt x="5545" y="3558"/>
                    </a:lnTo>
                    <a:lnTo>
                      <a:pt x="5315" y="3181"/>
                    </a:lnTo>
                    <a:lnTo>
                      <a:pt x="5399" y="3056"/>
                    </a:lnTo>
                    <a:lnTo>
                      <a:pt x="5336" y="2846"/>
                    </a:lnTo>
                    <a:lnTo>
                      <a:pt x="5378" y="2554"/>
                    </a:lnTo>
                    <a:lnTo>
                      <a:pt x="5315" y="2491"/>
                    </a:lnTo>
                    <a:lnTo>
                      <a:pt x="5106" y="2323"/>
                    </a:lnTo>
                    <a:lnTo>
                      <a:pt x="4771" y="2386"/>
                    </a:lnTo>
                    <a:lnTo>
                      <a:pt x="4604" y="2302"/>
                    </a:lnTo>
                    <a:lnTo>
                      <a:pt x="4499" y="2240"/>
                    </a:lnTo>
                    <a:lnTo>
                      <a:pt x="4457" y="2093"/>
                    </a:lnTo>
                    <a:lnTo>
                      <a:pt x="4290" y="2030"/>
                    </a:lnTo>
                    <a:lnTo>
                      <a:pt x="4060" y="1968"/>
                    </a:lnTo>
                    <a:lnTo>
                      <a:pt x="3955" y="1968"/>
                    </a:lnTo>
                    <a:lnTo>
                      <a:pt x="3746" y="1717"/>
                    </a:lnTo>
                    <a:lnTo>
                      <a:pt x="3620" y="1779"/>
                    </a:lnTo>
                    <a:lnTo>
                      <a:pt x="3411" y="1570"/>
                    </a:lnTo>
                    <a:lnTo>
                      <a:pt x="3181" y="1612"/>
                    </a:lnTo>
                    <a:lnTo>
                      <a:pt x="3118" y="1696"/>
                    </a:lnTo>
                    <a:lnTo>
                      <a:pt x="2993" y="1570"/>
                    </a:lnTo>
                    <a:lnTo>
                      <a:pt x="2804" y="1466"/>
                    </a:lnTo>
                    <a:lnTo>
                      <a:pt x="2679" y="1382"/>
                    </a:lnTo>
                    <a:lnTo>
                      <a:pt x="2616" y="1235"/>
                    </a:lnTo>
                    <a:lnTo>
                      <a:pt x="2490" y="1152"/>
                    </a:lnTo>
                    <a:lnTo>
                      <a:pt x="2407" y="942"/>
                    </a:lnTo>
                    <a:lnTo>
                      <a:pt x="2449" y="838"/>
                    </a:lnTo>
                    <a:lnTo>
                      <a:pt x="2386" y="545"/>
                    </a:lnTo>
                    <a:lnTo>
                      <a:pt x="2470" y="398"/>
                    </a:lnTo>
                    <a:lnTo>
                      <a:pt x="2407" y="189"/>
                    </a:lnTo>
                    <a:lnTo>
                      <a:pt x="2407" y="43"/>
                    </a:lnTo>
                    <a:lnTo>
                      <a:pt x="2365" y="1"/>
                    </a:lnTo>
                    <a:lnTo>
                      <a:pt x="2239" y="85"/>
                    </a:lnTo>
                    <a:lnTo>
                      <a:pt x="209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27" name="Google Shape;2827;p59"/>
              <p:cNvSpPr/>
              <p:nvPr/>
            </p:nvSpPr>
            <p:spPr>
              <a:xfrm>
                <a:off x="2809050" y="3531500"/>
                <a:ext cx="123475" cy="130275"/>
              </a:xfrm>
              <a:custGeom>
                <a:avLst/>
                <a:gdLst/>
                <a:ahLst/>
                <a:cxnLst/>
                <a:rect l="l" t="t" r="r" b="b"/>
                <a:pathLst>
                  <a:path w="4939" h="5211" extrusionOk="0">
                    <a:moveTo>
                      <a:pt x="1298" y="0"/>
                    </a:moveTo>
                    <a:lnTo>
                      <a:pt x="524" y="209"/>
                    </a:lnTo>
                    <a:lnTo>
                      <a:pt x="398" y="293"/>
                    </a:lnTo>
                    <a:lnTo>
                      <a:pt x="398" y="398"/>
                    </a:lnTo>
                    <a:lnTo>
                      <a:pt x="315" y="607"/>
                    </a:lnTo>
                    <a:lnTo>
                      <a:pt x="126" y="900"/>
                    </a:lnTo>
                    <a:lnTo>
                      <a:pt x="189" y="983"/>
                    </a:lnTo>
                    <a:lnTo>
                      <a:pt x="210" y="1130"/>
                    </a:lnTo>
                    <a:lnTo>
                      <a:pt x="189" y="1297"/>
                    </a:lnTo>
                    <a:lnTo>
                      <a:pt x="22" y="1611"/>
                    </a:lnTo>
                    <a:lnTo>
                      <a:pt x="1" y="1779"/>
                    </a:lnTo>
                    <a:lnTo>
                      <a:pt x="1" y="1820"/>
                    </a:lnTo>
                    <a:lnTo>
                      <a:pt x="126" y="1946"/>
                    </a:lnTo>
                    <a:lnTo>
                      <a:pt x="231" y="1967"/>
                    </a:lnTo>
                    <a:lnTo>
                      <a:pt x="398" y="2239"/>
                    </a:lnTo>
                    <a:lnTo>
                      <a:pt x="754" y="2595"/>
                    </a:lnTo>
                    <a:lnTo>
                      <a:pt x="879" y="2595"/>
                    </a:lnTo>
                    <a:lnTo>
                      <a:pt x="1026" y="2720"/>
                    </a:lnTo>
                    <a:lnTo>
                      <a:pt x="1131" y="2888"/>
                    </a:lnTo>
                    <a:lnTo>
                      <a:pt x="1465" y="2971"/>
                    </a:lnTo>
                    <a:lnTo>
                      <a:pt x="1695" y="3097"/>
                    </a:lnTo>
                    <a:lnTo>
                      <a:pt x="1800" y="3097"/>
                    </a:lnTo>
                    <a:lnTo>
                      <a:pt x="2030" y="3327"/>
                    </a:lnTo>
                    <a:lnTo>
                      <a:pt x="2302" y="3452"/>
                    </a:lnTo>
                    <a:lnTo>
                      <a:pt x="2637" y="3515"/>
                    </a:lnTo>
                    <a:lnTo>
                      <a:pt x="2804" y="3641"/>
                    </a:lnTo>
                    <a:lnTo>
                      <a:pt x="2951" y="3808"/>
                    </a:lnTo>
                    <a:lnTo>
                      <a:pt x="3035" y="3934"/>
                    </a:lnTo>
                    <a:lnTo>
                      <a:pt x="2972" y="4059"/>
                    </a:lnTo>
                    <a:lnTo>
                      <a:pt x="2909" y="4185"/>
                    </a:lnTo>
                    <a:lnTo>
                      <a:pt x="2804" y="4269"/>
                    </a:lnTo>
                    <a:lnTo>
                      <a:pt x="2742" y="4373"/>
                    </a:lnTo>
                    <a:lnTo>
                      <a:pt x="2763" y="4478"/>
                    </a:lnTo>
                    <a:lnTo>
                      <a:pt x="2700" y="4708"/>
                    </a:lnTo>
                    <a:lnTo>
                      <a:pt x="2512" y="4896"/>
                    </a:lnTo>
                    <a:lnTo>
                      <a:pt x="2491" y="5022"/>
                    </a:lnTo>
                    <a:lnTo>
                      <a:pt x="2574" y="5022"/>
                    </a:lnTo>
                    <a:lnTo>
                      <a:pt x="2972" y="4959"/>
                    </a:lnTo>
                    <a:lnTo>
                      <a:pt x="3328" y="5064"/>
                    </a:lnTo>
                    <a:lnTo>
                      <a:pt x="3579" y="5210"/>
                    </a:lnTo>
                    <a:lnTo>
                      <a:pt x="3704" y="5168"/>
                    </a:lnTo>
                    <a:lnTo>
                      <a:pt x="3788" y="5168"/>
                    </a:lnTo>
                    <a:lnTo>
                      <a:pt x="3851" y="5210"/>
                    </a:lnTo>
                    <a:lnTo>
                      <a:pt x="3955" y="5064"/>
                    </a:lnTo>
                    <a:lnTo>
                      <a:pt x="3997" y="5022"/>
                    </a:lnTo>
                    <a:lnTo>
                      <a:pt x="4123" y="5085"/>
                    </a:lnTo>
                    <a:lnTo>
                      <a:pt x="4227" y="4959"/>
                    </a:lnTo>
                    <a:lnTo>
                      <a:pt x="4290" y="4792"/>
                    </a:lnTo>
                    <a:lnTo>
                      <a:pt x="4541" y="4603"/>
                    </a:lnTo>
                    <a:lnTo>
                      <a:pt x="4583" y="4478"/>
                    </a:lnTo>
                    <a:lnTo>
                      <a:pt x="4646" y="4352"/>
                    </a:lnTo>
                    <a:lnTo>
                      <a:pt x="4750" y="4248"/>
                    </a:lnTo>
                    <a:lnTo>
                      <a:pt x="4792" y="4038"/>
                    </a:lnTo>
                    <a:lnTo>
                      <a:pt x="4750" y="3976"/>
                    </a:lnTo>
                    <a:lnTo>
                      <a:pt x="4750" y="3829"/>
                    </a:lnTo>
                    <a:lnTo>
                      <a:pt x="4813" y="3808"/>
                    </a:lnTo>
                    <a:lnTo>
                      <a:pt x="4813" y="3724"/>
                    </a:lnTo>
                    <a:lnTo>
                      <a:pt x="4813" y="3662"/>
                    </a:lnTo>
                    <a:lnTo>
                      <a:pt x="4813" y="3599"/>
                    </a:lnTo>
                    <a:lnTo>
                      <a:pt x="4834" y="3599"/>
                    </a:lnTo>
                    <a:lnTo>
                      <a:pt x="4855" y="3515"/>
                    </a:lnTo>
                    <a:lnTo>
                      <a:pt x="4855" y="2971"/>
                    </a:lnTo>
                    <a:lnTo>
                      <a:pt x="4939" y="2888"/>
                    </a:lnTo>
                    <a:lnTo>
                      <a:pt x="4834" y="2867"/>
                    </a:lnTo>
                    <a:lnTo>
                      <a:pt x="4750" y="2783"/>
                    </a:lnTo>
                    <a:lnTo>
                      <a:pt x="4625" y="2720"/>
                    </a:lnTo>
                    <a:lnTo>
                      <a:pt x="4395" y="2867"/>
                    </a:lnTo>
                    <a:lnTo>
                      <a:pt x="4290" y="2825"/>
                    </a:lnTo>
                    <a:lnTo>
                      <a:pt x="4206" y="2616"/>
                    </a:lnTo>
                    <a:lnTo>
                      <a:pt x="4060" y="1988"/>
                    </a:lnTo>
                    <a:lnTo>
                      <a:pt x="4018" y="1862"/>
                    </a:lnTo>
                    <a:lnTo>
                      <a:pt x="3892" y="1820"/>
                    </a:lnTo>
                    <a:lnTo>
                      <a:pt x="3767" y="1716"/>
                    </a:lnTo>
                    <a:lnTo>
                      <a:pt x="3495" y="1841"/>
                    </a:lnTo>
                    <a:lnTo>
                      <a:pt x="3328" y="1758"/>
                    </a:lnTo>
                    <a:lnTo>
                      <a:pt x="3056" y="1779"/>
                    </a:lnTo>
                    <a:lnTo>
                      <a:pt x="2972" y="1737"/>
                    </a:lnTo>
                    <a:lnTo>
                      <a:pt x="2763" y="1758"/>
                    </a:lnTo>
                    <a:lnTo>
                      <a:pt x="2721" y="1632"/>
                    </a:lnTo>
                    <a:lnTo>
                      <a:pt x="2763" y="1528"/>
                    </a:lnTo>
                    <a:lnTo>
                      <a:pt x="2721" y="1360"/>
                    </a:lnTo>
                    <a:lnTo>
                      <a:pt x="2763" y="1025"/>
                    </a:lnTo>
                    <a:lnTo>
                      <a:pt x="2658" y="837"/>
                    </a:lnTo>
                    <a:lnTo>
                      <a:pt x="2658" y="670"/>
                    </a:lnTo>
                    <a:lnTo>
                      <a:pt x="2512" y="565"/>
                    </a:lnTo>
                    <a:lnTo>
                      <a:pt x="2553" y="419"/>
                    </a:lnTo>
                    <a:lnTo>
                      <a:pt x="2428" y="293"/>
                    </a:lnTo>
                    <a:lnTo>
                      <a:pt x="2344" y="293"/>
                    </a:lnTo>
                    <a:lnTo>
                      <a:pt x="196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28" name="Google Shape;2828;p59"/>
              <p:cNvSpPr/>
              <p:nvPr/>
            </p:nvSpPr>
            <p:spPr>
              <a:xfrm>
                <a:off x="2884375" y="3700450"/>
                <a:ext cx="73250" cy="83200"/>
              </a:xfrm>
              <a:custGeom>
                <a:avLst/>
                <a:gdLst/>
                <a:ahLst/>
                <a:cxnLst/>
                <a:rect l="l" t="t" r="r" b="b"/>
                <a:pathLst>
                  <a:path w="2930" h="3328" extrusionOk="0">
                    <a:moveTo>
                      <a:pt x="754" y="0"/>
                    </a:moveTo>
                    <a:lnTo>
                      <a:pt x="440" y="63"/>
                    </a:lnTo>
                    <a:lnTo>
                      <a:pt x="377" y="42"/>
                    </a:lnTo>
                    <a:lnTo>
                      <a:pt x="315" y="42"/>
                    </a:lnTo>
                    <a:lnTo>
                      <a:pt x="273" y="63"/>
                    </a:lnTo>
                    <a:lnTo>
                      <a:pt x="231" y="210"/>
                    </a:lnTo>
                    <a:lnTo>
                      <a:pt x="126" y="335"/>
                    </a:lnTo>
                    <a:lnTo>
                      <a:pt x="168" y="524"/>
                    </a:lnTo>
                    <a:lnTo>
                      <a:pt x="126" y="586"/>
                    </a:lnTo>
                    <a:lnTo>
                      <a:pt x="147" y="712"/>
                    </a:lnTo>
                    <a:lnTo>
                      <a:pt x="147" y="963"/>
                    </a:lnTo>
                    <a:lnTo>
                      <a:pt x="84" y="1047"/>
                    </a:lnTo>
                    <a:lnTo>
                      <a:pt x="84" y="1151"/>
                    </a:lnTo>
                    <a:lnTo>
                      <a:pt x="43" y="1277"/>
                    </a:lnTo>
                    <a:lnTo>
                      <a:pt x="84" y="1465"/>
                    </a:lnTo>
                    <a:lnTo>
                      <a:pt x="43" y="1507"/>
                    </a:lnTo>
                    <a:lnTo>
                      <a:pt x="63" y="1779"/>
                    </a:lnTo>
                    <a:lnTo>
                      <a:pt x="126" y="1967"/>
                    </a:lnTo>
                    <a:lnTo>
                      <a:pt x="84" y="2030"/>
                    </a:lnTo>
                    <a:lnTo>
                      <a:pt x="22" y="2114"/>
                    </a:lnTo>
                    <a:lnTo>
                      <a:pt x="1" y="2156"/>
                    </a:lnTo>
                    <a:lnTo>
                      <a:pt x="1" y="2428"/>
                    </a:lnTo>
                    <a:lnTo>
                      <a:pt x="63" y="2637"/>
                    </a:lnTo>
                    <a:lnTo>
                      <a:pt x="231" y="2867"/>
                    </a:lnTo>
                    <a:lnTo>
                      <a:pt x="315" y="2867"/>
                    </a:lnTo>
                    <a:lnTo>
                      <a:pt x="461" y="3034"/>
                    </a:lnTo>
                    <a:lnTo>
                      <a:pt x="545" y="3055"/>
                    </a:lnTo>
                    <a:lnTo>
                      <a:pt x="796" y="3034"/>
                    </a:lnTo>
                    <a:lnTo>
                      <a:pt x="963" y="3055"/>
                    </a:lnTo>
                    <a:lnTo>
                      <a:pt x="1089" y="3139"/>
                    </a:lnTo>
                    <a:lnTo>
                      <a:pt x="1172" y="3160"/>
                    </a:lnTo>
                    <a:lnTo>
                      <a:pt x="1277" y="3160"/>
                    </a:lnTo>
                    <a:lnTo>
                      <a:pt x="1298" y="3181"/>
                    </a:lnTo>
                    <a:lnTo>
                      <a:pt x="1277" y="3244"/>
                    </a:lnTo>
                    <a:lnTo>
                      <a:pt x="1277" y="3285"/>
                    </a:lnTo>
                    <a:lnTo>
                      <a:pt x="1382" y="3285"/>
                    </a:lnTo>
                    <a:lnTo>
                      <a:pt x="1507" y="3202"/>
                    </a:lnTo>
                    <a:lnTo>
                      <a:pt x="1654" y="3181"/>
                    </a:lnTo>
                    <a:lnTo>
                      <a:pt x="1800" y="3244"/>
                    </a:lnTo>
                    <a:lnTo>
                      <a:pt x="1842" y="3264"/>
                    </a:lnTo>
                    <a:lnTo>
                      <a:pt x="1926" y="3264"/>
                    </a:lnTo>
                    <a:lnTo>
                      <a:pt x="2009" y="3285"/>
                    </a:lnTo>
                    <a:lnTo>
                      <a:pt x="2093" y="3327"/>
                    </a:lnTo>
                    <a:lnTo>
                      <a:pt x="2135" y="3264"/>
                    </a:lnTo>
                    <a:lnTo>
                      <a:pt x="2156" y="3181"/>
                    </a:lnTo>
                    <a:lnTo>
                      <a:pt x="2177" y="3181"/>
                    </a:lnTo>
                    <a:lnTo>
                      <a:pt x="2239" y="3202"/>
                    </a:lnTo>
                    <a:lnTo>
                      <a:pt x="2449" y="3139"/>
                    </a:lnTo>
                    <a:lnTo>
                      <a:pt x="2574" y="2972"/>
                    </a:lnTo>
                    <a:lnTo>
                      <a:pt x="2637" y="2930"/>
                    </a:lnTo>
                    <a:lnTo>
                      <a:pt x="2616" y="2909"/>
                    </a:lnTo>
                    <a:lnTo>
                      <a:pt x="2658" y="2804"/>
                    </a:lnTo>
                    <a:lnTo>
                      <a:pt x="2784" y="2720"/>
                    </a:lnTo>
                    <a:lnTo>
                      <a:pt x="2784" y="2532"/>
                    </a:lnTo>
                    <a:lnTo>
                      <a:pt x="2867" y="2428"/>
                    </a:lnTo>
                    <a:lnTo>
                      <a:pt x="2930" y="2407"/>
                    </a:lnTo>
                    <a:lnTo>
                      <a:pt x="2888" y="2386"/>
                    </a:lnTo>
                    <a:lnTo>
                      <a:pt x="2825" y="2281"/>
                    </a:lnTo>
                    <a:lnTo>
                      <a:pt x="2784" y="2239"/>
                    </a:lnTo>
                    <a:lnTo>
                      <a:pt x="2784" y="2218"/>
                    </a:lnTo>
                    <a:lnTo>
                      <a:pt x="2742" y="2030"/>
                    </a:lnTo>
                    <a:lnTo>
                      <a:pt x="2846" y="1884"/>
                    </a:lnTo>
                    <a:lnTo>
                      <a:pt x="2867" y="1716"/>
                    </a:lnTo>
                    <a:lnTo>
                      <a:pt x="2742" y="1612"/>
                    </a:lnTo>
                    <a:lnTo>
                      <a:pt x="2574" y="1402"/>
                    </a:lnTo>
                    <a:lnTo>
                      <a:pt x="2449" y="1256"/>
                    </a:lnTo>
                    <a:lnTo>
                      <a:pt x="2239" y="1151"/>
                    </a:lnTo>
                    <a:lnTo>
                      <a:pt x="2114" y="1172"/>
                    </a:lnTo>
                    <a:lnTo>
                      <a:pt x="2114" y="1026"/>
                    </a:lnTo>
                    <a:lnTo>
                      <a:pt x="1988" y="879"/>
                    </a:lnTo>
                    <a:lnTo>
                      <a:pt x="1842" y="858"/>
                    </a:lnTo>
                    <a:lnTo>
                      <a:pt x="1695" y="775"/>
                    </a:lnTo>
                    <a:lnTo>
                      <a:pt x="1570" y="565"/>
                    </a:lnTo>
                    <a:lnTo>
                      <a:pt x="1486" y="565"/>
                    </a:lnTo>
                    <a:lnTo>
                      <a:pt x="1382" y="670"/>
                    </a:lnTo>
                    <a:lnTo>
                      <a:pt x="1319" y="670"/>
                    </a:lnTo>
                    <a:lnTo>
                      <a:pt x="1172" y="461"/>
                    </a:lnTo>
                    <a:lnTo>
                      <a:pt x="1110" y="314"/>
                    </a:lnTo>
                    <a:lnTo>
                      <a:pt x="984" y="251"/>
                    </a:lnTo>
                    <a:lnTo>
                      <a:pt x="859" y="63"/>
                    </a:lnTo>
                    <a:lnTo>
                      <a:pt x="75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grpSp>
            <p:nvGrpSpPr>
              <p:cNvPr id="2829" name="Google Shape;2829;p59"/>
              <p:cNvGrpSpPr/>
              <p:nvPr/>
            </p:nvGrpSpPr>
            <p:grpSpPr>
              <a:xfrm>
                <a:off x="2711750" y="3572300"/>
                <a:ext cx="230725" cy="598425"/>
                <a:chOff x="2711750" y="3572300"/>
                <a:chExt cx="230725" cy="598425"/>
              </a:xfrm>
            </p:grpSpPr>
            <p:sp>
              <p:nvSpPr>
                <p:cNvPr id="2830" name="Google Shape;2830;p59"/>
                <p:cNvSpPr/>
                <p:nvPr/>
              </p:nvSpPr>
              <p:spPr>
                <a:xfrm>
                  <a:off x="2711750" y="3572300"/>
                  <a:ext cx="230725" cy="53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29" h="21552" extrusionOk="0">
                      <a:moveTo>
                        <a:pt x="1947" y="0"/>
                      </a:moveTo>
                      <a:lnTo>
                        <a:pt x="1800" y="42"/>
                      </a:lnTo>
                      <a:lnTo>
                        <a:pt x="1570" y="293"/>
                      </a:lnTo>
                      <a:lnTo>
                        <a:pt x="1466" y="502"/>
                      </a:lnTo>
                      <a:lnTo>
                        <a:pt x="1382" y="607"/>
                      </a:lnTo>
                      <a:lnTo>
                        <a:pt x="1466" y="753"/>
                      </a:lnTo>
                      <a:lnTo>
                        <a:pt x="1298" y="1402"/>
                      </a:lnTo>
                      <a:lnTo>
                        <a:pt x="629" y="1779"/>
                      </a:lnTo>
                      <a:lnTo>
                        <a:pt x="566" y="1925"/>
                      </a:lnTo>
                      <a:lnTo>
                        <a:pt x="691" y="2030"/>
                      </a:lnTo>
                      <a:lnTo>
                        <a:pt x="733" y="2134"/>
                      </a:lnTo>
                      <a:lnTo>
                        <a:pt x="650" y="2281"/>
                      </a:lnTo>
                      <a:lnTo>
                        <a:pt x="670" y="2448"/>
                      </a:lnTo>
                      <a:lnTo>
                        <a:pt x="796" y="2616"/>
                      </a:lnTo>
                      <a:lnTo>
                        <a:pt x="796" y="2762"/>
                      </a:lnTo>
                      <a:lnTo>
                        <a:pt x="691" y="2846"/>
                      </a:lnTo>
                      <a:lnTo>
                        <a:pt x="670" y="2950"/>
                      </a:lnTo>
                      <a:lnTo>
                        <a:pt x="754" y="3013"/>
                      </a:lnTo>
                      <a:lnTo>
                        <a:pt x="796" y="3076"/>
                      </a:lnTo>
                      <a:lnTo>
                        <a:pt x="796" y="3243"/>
                      </a:lnTo>
                      <a:lnTo>
                        <a:pt x="859" y="3285"/>
                      </a:lnTo>
                      <a:lnTo>
                        <a:pt x="775" y="3390"/>
                      </a:lnTo>
                      <a:lnTo>
                        <a:pt x="670" y="3453"/>
                      </a:lnTo>
                      <a:lnTo>
                        <a:pt x="524" y="3599"/>
                      </a:lnTo>
                      <a:lnTo>
                        <a:pt x="357" y="3997"/>
                      </a:lnTo>
                      <a:lnTo>
                        <a:pt x="252" y="4164"/>
                      </a:lnTo>
                      <a:lnTo>
                        <a:pt x="210" y="4582"/>
                      </a:lnTo>
                      <a:lnTo>
                        <a:pt x="126" y="4645"/>
                      </a:lnTo>
                      <a:lnTo>
                        <a:pt x="147" y="5022"/>
                      </a:lnTo>
                      <a:lnTo>
                        <a:pt x="252" y="5210"/>
                      </a:lnTo>
                      <a:lnTo>
                        <a:pt x="252" y="5461"/>
                      </a:lnTo>
                      <a:lnTo>
                        <a:pt x="168" y="5566"/>
                      </a:lnTo>
                      <a:lnTo>
                        <a:pt x="168" y="5859"/>
                      </a:lnTo>
                      <a:lnTo>
                        <a:pt x="22" y="5942"/>
                      </a:lnTo>
                      <a:lnTo>
                        <a:pt x="1" y="6152"/>
                      </a:lnTo>
                      <a:lnTo>
                        <a:pt x="43" y="6424"/>
                      </a:lnTo>
                      <a:lnTo>
                        <a:pt x="147" y="6570"/>
                      </a:lnTo>
                      <a:lnTo>
                        <a:pt x="168" y="6675"/>
                      </a:lnTo>
                      <a:lnTo>
                        <a:pt x="315" y="6884"/>
                      </a:lnTo>
                      <a:lnTo>
                        <a:pt x="378" y="7051"/>
                      </a:lnTo>
                      <a:lnTo>
                        <a:pt x="461" y="7407"/>
                      </a:lnTo>
                      <a:lnTo>
                        <a:pt x="545" y="7470"/>
                      </a:lnTo>
                      <a:lnTo>
                        <a:pt x="587" y="7930"/>
                      </a:lnTo>
                      <a:lnTo>
                        <a:pt x="566" y="8181"/>
                      </a:lnTo>
                      <a:lnTo>
                        <a:pt x="461" y="8202"/>
                      </a:lnTo>
                      <a:lnTo>
                        <a:pt x="357" y="8453"/>
                      </a:lnTo>
                      <a:lnTo>
                        <a:pt x="378" y="8683"/>
                      </a:lnTo>
                      <a:lnTo>
                        <a:pt x="252" y="8872"/>
                      </a:lnTo>
                      <a:lnTo>
                        <a:pt x="336" y="8935"/>
                      </a:lnTo>
                      <a:lnTo>
                        <a:pt x="440" y="9123"/>
                      </a:lnTo>
                      <a:lnTo>
                        <a:pt x="461" y="9332"/>
                      </a:lnTo>
                      <a:lnTo>
                        <a:pt x="336" y="9458"/>
                      </a:lnTo>
                      <a:lnTo>
                        <a:pt x="210" y="9709"/>
                      </a:lnTo>
                      <a:lnTo>
                        <a:pt x="210" y="10085"/>
                      </a:lnTo>
                      <a:lnTo>
                        <a:pt x="210" y="10253"/>
                      </a:lnTo>
                      <a:lnTo>
                        <a:pt x="147" y="10483"/>
                      </a:lnTo>
                      <a:lnTo>
                        <a:pt x="482" y="11173"/>
                      </a:lnTo>
                      <a:lnTo>
                        <a:pt x="419" y="11278"/>
                      </a:lnTo>
                      <a:lnTo>
                        <a:pt x="252" y="11341"/>
                      </a:lnTo>
                      <a:lnTo>
                        <a:pt x="231" y="11655"/>
                      </a:lnTo>
                      <a:lnTo>
                        <a:pt x="22" y="11948"/>
                      </a:lnTo>
                      <a:lnTo>
                        <a:pt x="43" y="12157"/>
                      </a:lnTo>
                      <a:lnTo>
                        <a:pt x="147" y="12345"/>
                      </a:lnTo>
                      <a:lnTo>
                        <a:pt x="126" y="12764"/>
                      </a:lnTo>
                      <a:lnTo>
                        <a:pt x="147" y="13119"/>
                      </a:lnTo>
                      <a:lnTo>
                        <a:pt x="210" y="13391"/>
                      </a:lnTo>
                      <a:lnTo>
                        <a:pt x="315" y="13433"/>
                      </a:lnTo>
                      <a:lnTo>
                        <a:pt x="357" y="13538"/>
                      </a:lnTo>
                      <a:lnTo>
                        <a:pt x="336" y="13705"/>
                      </a:lnTo>
                      <a:lnTo>
                        <a:pt x="210" y="13789"/>
                      </a:lnTo>
                      <a:lnTo>
                        <a:pt x="231" y="14103"/>
                      </a:lnTo>
                      <a:cubicBezTo>
                        <a:pt x="252" y="14165"/>
                        <a:pt x="252" y="14270"/>
                        <a:pt x="273" y="14354"/>
                      </a:cubicBezTo>
                      <a:lnTo>
                        <a:pt x="273" y="14375"/>
                      </a:lnTo>
                      <a:lnTo>
                        <a:pt x="461" y="14437"/>
                      </a:lnTo>
                      <a:lnTo>
                        <a:pt x="461" y="14626"/>
                      </a:lnTo>
                      <a:lnTo>
                        <a:pt x="461" y="14772"/>
                      </a:lnTo>
                      <a:lnTo>
                        <a:pt x="566" y="15002"/>
                      </a:lnTo>
                      <a:lnTo>
                        <a:pt x="608" y="15274"/>
                      </a:lnTo>
                      <a:lnTo>
                        <a:pt x="712" y="15295"/>
                      </a:lnTo>
                      <a:lnTo>
                        <a:pt x="796" y="15253"/>
                      </a:lnTo>
                      <a:lnTo>
                        <a:pt x="880" y="15274"/>
                      </a:lnTo>
                      <a:lnTo>
                        <a:pt x="880" y="15400"/>
                      </a:lnTo>
                      <a:lnTo>
                        <a:pt x="754" y="15567"/>
                      </a:lnTo>
                      <a:lnTo>
                        <a:pt x="482" y="15567"/>
                      </a:lnTo>
                      <a:lnTo>
                        <a:pt x="440" y="15672"/>
                      </a:lnTo>
                      <a:lnTo>
                        <a:pt x="524" y="15735"/>
                      </a:lnTo>
                      <a:lnTo>
                        <a:pt x="545" y="15714"/>
                      </a:lnTo>
                      <a:lnTo>
                        <a:pt x="670" y="15714"/>
                      </a:lnTo>
                      <a:lnTo>
                        <a:pt x="859" y="15839"/>
                      </a:lnTo>
                      <a:lnTo>
                        <a:pt x="984" y="16049"/>
                      </a:lnTo>
                      <a:lnTo>
                        <a:pt x="984" y="16195"/>
                      </a:lnTo>
                      <a:lnTo>
                        <a:pt x="838" y="16321"/>
                      </a:lnTo>
                      <a:lnTo>
                        <a:pt x="838" y="16425"/>
                      </a:lnTo>
                      <a:lnTo>
                        <a:pt x="901" y="16572"/>
                      </a:lnTo>
                      <a:lnTo>
                        <a:pt x="963" y="16885"/>
                      </a:lnTo>
                      <a:lnTo>
                        <a:pt x="1047" y="17137"/>
                      </a:lnTo>
                      <a:lnTo>
                        <a:pt x="942" y="17241"/>
                      </a:lnTo>
                      <a:lnTo>
                        <a:pt x="901" y="17367"/>
                      </a:lnTo>
                      <a:lnTo>
                        <a:pt x="1005" y="17618"/>
                      </a:lnTo>
                      <a:lnTo>
                        <a:pt x="901" y="17764"/>
                      </a:lnTo>
                      <a:lnTo>
                        <a:pt x="859" y="18015"/>
                      </a:lnTo>
                      <a:lnTo>
                        <a:pt x="942" y="18246"/>
                      </a:lnTo>
                      <a:lnTo>
                        <a:pt x="984" y="18559"/>
                      </a:lnTo>
                      <a:lnTo>
                        <a:pt x="942" y="18852"/>
                      </a:lnTo>
                      <a:lnTo>
                        <a:pt x="733" y="19062"/>
                      </a:lnTo>
                      <a:lnTo>
                        <a:pt x="587" y="19250"/>
                      </a:lnTo>
                      <a:lnTo>
                        <a:pt x="524" y="19752"/>
                      </a:lnTo>
                      <a:cubicBezTo>
                        <a:pt x="545" y="19815"/>
                        <a:pt x="545" y="19898"/>
                        <a:pt x="566" y="19982"/>
                      </a:cubicBezTo>
                      <a:lnTo>
                        <a:pt x="796" y="20422"/>
                      </a:lnTo>
                      <a:lnTo>
                        <a:pt x="942" y="20422"/>
                      </a:lnTo>
                      <a:lnTo>
                        <a:pt x="1047" y="20317"/>
                      </a:lnTo>
                      <a:lnTo>
                        <a:pt x="1214" y="20233"/>
                      </a:lnTo>
                      <a:lnTo>
                        <a:pt x="1361" y="20233"/>
                      </a:lnTo>
                      <a:lnTo>
                        <a:pt x="1361" y="20401"/>
                      </a:lnTo>
                      <a:lnTo>
                        <a:pt x="1382" y="20735"/>
                      </a:lnTo>
                      <a:lnTo>
                        <a:pt x="1507" y="20840"/>
                      </a:lnTo>
                      <a:lnTo>
                        <a:pt x="1570" y="21049"/>
                      </a:lnTo>
                      <a:lnTo>
                        <a:pt x="1633" y="21279"/>
                      </a:lnTo>
                      <a:lnTo>
                        <a:pt x="1926" y="21321"/>
                      </a:lnTo>
                      <a:lnTo>
                        <a:pt x="2030" y="21363"/>
                      </a:lnTo>
                      <a:lnTo>
                        <a:pt x="2449" y="21279"/>
                      </a:lnTo>
                      <a:lnTo>
                        <a:pt x="3181" y="21279"/>
                      </a:lnTo>
                      <a:lnTo>
                        <a:pt x="3244" y="21342"/>
                      </a:lnTo>
                      <a:lnTo>
                        <a:pt x="3370" y="21363"/>
                      </a:lnTo>
                      <a:lnTo>
                        <a:pt x="3516" y="21489"/>
                      </a:lnTo>
                      <a:lnTo>
                        <a:pt x="3663" y="21551"/>
                      </a:lnTo>
                      <a:lnTo>
                        <a:pt x="3704" y="21551"/>
                      </a:lnTo>
                      <a:lnTo>
                        <a:pt x="3704" y="21447"/>
                      </a:lnTo>
                      <a:lnTo>
                        <a:pt x="3600" y="21363"/>
                      </a:lnTo>
                      <a:lnTo>
                        <a:pt x="3411" y="21238"/>
                      </a:lnTo>
                      <a:lnTo>
                        <a:pt x="3391" y="21133"/>
                      </a:lnTo>
                      <a:lnTo>
                        <a:pt x="3286" y="21028"/>
                      </a:lnTo>
                      <a:lnTo>
                        <a:pt x="3202" y="21049"/>
                      </a:lnTo>
                      <a:lnTo>
                        <a:pt x="3160" y="21007"/>
                      </a:lnTo>
                      <a:lnTo>
                        <a:pt x="3244" y="20945"/>
                      </a:lnTo>
                      <a:lnTo>
                        <a:pt x="3265" y="20861"/>
                      </a:lnTo>
                      <a:lnTo>
                        <a:pt x="3244" y="20840"/>
                      </a:lnTo>
                      <a:lnTo>
                        <a:pt x="3244" y="20756"/>
                      </a:lnTo>
                      <a:lnTo>
                        <a:pt x="3139" y="20505"/>
                      </a:lnTo>
                      <a:lnTo>
                        <a:pt x="3035" y="20317"/>
                      </a:lnTo>
                      <a:lnTo>
                        <a:pt x="2993" y="20129"/>
                      </a:lnTo>
                      <a:lnTo>
                        <a:pt x="3077" y="19961"/>
                      </a:lnTo>
                      <a:lnTo>
                        <a:pt x="3202" y="19857"/>
                      </a:lnTo>
                      <a:lnTo>
                        <a:pt x="3265" y="19752"/>
                      </a:lnTo>
                      <a:lnTo>
                        <a:pt x="3202" y="19689"/>
                      </a:lnTo>
                      <a:lnTo>
                        <a:pt x="3202" y="19585"/>
                      </a:lnTo>
                      <a:lnTo>
                        <a:pt x="3160" y="19501"/>
                      </a:lnTo>
                      <a:lnTo>
                        <a:pt x="3244" y="19564"/>
                      </a:lnTo>
                      <a:lnTo>
                        <a:pt x="3307" y="19647"/>
                      </a:lnTo>
                      <a:lnTo>
                        <a:pt x="3391" y="19668"/>
                      </a:lnTo>
                      <a:lnTo>
                        <a:pt x="3516" y="19564"/>
                      </a:lnTo>
                      <a:lnTo>
                        <a:pt x="3558" y="19480"/>
                      </a:lnTo>
                      <a:lnTo>
                        <a:pt x="3663" y="19354"/>
                      </a:lnTo>
                      <a:lnTo>
                        <a:pt x="3683" y="19250"/>
                      </a:lnTo>
                      <a:lnTo>
                        <a:pt x="3663" y="19062"/>
                      </a:lnTo>
                      <a:lnTo>
                        <a:pt x="3579" y="19041"/>
                      </a:lnTo>
                      <a:lnTo>
                        <a:pt x="3516" y="19082"/>
                      </a:lnTo>
                      <a:lnTo>
                        <a:pt x="3516" y="19082"/>
                      </a:lnTo>
                      <a:lnTo>
                        <a:pt x="3558" y="19020"/>
                      </a:lnTo>
                      <a:lnTo>
                        <a:pt x="3663" y="18915"/>
                      </a:lnTo>
                      <a:lnTo>
                        <a:pt x="3704" y="18769"/>
                      </a:lnTo>
                      <a:lnTo>
                        <a:pt x="3725" y="18643"/>
                      </a:lnTo>
                      <a:lnTo>
                        <a:pt x="3872" y="18518"/>
                      </a:lnTo>
                      <a:lnTo>
                        <a:pt x="3976" y="18518"/>
                      </a:lnTo>
                      <a:lnTo>
                        <a:pt x="4018" y="18392"/>
                      </a:lnTo>
                      <a:lnTo>
                        <a:pt x="4102" y="18287"/>
                      </a:lnTo>
                      <a:lnTo>
                        <a:pt x="4144" y="18246"/>
                      </a:lnTo>
                      <a:lnTo>
                        <a:pt x="4186" y="18141"/>
                      </a:lnTo>
                      <a:lnTo>
                        <a:pt x="4248" y="18099"/>
                      </a:lnTo>
                      <a:lnTo>
                        <a:pt x="4332" y="17994"/>
                      </a:lnTo>
                      <a:lnTo>
                        <a:pt x="4311" y="17932"/>
                      </a:lnTo>
                      <a:lnTo>
                        <a:pt x="4311" y="17869"/>
                      </a:lnTo>
                      <a:lnTo>
                        <a:pt x="4395" y="17806"/>
                      </a:lnTo>
                      <a:lnTo>
                        <a:pt x="4290" y="17702"/>
                      </a:lnTo>
                      <a:lnTo>
                        <a:pt x="4207" y="17702"/>
                      </a:lnTo>
                      <a:lnTo>
                        <a:pt x="4311" y="17597"/>
                      </a:lnTo>
                      <a:lnTo>
                        <a:pt x="4311" y="17492"/>
                      </a:lnTo>
                      <a:lnTo>
                        <a:pt x="4227" y="17367"/>
                      </a:lnTo>
                      <a:lnTo>
                        <a:pt x="4227" y="17423"/>
                      </a:lnTo>
                      <a:lnTo>
                        <a:pt x="4186" y="17409"/>
                      </a:lnTo>
                      <a:lnTo>
                        <a:pt x="4123" y="17429"/>
                      </a:lnTo>
                      <a:lnTo>
                        <a:pt x="4018" y="17429"/>
                      </a:lnTo>
                      <a:lnTo>
                        <a:pt x="3830" y="17471"/>
                      </a:lnTo>
                      <a:lnTo>
                        <a:pt x="3600" y="17262"/>
                      </a:lnTo>
                      <a:lnTo>
                        <a:pt x="3453" y="17137"/>
                      </a:lnTo>
                      <a:lnTo>
                        <a:pt x="3370" y="17095"/>
                      </a:lnTo>
                      <a:lnTo>
                        <a:pt x="3265" y="16990"/>
                      </a:lnTo>
                      <a:lnTo>
                        <a:pt x="3139" y="16781"/>
                      </a:lnTo>
                      <a:lnTo>
                        <a:pt x="3139" y="16655"/>
                      </a:lnTo>
                      <a:lnTo>
                        <a:pt x="3056" y="16551"/>
                      </a:lnTo>
                      <a:lnTo>
                        <a:pt x="3056" y="16467"/>
                      </a:lnTo>
                      <a:lnTo>
                        <a:pt x="3181" y="16362"/>
                      </a:lnTo>
                      <a:lnTo>
                        <a:pt x="3244" y="16258"/>
                      </a:lnTo>
                      <a:lnTo>
                        <a:pt x="3286" y="16132"/>
                      </a:lnTo>
                      <a:lnTo>
                        <a:pt x="3370" y="16111"/>
                      </a:lnTo>
                      <a:lnTo>
                        <a:pt x="3474" y="16007"/>
                      </a:lnTo>
                      <a:lnTo>
                        <a:pt x="3600" y="15986"/>
                      </a:lnTo>
                      <a:lnTo>
                        <a:pt x="3704" y="15881"/>
                      </a:lnTo>
                      <a:lnTo>
                        <a:pt x="3872" y="15839"/>
                      </a:lnTo>
                      <a:lnTo>
                        <a:pt x="3976" y="15881"/>
                      </a:lnTo>
                      <a:lnTo>
                        <a:pt x="4144" y="15839"/>
                      </a:lnTo>
                      <a:lnTo>
                        <a:pt x="4144" y="15797"/>
                      </a:lnTo>
                      <a:lnTo>
                        <a:pt x="4102" y="15735"/>
                      </a:lnTo>
                      <a:lnTo>
                        <a:pt x="3997" y="15693"/>
                      </a:lnTo>
                      <a:lnTo>
                        <a:pt x="4018" y="15630"/>
                      </a:lnTo>
                      <a:lnTo>
                        <a:pt x="4039" y="15567"/>
                      </a:lnTo>
                      <a:lnTo>
                        <a:pt x="4207" y="15463"/>
                      </a:lnTo>
                      <a:lnTo>
                        <a:pt x="4186" y="15421"/>
                      </a:lnTo>
                      <a:lnTo>
                        <a:pt x="4227" y="15358"/>
                      </a:lnTo>
                      <a:lnTo>
                        <a:pt x="4227" y="15295"/>
                      </a:lnTo>
                      <a:lnTo>
                        <a:pt x="4102" y="15128"/>
                      </a:lnTo>
                      <a:lnTo>
                        <a:pt x="4123" y="15065"/>
                      </a:lnTo>
                      <a:lnTo>
                        <a:pt x="4123" y="14981"/>
                      </a:lnTo>
                      <a:lnTo>
                        <a:pt x="4018" y="14940"/>
                      </a:lnTo>
                      <a:lnTo>
                        <a:pt x="3997" y="14772"/>
                      </a:lnTo>
                      <a:lnTo>
                        <a:pt x="4081" y="14668"/>
                      </a:lnTo>
                      <a:lnTo>
                        <a:pt x="4123" y="14563"/>
                      </a:lnTo>
                      <a:lnTo>
                        <a:pt x="4081" y="14521"/>
                      </a:lnTo>
                      <a:lnTo>
                        <a:pt x="4144" y="14437"/>
                      </a:lnTo>
                      <a:lnTo>
                        <a:pt x="4332" y="14354"/>
                      </a:lnTo>
                      <a:lnTo>
                        <a:pt x="4458" y="14249"/>
                      </a:lnTo>
                      <a:lnTo>
                        <a:pt x="4458" y="14207"/>
                      </a:lnTo>
                      <a:lnTo>
                        <a:pt x="4311" y="14144"/>
                      </a:lnTo>
                      <a:lnTo>
                        <a:pt x="4207" y="14144"/>
                      </a:lnTo>
                      <a:lnTo>
                        <a:pt x="4144" y="14061"/>
                      </a:lnTo>
                      <a:lnTo>
                        <a:pt x="4186" y="14019"/>
                      </a:lnTo>
                      <a:lnTo>
                        <a:pt x="4290" y="13935"/>
                      </a:lnTo>
                      <a:lnTo>
                        <a:pt x="4437" y="13893"/>
                      </a:lnTo>
                      <a:lnTo>
                        <a:pt x="4562" y="13956"/>
                      </a:lnTo>
                      <a:lnTo>
                        <a:pt x="4562" y="14040"/>
                      </a:lnTo>
                      <a:lnTo>
                        <a:pt x="4541" y="14082"/>
                      </a:lnTo>
                      <a:lnTo>
                        <a:pt x="4604" y="14186"/>
                      </a:lnTo>
                      <a:lnTo>
                        <a:pt x="4667" y="14228"/>
                      </a:lnTo>
                      <a:lnTo>
                        <a:pt x="4918" y="14082"/>
                      </a:lnTo>
                      <a:lnTo>
                        <a:pt x="4939" y="13998"/>
                      </a:lnTo>
                      <a:lnTo>
                        <a:pt x="4876" y="13852"/>
                      </a:lnTo>
                      <a:lnTo>
                        <a:pt x="4813" y="13747"/>
                      </a:lnTo>
                      <a:lnTo>
                        <a:pt x="4855" y="13726"/>
                      </a:lnTo>
                      <a:lnTo>
                        <a:pt x="4876" y="13621"/>
                      </a:lnTo>
                      <a:lnTo>
                        <a:pt x="4813" y="13496"/>
                      </a:lnTo>
                      <a:lnTo>
                        <a:pt x="4730" y="13496"/>
                      </a:lnTo>
                      <a:lnTo>
                        <a:pt x="4625" y="13559"/>
                      </a:lnTo>
                      <a:lnTo>
                        <a:pt x="4541" y="13559"/>
                      </a:lnTo>
                      <a:lnTo>
                        <a:pt x="4499" y="13621"/>
                      </a:lnTo>
                      <a:lnTo>
                        <a:pt x="4520" y="13642"/>
                      </a:lnTo>
                      <a:lnTo>
                        <a:pt x="4625" y="13684"/>
                      </a:lnTo>
                      <a:lnTo>
                        <a:pt x="4625" y="13726"/>
                      </a:lnTo>
                      <a:lnTo>
                        <a:pt x="4437" y="13789"/>
                      </a:lnTo>
                      <a:lnTo>
                        <a:pt x="4353" y="13747"/>
                      </a:lnTo>
                      <a:lnTo>
                        <a:pt x="4416" y="13705"/>
                      </a:lnTo>
                      <a:lnTo>
                        <a:pt x="4499" y="13684"/>
                      </a:lnTo>
                      <a:lnTo>
                        <a:pt x="4437" y="13642"/>
                      </a:lnTo>
                      <a:lnTo>
                        <a:pt x="4248" y="13642"/>
                      </a:lnTo>
                      <a:lnTo>
                        <a:pt x="4123" y="13580"/>
                      </a:lnTo>
                      <a:lnTo>
                        <a:pt x="4102" y="13475"/>
                      </a:lnTo>
                      <a:lnTo>
                        <a:pt x="4102" y="13203"/>
                      </a:lnTo>
                      <a:lnTo>
                        <a:pt x="4039" y="12994"/>
                      </a:lnTo>
                      <a:lnTo>
                        <a:pt x="3914" y="12889"/>
                      </a:lnTo>
                      <a:lnTo>
                        <a:pt x="3914" y="12680"/>
                      </a:lnTo>
                      <a:lnTo>
                        <a:pt x="4018" y="12575"/>
                      </a:lnTo>
                      <a:lnTo>
                        <a:pt x="4102" y="12575"/>
                      </a:lnTo>
                      <a:lnTo>
                        <a:pt x="4081" y="12659"/>
                      </a:lnTo>
                      <a:lnTo>
                        <a:pt x="4102" y="12680"/>
                      </a:lnTo>
                      <a:lnTo>
                        <a:pt x="4227" y="12680"/>
                      </a:lnTo>
                      <a:lnTo>
                        <a:pt x="4437" y="12764"/>
                      </a:lnTo>
                      <a:lnTo>
                        <a:pt x="4646" y="12910"/>
                      </a:lnTo>
                      <a:lnTo>
                        <a:pt x="4834" y="12973"/>
                      </a:lnTo>
                      <a:lnTo>
                        <a:pt x="5148" y="12973"/>
                      </a:lnTo>
                      <a:lnTo>
                        <a:pt x="5336" y="12847"/>
                      </a:lnTo>
                      <a:lnTo>
                        <a:pt x="5295" y="12805"/>
                      </a:lnTo>
                      <a:lnTo>
                        <a:pt x="5441" y="12701"/>
                      </a:lnTo>
                      <a:lnTo>
                        <a:pt x="5462" y="12596"/>
                      </a:lnTo>
                      <a:lnTo>
                        <a:pt x="5441" y="12533"/>
                      </a:lnTo>
                      <a:lnTo>
                        <a:pt x="5462" y="12471"/>
                      </a:lnTo>
                      <a:lnTo>
                        <a:pt x="5483" y="12366"/>
                      </a:lnTo>
                      <a:lnTo>
                        <a:pt x="5378" y="12345"/>
                      </a:lnTo>
                      <a:lnTo>
                        <a:pt x="5295" y="12220"/>
                      </a:lnTo>
                      <a:lnTo>
                        <a:pt x="5295" y="12115"/>
                      </a:lnTo>
                      <a:lnTo>
                        <a:pt x="5357" y="12031"/>
                      </a:lnTo>
                      <a:lnTo>
                        <a:pt x="5336" y="11968"/>
                      </a:lnTo>
                      <a:lnTo>
                        <a:pt x="5441" y="11864"/>
                      </a:lnTo>
                      <a:lnTo>
                        <a:pt x="5441" y="11843"/>
                      </a:lnTo>
                      <a:lnTo>
                        <a:pt x="5483" y="11843"/>
                      </a:lnTo>
                      <a:lnTo>
                        <a:pt x="5504" y="11759"/>
                      </a:lnTo>
                      <a:lnTo>
                        <a:pt x="5483" y="11655"/>
                      </a:lnTo>
                      <a:lnTo>
                        <a:pt x="5378" y="11655"/>
                      </a:lnTo>
                      <a:lnTo>
                        <a:pt x="5378" y="11613"/>
                      </a:lnTo>
                      <a:lnTo>
                        <a:pt x="5336" y="11529"/>
                      </a:lnTo>
                      <a:lnTo>
                        <a:pt x="5336" y="11320"/>
                      </a:lnTo>
                      <a:lnTo>
                        <a:pt x="5295" y="11236"/>
                      </a:lnTo>
                      <a:lnTo>
                        <a:pt x="5295" y="11131"/>
                      </a:lnTo>
                      <a:lnTo>
                        <a:pt x="5336" y="11111"/>
                      </a:lnTo>
                      <a:lnTo>
                        <a:pt x="5378" y="11194"/>
                      </a:lnTo>
                      <a:lnTo>
                        <a:pt x="5462" y="11194"/>
                      </a:lnTo>
                      <a:lnTo>
                        <a:pt x="5608" y="11236"/>
                      </a:lnTo>
                      <a:lnTo>
                        <a:pt x="5755" y="11320"/>
                      </a:lnTo>
                      <a:lnTo>
                        <a:pt x="5859" y="11320"/>
                      </a:lnTo>
                      <a:lnTo>
                        <a:pt x="6027" y="11299"/>
                      </a:lnTo>
                      <a:lnTo>
                        <a:pt x="6215" y="11320"/>
                      </a:lnTo>
                      <a:lnTo>
                        <a:pt x="6445" y="11320"/>
                      </a:lnTo>
                      <a:lnTo>
                        <a:pt x="6843" y="11215"/>
                      </a:lnTo>
                      <a:lnTo>
                        <a:pt x="7178" y="11069"/>
                      </a:lnTo>
                      <a:lnTo>
                        <a:pt x="7220" y="10985"/>
                      </a:lnTo>
                      <a:lnTo>
                        <a:pt x="7261" y="11027"/>
                      </a:lnTo>
                      <a:lnTo>
                        <a:pt x="7492" y="10964"/>
                      </a:lnTo>
                      <a:lnTo>
                        <a:pt x="7805" y="10776"/>
                      </a:lnTo>
                      <a:lnTo>
                        <a:pt x="7868" y="10671"/>
                      </a:lnTo>
                      <a:lnTo>
                        <a:pt x="7826" y="10546"/>
                      </a:lnTo>
                      <a:lnTo>
                        <a:pt x="7889" y="10357"/>
                      </a:lnTo>
                      <a:lnTo>
                        <a:pt x="7931" y="10336"/>
                      </a:lnTo>
                      <a:lnTo>
                        <a:pt x="7973" y="10378"/>
                      </a:lnTo>
                      <a:lnTo>
                        <a:pt x="8015" y="10336"/>
                      </a:lnTo>
                      <a:lnTo>
                        <a:pt x="8077" y="10148"/>
                      </a:lnTo>
                      <a:lnTo>
                        <a:pt x="8182" y="9960"/>
                      </a:lnTo>
                      <a:lnTo>
                        <a:pt x="8203" y="9855"/>
                      </a:lnTo>
                      <a:lnTo>
                        <a:pt x="8203" y="9625"/>
                      </a:lnTo>
                      <a:lnTo>
                        <a:pt x="8182" y="9520"/>
                      </a:lnTo>
                      <a:lnTo>
                        <a:pt x="8140" y="9520"/>
                      </a:lnTo>
                      <a:lnTo>
                        <a:pt x="8077" y="9604"/>
                      </a:lnTo>
                      <a:lnTo>
                        <a:pt x="7931" y="9604"/>
                      </a:lnTo>
                      <a:lnTo>
                        <a:pt x="7784" y="9499"/>
                      </a:lnTo>
                      <a:lnTo>
                        <a:pt x="7701" y="9332"/>
                      </a:lnTo>
                      <a:lnTo>
                        <a:pt x="7701" y="9248"/>
                      </a:lnTo>
                      <a:lnTo>
                        <a:pt x="7826" y="8976"/>
                      </a:lnTo>
                      <a:lnTo>
                        <a:pt x="7826" y="8872"/>
                      </a:lnTo>
                      <a:lnTo>
                        <a:pt x="7764" y="8788"/>
                      </a:lnTo>
                      <a:lnTo>
                        <a:pt x="7471" y="8558"/>
                      </a:lnTo>
                      <a:lnTo>
                        <a:pt x="7240" y="8453"/>
                      </a:lnTo>
                      <a:lnTo>
                        <a:pt x="6989" y="8265"/>
                      </a:lnTo>
                      <a:lnTo>
                        <a:pt x="6948" y="8160"/>
                      </a:lnTo>
                      <a:lnTo>
                        <a:pt x="6968" y="8139"/>
                      </a:lnTo>
                      <a:lnTo>
                        <a:pt x="6968" y="8035"/>
                      </a:lnTo>
                      <a:lnTo>
                        <a:pt x="6885" y="7951"/>
                      </a:lnTo>
                      <a:lnTo>
                        <a:pt x="6927" y="7888"/>
                      </a:lnTo>
                      <a:lnTo>
                        <a:pt x="6864" y="7679"/>
                      </a:lnTo>
                      <a:lnTo>
                        <a:pt x="6885" y="7449"/>
                      </a:lnTo>
                      <a:lnTo>
                        <a:pt x="6927" y="7240"/>
                      </a:lnTo>
                      <a:lnTo>
                        <a:pt x="7010" y="7156"/>
                      </a:lnTo>
                      <a:lnTo>
                        <a:pt x="7031" y="7093"/>
                      </a:lnTo>
                      <a:lnTo>
                        <a:pt x="6968" y="6905"/>
                      </a:lnTo>
                      <a:lnTo>
                        <a:pt x="6948" y="6633"/>
                      </a:lnTo>
                      <a:lnTo>
                        <a:pt x="7010" y="6591"/>
                      </a:lnTo>
                      <a:lnTo>
                        <a:pt x="6948" y="6403"/>
                      </a:lnTo>
                      <a:lnTo>
                        <a:pt x="7031" y="6277"/>
                      </a:lnTo>
                      <a:lnTo>
                        <a:pt x="7031" y="6173"/>
                      </a:lnTo>
                      <a:lnTo>
                        <a:pt x="7073" y="6089"/>
                      </a:lnTo>
                      <a:lnTo>
                        <a:pt x="7115" y="5838"/>
                      </a:lnTo>
                      <a:lnTo>
                        <a:pt x="7073" y="5733"/>
                      </a:lnTo>
                      <a:lnTo>
                        <a:pt x="7136" y="5650"/>
                      </a:lnTo>
                      <a:lnTo>
                        <a:pt x="7115" y="5461"/>
                      </a:lnTo>
                      <a:lnTo>
                        <a:pt x="7220" y="5336"/>
                      </a:lnTo>
                      <a:lnTo>
                        <a:pt x="7261" y="5210"/>
                      </a:lnTo>
                      <a:lnTo>
                        <a:pt x="7261" y="5168"/>
                      </a:lnTo>
                      <a:lnTo>
                        <a:pt x="7282" y="5126"/>
                      </a:lnTo>
                      <a:lnTo>
                        <a:pt x="7387" y="5043"/>
                      </a:lnTo>
                      <a:lnTo>
                        <a:pt x="7387" y="5001"/>
                      </a:lnTo>
                      <a:lnTo>
                        <a:pt x="7492" y="4833"/>
                      </a:lnTo>
                      <a:lnTo>
                        <a:pt x="7575" y="4750"/>
                      </a:lnTo>
                      <a:lnTo>
                        <a:pt x="7680" y="4541"/>
                      </a:lnTo>
                      <a:lnTo>
                        <a:pt x="7722" y="4478"/>
                      </a:lnTo>
                      <a:lnTo>
                        <a:pt x="7805" y="4436"/>
                      </a:lnTo>
                      <a:lnTo>
                        <a:pt x="7805" y="4310"/>
                      </a:lnTo>
                      <a:lnTo>
                        <a:pt x="7826" y="4227"/>
                      </a:lnTo>
                      <a:lnTo>
                        <a:pt x="8015" y="3997"/>
                      </a:lnTo>
                      <a:lnTo>
                        <a:pt x="8098" y="3997"/>
                      </a:lnTo>
                      <a:lnTo>
                        <a:pt x="8182" y="3976"/>
                      </a:lnTo>
                      <a:lnTo>
                        <a:pt x="8182" y="3850"/>
                      </a:lnTo>
                      <a:lnTo>
                        <a:pt x="8266" y="3808"/>
                      </a:lnTo>
                      <a:lnTo>
                        <a:pt x="8475" y="3641"/>
                      </a:lnTo>
                      <a:lnTo>
                        <a:pt x="8538" y="3599"/>
                      </a:lnTo>
                      <a:lnTo>
                        <a:pt x="8600" y="3536"/>
                      </a:lnTo>
                      <a:lnTo>
                        <a:pt x="8831" y="3369"/>
                      </a:lnTo>
                      <a:lnTo>
                        <a:pt x="8852" y="3390"/>
                      </a:lnTo>
                      <a:lnTo>
                        <a:pt x="8935" y="3327"/>
                      </a:lnTo>
                      <a:lnTo>
                        <a:pt x="8956" y="3264"/>
                      </a:lnTo>
                      <a:lnTo>
                        <a:pt x="9103" y="3181"/>
                      </a:lnTo>
                      <a:lnTo>
                        <a:pt x="9207" y="3181"/>
                      </a:lnTo>
                      <a:lnTo>
                        <a:pt x="9228" y="3118"/>
                      </a:lnTo>
                      <a:lnTo>
                        <a:pt x="9207" y="2909"/>
                      </a:lnTo>
                      <a:lnTo>
                        <a:pt x="9165" y="2657"/>
                      </a:lnTo>
                      <a:lnTo>
                        <a:pt x="9165" y="2490"/>
                      </a:lnTo>
                      <a:lnTo>
                        <a:pt x="9061" y="2239"/>
                      </a:lnTo>
                      <a:lnTo>
                        <a:pt x="9061" y="2134"/>
                      </a:lnTo>
                      <a:lnTo>
                        <a:pt x="8810" y="2113"/>
                      </a:lnTo>
                      <a:lnTo>
                        <a:pt x="8705" y="2197"/>
                      </a:lnTo>
                      <a:lnTo>
                        <a:pt x="8684" y="2218"/>
                      </a:lnTo>
                      <a:lnTo>
                        <a:pt x="8684" y="2385"/>
                      </a:lnTo>
                      <a:lnTo>
                        <a:pt x="8705" y="2427"/>
                      </a:lnTo>
                      <a:lnTo>
                        <a:pt x="8705" y="2637"/>
                      </a:lnTo>
                      <a:lnTo>
                        <a:pt x="8600" y="2720"/>
                      </a:lnTo>
                      <a:lnTo>
                        <a:pt x="8517" y="2846"/>
                      </a:lnTo>
                      <a:lnTo>
                        <a:pt x="8496" y="2971"/>
                      </a:lnTo>
                      <a:lnTo>
                        <a:pt x="8224" y="3160"/>
                      </a:lnTo>
                      <a:lnTo>
                        <a:pt x="8182" y="3327"/>
                      </a:lnTo>
                      <a:lnTo>
                        <a:pt x="8077" y="3453"/>
                      </a:lnTo>
                      <a:lnTo>
                        <a:pt x="7952" y="3432"/>
                      </a:lnTo>
                      <a:lnTo>
                        <a:pt x="7889" y="3453"/>
                      </a:lnTo>
                      <a:lnTo>
                        <a:pt x="7784" y="3599"/>
                      </a:lnTo>
                      <a:lnTo>
                        <a:pt x="7743" y="3557"/>
                      </a:lnTo>
                      <a:lnTo>
                        <a:pt x="7659" y="3557"/>
                      </a:lnTo>
                      <a:lnTo>
                        <a:pt x="7533" y="3599"/>
                      </a:lnTo>
                      <a:lnTo>
                        <a:pt x="7282" y="3453"/>
                      </a:lnTo>
                      <a:lnTo>
                        <a:pt x="6948" y="3348"/>
                      </a:lnTo>
                      <a:lnTo>
                        <a:pt x="6529" y="3390"/>
                      </a:lnTo>
                      <a:lnTo>
                        <a:pt x="6424" y="3390"/>
                      </a:lnTo>
                      <a:lnTo>
                        <a:pt x="6445" y="3264"/>
                      </a:lnTo>
                      <a:lnTo>
                        <a:pt x="6634" y="3076"/>
                      </a:lnTo>
                      <a:lnTo>
                        <a:pt x="6717" y="2846"/>
                      </a:lnTo>
                      <a:lnTo>
                        <a:pt x="6696" y="2720"/>
                      </a:lnTo>
                      <a:lnTo>
                        <a:pt x="6738" y="2616"/>
                      </a:lnTo>
                      <a:lnTo>
                        <a:pt x="6843" y="2532"/>
                      </a:lnTo>
                      <a:lnTo>
                        <a:pt x="6927" y="2406"/>
                      </a:lnTo>
                      <a:lnTo>
                        <a:pt x="6948" y="2281"/>
                      </a:lnTo>
                      <a:lnTo>
                        <a:pt x="6864" y="2134"/>
                      </a:lnTo>
                      <a:lnTo>
                        <a:pt x="6696" y="2009"/>
                      </a:lnTo>
                      <a:lnTo>
                        <a:pt x="6550" y="1862"/>
                      </a:lnTo>
                      <a:lnTo>
                        <a:pt x="6215" y="1800"/>
                      </a:lnTo>
                      <a:lnTo>
                        <a:pt x="5964" y="1674"/>
                      </a:lnTo>
                      <a:lnTo>
                        <a:pt x="5692" y="1465"/>
                      </a:lnTo>
                      <a:lnTo>
                        <a:pt x="5587" y="1444"/>
                      </a:lnTo>
                      <a:lnTo>
                        <a:pt x="5357" y="1339"/>
                      </a:lnTo>
                      <a:lnTo>
                        <a:pt x="5023" y="1256"/>
                      </a:lnTo>
                      <a:lnTo>
                        <a:pt x="4939" y="1088"/>
                      </a:lnTo>
                      <a:lnTo>
                        <a:pt x="4813" y="963"/>
                      </a:lnTo>
                      <a:lnTo>
                        <a:pt x="4667" y="942"/>
                      </a:lnTo>
                      <a:lnTo>
                        <a:pt x="4311" y="565"/>
                      </a:lnTo>
                      <a:lnTo>
                        <a:pt x="4186" y="314"/>
                      </a:lnTo>
                      <a:lnTo>
                        <a:pt x="4081" y="293"/>
                      </a:lnTo>
                      <a:lnTo>
                        <a:pt x="3935" y="147"/>
                      </a:lnTo>
                      <a:lnTo>
                        <a:pt x="3914" y="126"/>
                      </a:lnTo>
                      <a:lnTo>
                        <a:pt x="3809" y="21"/>
                      </a:lnTo>
                      <a:lnTo>
                        <a:pt x="3181" y="21"/>
                      </a:lnTo>
                      <a:lnTo>
                        <a:pt x="3077" y="147"/>
                      </a:lnTo>
                      <a:lnTo>
                        <a:pt x="3077" y="251"/>
                      </a:lnTo>
                      <a:lnTo>
                        <a:pt x="2993" y="356"/>
                      </a:lnTo>
                      <a:lnTo>
                        <a:pt x="2993" y="460"/>
                      </a:lnTo>
                      <a:lnTo>
                        <a:pt x="2951" y="544"/>
                      </a:lnTo>
                      <a:lnTo>
                        <a:pt x="2888" y="460"/>
                      </a:lnTo>
                      <a:lnTo>
                        <a:pt x="2826" y="230"/>
                      </a:lnTo>
                      <a:lnTo>
                        <a:pt x="2784" y="84"/>
                      </a:lnTo>
                      <a:lnTo>
                        <a:pt x="2679" y="42"/>
                      </a:lnTo>
                      <a:lnTo>
                        <a:pt x="2470" y="105"/>
                      </a:lnTo>
                      <a:lnTo>
                        <a:pt x="2344" y="84"/>
                      </a:lnTo>
                      <a:lnTo>
                        <a:pt x="2240" y="105"/>
                      </a:lnTo>
                      <a:lnTo>
                        <a:pt x="2093" y="126"/>
                      </a:lnTo>
                      <a:lnTo>
                        <a:pt x="1947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831" name="Google Shape;2831;p59"/>
                <p:cNvSpPr/>
                <p:nvPr/>
              </p:nvSpPr>
              <p:spPr>
                <a:xfrm>
                  <a:off x="2804875" y="4134625"/>
                  <a:ext cx="51800" cy="36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2" h="1444" extrusionOk="0">
                      <a:moveTo>
                        <a:pt x="0" y="0"/>
                      </a:moveTo>
                      <a:lnTo>
                        <a:pt x="272" y="1067"/>
                      </a:lnTo>
                      <a:lnTo>
                        <a:pt x="314" y="1067"/>
                      </a:lnTo>
                      <a:lnTo>
                        <a:pt x="502" y="1046"/>
                      </a:lnTo>
                      <a:lnTo>
                        <a:pt x="670" y="1046"/>
                      </a:lnTo>
                      <a:lnTo>
                        <a:pt x="816" y="1004"/>
                      </a:lnTo>
                      <a:lnTo>
                        <a:pt x="816" y="1046"/>
                      </a:lnTo>
                      <a:lnTo>
                        <a:pt x="712" y="1067"/>
                      </a:lnTo>
                      <a:lnTo>
                        <a:pt x="565" y="1130"/>
                      </a:lnTo>
                      <a:lnTo>
                        <a:pt x="293" y="1130"/>
                      </a:lnTo>
                      <a:lnTo>
                        <a:pt x="356" y="1360"/>
                      </a:lnTo>
                      <a:lnTo>
                        <a:pt x="398" y="1360"/>
                      </a:lnTo>
                      <a:lnTo>
                        <a:pt x="607" y="1276"/>
                      </a:lnTo>
                      <a:lnTo>
                        <a:pt x="837" y="1297"/>
                      </a:lnTo>
                      <a:lnTo>
                        <a:pt x="1005" y="1276"/>
                      </a:lnTo>
                      <a:lnTo>
                        <a:pt x="1235" y="1297"/>
                      </a:lnTo>
                      <a:lnTo>
                        <a:pt x="1360" y="1381"/>
                      </a:lnTo>
                      <a:lnTo>
                        <a:pt x="1507" y="1444"/>
                      </a:lnTo>
                      <a:lnTo>
                        <a:pt x="1632" y="1402"/>
                      </a:lnTo>
                      <a:lnTo>
                        <a:pt x="1737" y="1297"/>
                      </a:lnTo>
                      <a:lnTo>
                        <a:pt x="1758" y="1193"/>
                      </a:lnTo>
                      <a:lnTo>
                        <a:pt x="1883" y="1151"/>
                      </a:lnTo>
                      <a:lnTo>
                        <a:pt x="1946" y="1193"/>
                      </a:lnTo>
                      <a:lnTo>
                        <a:pt x="2072" y="1130"/>
                      </a:lnTo>
                      <a:lnTo>
                        <a:pt x="2072" y="1004"/>
                      </a:lnTo>
                      <a:lnTo>
                        <a:pt x="1967" y="983"/>
                      </a:lnTo>
                      <a:lnTo>
                        <a:pt x="1758" y="1046"/>
                      </a:lnTo>
                      <a:lnTo>
                        <a:pt x="1632" y="1004"/>
                      </a:lnTo>
                      <a:lnTo>
                        <a:pt x="1507" y="879"/>
                      </a:lnTo>
                      <a:lnTo>
                        <a:pt x="1318" y="837"/>
                      </a:lnTo>
                      <a:lnTo>
                        <a:pt x="1256" y="774"/>
                      </a:lnTo>
                      <a:lnTo>
                        <a:pt x="816" y="628"/>
                      </a:lnTo>
                      <a:lnTo>
                        <a:pt x="691" y="607"/>
                      </a:lnTo>
                      <a:lnTo>
                        <a:pt x="691" y="460"/>
                      </a:lnTo>
                      <a:lnTo>
                        <a:pt x="565" y="335"/>
                      </a:lnTo>
                      <a:lnTo>
                        <a:pt x="398" y="314"/>
                      </a:lnTo>
                      <a:lnTo>
                        <a:pt x="314" y="126"/>
                      </a:lnTo>
                      <a:lnTo>
                        <a:pt x="272" y="21"/>
                      </a:lnTo>
                      <a:lnTo>
                        <a:pt x="105" y="4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sp>
            <p:nvSpPr>
              <p:cNvPr id="2832" name="Google Shape;2832;p59"/>
              <p:cNvSpPr/>
              <p:nvPr/>
            </p:nvSpPr>
            <p:spPr>
              <a:xfrm>
                <a:off x="5404100" y="2847275"/>
                <a:ext cx="26175" cy="6125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2450" extrusionOk="0">
                    <a:moveTo>
                      <a:pt x="691" y="1"/>
                    </a:moveTo>
                    <a:lnTo>
                      <a:pt x="628" y="43"/>
                    </a:lnTo>
                    <a:lnTo>
                      <a:pt x="628" y="127"/>
                    </a:lnTo>
                    <a:lnTo>
                      <a:pt x="524" y="147"/>
                    </a:lnTo>
                    <a:lnTo>
                      <a:pt x="398" y="315"/>
                    </a:lnTo>
                    <a:lnTo>
                      <a:pt x="294" y="482"/>
                    </a:lnTo>
                    <a:lnTo>
                      <a:pt x="315" y="545"/>
                    </a:lnTo>
                    <a:lnTo>
                      <a:pt x="294" y="629"/>
                    </a:lnTo>
                    <a:lnTo>
                      <a:pt x="231" y="671"/>
                    </a:lnTo>
                    <a:lnTo>
                      <a:pt x="105" y="880"/>
                    </a:lnTo>
                    <a:lnTo>
                      <a:pt x="63" y="1110"/>
                    </a:lnTo>
                    <a:lnTo>
                      <a:pt x="1" y="1152"/>
                    </a:lnTo>
                    <a:lnTo>
                      <a:pt x="63" y="1194"/>
                    </a:lnTo>
                    <a:lnTo>
                      <a:pt x="63" y="1424"/>
                    </a:lnTo>
                    <a:lnTo>
                      <a:pt x="84" y="1675"/>
                    </a:lnTo>
                    <a:lnTo>
                      <a:pt x="126" y="1696"/>
                    </a:lnTo>
                    <a:lnTo>
                      <a:pt x="168" y="1780"/>
                    </a:lnTo>
                    <a:lnTo>
                      <a:pt x="126" y="1780"/>
                    </a:lnTo>
                    <a:lnTo>
                      <a:pt x="105" y="1842"/>
                    </a:lnTo>
                    <a:lnTo>
                      <a:pt x="189" y="1947"/>
                    </a:lnTo>
                    <a:lnTo>
                      <a:pt x="231" y="1947"/>
                    </a:lnTo>
                    <a:lnTo>
                      <a:pt x="273" y="2031"/>
                    </a:lnTo>
                    <a:lnTo>
                      <a:pt x="419" y="2093"/>
                    </a:lnTo>
                    <a:lnTo>
                      <a:pt x="503" y="2219"/>
                    </a:lnTo>
                    <a:lnTo>
                      <a:pt x="503" y="2344"/>
                    </a:lnTo>
                    <a:lnTo>
                      <a:pt x="503" y="2449"/>
                    </a:lnTo>
                    <a:lnTo>
                      <a:pt x="587" y="2407"/>
                    </a:lnTo>
                    <a:lnTo>
                      <a:pt x="691" y="2449"/>
                    </a:lnTo>
                    <a:lnTo>
                      <a:pt x="691" y="2449"/>
                    </a:lnTo>
                    <a:lnTo>
                      <a:pt x="649" y="2324"/>
                    </a:lnTo>
                    <a:lnTo>
                      <a:pt x="691" y="2198"/>
                    </a:lnTo>
                    <a:lnTo>
                      <a:pt x="628" y="2010"/>
                    </a:lnTo>
                    <a:lnTo>
                      <a:pt x="712" y="1884"/>
                    </a:lnTo>
                    <a:lnTo>
                      <a:pt x="859" y="1675"/>
                    </a:lnTo>
                    <a:lnTo>
                      <a:pt x="859" y="1528"/>
                    </a:lnTo>
                    <a:lnTo>
                      <a:pt x="880" y="1487"/>
                    </a:lnTo>
                    <a:lnTo>
                      <a:pt x="838" y="1466"/>
                    </a:lnTo>
                    <a:lnTo>
                      <a:pt x="880" y="1256"/>
                    </a:lnTo>
                    <a:lnTo>
                      <a:pt x="880" y="1089"/>
                    </a:lnTo>
                    <a:lnTo>
                      <a:pt x="859" y="943"/>
                    </a:lnTo>
                    <a:lnTo>
                      <a:pt x="942" y="796"/>
                    </a:lnTo>
                    <a:lnTo>
                      <a:pt x="963" y="524"/>
                    </a:lnTo>
                    <a:lnTo>
                      <a:pt x="1005" y="357"/>
                    </a:lnTo>
                    <a:lnTo>
                      <a:pt x="1047" y="336"/>
                    </a:lnTo>
                    <a:lnTo>
                      <a:pt x="1026" y="252"/>
                    </a:lnTo>
                    <a:lnTo>
                      <a:pt x="921" y="168"/>
                    </a:lnTo>
                    <a:lnTo>
                      <a:pt x="880" y="168"/>
                    </a:lnTo>
                    <a:lnTo>
                      <a:pt x="817" y="43"/>
                    </a:lnTo>
                    <a:lnTo>
                      <a:pt x="69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grpSp>
            <p:nvGrpSpPr>
              <p:cNvPr id="2833" name="Google Shape;2833;p59"/>
              <p:cNvGrpSpPr/>
              <p:nvPr/>
            </p:nvGrpSpPr>
            <p:grpSpPr>
              <a:xfrm>
                <a:off x="3781475" y="1624825"/>
                <a:ext cx="153300" cy="166375"/>
                <a:chOff x="3781475" y="1624825"/>
                <a:chExt cx="153300" cy="166375"/>
              </a:xfrm>
            </p:grpSpPr>
            <p:sp>
              <p:nvSpPr>
                <p:cNvPr id="2834" name="Google Shape;2834;p59"/>
                <p:cNvSpPr/>
                <p:nvPr/>
              </p:nvSpPr>
              <p:spPr>
                <a:xfrm>
                  <a:off x="3845300" y="1624825"/>
                  <a:ext cx="89475" cy="6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79" h="2428" extrusionOk="0">
                      <a:moveTo>
                        <a:pt x="1695" y="1"/>
                      </a:moveTo>
                      <a:lnTo>
                        <a:pt x="1674" y="84"/>
                      </a:lnTo>
                      <a:lnTo>
                        <a:pt x="1716" y="168"/>
                      </a:lnTo>
                      <a:lnTo>
                        <a:pt x="1758" y="252"/>
                      </a:lnTo>
                      <a:lnTo>
                        <a:pt x="1674" y="210"/>
                      </a:lnTo>
                      <a:lnTo>
                        <a:pt x="1611" y="168"/>
                      </a:lnTo>
                      <a:lnTo>
                        <a:pt x="1570" y="189"/>
                      </a:lnTo>
                      <a:lnTo>
                        <a:pt x="1570" y="293"/>
                      </a:lnTo>
                      <a:lnTo>
                        <a:pt x="1653" y="377"/>
                      </a:lnTo>
                      <a:lnTo>
                        <a:pt x="1653" y="482"/>
                      </a:lnTo>
                      <a:lnTo>
                        <a:pt x="1611" y="586"/>
                      </a:lnTo>
                      <a:lnTo>
                        <a:pt x="1611" y="712"/>
                      </a:lnTo>
                      <a:lnTo>
                        <a:pt x="1674" y="879"/>
                      </a:lnTo>
                      <a:lnTo>
                        <a:pt x="1653" y="984"/>
                      </a:lnTo>
                      <a:lnTo>
                        <a:pt x="1591" y="984"/>
                      </a:lnTo>
                      <a:lnTo>
                        <a:pt x="1570" y="879"/>
                      </a:lnTo>
                      <a:lnTo>
                        <a:pt x="1465" y="796"/>
                      </a:lnTo>
                      <a:lnTo>
                        <a:pt x="1360" y="733"/>
                      </a:lnTo>
                      <a:lnTo>
                        <a:pt x="1339" y="670"/>
                      </a:lnTo>
                      <a:lnTo>
                        <a:pt x="1381" y="586"/>
                      </a:lnTo>
                      <a:lnTo>
                        <a:pt x="1381" y="524"/>
                      </a:lnTo>
                      <a:lnTo>
                        <a:pt x="1298" y="503"/>
                      </a:lnTo>
                      <a:lnTo>
                        <a:pt x="1193" y="565"/>
                      </a:lnTo>
                      <a:lnTo>
                        <a:pt x="1151" y="565"/>
                      </a:lnTo>
                      <a:lnTo>
                        <a:pt x="1130" y="607"/>
                      </a:lnTo>
                      <a:lnTo>
                        <a:pt x="1026" y="670"/>
                      </a:lnTo>
                      <a:lnTo>
                        <a:pt x="942" y="628"/>
                      </a:lnTo>
                      <a:lnTo>
                        <a:pt x="942" y="586"/>
                      </a:lnTo>
                      <a:lnTo>
                        <a:pt x="942" y="524"/>
                      </a:lnTo>
                      <a:lnTo>
                        <a:pt x="879" y="524"/>
                      </a:lnTo>
                      <a:lnTo>
                        <a:pt x="816" y="461"/>
                      </a:lnTo>
                      <a:lnTo>
                        <a:pt x="775" y="356"/>
                      </a:lnTo>
                      <a:lnTo>
                        <a:pt x="712" y="314"/>
                      </a:lnTo>
                      <a:lnTo>
                        <a:pt x="649" y="356"/>
                      </a:lnTo>
                      <a:lnTo>
                        <a:pt x="565" y="273"/>
                      </a:lnTo>
                      <a:lnTo>
                        <a:pt x="607" y="189"/>
                      </a:lnTo>
                      <a:lnTo>
                        <a:pt x="565" y="84"/>
                      </a:lnTo>
                      <a:lnTo>
                        <a:pt x="523" y="63"/>
                      </a:lnTo>
                      <a:lnTo>
                        <a:pt x="461" y="147"/>
                      </a:lnTo>
                      <a:lnTo>
                        <a:pt x="440" y="293"/>
                      </a:lnTo>
                      <a:lnTo>
                        <a:pt x="461" y="419"/>
                      </a:lnTo>
                      <a:lnTo>
                        <a:pt x="544" y="565"/>
                      </a:lnTo>
                      <a:lnTo>
                        <a:pt x="565" y="712"/>
                      </a:lnTo>
                      <a:lnTo>
                        <a:pt x="523" y="733"/>
                      </a:lnTo>
                      <a:lnTo>
                        <a:pt x="440" y="649"/>
                      </a:lnTo>
                      <a:lnTo>
                        <a:pt x="419" y="545"/>
                      </a:lnTo>
                      <a:lnTo>
                        <a:pt x="398" y="524"/>
                      </a:lnTo>
                      <a:lnTo>
                        <a:pt x="398" y="628"/>
                      </a:lnTo>
                      <a:lnTo>
                        <a:pt x="419" y="754"/>
                      </a:lnTo>
                      <a:lnTo>
                        <a:pt x="461" y="837"/>
                      </a:lnTo>
                      <a:lnTo>
                        <a:pt x="461" y="921"/>
                      </a:lnTo>
                      <a:lnTo>
                        <a:pt x="440" y="1005"/>
                      </a:lnTo>
                      <a:lnTo>
                        <a:pt x="419" y="984"/>
                      </a:lnTo>
                      <a:lnTo>
                        <a:pt x="356" y="837"/>
                      </a:lnTo>
                      <a:lnTo>
                        <a:pt x="314" y="796"/>
                      </a:lnTo>
                      <a:lnTo>
                        <a:pt x="105" y="817"/>
                      </a:lnTo>
                      <a:lnTo>
                        <a:pt x="21" y="775"/>
                      </a:lnTo>
                      <a:lnTo>
                        <a:pt x="0" y="775"/>
                      </a:lnTo>
                      <a:lnTo>
                        <a:pt x="63" y="879"/>
                      </a:lnTo>
                      <a:lnTo>
                        <a:pt x="126" y="879"/>
                      </a:lnTo>
                      <a:lnTo>
                        <a:pt x="189" y="921"/>
                      </a:lnTo>
                      <a:lnTo>
                        <a:pt x="168" y="984"/>
                      </a:lnTo>
                      <a:lnTo>
                        <a:pt x="189" y="1026"/>
                      </a:lnTo>
                      <a:lnTo>
                        <a:pt x="293" y="1026"/>
                      </a:lnTo>
                      <a:lnTo>
                        <a:pt x="314" y="1068"/>
                      </a:lnTo>
                      <a:lnTo>
                        <a:pt x="168" y="1172"/>
                      </a:lnTo>
                      <a:lnTo>
                        <a:pt x="168" y="1235"/>
                      </a:lnTo>
                      <a:lnTo>
                        <a:pt x="293" y="1423"/>
                      </a:lnTo>
                      <a:lnTo>
                        <a:pt x="377" y="1444"/>
                      </a:lnTo>
                      <a:lnTo>
                        <a:pt x="461" y="1486"/>
                      </a:lnTo>
                      <a:lnTo>
                        <a:pt x="607" y="1486"/>
                      </a:lnTo>
                      <a:lnTo>
                        <a:pt x="691" y="1465"/>
                      </a:lnTo>
                      <a:lnTo>
                        <a:pt x="754" y="1528"/>
                      </a:lnTo>
                      <a:lnTo>
                        <a:pt x="816" y="1528"/>
                      </a:lnTo>
                      <a:lnTo>
                        <a:pt x="942" y="1444"/>
                      </a:lnTo>
                      <a:lnTo>
                        <a:pt x="1026" y="1423"/>
                      </a:lnTo>
                      <a:lnTo>
                        <a:pt x="1235" y="1381"/>
                      </a:lnTo>
                      <a:lnTo>
                        <a:pt x="1381" y="1381"/>
                      </a:lnTo>
                      <a:lnTo>
                        <a:pt x="1465" y="1340"/>
                      </a:lnTo>
                      <a:lnTo>
                        <a:pt x="1528" y="1340"/>
                      </a:lnTo>
                      <a:lnTo>
                        <a:pt x="1570" y="1361"/>
                      </a:lnTo>
                      <a:lnTo>
                        <a:pt x="1570" y="1423"/>
                      </a:lnTo>
                      <a:lnTo>
                        <a:pt x="1549" y="1465"/>
                      </a:lnTo>
                      <a:lnTo>
                        <a:pt x="1507" y="1549"/>
                      </a:lnTo>
                      <a:lnTo>
                        <a:pt x="1465" y="1570"/>
                      </a:lnTo>
                      <a:lnTo>
                        <a:pt x="1339" y="1549"/>
                      </a:lnTo>
                      <a:lnTo>
                        <a:pt x="1214" y="1549"/>
                      </a:lnTo>
                      <a:lnTo>
                        <a:pt x="1109" y="1528"/>
                      </a:lnTo>
                      <a:lnTo>
                        <a:pt x="1067" y="1570"/>
                      </a:lnTo>
                      <a:lnTo>
                        <a:pt x="1130" y="1591"/>
                      </a:lnTo>
                      <a:lnTo>
                        <a:pt x="1298" y="1653"/>
                      </a:lnTo>
                      <a:lnTo>
                        <a:pt x="1360" y="1695"/>
                      </a:lnTo>
                      <a:lnTo>
                        <a:pt x="1360" y="1758"/>
                      </a:lnTo>
                      <a:lnTo>
                        <a:pt x="1298" y="1758"/>
                      </a:lnTo>
                      <a:lnTo>
                        <a:pt x="1172" y="1695"/>
                      </a:lnTo>
                      <a:lnTo>
                        <a:pt x="1151" y="1758"/>
                      </a:lnTo>
                      <a:lnTo>
                        <a:pt x="1088" y="1758"/>
                      </a:lnTo>
                      <a:lnTo>
                        <a:pt x="984" y="1674"/>
                      </a:lnTo>
                      <a:lnTo>
                        <a:pt x="900" y="1653"/>
                      </a:lnTo>
                      <a:lnTo>
                        <a:pt x="754" y="1695"/>
                      </a:lnTo>
                      <a:lnTo>
                        <a:pt x="754" y="1758"/>
                      </a:lnTo>
                      <a:lnTo>
                        <a:pt x="837" y="1779"/>
                      </a:lnTo>
                      <a:lnTo>
                        <a:pt x="1047" y="1967"/>
                      </a:lnTo>
                      <a:lnTo>
                        <a:pt x="1130" y="1988"/>
                      </a:lnTo>
                      <a:lnTo>
                        <a:pt x="1235" y="1946"/>
                      </a:lnTo>
                      <a:lnTo>
                        <a:pt x="1277" y="1967"/>
                      </a:lnTo>
                      <a:lnTo>
                        <a:pt x="1339" y="2072"/>
                      </a:lnTo>
                      <a:lnTo>
                        <a:pt x="1339" y="2156"/>
                      </a:lnTo>
                      <a:lnTo>
                        <a:pt x="1423" y="2177"/>
                      </a:lnTo>
                      <a:lnTo>
                        <a:pt x="1507" y="2156"/>
                      </a:lnTo>
                      <a:lnTo>
                        <a:pt x="1674" y="2156"/>
                      </a:lnTo>
                      <a:lnTo>
                        <a:pt x="1842" y="2093"/>
                      </a:lnTo>
                      <a:lnTo>
                        <a:pt x="1946" y="2093"/>
                      </a:lnTo>
                      <a:lnTo>
                        <a:pt x="2093" y="2072"/>
                      </a:lnTo>
                      <a:lnTo>
                        <a:pt x="2093" y="2114"/>
                      </a:lnTo>
                      <a:lnTo>
                        <a:pt x="2072" y="2218"/>
                      </a:lnTo>
                      <a:lnTo>
                        <a:pt x="2093" y="2323"/>
                      </a:lnTo>
                      <a:lnTo>
                        <a:pt x="2218" y="2407"/>
                      </a:lnTo>
                      <a:lnTo>
                        <a:pt x="2365" y="2428"/>
                      </a:lnTo>
                      <a:lnTo>
                        <a:pt x="2532" y="2386"/>
                      </a:lnTo>
                      <a:lnTo>
                        <a:pt x="2574" y="2323"/>
                      </a:lnTo>
                      <a:lnTo>
                        <a:pt x="2532" y="2281"/>
                      </a:lnTo>
                      <a:lnTo>
                        <a:pt x="2532" y="2218"/>
                      </a:lnTo>
                      <a:lnTo>
                        <a:pt x="2595" y="2156"/>
                      </a:lnTo>
                      <a:lnTo>
                        <a:pt x="2699" y="2051"/>
                      </a:lnTo>
                      <a:lnTo>
                        <a:pt x="2783" y="2009"/>
                      </a:lnTo>
                      <a:lnTo>
                        <a:pt x="2846" y="2072"/>
                      </a:lnTo>
                      <a:lnTo>
                        <a:pt x="2930" y="2114"/>
                      </a:lnTo>
                      <a:lnTo>
                        <a:pt x="3034" y="2114"/>
                      </a:lnTo>
                      <a:lnTo>
                        <a:pt x="3160" y="2051"/>
                      </a:lnTo>
                      <a:lnTo>
                        <a:pt x="3202" y="1988"/>
                      </a:lnTo>
                      <a:lnTo>
                        <a:pt x="3160" y="1842"/>
                      </a:lnTo>
                      <a:lnTo>
                        <a:pt x="3139" y="1758"/>
                      </a:lnTo>
                      <a:lnTo>
                        <a:pt x="3181" y="1674"/>
                      </a:lnTo>
                      <a:lnTo>
                        <a:pt x="3264" y="1591"/>
                      </a:lnTo>
                      <a:lnTo>
                        <a:pt x="3348" y="1423"/>
                      </a:lnTo>
                      <a:lnTo>
                        <a:pt x="3432" y="1319"/>
                      </a:lnTo>
                      <a:lnTo>
                        <a:pt x="3557" y="1172"/>
                      </a:lnTo>
                      <a:lnTo>
                        <a:pt x="3578" y="1068"/>
                      </a:lnTo>
                      <a:lnTo>
                        <a:pt x="3578" y="1005"/>
                      </a:lnTo>
                      <a:lnTo>
                        <a:pt x="3557" y="900"/>
                      </a:lnTo>
                      <a:lnTo>
                        <a:pt x="3536" y="817"/>
                      </a:lnTo>
                      <a:lnTo>
                        <a:pt x="3557" y="754"/>
                      </a:lnTo>
                      <a:lnTo>
                        <a:pt x="3557" y="712"/>
                      </a:lnTo>
                      <a:lnTo>
                        <a:pt x="3516" y="691"/>
                      </a:lnTo>
                      <a:lnTo>
                        <a:pt x="3348" y="691"/>
                      </a:lnTo>
                      <a:lnTo>
                        <a:pt x="3264" y="607"/>
                      </a:lnTo>
                      <a:lnTo>
                        <a:pt x="3223" y="607"/>
                      </a:lnTo>
                      <a:lnTo>
                        <a:pt x="3034" y="628"/>
                      </a:lnTo>
                      <a:lnTo>
                        <a:pt x="2930" y="607"/>
                      </a:lnTo>
                      <a:lnTo>
                        <a:pt x="2846" y="545"/>
                      </a:lnTo>
                      <a:lnTo>
                        <a:pt x="2741" y="545"/>
                      </a:lnTo>
                      <a:lnTo>
                        <a:pt x="2679" y="503"/>
                      </a:lnTo>
                      <a:lnTo>
                        <a:pt x="2679" y="440"/>
                      </a:lnTo>
                      <a:lnTo>
                        <a:pt x="2637" y="419"/>
                      </a:lnTo>
                      <a:lnTo>
                        <a:pt x="2532" y="482"/>
                      </a:lnTo>
                      <a:lnTo>
                        <a:pt x="2532" y="419"/>
                      </a:lnTo>
                      <a:lnTo>
                        <a:pt x="2532" y="335"/>
                      </a:lnTo>
                      <a:lnTo>
                        <a:pt x="2532" y="293"/>
                      </a:lnTo>
                      <a:lnTo>
                        <a:pt x="2490" y="335"/>
                      </a:lnTo>
                      <a:lnTo>
                        <a:pt x="2469" y="440"/>
                      </a:lnTo>
                      <a:lnTo>
                        <a:pt x="2407" y="482"/>
                      </a:lnTo>
                      <a:lnTo>
                        <a:pt x="2386" y="335"/>
                      </a:lnTo>
                      <a:lnTo>
                        <a:pt x="2344" y="335"/>
                      </a:lnTo>
                      <a:lnTo>
                        <a:pt x="2302" y="398"/>
                      </a:lnTo>
                      <a:lnTo>
                        <a:pt x="2323" y="440"/>
                      </a:lnTo>
                      <a:lnTo>
                        <a:pt x="2302" y="503"/>
                      </a:lnTo>
                      <a:lnTo>
                        <a:pt x="2093" y="503"/>
                      </a:lnTo>
                      <a:lnTo>
                        <a:pt x="2093" y="607"/>
                      </a:lnTo>
                      <a:lnTo>
                        <a:pt x="2072" y="691"/>
                      </a:lnTo>
                      <a:lnTo>
                        <a:pt x="1988" y="670"/>
                      </a:lnTo>
                      <a:lnTo>
                        <a:pt x="1967" y="586"/>
                      </a:lnTo>
                      <a:lnTo>
                        <a:pt x="1925" y="586"/>
                      </a:lnTo>
                      <a:lnTo>
                        <a:pt x="1925" y="670"/>
                      </a:lnTo>
                      <a:lnTo>
                        <a:pt x="1904" y="733"/>
                      </a:lnTo>
                      <a:lnTo>
                        <a:pt x="1883" y="691"/>
                      </a:lnTo>
                      <a:lnTo>
                        <a:pt x="1883" y="607"/>
                      </a:lnTo>
                      <a:lnTo>
                        <a:pt x="1904" y="482"/>
                      </a:lnTo>
                      <a:lnTo>
                        <a:pt x="1904" y="252"/>
                      </a:lnTo>
                      <a:lnTo>
                        <a:pt x="1883" y="168"/>
                      </a:lnTo>
                      <a:lnTo>
                        <a:pt x="1779" y="84"/>
                      </a:lnTo>
                      <a:lnTo>
                        <a:pt x="1716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835" name="Google Shape;2835;p59"/>
                <p:cNvSpPr/>
                <p:nvPr/>
              </p:nvSpPr>
              <p:spPr>
                <a:xfrm>
                  <a:off x="3875625" y="1704850"/>
                  <a:ext cx="21475" cy="18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9" h="734" extrusionOk="0">
                      <a:moveTo>
                        <a:pt x="650" y="1"/>
                      </a:moveTo>
                      <a:lnTo>
                        <a:pt x="587" y="43"/>
                      </a:lnTo>
                      <a:lnTo>
                        <a:pt x="419" y="126"/>
                      </a:lnTo>
                      <a:lnTo>
                        <a:pt x="419" y="43"/>
                      </a:lnTo>
                      <a:lnTo>
                        <a:pt x="357" y="43"/>
                      </a:lnTo>
                      <a:lnTo>
                        <a:pt x="273" y="105"/>
                      </a:lnTo>
                      <a:lnTo>
                        <a:pt x="252" y="147"/>
                      </a:lnTo>
                      <a:lnTo>
                        <a:pt x="231" y="210"/>
                      </a:lnTo>
                      <a:lnTo>
                        <a:pt x="126" y="189"/>
                      </a:lnTo>
                      <a:lnTo>
                        <a:pt x="64" y="252"/>
                      </a:lnTo>
                      <a:lnTo>
                        <a:pt x="1" y="315"/>
                      </a:lnTo>
                      <a:lnTo>
                        <a:pt x="64" y="357"/>
                      </a:lnTo>
                      <a:lnTo>
                        <a:pt x="210" y="357"/>
                      </a:lnTo>
                      <a:lnTo>
                        <a:pt x="252" y="461"/>
                      </a:lnTo>
                      <a:lnTo>
                        <a:pt x="273" y="524"/>
                      </a:lnTo>
                      <a:lnTo>
                        <a:pt x="273" y="608"/>
                      </a:lnTo>
                      <a:lnTo>
                        <a:pt x="336" y="629"/>
                      </a:lnTo>
                      <a:lnTo>
                        <a:pt x="273" y="712"/>
                      </a:lnTo>
                      <a:lnTo>
                        <a:pt x="357" y="712"/>
                      </a:lnTo>
                      <a:lnTo>
                        <a:pt x="419" y="733"/>
                      </a:lnTo>
                      <a:lnTo>
                        <a:pt x="440" y="670"/>
                      </a:lnTo>
                      <a:lnTo>
                        <a:pt x="587" y="608"/>
                      </a:lnTo>
                      <a:lnTo>
                        <a:pt x="670" y="608"/>
                      </a:lnTo>
                      <a:lnTo>
                        <a:pt x="754" y="524"/>
                      </a:lnTo>
                      <a:lnTo>
                        <a:pt x="733" y="461"/>
                      </a:lnTo>
                      <a:lnTo>
                        <a:pt x="754" y="315"/>
                      </a:lnTo>
                      <a:lnTo>
                        <a:pt x="796" y="294"/>
                      </a:lnTo>
                      <a:lnTo>
                        <a:pt x="859" y="189"/>
                      </a:lnTo>
                      <a:lnTo>
                        <a:pt x="796" y="105"/>
                      </a:lnTo>
                      <a:lnTo>
                        <a:pt x="733" y="85"/>
                      </a:lnTo>
                      <a:lnTo>
                        <a:pt x="670" y="22"/>
                      </a:lnTo>
                      <a:lnTo>
                        <a:pt x="650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836" name="Google Shape;2836;p59"/>
                <p:cNvSpPr/>
                <p:nvPr/>
              </p:nvSpPr>
              <p:spPr>
                <a:xfrm>
                  <a:off x="3883475" y="1716375"/>
                  <a:ext cx="39275" cy="4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1" h="1737" extrusionOk="0">
                      <a:moveTo>
                        <a:pt x="796" y="0"/>
                      </a:moveTo>
                      <a:lnTo>
                        <a:pt x="649" y="105"/>
                      </a:lnTo>
                      <a:lnTo>
                        <a:pt x="482" y="251"/>
                      </a:lnTo>
                      <a:lnTo>
                        <a:pt x="377" y="251"/>
                      </a:lnTo>
                      <a:lnTo>
                        <a:pt x="147" y="293"/>
                      </a:lnTo>
                      <a:lnTo>
                        <a:pt x="43" y="398"/>
                      </a:lnTo>
                      <a:lnTo>
                        <a:pt x="1" y="502"/>
                      </a:lnTo>
                      <a:lnTo>
                        <a:pt x="105" y="565"/>
                      </a:lnTo>
                      <a:lnTo>
                        <a:pt x="168" y="670"/>
                      </a:lnTo>
                      <a:lnTo>
                        <a:pt x="273" y="670"/>
                      </a:lnTo>
                      <a:lnTo>
                        <a:pt x="315" y="712"/>
                      </a:lnTo>
                      <a:lnTo>
                        <a:pt x="273" y="795"/>
                      </a:lnTo>
                      <a:lnTo>
                        <a:pt x="273" y="900"/>
                      </a:lnTo>
                      <a:lnTo>
                        <a:pt x="168" y="1046"/>
                      </a:lnTo>
                      <a:lnTo>
                        <a:pt x="147" y="1235"/>
                      </a:lnTo>
                      <a:lnTo>
                        <a:pt x="64" y="1297"/>
                      </a:lnTo>
                      <a:lnTo>
                        <a:pt x="105" y="1402"/>
                      </a:lnTo>
                      <a:lnTo>
                        <a:pt x="43" y="1444"/>
                      </a:lnTo>
                      <a:lnTo>
                        <a:pt x="64" y="1548"/>
                      </a:lnTo>
                      <a:lnTo>
                        <a:pt x="126" y="1548"/>
                      </a:lnTo>
                      <a:lnTo>
                        <a:pt x="210" y="1507"/>
                      </a:lnTo>
                      <a:lnTo>
                        <a:pt x="315" y="1465"/>
                      </a:lnTo>
                      <a:lnTo>
                        <a:pt x="440" y="1402"/>
                      </a:lnTo>
                      <a:lnTo>
                        <a:pt x="524" y="1402"/>
                      </a:lnTo>
                      <a:lnTo>
                        <a:pt x="587" y="1318"/>
                      </a:lnTo>
                      <a:lnTo>
                        <a:pt x="649" y="1193"/>
                      </a:lnTo>
                      <a:lnTo>
                        <a:pt x="691" y="1151"/>
                      </a:lnTo>
                      <a:lnTo>
                        <a:pt x="796" y="1151"/>
                      </a:lnTo>
                      <a:lnTo>
                        <a:pt x="838" y="1130"/>
                      </a:lnTo>
                      <a:lnTo>
                        <a:pt x="838" y="1235"/>
                      </a:lnTo>
                      <a:lnTo>
                        <a:pt x="796" y="1423"/>
                      </a:lnTo>
                      <a:lnTo>
                        <a:pt x="796" y="1548"/>
                      </a:lnTo>
                      <a:lnTo>
                        <a:pt x="754" y="1632"/>
                      </a:lnTo>
                      <a:lnTo>
                        <a:pt x="775" y="1737"/>
                      </a:lnTo>
                      <a:lnTo>
                        <a:pt x="859" y="1737"/>
                      </a:lnTo>
                      <a:lnTo>
                        <a:pt x="942" y="1653"/>
                      </a:lnTo>
                      <a:lnTo>
                        <a:pt x="942" y="1569"/>
                      </a:lnTo>
                      <a:lnTo>
                        <a:pt x="984" y="1465"/>
                      </a:lnTo>
                      <a:lnTo>
                        <a:pt x="1089" y="1423"/>
                      </a:lnTo>
                      <a:lnTo>
                        <a:pt x="1193" y="1402"/>
                      </a:lnTo>
                      <a:lnTo>
                        <a:pt x="1277" y="1151"/>
                      </a:lnTo>
                      <a:lnTo>
                        <a:pt x="1277" y="1046"/>
                      </a:lnTo>
                      <a:lnTo>
                        <a:pt x="1382" y="900"/>
                      </a:lnTo>
                      <a:lnTo>
                        <a:pt x="1507" y="837"/>
                      </a:lnTo>
                      <a:lnTo>
                        <a:pt x="1570" y="795"/>
                      </a:lnTo>
                      <a:lnTo>
                        <a:pt x="1465" y="732"/>
                      </a:lnTo>
                      <a:lnTo>
                        <a:pt x="1403" y="691"/>
                      </a:lnTo>
                      <a:lnTo>
                        <a:pt x="1298" y="628"/>
                      </a:lnTo>
                      <a:lnTo>
                        <a:pt x="1172" y="712"/>
                      </a:lnTo>
                      <a:lnTo>
                        <a:pt x="1089" y="774"/>
                      </a:lnTo>
                      <a:lnTo>
                        <a:pt x="963" y="691"/>
                      </a:lnTo>
                      <a:lnTo>
                        <a:pt x="838" y="565"/>
                      </a:lnTo>
                      <a:lnTo>
                        <a:pt x="796" y="398"/>
                      </a:lnTo>
                      <a:lnTo>
                        <a:pt x="838" y="356"/>
                      </a:lnTo>
                      <a:lnTo>
                        <a:pt x="942" y="314"/>
                      </a:lnTo>
                      <a:lnTo>
                        <a:pt x="942" y="272"/>
                      </a:lnTo>
                      <a:lnTo>
                        <a:pt x="859" y="147"/>
                      </a:lnTo>
                      <a:lnTo>
                        <a:pt x="796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837" name="Google Shape;2837;p59"/>
                <p:cNvSpPr/>
                <p:nvPr/>
              </p:nvSpPr>
              <p:spPr>
                <a:xfrm>
                  <a:off x="3781475" y="1649925"/>
                  <a:ext cx="102550" cy="141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02" h="5651" extrusionOk="0">
                      <a:moveTo>
                        <a:pt x="1988" y="1"/>
                      </a:moveTo>
                      <a:lnTo>
                        <a:pt x="1926" y="22"/>
                      </a:lnTo>
                      <a:lnTo>
                        <a:pt x="1842" y="126"/>
                      </a:lnTo>
                      <a:lnTo>
                        <a:pt x="1884" y="315"/>
                      </a:lnTo>
                      <a:lnTo>
                        <a:pt x="1821" y="419"/>
                      </a:lnTo>
                      <a:lnTo>
                        <a:pt x="1821" y="524"/>
                      </a:lnTo>
                      <a:lnTo>
                        <a:pt x="1800" y="629"/>
                      </a:lnTo>
                      <a:lnTo>
                        <a:pt x="1842" y="649"/>
                      </a:lnTo>
                      <a:lnTo>
                        <a:pt x="1884" y="733"/>
                      </a:lnTo>
                      <a:lnTo>
                        <a:pt x="1884" y="1068"/>
                      </a:lnTo>
                      <a:lnTo>
                        <a:pt x="1884" y="1235"/>
                      </a:lnTo>
                      <a:lnTo>
                        <a:pt x="1926" y="1361"/>
                      </a:lnTo>
                      <a:lnTo>
                        <a:pt x="2030" y="1507"/>
                      </a:lnTo>
                      <a:lnTo>
                        <a:pt x="2030" y="1654"/>
                      </a:lnTo>
                      <a:lnTo>
                        <a:pt x="2135" y="1779"/>
                      </a:lnTo>
                      <a:lnTo>
                        <a:pt x="2135" y="1863"/>
                      </a:lnTo>
                      <a:lnTo>
                        <a:pt x="2051" y="1863"/>
                      </a:lnTo>
                      <a:lnTo>
                        <a:pt x="2009" y="1800"/>
                      </a:lnTo>
                      <a:lnTo>
                        <a:pt x="1926" y="1612"/>
                      </a:lnTo>
                      <a:lnTo>
                        <a:pt x="1842" y="1507"/>
                      </a:lnTo>
                      <a:lnTo>
                        <a:pt x="1800" y="1507"/>
                      </a:lnTo>
                      <a:lnTo>
                        <a:pt x="1716" y="1570"/>
                      </a:lnTo>
                      <a:lnTo>
                        <a:pt x="1675" y="1549"/>
                      </a:lnTo>
                      <a:lnTo>
                        <a:pt x="1675" y="1486"/>
                      </a:lnTo>
                      <a:lnTo>
                        <a:pt x="1737" y="1403"/>
                      </a:lnTo>
                      <a:lnTo>
                        <a:pt x="1779" y="1361"/>
                      </a:lnTo>
                      <a:lnTo>
                        <a:pt x="1779" y="1256"/>
                      </a:lnTo>
                      <a:lnTo>
                        <a:pt x="1695" y="1026"/>
                      </a:lnTo>
                      <a:lnTo>
                        <a:pt x="1695" y="817"/>
                      </a:lnTo>
                      <a:lnTo>
                        <a:pt x="1675" y="733"/>
                      </a:lnTo>
                      <a:lnTo>
                        <a:pt x="1528" y="649"/>
                      </a:lnTo>
                      <a:lnTo>
                        <a:pt x="1465" y="524"/>
                      </a:lnTo>
                      <a:lnTo>
                        <a:pt x="1382" y="503"/>
                      </a:lnTo>
                      <a:lnTo>
                        <a:pt x="1319" y="545"/>
                      </a:lnTo>
                      <a:lnTo>
                        <a:pt x="1319" y="670"/>
                      </a:lnTo>
                      <a:lnTo>
                        <a:pt x="1193" y="838"/>
                      </a:lnTo>
                      <a:lnTo>
                        <a:pt x="1172" y="963"/>
                      </a:lnTo>
                      <a:lnTo>
                        <a:pt x="1193" y="1089"/>
                      </a:lnTo>
                      <a:lnTo>
                        <a:pt x="1256" y="1235"/>
                      </a:lnTo>
                      <a:lnTo>
                        <a:pt x="1277" y="1403"/>
                      </a:lnTo>
                      <a:lnTo>
                        <a:pt x="1214" y="1382"/>
                      </a:lnTo>
                      <a:lnTo>
                        <a:pt x="1172" y="1298"/>
                      </a:lnTo>
                      <a:lnTo>
                        <a:pt x="1151" y="1173"/>
                      </a:lnTo>
                      <a:lnTo>
                        <a:pt x="1172" y="1089"/>
                      </a:lnTo>
                      <a:lnTo>
                        <a:pt x="1110" y="1068"/>
                      </a:lnTo>
                      <a:lnTo>
                        <a:pt x="1068" y="984"/>
                      </a:lnTo>
                      <a:lnTo>
                        <a:pt x="1047" y="984"/>
                      </a:lnTo>
                      <a:lnTo>
                        <a:pt x="984" y="1047"/>
                      </a:lnTo>
                      <a:lnTo>
                        <a:pt x="942" y="1026"/>
                      </a:lnTo>
                      <a:lnTo>
                        <a:pt x="942" y="942"/>
                      </a:lnTo>
                      <a:lnTo>
                        <a:pt x="1047" y="859"/>
                      </a:lnTo>
                      <a:lnTo>
                        <a:pt x="1047" y="838"/>
                      </a:lnTo>
                      <a:lnTo>
                        <a:pt x="984" y="817"/>
                      </a:lnTo>
                      <a:lnTo>
                        <a:pt x="859" y="859"/>
                      </a:lnTo>
                      <a:lnTo>
                        <a:pt x="775" y="921"/>
                      </a:lnTo>
                      <a:lnTo>
                        <a:pt x="691" y="859"/>
                      </a:lnTo>
                      <a:lnTo>
                        <a:pt x="733" y="817"/>
                      </a:lnTo>
                      <a:lnTo>
                        <a:pt x="775" y="775"/>
                      </a:lnTo>
                      <a:lnTo>
                        <a:pt x="796" y="733"/>
                      </a:lnTo>
                      <a:lnTo>
                        <a:pt x="900" y="629"/>
                      </a:lnTo>
                      <a:lnTo>
                        <a:pt x="984" y="629"/>
                      </a:lnTo>
                      <a:lnTo>
                        <a:pt x="1005" y="649"/>
                      </a:lnTo>
                      <a:lnTo>
                        <a:pt x="1089" y="670"/>
                      </a:lnTo>
                      <a:lnTo>
                        <a:pt x="1151" y="608"/>
                      </a:lnTo>
                      <a:lnTo>
                        <a:pt x="1172" y="524"/>
                      </a:lnTo>
                      <a:lnTo>
                        <a:pt x="1089" y="398"/>
                      </a:lnTo>
                      <a:lnTo>
                        <a:pt x="1047" y="336"/>
                      </a:lnTo>
                      <a:lnTo>
                        <a:pt x="900" y="357"/>
                      </a:lnTo>
                      <a:lnTo>
                        <a:pt x="670" y="545"/>
                      </a:lnTo>
                      <a:lnTo>
                        <a:pt x="587" y="566"/>
                      </a:lnTo>
                      <a:lnTo>
                        <a:pt x="545" y="545"/>
                      </a:lnTo>
                      <a:lnTo>
                        <a:pt x="545" y="461"/>
                      </a:lnTo>
                      <a:lnTo>
                        <a:pt x="461" y="419"/>
                      </a:lnTo>
                      <a:lnTo>
                        <a:pt x="419" y="440"/>
                      </a:lnTo>
                      <a:lnTo>
                        <a:pt x="419" y="566"/>
                      </a:lnTo>
                      <a:lnTo>
                        <a:pt x="545" y="712"/>
                      </a:lnTo>
                      <a:lnTo>
                        <a:pt x="524" y="754"/>
                      </a:lnTo>
                      <a:lnTo>
                        <a:pt x="419" y="754"/>
                      </a:lnTo>
                      <a:lnTo>
                        <a:pt x="377" y="649"/>
                      </a:lnTo>
                      <a:lnTo>
                        <a:pt x="315" y="503"/>
                      </a:lnTo>
                      <a:lnTo>
                        <a:pt x="231" y="503"/>
                      </a:lnTo>
                      <a:lnTo>
                        <a:pt x="126" y="608"/>
                      </a:lnTo>
                      <a:lnTo>
                        <a:pt x="147" y="733"/>
                      </a:lnTo>
                      <a:lnTo>
                        <a:pt x="168" y="775"/>
                      </a:lnTo>
                      <a:lnTo>
                        <a:pt x="168" y="880"/>
                      </a:lnTo>
                      <a:lnTo>
                        <a:pt x="147" y="880"/>
                      </a:lnTo>
                      <a:lnTo>
                        <a:pt x="43" y="963"/>
                      </a:lnTo>
                      <a:lnTo>
                        <a:pt x="1" y="984"/>
                      </a:lnTo>
                      <a:lnTo>
                        <a:pt x="1" y="1089"/>
                      </a:lnTo>
                      <a:lnTo>
                        <a:pt x="22" y="1235"/>
                      </a:lnTo>
                      <a:lnTo>
                        <a:pt x="43" y="1361"/>
                      </a:lnTo>
                      <a:lnTo>
                        <a:pt x="147" y="1549"/>
                      </a:lnTo>
                      <a:lnTo>
                        <a:pt x="147" y="1612"/>
                      </a:lnTo>
                      <a:lnTo>
                        <a:pt x="231" y="1591"/>
                      </a:lnTo>
                      <a:lnTo>
                        <a:pt x="273" y="1507"/>
                      </a:lnTo>
                      <a:lnTo>
                        <a:pt x="273" y="1403"/>
                      </a:lnTo>
                      <a:lnTo>
                        <a:pt x="273" y="1298"/>
                      </a:lnTo>
                      <a:lnTo>
                        <a:pt x="335" y="1277"/>
                      </a:lnTo>
                      <a:lnTo>
                        <a:pt x="419" y="1361"/>
                      </a:lnTo>
                      <a:lnTo>
                        <a:pt x="461" y="1298"/>
                      </a:lnTo>
                      <a:lnTo>
                        <a:pt x="482" y="1340"/>
                      </a:lnTo>
                      <a:lnTo>
                        <a:pt x="440" y="1445"/>
                      </a:lnTo>
                      <a:lnTo>
                        <a:pt x="419" y="1591"/>
                      </a:lnTo>
                      <a:lnTo>
                        <a:pt x="377" y="1612"/>
                      </a:lnTo>
                      <a:lnTo>
                        <a:pt x="377" y="1675"/>
                      </a:lnTo>
                      <a:lnTo>
                        <a:pt x="482" y="1779"/>
                      </a:lnTo>
                      <a:lnTo>
                        <a:pt x="482" y="1800"/>
                      </a:lnTo>
                      <a:lnTo>
                        <a:pt x="545" y="1821"/>
                      </a:lnTo>
                      <a:lnTo>
                        <a:pt x="628" y="1821"/>
                      </a:lnTo>
                      <a:lnTo>
                        <a:pt x="649" y="1863"/>
                      </a:lnTo>
                      <a:lnTo>
                        <a:pt x="649" y="1926"/>
                      </a:lnTo>
                      <a:lnTo>
                        <a:pt x="545" y="2010"/>
                      </a:lnTo>
                      <a:lnTo>
                        <a:pt x="482" y="2010"/>
                      </a:lnTo>
                      <a:lnTo>
                        <a:pt x="482" y="1968"/>
                      </a:lnTo>
                      <a:lnTo>
                        <a:pt x="461" y="1905"/>
                      </a:lnTo>
                      <a:lnTo>
                        <a:pt x="315" y="1800"/>
                      </a:lnTo>
                      <a:lnTo>
                        <a:pt x="273" y="1821"/>
                      </a:lnTo>
                      <a:lnTo>
                        <a:pt x="273" y="1884"/>
                      </a:lnTo>
                      <a:lnTo>
                        <a:pt x="335" y="1989"/>
                      </a:lnTo>
                      <a:lnTo>
                        <a:pt x="419" y="2030"/>
                      </a:lnTo>
                      <a:lnTo>
                        <a:pt x="482" y="2093"/>
                      </a:lnTo>
                      <a:lnTo>
                        <a:pt x="482" y="2114"/>
                      </a:lnTo>
                      <a:lnTo>
                        <a:pt x="440" y="2177"/>
                      </a:lnTo>
                      <a:lnTo>
                        <a:pt x="482" y="2240"/>
                      </a:lnTo>
                      <a:lnTo>
                        <a:pt x="587" y="2302"/>
                      </a:lnTo>
                      <a:lnTo>
                        <a:pt x="670" y="2344"/>
                      </a:lnTo>
                      <a:lnTo>
                        <a:pt x="691" y="2428"/>
                      </a:lnTo>
                      <a:lnTo>
                        <a:pt x="775" y="2449"/>
                      </a:lnTo>
                      <a:lnTo>
                        <a:pt x="900" y="2449"/>
                      </a:lnTo>
                      <a:lnTo>
                        <a:pt x="942" y="2491"/>
                      </a:lnTo>
                      <a:lnTo>
                        <a:pt x="879" y="2533"/>
                      </a:lnTo>
                      <a:lnTo>
                        <a:pt x="754" y="2533"/>
                      </a:lnTo>
                      <a:lnTo>
                        <a:pt x="754" y="2637"/>
                      </a:lnTo>
                      <a:lnTo>
                        <a:pt x="796" y="2742"/>
                      </a:lnTo>
                      <a:lnTo>
                        <a:pt x="859" y="2742"/>
                      </a:lnTo>
                      <a:lnTo>
                        <a:pt x="942" y="2763"/>
                      </a:lnTo>
                      <a:lnTo>
                        <a:pt x="1068" y="2909"/>
                      </a:lnTo>
                      <a:lnTo>
                        <a:pt x="1110" y="2972"/>
                      </a:lnTo>
                      <a:lnTo>
                        <a:pt x="1068" y="3035"/>
                      </a:lnTo>
                      <a:lnTo>
                        <a:pt x="1068" y="3077"/>
                      </a:lnTo>
                      <a:lnTo>
                        <a:pt x="1382" y="3077"/>
                      </a:lnTo>
                      <a:lnTo>
                        <a:pt x="1465" y="3014"/>
                      </a:lnTo>
                      <a:lnTo>
                        <a:pt x="1465" y="2930"/>
                      </a:lnTo>
                      <a:lnTo>
                        <a:pt x="1507" y="2805"/>
                      </a:lnTo>
                      <a:lnTo>
                        <a:pt x="1591" y="2763"/>
                      </a:lnTo>
                      <a:lnTo>
                        <a:pt x="1675" y="2805"/>
                      </a:lnTo>
                      <a:lnTo>
                        <a:pt x="1675" y="2721"/>
                      </a:lnTo>
                      <a:lnTo>
                        <a:pt x="1612" y="2616"/>
                      </a:lnTo>
                      <a:lnTo>
                        <a:pt x="1570" y="2512"/>
                      </a:lnTo>
                      <a:lnTo>
                        <a:pt x="1570" y="2386"/>
                      </a:lnTo>
                      <a:lnTo>
                        <a:pt x="1528" y="2302"/>
                      </a:lnTo>
                      <a:lnTo>
                        <a:pt x="1528" y="2219"/>
                      </a:lnTo>
                      <a:lnTo>
                        <a:pt x="1591" y="2198"/>
                      </a:lnTo>
                      <a:lnTo>
                        <a:pt x="1633" y="2219"/>
                      </a:lnTo>
                      <a:lnTo>
                        <a:pt x="1695" y="2323"/>
                      </a:lnTo>
                      <a:lnTo>
                        <a:pt x="1675" y="2344"/>
                      </a:lnTo>
                      <a:lnTo>
                        <a:pt x="1695" y="2428"/>
                      </a:lnTo>
                      <a:lnTo>
                        <a:pt x="1779" y="2344"/>
                      </a:lnTo>
                      <a:lnTo>
                        <a:pt x="1779" y="2282"/>
                      </a:lnTo>
                      <a:lnTo>
                        <a:pt x="1737" y="2093"/>
                      </a:lnTo>
                      <a:lnTo>
                        <a:pt x="1800" y="2010"/>
                      </a:lnTo>
                      <a:lnTo>
                        <a:pt x="1821" y="2010"/>
                      </a:lnTo>
                      <a:lnTo>
                        <a:pt x="1884" y="2093"/>
                      </a:lnTo>
                      <a:lnTo>
                        <a:pt x="1884" y="2219"/>
                      </a:lnTo>
                      <a:lnTo>
                        <a:pt x="1926" y="2282"/>
                      </a:lnTo>
                      <a:lnTo>
                        <a:pt x="1926" y="2344"/>
                      </a:lnTo>
                      <a:lnTo>
                        <a:pt x="1842" y="2428"/>
                      </a:lnTo>
                      <a:lnTo>
                        <a:pt x="1842" y="2491"/>
                      </a:lnTo>
                      <a:lnTo>
                        <a:pt x="1884" y="2637"/>
                      </a:lnTo>
                      <a:lnTo>
                        <a:pt x="1926" y="2658"/>
                      </a:lnTo>
                      <a:lnTo>
                        <a:pt x="2009" y="2637"/>
                      </a:lnTo>
                      <a:lnTo>
                        <a:pt x="2156" y="2491"/>
                      </a:lnTo>
                      <a:lnTo>
                        <a:pt x="2219" y="2344"/>
                      </a:lnTo>
                      <a:lnTo>
                        <a:pt x="2219" y="2240"/>
                      </a:lnTo>
                      <a:lnTo>
                        <a:pt x="2239" y="2177"/>
                      </a:lnTo>
                      <a:lnTo>
                        <a:pt x="2302" y="2198"/>
                      </a:lnTo>
                      <a:lnTo>
                        <a:pt x="2344" y="2282"/>
                      </a:lnTo>
                      <a:lnTo>
                        <a:pt x="2323" y="2407"/>
                      </a:lnTo>
                      <a:lnTo>
                        <a:pt x="2260" y="2512"/>
                      </a:lnTo>
                      <a:lnTo>
                        <a:pt x="2260" y="2595"/>
                      </a:lnTo>
                      <a:lnTo>
                        <a:pt x="2344" y="2637"/>
                      </a:lnTo>
                      <a:lnTo>
                        <a:pt x="2449" y="2616"/>
                      </a:lnTo>
                      <a:lnTo>
                        <a:pt x="2532" y="2533"/>
                      </a:lnTo>
                      <a:lnTo>
                        <a:pt x="2574" y="2533"/>
                      </a:lnTo>
                      <a:lnTo>
                        <a:pt x="2574" y="2595"/>
                      </a:lnTo>
                      <a:lnTo>
                        <a:pt x="2532" y="2637"/>
                      </a:lnTo>
                      <a:lnTo>
                        <a:pt x="2428" y="2658"/>
                      </a:lnTo>
                      <a:lnTo>
                        <a:pt x="2344" y="2763"/>
                      </a:lnTo>
                      <a:lnTo>
                        <a:pt x="2156" y="2763"/>
                      </a:lnTo>
                      <a:lnTo>
                        <a:pt x="2009" y="2826"/>
                      </a:lnTo>
                      <a:lnTo>
                        <a:pt x="1988" y="2867"/>
                      </a:lnTo>
                      <a:lnTo>
                        <a:pt x="2009" y="2951"/>
                      </a:lnTo>
                      <a:lnTo>
                        <a:pt x="1884" y="3014"/>
                      </a:lnTo>
                      <a:lnTo>
                        <a:pt x="1800" y="3118"/>
                      </a:lnTo>
                      <a:lnTo>
                        <a:pt x="1716" y="3181"/>
                      </a:lnTo>
                      <a:lnTo>
                        <a:pt x="1675" y="3181"/>
                      </a:lnTo>
                      <a:lnTo>
                        <a:pt x="1570" y="3244"/>
                      </a:lnTo>
                      <a:lnTo>
                        <a:pt x="1570" y="3328"/>
                      </a:lnTo>
                      <a:lnTo>
                        <a:pt x="1507" y="3349"/>
                      </a:lnTo>
                      <a:lnTo>
                        <a:pt x="1486" y="3265"/>
                      </a:lnTo>
                      <a:lnTo>
                        <a:pt x="1465" y="3223"/>
                      </a:lnTo>
                      <a:lnTo>
                        <a:pt x="1382" y="3265"/>
                      </a:lnTo>
                      <a:lnTo>
                        <a:pt x="1298" y="3286"/>
                      </a:lnTo>
                      <a:lnTo>
                        <a:pt x="1298" y="3349"/>
                      </a:lnTo>
                      <a:lnTo>
                        <a:pt x="1277" y="3390"/>
                      </a:lnTo>
                      <a:lnTo>
                        <a:pt x="1319" y="3579"/>
                      </a:lnTo>
                      <a:lnTo>
                        <a:pt x="1319" y="3704"/>
                      </a:lnTo>
                      <a:lnTo>
                        <a:pt x="1361" y="3746"/>
                      </a:lnTo>
                      <a:lnTo>
                        <a:pt x="1465" y="3746"/>
                      </a:lnTo>
                      <a:lnTo>
                        <a:pt x="1528" y="3704"/>
                      </a:lnTo>
                      <a:lnTo>
                        <a:pt x="1633" y="3683"/>
                      </a:lnTo>
                      <a:lnTo>
                        <a:pt x="1695" y="3662"/>
                      </a:lnTo>
                      <a:lnTo>
                        <a:pt x="1779" y="3662"/>
                      </a:lnTo>
                      <a:lnTo>
                        <a:pt x="1842" y="3642"/>
                      </a:lnTo>
                      <a:lnTo>
                        <a:pt x="1926" y="3537"/>
                      </a:lnTo>
                      <a:lnTo>
                        <a:pt x="1988" y="3537"/>
                      </a:lnTo>
                      <a:lnTo>
                        <a:pt x="2009" y="3495"/>
                      </a:lnTo>
                      <a:lnTo>
                        <a:pt x="2114" y="3495"/>
                      </a:lnTo>
                      <a:lnTo>
                        <a:pt x="2135" y="3537"/>
                      </a:lnTo>
                      <a:lnTo>
                        <a:pt x="2428" y="3537"/>
                      </a:lnTo>
                      <a:lnTo>
                        <a:pt x="2470" y="3474"/>
                      </a:lnTo>
                      <a:lnTo>
                        <a:pt x="2553" y="3432"/>
                      </a:lnTo>
                      <a:lnTo>
                        <a:pt x="2616" y="3432"/>
                      </a:lnTo>
                      <a:lnTo>
                        <a:pt x="2616" y="3495"/>
                      </a:lnTo>
                      <a:lnTo>
                        <a:pt x="2553" y="3537"/>
                      </a:lnTo>
                      <a:lnTo>
                        <a:pt x="2532" y="3600"/>
                      </a:lnTo>
                      <a:lnTo>
                        <a:pt x="2449" y="3600"/>
                      </a:lnTo>
                      <a:lnTo>
                        <a:pt x="2407" y="3642"/>
                      </a:lnTo>
                      <a:lnTo>
                        <a:pt x="2239" y="3642"/>
                      </a:lnTo>
                      <a:lnTo>
                        <a:pt x="2135" y="3683"/>
                      </a:lnTo>
                      <a:lnTo>
                        <a:pt x="1947" y="3767"/>
                      </a:lnTo>
                      <a:lnTo>
                        <a:pt x="1884" y="3767"/>
                      </a:lnTo>
                      <a:lnTo>
                        <a:pt x="1800" y="3788"/>
                      </a:lnTo>
                      <a:lnTo>
                        <a:pt x="1800" y="3809"/>
                      </a:lnTo>
                      <a:lnTo>
                        <a:pt x="1905" y="3872"/>
                      </a:lnTo>
                      <a:lnTo>
                        <a:pt x="2051" y="3893"/>
                      </a:lnTo>
                      <a:lnTo>
                        <a:pt x="2135" y="3893"/>
                      </a:lnTo>
                      <a:lnTo>
                        <a:pt x="2239" y="3976"/>
                      </a:lnTo>
                      <a:lnTo>
                        <a:pt x="2239" y="4018"/>
                      </a:lnTo>
                      <a:lnTo>
                        <a:pt x="2030" y="4018"/>
                      </a:lnTo>
                      <a:lnTo>
                        <a:pt x="1947" y="4060"/>
                      </a:lnTo>
                      <a:lnTo>
                        <a:pt x="1905" y="4018"/>
                      </a:lnTo>
                      <a:lnTo>
                        <a:pt x="1800" y="3997"/>
                      </a:lnTo>
                      <a:lnTo>
                        <a:pt x="1779" y="4060"/>
                      </a:lnTo>
                      <a:lnTo>
                        <a:pt x="1737" y="4060"/>
                      </a:lnTo>
                      <a:lnTo>
                        <a:pt x="1695" y="3997"/>
                      </a:lnTo>
                      <a:lnTo>
                        <a:pt x="1633" y="3914"/>
                      </a:lnTo>
                      <a:lnTo>
                        <a:pt x="1570" y="3893"/>
                      </a:lnTo>
                      <a:lnTo>
                        <a:pt x="1423" y="3997"/>
                      </a:lnTo>
                      <a:lnTo>
                        <a:pt x="1423" y="4018"/>
                      </a:lnTo>
                      <a:lnTo>
                        <a:pt x="1486" y="4102"/>
                      </a:lnTo>
                      <a:lnTo>
                        <a:pt x="1507" y="4165"/>
                      </a:lnTo>
                      <a:lnTo>
                        <a:pt x="1486" y="4227"/>
                      </a:lnTo>
                      <a:lnTo>
                        <a:pt x="1507" y="4227"/>
                      </a:lnTo>
                      <a:lnTo>
                        <a:pt x="1486" y="4290"/>
                      </a:lnTo>
                      <a:lnTo>
                        <a:pt x="1507" y="4332"/>
                      </a:lnTo>
                      <a:lnTo>
                        <a:pt x="1591" y="4395"/>
                      </a:lnTo>
                      <a:lnTo>
                        <a:pt x="1591" y="4437"/>
                      </a:lnTo>
                      <a:lnTo>
                        <a:pt x="1612" y="4499"/>
                      </a:lnTo>
                      <a:lnTo>
                        <a:pt x="1633" y="4478"/>
                      </a:lnTo>
                      <a:lnTo>
                        <a:pt x="1716" y="4541"/>
                      </a:lnTo>
                      <a:lnTo>
                        <a:pt x="1716" y="4604"/>
                      </a:lnTo>
                      <a:lnTo>
                        <a:pt x="1779" y="4688"/>
                      </a:lnTo>
                      <a:lnTo>
                        <a:pt x="1800" y="4646"/>
                      </a:lnTo>
                      <a:lnTo>
                        <a:pt x="1884" y="4688"/>
                      </a:lnTo>
                      <a:lnTo>
                        <a:pt x="1926" y="4751"/>
                      </a:lnTo>
                      <a:lnTo>
                        <a:pt x="1988" y="4792"/>
                      </a:lnTo>
                      <a:lnTo>
                        <a:pt x="1988" y="4855"/>
                      </a:lnTo>
                      <a:lnTo>
                        <a:pt x="2114" y="4960"/>
                      </a:lnTo>
                      <a:lnTo>
                        <a:pt x="2239" y="4918"/>
                      </a:lnTo>
                      <a:lnTo>
                        <a:pt x="2260" y="4834"/>
                      </a:lnTo>
                      <a:lnTo>
                        <a:pt x="2323" y="4834"/>
                      </a:lnTo>
                      <a:lnTo>
                        <a:pt x="2344" y="4897"/>
                      </a:lnTo>
                      <a:lnTo>
                        <a:pt x="2428" y="4855"/>
                      </a:lnTo>
                      <a:lnTo>
                        <a:pt x="2449" y="4897"/>
                      </a:lnTo>
                      <a:lnTo>
                        <a:pt x="2449" y="4960"/>
                      </a:lnTo>
                      <a:lnTo>
                        <a:pt x="2407" y="5023"/>
                      </a:lnTo>
                      <a:lnTo>
                        <a:pt x="2344" y="5023"/>
                      </a:lnTo>
                      <a:lnTo>
                        <a:pt x="2239" y="5106"/>
                      </a:lnTo>
                      <a:lnTo>
                        <a:pt x="2239" y="5148"/>
                      </a:lnTo>
                      <a:lnTo>
                        <a:pt x="2428" y="5336"/>
                      </a:lnTo>
                      <a:lnTo>
                        <a:pt x="2470" y="5357"/>
                      </a:lnTo>
                      <a:lnTo>
                        <a:pt x="2532" y="5420"/>
                      </a:lnTo>
                      <a:lnTo>
                        <a:pt x="2512" y="5567"/>
                      </a:lnTo>
                      <a:lnTo>
                        <a:pt x="2532" y="5650"/>
                      </a:lnTo>
                      <a:lnTo>
                        <a:pt x="2574" y="5650"/>
                      </a:lnTo>
                      <a:lnTo>
                        <a:pt x="2616" y="5587"/>
                      </a:lnTo>
                      <a:lnTo>
                        <a:pt x="2658" y="5567"/>
                      </a:lnTo>
                      <a:lnTo>
                        <a:pt x="2721" y="5650"/>
                      </a:lnTo>
                      <a:lnTo>
                        <a:pt x="2784" y="5629"/>
                      </a:lnTo>
                      <a:lnTo>
                        <a:pt x="2867" y="5525"/>
                      </a:lnTo>
                      <a:lnTo>
                        <a:pt x="2888" y="5420"/>
                      </a:lnTo>
                      <a:lnTo>
                        <a:pt x="2930" y="5357"/>
                      </a:lnTo>
                      <a:lnTo>
                        <a:pt x="2930" y="5315"/>
                      </a:lnTo>
                      <a:lnTo>
                        <a:pt x="2867" y="5148"/>
                      </a:lnTo>
                      <a:lnTo>
                        <a:pt x="2846" y="5023"/>
                      </a:lnTo>
                      <a:lnTo>
                        <a:pt x="2888" y="4939"/>
                      </a:lnTo>
                      <a:lnTo>
                        <a:pt x="2951" y="4855"/>
                      </a:lnTo>
                      <a:lnTo>
                        <a:pt x="2951" y="4499"/>
                      </a:lnTo>
                      <a:lnTo>
                        <a:pt x="2972" y="4395"/>
                      </a:lnTo>
                      <a:lnTo>
                        <a:pt x="2972" y="4311"/>
                      </a:lnTo>
                      <a:lnTo>
                        <a:pt x="3056" y="4227"/>
                      </a:lnTo>
                      <a:lnTo>
                        <a:pt x="3056" y="4206"/>
                      </a:lnTo>
                      <a:lnTo>
                        <a:pt x="2972" y="4165"/>
                      </a:lnTo>
                      <a:lnTo>
                        <a:pt x="3056" y="4060"/>
                      </a:lnTo>
                      <a:lnTo>
                        <a:pt x="3181" y="4081"/>
                      </a:lnTo>
                      <a:lnTo>
                        <a:pt x="3202" y="4081"/>
                      </a:lnTo>
                      <a:lnTo>
                        <a:pt x="3244" y="3976"/>
                      </a:lnTo>
                      <a:lnTo>
                        <a:pt x="3244" y="3809"/>
                      </a:lnTo>
                      <a:lnTo>
                        <a:pt x="3265" y="3683"/>
                      </a:lnTo>
                      <a:lnTo>
                        <a:pt x="3265" y="3558"/>
                      </a:lnTo>
                      <a:lnTo>
                        <a:pt x="3181" y="3432"/>
                      </a:lnTo>
                      <a:lnTo>
                        <a:pt x="3181" y="3286"/>
                      </a:lnTo>
                      <a:lnTo>
                        <a:pt x="3244" y="3265"/>
                      </a:lnTo>
                      <a:lnTo>
                        <a:pt x="3348" y="3328"/>
                      </a:lnTo>
                      <a:lnTo>
                        <a:pt x="3390" y="3223"/>
                      </a:lnTo>
                      <a:lnTo>
                        <a:pt x="3369" y="3181"/>
                      </a:lnTo>
                      <a:lnTo>
                        <a:pt x="3369" y="3056"/>
                      </a:lnTo>
                      <a:lnTo>
                        <a:pt x="3390" y="2951"/>
                      </a:lnTo>
                      <a:lnTo>
                        <a:pt x="3369" y="2742"/>
                      </a:lnTo>
                      <a:lnTo>
                        <a:pt x="3348" y="2616"/>
                      </a:lnTo>
                      <a:lnTo>
                        <a:pt x="3369" y="2554"/>
                      </a:lnTo>
                      <a:lnTo>
                        <a:pt x="3495" y="2449"/>
                      </a:lnTo>
                      <a:lnTo>
                        <a:pt x="3495" y="2386"/>
                      </a:lnTo>
                      <a:lnTo>
                        <a:pt x="3474" y="2323"/>
                      </a:lnTo>
                      <a:lnTo>
                        <a:pt x="3474" y="2282"/>
                      </a:lnTo>
                      <a:lnTo>
                        <a:pt x="3579" y="2282"/>
                      </a:lnTo>
                      <a:lnTo>
                        <a:pt x="3725" y="2135"/>
                      </a:lnTo>
                      <a:lnTo>
                        <a:pt x="3830" y="2135"/>
                      </a:lnTo>
                      <a:lnTo>
                        <a:pt x="3934" y="2114"/>
                      </a:lnTo>
                      <a:lnTo>
                        <a:pt x="3997" y="2219"/>
                      </a:lnTo>
                      <a:lnTo>
                        <a:pt x="4039" y="2198"/>
                      </a:lnTo>
                      <a:lnTo>
                        <a:pt x="4081" y="2114"/>
                      </a:lnTo>
                      <a:lnTo>
                        <a:pt x="4102" y="2072"/>
                      </a:lnTo>
                      <a:lnTo>
                        <a:pt x="4102" y="1926"/>
                      </a:lnTo>
                      <a:lnTo>
                        <a:pt x="4018" y="1905"/>
                      </a:lnTo>
                      <a:lnTo>
                        <a:pt x="3767" y="1821"/>
                      </a:lnTo>
                      <a:lnTo>
                        <a:pt x="3662" y="1779"/>
                      </a:lnTo>
                      <a:lnTo>
                        <a:pt x="3495" y="1612"/>
                      </a:lnTo>
                      <a:lnTo>
                        <a:pt x="3411" y="1570"/>
                      </a:lnTo>
                      <a:lnTo>
                        <a:pt x="3286" y="1382"/>
                      </a:lnTo>
                      <a:lnTo>
                        <a:pt x="3244" y="1361"/>
                      </a:lnTo>
                      <a:lnTo>
                        <a:pt x="3097" y="1361"/>
                      </a:lnTo>
                      <a:lnTo>
                        <a:pt x="3056" y="1277"/>
                      </a:lnTo>
                      <a:lnTo>
                        <a:pt x="3056" y="1193"/>
                      </a:lnTo>
                      <a:lnTo>
                        <a:pt x="2972" y="942"/>
                      </a:lnTo>
                      <a:lnTo>
                        <a:pt x="2888" y="733"/>
                      </a:lnTo>
                      <a:lnTo>
                        <a:pt x="2742" y="608"/>
                      </a:lnTo>
                      <a:lnTo>
                        <a:pt x="2658" y="670"/>
                      </a:lnTo>
                      <a:lnTo>
                        <a:pt x="2637" y="775"/>
                      </a:lnTo>
                      <a:lnTo>
                        <a:pt x="2658" y="984"/>
                      </a:lnTo>
                      <a:lnTo>
                        <a:pt x="2658" y="1131"/>
                      </a:lnTo>
                      <a:lnTo>
                        <a:pt x="2574" y="1193"/>
                      </a:lnTo>
                      <a:lnTo>
                        <a:pt x="2553" y="1173"/>
                      </a:lnTo>
                      <a:lnTo>
                        <a:pt x="2553" y="1131"/>
                      </a:lnTo>
                      <a:lnTo>
                        <a:pt x="2553" y="963"/>
                      </a:lnTo>
                      <a:lnTo>
                        <a:pt x="2553" y="733"/>
                      </a:lnTo>
                      <a:lnTo>
                        <a:pt x="2616" y="670"/>
                      </a:lnTo>
                      <a:lnTo>
                        <a:pt x="2616" y="545"/>
                      </a:lnTo>
                      <a:lnTo>
                        <a:pt x="2553" y="419"/>
                      </a:lnTo>
                      <a:lnTo>
                        <a:pt x="2449" y="231"/>
                      </a:lnTo>
                      <a:lnTo>
                        <a:pt x="2344" y="189"/>
                      </a:lnTo>
                      <a:lnTo>
                        <a:pt x="2260" y="231"/>
                      </a:lnTo>
                      <a:lnTo>
                        <a:pt x="2219" y="315"/>
                      </a:lnTo>
                      <a:lnTo>
                        <a:pt x="2156" y="294"/>
                      </a:lnTo>
                      <a:lnTo>
                        <a:pt x="2135" y="147"/>
                      </a:lnTo>
                      <a:lnTo>
                        <a:pt x="2030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sp>
            <p:nvSpPr>
              <p:cNvPr id="2838" name="Google Shape;2838;p59"/>
              <p:cNvSpPr/>
              <p:nvPr/>
            </p:nvSpPr>
            <p:spPr>
              <a:xfrm>
                <a:off x="5511350" y="2436650"/>
                <a:ext cx="175250" cy="307100"/>
              </a:xfrm>
              <a:custGeom>
                <a:avLst/>
                <a:gdLst/>
                <a:ahLst/>
                <a:cxnLst/>
                <a:rect l="l" t="t" r="r" b="b"/>
                <a:pathLst>
                  <a:path w="7010" h="12284" extrusionOk="0">
                    <a:moveTo>
                      <a:pt x="4122" y="1"/>
                    </a:moveTo>
                    <a:lnTo>
                      <a:pt x="4122" y="43"/>
                    </a:lnTo>
                    <a:lnTo>
                      <a:pt x="4080" y="126"/>
                    </a:lnTo>
                    <a:lnTo>
                      <a:pt x="4017" y="126"/>
                    </a:lnTo>
                    <a:lnTo>
                      <a:pt x="3996" y="147"/>
                    </a:lnTo>
                    <a:lnTo>
                      <a:pt x="4059" y="231"/>
                    </a:lnTo>
                    <a:lnTo>
                      <a:pt x="4080" y="357"/>
                    </a:lnTo>
                    <a:lnTo>
                      <a:pt x="4289" y="671"/>
                    </a:lnTo>
                    <a:lnTo>
                      <a:pt x="4331" y="796"/>
                    </a:lnTo>
                    <a:lnTo>
                      <a:pt x="4331" y="1005"/>
                    </a:lnTo>
                    <a:lnTo>
                      <a:pt x="4310" y="1089"/>
                    </a:lnTo>
                    <a:lnTo>
                      <a:pt x="4373" y="1277"/>
                    </a:lnTo>
                    <a:lnTo>
                      <a:pt x="4415" y="1382"/>
                    </a:lnTo>
                    <a:lnTo>
                      <a:pt x="4415" y="1424"/>
                    </a:lnTo>
                    <a:lnTo>
                      <a:pt x="4373" y="1424"/>
                    </a:lnTo>
                    <a:lnTo>
                      <a:pt x="4289" y="1528"/>
                    </a:lnTo>
                    <a:lnTo>
                      <a:pt x="4310" y="1633"/>
                    </a:lnTo>
                    <a:lnTo>
                      <a:pt x="4373" y="1738"/>
                    </a:lnTo>
                    <a:lnTo>
                      <a:pt x="4394" y="1800"/>
                    </a:lnTo>
                    <a:lnTo>
                      <a:pt x="4457" y="1821"/>
                    </a:lnTo>
                    <a:lnTo>
                      <a:pt x="4478" y="1905"/>
                    </a:lnTo>
                    <a:lnTo>
                      <a:pt x="4457" y="1926"/>
                    </a:lnTo>
                    <a:lnTo>
                      <a:pt x="4457" y="2010"/>
                    </a:lnTo>
                    <a:lnTo>
                      <a:pt x="4394" y="2051"/>
                    </a:lnTo>
                    <a:lnTo>
                      <a:pt x="4206" y="2031"/>
                    </a:lnTo>
                    <a:lnTo>
                      <a:pt x="4017" y="1926"/>
                    </a:lnTo>
                    <a:lnTo>
                      <a:pt x="3955" y="1947"/>
                    </a:lnTo>
                    <a:lnTo>
                      <a:pt x="3892" y="2031"/>
                    </a:lnTo>
                    <a:lnTo>
                      <a:pt x="3913" y="2093"/>
                    </a:lnTo>
                    <a:lnTo>
                      <a:pt x="3976" y="2093"/>
                    </a:lnTo>
                    <a:lnTo>
                      <a:pt x="4080" y="2156"/>
                    </a:lnTo>
                    <a:lnTo>
                      <a:pt x="4080" y="2219"/>
                    </a:lnTo>
                    <a:lnTo>
                      <a:pt x="4017" y="2261"/>
                    </a:lnTo>
                    <a:lnTo>
                      <a:pt x="3976" y="2365"/>
                    </a:lnTo>
                    <a:lnTo>
                      <a:pt x="3892" y="2407"/>
                    </a:lnTo>
                    <a:lnTo>
                      <a:pt x="3871" y="2449"/>
                    </a:lnTo>
                    <a:lnTo>
                      <a:pt x="3787" y="2470"/>
                    </a:lnTo>
                    <a:lnTo>
                      <a:pt x="3745" y="2575"/>
                    </a:lnTo>
                    <a:lnTo>
                      <a:pt x="3766" y="2679"/>
                    </a:lnTo>
                    <a:lnTo>
                      <a:pt x="3766" y="2847"/>
                    </a:lnTo>
                    <a:lnTo>
                      <a:pt x="3787" y="2930"/>
                    </a:lnTo>
                    <a:lnTo>
                      <a:pt x="3871" y="2930"/>
                    </a:lnTo>
                    <a:lnTo>
                      <a:pt x="3976" y="2993"/>
                    </a:lnTo>
                    <a:lnTo>
                      <a:pt x="4059" y="3077"/>
                    </a:lnTo>
                    <a:lnTo>
                      <a:pt x="4122" y="3286"/>
                    </a:lnTo>
                    <a:lnTo>
                      <a:pt x="4164" y="3495"/>
                    </a:lnTo>
                    <a:lnTo>
                      <a:pt x="4122" y="3516"/>
                    </a:lnTo>
                    <a:lnTo>
                      <a:pt x="4185" y="3621"/>
                    </a:lnTo>
                    <a:lnTo>
                      <a:pt x="4289" y="3684"/>
                    </a:lnTo>
                    <a:lnTo>
                      <a:pt x="4415" y="3516"/>
                    </a:lnTo>
                    <a:lnTo>
                      <a:pt x="4478" y="3412"/>
                    </a:lnTo>
                    <a:lnTo>
                      <a:pt x="4478" y="3349"/>
                    </a:lnTo>
                    <a:lnTo>
                      <a:pt x="4520" y="3286"/>
                    </a:lnTo>
                    <a:lnTo>
                      <a:pt x="4540" y="3286"/>
                    </a:lnTo>
                    <a:cubicBezTo>
                      <a:pt x="4624" y="3370"/>
                      <a:pt x="4708" y="3453"/>
                      <a:pt x="4729" y="3558"/>
                    </a:cubicBezTo>
                    <a:lnTo>
                      <a:pt x="4729" y="3579"/>
                    </a:lnTo>
                    <a:lnTo>
                      <a:pt x="4687" y="3704"/>
                    </a:lnTo>
                    <a:lnTo>
                      <a:pt x="4687" y="3809"/>
                    </a:lnTo>
                    <a:lnTo>
                      <a:pt x="4729" y="3872"/>
                    </a:lnTo>
                    <a:lnTo>
                      <a:pt x="4792" y="3830"/>
                    </a:lnTo>
                    <a:lnTo>
                      <a:pt x="4917" y="3725"/>
                    </a:lnTo>
                    <a:lnTo>
                      <a:pt x="4980" y="3872"/>
                    </a:lnTo>
                    <a:lnTo>
                      <a:pt x="4917" y="3976"/>
                    </a:lnTo>
                    <a:lnTo>
                      <a:pt x="4833" y="4018"/>
                    </a:lnTo>
                    <a:lnTo>
                      <a:pt x="4771" y="3976"/>
                    </a:lnTo>
                    <a:lnTo>
                      <a:pt x="4792" y="4102"/>
                    </a:lnTo>
                    <a:lnTo>
                      <a:pt x="4729" y="4144"/>
                    </a:lnTo>
                    <a:lnTo>
                      <a:pt x="4666" y="4123"/>
                    </a:lnTo>
                    <a:lnTo>
                      <a:pt x="4624" y="4018"/>
                    </a:lnTo>
                    <a:lnTo>
                      <a:pt x="4603" y="3914"/>
                    </a:lnTo>
                    <a:lnTo>
                      <a:pt x="4582" y="3872"/>
                    </a:lnTo>
                    <a:lnTo>
                      <a:pt x="4499" y="3893"/>
                    </a:lnTo>
                    <a:lnTo>
                      <a:pt x="4457" y="3872"/>
                    </a:lnTo>
                    <a:lnTo>
                      <a:pt x="4415" y="3976"/>
                    </a:lnTo>
                    <a:lnTo>
                      <a:pt x="4478" y="4123"/>
                    </a:lnTo>
                    <a:lnTo>
                      <a:pt x="4478" y="4228"/>
                    </a:lnTo>
                    <a:lnTo>
                      <a:pt x="4394" y="4248"/>
                    </a:lnTo>
                    <a:lnTo>
                      <a:pt x="4310" y="4353"/>
                    </a:lnTo>
                    <a:lnTo>
                      <a:pt x="4310" y="4416"/>
                    </a:lnTo>
                    <a:lnTo>
                      <a:pt x="4457" y="4562"/>
                    </a:lnTo>
                    <a:lnTo>
                      <a:pt x="4499" y="4646"/>
                    </a:lnTo>
                    <a:lnTo>
                      <a:pt x="4457" y="4813"/>
                    </a:lnTo>
                    <a:lnTo>
                      <a:pt x="4373" y="4855"/>
                    </a:lnTo>
                    <a:lnTo>
                      <a:pt x="4289" y="4834"/>
                    </a:lnTo>
                    <a:lnTo>
                      <a:pt x="4268" y="4876"/>
                    </a:lnTo>
                    <a:lnTo>
                      <a:pt x="4352" y="4981"/>
                    </a:lnTo>
                    <a:lnTo>
                      <a:pt x="4415" y="4960"/>
                    </a:lnTo>
                    <a:lnTo>
                      <a:pt x="4499" y="4876"/>
                    </a:lnTo>
                    <a:lnTo>
                      <a:pt x="4603" y="5148"/>
                    </a:lnTo>
                    <a:lnTo>
                      <a:pt x="4666" y="5441"/>
                    </a:lnTo>
                    <a:lnTo>
                      <a:pt x="4624" y="5588"/>
                    </a:lnTo>
                    <a:lnTo>
                      <a:pt x="4624" y="5860"/>
                    </a:lnTo>
                    <a:lnTo>
                      <a:pt x="4520" y="6236"/>
                    </a:lnTo>
                    <a:lnTo>
                      <a:pt x="4561" y="6404"/>
                    </a:lnTo>
                    <a:lnTo>
                      <a:pt x="4499" y="6592"/>
                    </a:lnTo>
                    <a:lnTo>
                      <a:pt x="4373" y="6655"/>
                    </a:lnTo>
                    <a:lnTo>
                      <a:pt x="4310" y="6843"/>
                    </a:lnTo>
                    <a:lnTo>
                      <a:pt x="4310" y="7031"/>
                    </a:lnTo>
                    <a:lnTo>
                      <a:pt x="4248" y="7136"/>
                    </a:lnTo>
                    <a:lnTo>
                      <a:pt x="4206" y="7241"/>
                    </a:lnTo>
                    <a:lnTo>
                      <a:pt x="4080" y="7366"/>
                    </a:lnTo>
                    <a:lnTo>
                      <a:pt x="3829" y="7533"/>
                    </a:lnTo>
                    <a:lnTo>
                      <a:pt x="3724" y="7554"/>
                    </a:lnTo>
                    <a:lnTo>
                      <a:pt x="3662" y="7659"/>
                    </a:lnTo>
                    <a:lnTo>
                      <a:pt x="3536" y="7575"/>
                    </a:lnTo>
                    <a:lnTo>
                      <a:pt x="3411" y="7429"/>
                    </a:lnTo>
                    <a:lnTo>
                      <a:pt x="3411" y="7345"/>
                    </a:lnTo>
                    <a:lnTo>
                      <a:pt x="3452" y="7324"/>
                    </a:lnTo>
                    <a:lnTo>
                      <a:pt x="3515" y="7220"/>
                    </a:lnTo>
                    <a:lnTo>
                      <a:pt x="3515" y="7157"/>
                    </a:lnTo>
                    <a:lnTo>
                      <a:pt x="3578" y="7073"/>
                    </a:lnTo>
                    <a:lnTo>
                      <a:pt x="3578" y="7052"/>
                    </a:lnTo>
                    <a:lnTo>
                      <a:pt x="3452" y="7073"/>
                    </a:lnTo>
                    <a:lnTo>
                      <a:pt x="3348" y="7178"/>
                    </a:lnTo>
                    <a:lnTo>
                      <a:pt x="3222" y="7241"/>
                    </a:lnTo>
                    <a:lnTo>
                      <a:pt x="3201" y="7345"/>
                    </a:lnTo>
                    <a:lnTo>
                      <a:pt x="3264" y="7471"/>
                    </a:lnTo>
                    <a:lnTo>
                      <a:pt x="3306" y="7722"/>
                    </a:lnTo>
                    <a:lnTo>
                      <a:pt x="3264" y="7868"/>
                    </a:lnTo>
                    <a:lnTo>
                      <a:pt x="3139" y="7994"/>
                    </a:lnTo>
                    <a:lnTo>
                      <a:pt x="3139" y="8077"/>
                    </a:lnTo>
                    <a:lnTo>
                      <a:pt x="3076" y="8119"/>
                    </a:lnTo>
                    <a:lnTo>
                      <a:pt x="3055" y="8329"/>
                    </a:lnTo>
                    <a:lnTo>
                      <a:pt x="3118" y="8391"/>
                    </a:lnTo>
                    <a:lnTo>
                      <a:pt x="3118" y="8475"/>
                    </a:lnTo>
                    <a:lnTo>
                      <a:pt x="3076" y="8496"/>
                    </a:lnTo>
                    <a:lnTo>
                      <a:pt x="3118" y="8517"/>
                    </a:lnTo>
                    <a:lnTo>
                      <a:pt x="3076" y="8601"/>
                    </a:lnTo>
                    <a:lnTo>
                      <a:pt x="3034" y="8601"/>
                    </a:lnTo>
                    <a:lnTo>
                      <a:pt x="3055" y="8642"/>
                    </a:lnTo>
                    <a:lnTo>
                      <a:pt x="2992" y="8684"/>
                    </a:lnTo>
                    <a:lnTo>
                      <a:pt x="2929" y="8621"/>
                    </a:lnTo>
                    <a:lnTo>
                      <a:pt x="2846" y="8684"/>
                    </a:lnTo>
                    <a:lnTo>
                      <a:pt x="2804" y="8642"/>
                    </a:lnTo>
                    <a:lnTo>
                      <a:pt x="2762" y="8517"/>
                    </a:lnTo>
                    <a:lnTo>
                      <a:pt x="2741" y="8496"/>
                    </a:lnTo>
                    <a:lnTo>
                      <a:pt x="2657" y="8538"/>
                    </a:lnTo>
                    <a:lnTo>
                      <a:pt x="2595" y="8538"/>
                    </a:lnTo>
                    <a:lnTo>
                      <a:pt x="2553" y="8517"/>
                    </a:lnTo>
                    <a:lnTo>
                      <a:pt x="2302" y="8601"/>
                    </a:lnTo>
                    <a:lnTo>
                      <a:pt x="2176" y="8642"/>
                    </a:lnTo>
                    <a:lnTo>
                      <a:pt x="2030" y="8705"/>
                    </a:lnTo>
                    <a:lnTo>
                      <a:pt x="1883" y="8705"/>
                    </a:lnTo>
                    <a:lnTo>
                      <a:pt x="1758" y="8747"/>
                    </a:lnTo>
                    <a:lnTo>
                      <a:pt x="1695" y="8726"/>
                    </a:lnTo>
                    <a:lnTo>
                      <a:pt x="1569" y="8747"/>
                    </a:lnTo>
                    <a:lnTo>
                      <a:pt x="1360" y="8914"/>
                    </a:lnTo>
                    <a:lnTo>
                      <a:pt x="1297" y="9040"/>
                    </a:lnTo>
                    <a:lnTo>
                      <a:pt x="1235" y="9082"/>
                    </a:lnTo>
                    <a:lnTo>
                      <a:pt x="1193" y="9165"/>
                    </a:lnTo>
                    <a:lnTo>
                      <a:pt x="1046" y="9354"/>
                    </a:lnTo>
                    <a:lnTo>
                      <a:pt x="942" y="9375"/>
                    </a:lnTo>
                    <a:lnTo>
                      <a:pt x="858" y="9479"/>
                    </a:lnTo>
                    <a:lnTo>
                      <a:pt x="837" y="9563"/>
                    </a:lnTo>
                    <a:lnTo>
                      <a:pt x="753" y="9647"/>
                    </a:lnTo>
                    <a:lnTo>
                      <a:pt x="607" y="9668"/>
                    </a:lnTo>
                    <a:lnTo>
                      <a:pt x="544" y="9751"/>
                    </a:lnTo>
                    <a:lnTo>
                      <a:pt x="565" y="9940"/>
                    </a:lnTo>
                    <a:lnTo>
                      <a:pt x="628" y="9961"/>
                    </a:lnTo>
                    <a:lnTo>
                      <a:pt x="649" y="10002"/>
                    </a:lnTo>
                    <a:lnTo>
                      <a:pt x="628" y="10065"/>
                    </a:lnTo>
                    <a:lnTo>
                      <a:pt x="607" y="10044"/>
                    </a:lnTo>
                    <a:lnTo>
                      <a:pt x="481" y="10149"/>
                    </a:lnTo>
                    <a:lnTo>
                      <a:pt x="439" y="10212"/>
                    </a:lnTo>
                    <a:lnTo>
                      <a:pt x="377" y="10274"/>
                    </a:lnTo>
                    <a:lnTo>
                      <a:pt x="272" y="10379"/>
                    </a:lnTo>
                    <a:lnTo>
                      <a:pt x="209" y="10463"/>
                    </a:lnTo>
                    <a:lnTo>
                      <a:pt x="105" y="10463"/>
                    </a:lnTo>
                    <a:lnTo>
                      <a:pt x="0" y="10505"/>
                    </a:lnTo>
                    <a:lnTo>
                      <a:pt x="105" y="10505"/>
                    </a:lnTo>
                    <a:lnTo>
                      <a:pt x="167" y="10609"/>
                    </a:lnTo>
                    <a:lnTo>
                      <a:pt x="209" y="10735"/>
                    </a:lnTo>
                    <a:lnTo>
                      <a:pt x="167" y="10777"/>
                    </a:lnTo>
                    <a:lnTo>
                      <a:pt x="126" y="10693"/>
                    </a:lnTo>
                    <a:lnTo>
                      <a:pt x="84" y="10609"/>
                    </a:lnTo>
                    <a:lnTo>
                      <a:pt x="63" y="10714"/>
                    </a:lnTo>
                    <a:lnTo>
                      <a:pt x="84" y="10818"/>
                    </a:lnTo>
                    <a:lnTo>
                      <a:pt x="167" y="10839"/>
                    </a:lnTo>
                    <a:lnTo>
                      <a:pt x="167" y="10923"/>
                    </a:lnTo>
                    <a:lnTo>
                      <a:pt x="126" y="11007"/>
                    </a:lnTo>
                    <a:lnTo>
                      <a:pt x="126" y="11007"/>
                    </a:lnTo>
                    <a:lnTo>
                      <a:pt x="188" y="10965"/>
                    </a:lnTo>
                    <a:lnTo>
                      <a:pt x="230" y="10902"/>
                    </a:lnTo>
                    <a:lnTo>
                      <a:pt x="314" y="10860"/>
                    </a:lnTo>
                    <a:lnTo>
                      <a:pt x="377" y="10902"/>
                    </a:lnTo>
                    <a:lnTo>
                      <a:pt x="314" y="10944"/>
                    </a:lnTo>
                    <a:lnTo>
                      <a:pt x="377" y="10965"/>
                    </a:lnTo>
                    <a:lnTo>
                      <a:pt x="439" y="10944"/>
                    </a:lnTo>
                    <a:lnTo>
                      <a:pt x="439" y="10839"/>
                    </a:lnTo>
                    <a:lnTo>
                      <a:pt x="398" y="10798"/>
                    </a:lnTo>
                    <a:lnTo>
                      <a:pt x="293" y="10818"/>
                    </a:lnTo>
                    <a:lnTo>
                      <a:pt x="293" y="10777"/>
                    </a:lnTo>
                    <a:lnTo>
                      <a:pt x="314" y="10714"/>
                    </a:lnTo>
                    <a:lnTo>
                      <a:pt x="293" y="10630"/>
                    </a:lnTo>
                    <a:lnTo>
                      <a:pt x="335" y="10588"/>
                    </a:lnTo>
                    <a:lnTo>
                      <a:pt x="439" y="10609"/>
                    </a:lnTo>
                    <a:lnTo>
                      <a:pt x="544" y="10798"/>
                    </a:lnTo>
                    <a:lnTo>
                      <a:pt x="586" y="10923"/>
                    </a:lnTo>
                    <a:lnTo>
                      <a:pt x="628" y="10986"/>
                    </a:lnTo>
                    <a:lnTo>
                      <a:pt x="628" y="11153"/>
                    </a:lnTo>
                    <a:lnTo>
                      <a:pt x="544" y="11342"/>
                    </a:lnTo>
                    <a:lnTo>
                      <a:pt x="439" y="11342"/>
                    </a:lnTo>
                    <a:lnTo>
                      <a:pt x="481" y="11383"/>
                    </a:lnTo>
                    <a:lnTo>
                      <a:pt x="544" y="11551"/>
                    </a:lnTo>
                    <a:lnTo>
                      <a:pt x="586" y="11760"/>
                    </a:lnTo>
                    <a:lnTo>
                      <a:pt x="691" y="11865"/>
                    </a:lnTo>
                    <a:lnTo>
                      <a:pt x="691" y="11969"/>
                    </a:lnTo>
                    <a:lnTo>
                      <a:pt x="628" y="12011"/>
                    </a:lnTo>
                    <a:lnTo>
                      <a:pt x="711" y="12095"/>
                    </a:lnTo>
                    <a:lnTo>
                      <a:pt x="795" y="12095"/>
                    </a:lnTo>
                    <a:lnTo>
                      <a:pt x="858" y="12158"/>
                    </a:lnTo>
                    <a:lnTo>
                      <a:pt x="900" y="12095"/>
                    </a:lnTo>
                    <a:lnTo>
                      <a:pt x="900" y="12053"/>
                    </a:lnTo>
                    <a:lnTo>
                      <a:pt x="816" y="11906"/>
                    </a:lnTo>
                    <a:lnTo>
                      <a:pt x="816" y="11739"/>
                    </a:lnTo>
                    <a:lnTo>
                      <a:pt x="858" y="11676"/>
                    </a:lnTo>
                    <a:lnTo>
                      <a:pt x="921" y="11739"/>
                    </a:lnTo>
                    <a:lnTo>
                      <a:pt x="900" y="11781"/>
                    </a:lnTo>
                    <a:lnTo>
                      <a:pt x="900" y="11844"/>
                    </a:lnTo>
                    <a:lnTo>
                      <a:pt x="963" y="11948"/>
                    </a:lnTo>
                    <a:lnTo>
                      <a:pt x="1004" y="12095"/>
                    </a:lnTo>
                    <a:lnTo>
                      <a:pt x="963" y="12199"/>
                    </a:lnTo>
                    <a:lnTo>
                      <a:pt x="1004" y="12283"/>
                    </a:lnTo>
                    <a:lnTo>
                      <a:pt x="1109" y="12220"/>
                    </a:lnTo>
                    <a:lnTo>
                      <a:pt x="1214" y="12074"/>
                    </a:lnTo>
                    <a:lnTo>
                      <a:pt x="1109" y="11969"/>
                    </a:lnTo>
                    <a:lnTo>
                      <a:pt x="1109" y="11906"/>
                    </a:lnTo>
                    <a:lnTo>
                      <a:pt x="1151" y="11886"/>
                    </a:lnTo>
                    <a:lnTo>
                      <a:pt x="1235" y="11906"/>
                    </a:lnTo>
                    <a:lnTo>
                      <a:pt x="1276" y="11948"/>
                    </a:lnTo>
                    <a:lnTo>
                      <a:pt x="1318" y="11844"/>
                    </a:lnTo>
                    <a:lnTo>
                      <a:pt x="1318" y="11655"/>
                    </a:lnTo>
                    <a:lnTo>
                      <a:pt x="1276" y="11572"/>
                    </a:lnTo>
                    <a:lnTo>
                      <a:pt x="1276" y="11237"/>
                    </a:lnTo>
                    <a:lnTo>
                      <a:pt x="1276" y="11049"/>
                    </a:lnTo>
                    <a:lnTo>
                      <a:pt x="1339" y="10944"/>
                    </a:lnTo>
                    <a:lnTo>
                      <a:pt x="1444" y="10839"/>
                    </a:lnTo>
                    <a:lnTo>
                      <a:pt x="1423" y="10777"/>
                    </a:lnTo>
                    <a:lnTo>
                      <a:pt x="1360" y="10735"/>
                    </a:lnTo>
                    <a:lnTo>
                      <a:pt x="1360" y="10630"/>
                    </a:lnTo>
                    <a:lnTo>
                      <a:pt x="1318" y="10630"/>
                    </a:lnTo>
                    <a:lnTo>
                      <a:pt x="1339" y="10567"/>
                    </a:lnTo>
                    <a:lnTo>
                      <a:pt x="1151" y="10567"/>
                    </a:lnTo>
                    <a:lnTo>
                      <a:pt x="1130" y="10505"/>
                    </a:lnTo>
                    <a:lnTo>
                      <a:pt x="1235" y="10463"/>
                    </a:lnTo>
                    <a:lnTo>
                      <a:pt x="1255" y="10379"/>
                    </a:lnTo>
                    <a:lnTo>
                      <a:pt x="1235" y="10212"/>
                    </a:lnTo>
                    <a:lnTo>
                      <a:pt x="1151" y="10170"/>
                    </a:lnTo>
                    <a:lnTo>
                      <a:pt x="1067" y="10191"/>
                    </a:lnTo>
                    <a:lnTo>
                      <a:pt x="1067" y="10212"/>
                    </a:lnTo>
                    <a:lnTo>
                      <a:pt x="1004" y="10274"/>
                    </a:lnTo>
                    <a:lnTo>
                      <a:pt x="921" y="10274"/>
                    </a:lnTo>
                    <a:lnTo>
                      <a:pt x="795" y="10149"/>
                    </a:lnTo>
                    <a:lnTo>
                      <a:pt x="816" y="10065"/>
                    </a:lnTo>
                    <a:lnTo>
                      <a:pt x="1004" y="9982"/>
                    </a:lnTo>
                    <a:lnTo>
                      <a:pt x="1151" y="9961"/>
                    </a:lnTo>
                    <a:lnTo>
                      <a:pt x="1339" y="10002"/>
                    </a:lnTo>
                    <a:lnTo>
                      <a:pt x="1423" y="10065"/>
                    </a:lnTo>
                    <a:lnTo>
                      <a:pt x="1444" y="10002"/>
                    </a:lnTo>
                    <a:lnTo>
                      <a:pt x="1444" y="9940"/>
                    </a:lnTo>
                    <a:lnTo>
                      <a:pt x="1444" y="9835"/>
                    </a:lnTo>
                    <a:lnTo>
                      <a:pt x="1423" y="9751"/>
                    </a:lnTo>
                    <a:lnTo>
                      <a:pt x="1444" y="9689"/>
                    </a:lnTo>
                    <a:lnTo>
                      <a:pt x="1527" y="9689"/>
                    </a:lnTo>
                    <a:lnTo>
                      <a:pt x="1569" y="9772"/>
                    </a:lnTo>
                    <a:lnTo>
                      <a:pt x="1653" y="9772"/>
                    </a:lnTo>
                    <a:lnTo>
                      <a:pt x="1758" y="9730"/>
                    </a:lnTo>
                    <a:lnTo>
                      <a:pt x="1946" y="9689"/>
                    </a:lnTo>
                    <a:lnTo>
                      <a:pt x="2113" y="9647"/>
                    </a:lnTo>
                    <a:lnTo>
                      <a:pt x="2218" y="9647"/>
                    </a:lnTo>
                    <a:lnTo>
                      <a:pt x="2281" y="9668"/>
                    </a:lnTo>
                    <a:lnTo>
                      <a:pt x="2323" y="9647"/>
                    </a:lnTo>
                    <a:cubicBezTo>
                      <a:pt x="2323" y="9668"/>
                      <a:pt x="2364" y="9730"/>
                      <a:pt x="2364" y="9751"/>
                    </a:cubicBezTo>
                    <a:lnTo>
                      <a:pt x="2218" y="9856"/>
                    </a:lnTo>
                    <a:lnTo>
                      <a:pt x="2218" y="9940"/>
                    </a:lnTo>
                    <a:lnTo>
                      <a:pt x="2155" y="9877"/>
                    </a:lnTo>
                    <a:lnTo>
                      <a:pt x="2051" y="9898"/>
                    </a:lnTo>
                    <a:lnTo>
                      <a:pt x="1967" y="9961"/>
                    </a:lnTo>
                    <a:lnTo>
                      <a:pt x="1904" y="9940"/>
                    </a:lnTo>
                    <a:lnTo>
                      <a:pt x="1841" y="9772"/>
                    </a:lnTo>
                    <a:lnTo>
                      <a:pt x="1779" y="9772"/>
                    </a:lnTo>
                    <a:lnTo>
                      <a:pt x="1632" y="9961"/>
                    </a:lnTo>
                    <a:lnTo>
                      <a:pt x="1632" y="10065"/>
                    </a:lnTo>
                    <a:lnTo>
                      <a:pt x="1527" y="10128"/>
                    </a:lnTo>
                    <a:lnTo>
                      <a:pt x="1486" y="10233"/>
                    </a:lnTo>
                    <a:lnTo>
                      <a:pt x="1653" y="10295"/>
                    </a:lnTo>
                    <a:lnTo>
                      <a:pt x="1674" y="10400"/>
                    </a:lnTo>
                    <a:lnTo>
                      <a:pt x="1653" y="10421"/>
                    </a:lnTo>
                    <a:lnTo>
                      <a:pt x="1653" y="10484"/>
                    </a:lnTo>
                    <a:lnTo>
                      <a:pt x="1737" y="10609"/>
                    </a:lnTo>
                    <a:lnTo>
                      <a:pt x="1862" y="10630"/>
                    </a:lnTo>
                    <a:lnTo>
                      <a:pt x="1862" y="10714"/>
                    </a:lnTo>
                    <a:lnTo>
                      <a:pt x="1904" y="10735"/>
                    </a:lnTo>
                    <a:lnTo>
                      <a:pt x="1946" y="10693"/>
                    </a:lnTo>
                    <a:lnTo>
                      <a:pt x="2009" y="10714"/>
                    </a:lnTo>
                    <a:lnTo>
                      <a:pt x="2072" y="10693"/>
                    </a:lnTo>
                    <a:lnTo>
                      <a:pt x="2072" y="10609"/>
                    </a:lnTo>
                    <a:lnTo>
                      <a:pt x="1967" y="10505"/>
                    </a:lnTo>
                    <a:lnTo>
                      <a:pt x="2009" y="10400"/>
                    </a:lnTo>
                    <a:lnTo>
                      <a:pt x="2072" y="10254"/>
                    </a:lnTo>
                    <a:lnTo>
                      <a:pt x="2197" y="10170"/>
                    </a:lnTo>
                    <a:lnTo>
                      <a:pt x="2218" y="10107"/>
                    </a:lnTo>
                    <a:lnTo>
                      <a:pt x="2364" y="10149"/>
                    </a:lnTo>
                    <a:lnTo>
                      <a:pt x="2511" y="10254"/>
                    </a:lnTo>
                    <a:lnTo>
                      <a:pt x="2574" y="10316"/>
                    </a:lnTo>
                    <a:lnTo>
                      <a:pt x="2636" y="10295"/>
                    </a:lnTo>
                    <a:lnTo>
                      <a:pt x="2699" y="10086"/>
                    </a:lnTo>
                    <a:lnTo>
                      <a:pt x="2825" y="9961"/>
                    </a:lnTo>
                    <a:lnTo>
                      <a:pt x="2825" y="9877"/>
                    </a:lnTo>
                    <a:lnTo>
                      <a:pt x="2783" y="9814"/>
                    </a:lnTo>
                    <a:lnTo>
                      <a:pt x="2741" y="9751"/>
                    </a:lnTo>
                    <a:lnTo>
                      <a:pt x="2616" y="9647"/>
                    </a:lnTo>
                    <a:lnTo>
                      <a:pt x="2532" y="9647"/>
                    </a:lnTo>
                    <a:lnTo>
                      <a:pt x="2469" y="9584"/>
                    </a:lnTo>
                    <a:lnTo>
                      <a:pt x="2302" y="9584"/>
                    </a:lnTo>
                    <a:cubicBezTo>
                      <a:pt x="2302" y="9563"/>
                      <a:pt x="2302" y="9521"/>
                      <a:pt x="2281" y="9479"/>
                    </a:cubicBezTo>
                    <a:lnTo>
                      <a:pt x="2281" y="9458"/>
                    </a:lnTo>
                    <a:lnTo>
                      <a:pt x="2406" y="9375"/>
                    </a:lnTo>
                    <a:lnTo>
                      <a:pt x="2427" y="9333"/>
                    </a:lnTo>
                    <a:lnTo>
                      <a:pt x="2574" y="9228"/>
                    </a:lnTo>
                    <a:lnTo>
                      <a:pt x="2699" y="9165"/>
                    </a:lnTo>
                    <a:lnTo>
                      <a:pt x="2888" y="9207"/>
                    </a:lnTo>
                    <a:lnTo>
                      <a:pt x="2992" y="9165"/>
                    </a:lnTo>
                    <a:lnTo>
                      <a:pt x="3034" y="9228"/>
                    </a:lnTo>
                    <a:lnTo>
                      <a:pt x="3034" y="9333"/>
                    </a:lnTo>
                    <a:lnTo>
                      <a:pt x="2950" y="9458"/>
                    </a:lnTo>
                    <a:lnTo>
                      <a:pt x="2929" y="9563"/>
                    </a:lnTo>
                    <a:lnTo>
                      <a:pt x="2992" y="9584"/>
                    </a:lnTo>
                    <a:lnTo>
                      <a:pt x="2992" y="9689"/>
                    </a:lnTo>
                    <a:lnTo>
                      <a:pt x="2992" y="9793"/>
                    </a:lnTo>
                    <a:lnTo>
                      <a:pt x="2950" y="9856"/>
                    </a:lnTo>
                    <a:lnTo>
                      <a:pt x="2992" y="9961"/>
                    </a:lnTo>
                    <a:lnTo>
                      <a:pt x="3097" y="10002"/>
                    </a:lnTo>
                    <a:lnTo>
                      <a:pt x="3243" y="10170"/>
                    </a:lnTo>
                    <a:lnTo>
                      <a:pt x="3348" y="10191"/>
                    </a:lnTo>
                    <a:lnTo>
                      <a:pt x="3432" y="10170"/>
                    </a:lnTo>
                    <a:lnTo>
                      <a:pt x="3536" y="10002"/>
                    </a:lnTo>
                    <a:lnTo>
                      <a:pt x="3536" y="9898"/>
                    </a:lnTo>
                    <a:lnTo>
                      <a:pt x="3578" y="9856"/>
                    </a:lnTo>
                    <a:lnTo>
                      <a:pt x="3620" y="9793"/>
                    </a:lnTo>
                    <a:lnTo>
                      <a:pt x="3578" y="9710"/>
                    </a:lnTo>
                    <a:lnTo>
                      <a:pt x="3662" y="9584"/>
                    </a:lnTo>
                    <a:lnTo>
                      <a:pt x="3766" y="9563"/>
                    </a:lnTo>
                    <a:lnTo>
                      <a:pt x="3850" y="9563"/>
                    </a:lnTo>
                    <a:lnTo>
                      <a:pt x="3871" y="9500"/>
                    </a:lnTo>
                    <a:lnTo>
                      <a:pt x="3850" y="9458"/>
                    </a:lnTo>
                    <a:lnTo>
                      <a:pt x="3829" y="9333"/>
                    </a:lnTo>
                    <a:lnTo>
                      <a:pt x="3620" y="9249"/>
                    </a:lnTo>
                    <a:lnTo>
                      <a:pt x="3578" y="9186"/>
                    </a:lnTo>
                    <a:lnTo>
                      <a:pt x="3641" y="9040"/>
                    </a:lnTo>
                    <a:lnTo>
                      <a:pt x="3724" y="8977"/>
                    </a:lnTo>
                    <a:lnTo>
                      <a:pt x="3766" y="8956"/>
                    </a:lnTo>
                    <a:lnTo>
                      <a:pt x="3745" y="9019"/>
                    </a:lnTo>
                    <a:lnTo>
                      <a:pt x="3745" y="9145"/>
                    </a:lnTo>
                    <a:lnTo>
                      <a:pt x="3787" y="9165"/>
                    </a:lnTo>
                    <a:lnTo>
                      <a:pt x="3850" y="9145"/>
                    </a:lnTo>
                    <a:lnTo>
                      <a:pt x="3871" y="9124"/>
                    </a:lnTo>
                    <a:lnTo>
                      <a:pt x="3955" y="9145"/>
                    </a:lnTo>
                    <a:lnTo>
                      <a:pt x="3996" y="9186"/>
                    </a:lnTo>
                    <a:lnTo>
                      <a:pt x="4059" y="9165"/>
                    </a:lnTo>
                    <a:lnTo>
                      <a:pt x="4101" y="9165"/>
                    </a:lnTo>
                    <a:lnTo>
                      <a:pt x="4080" y="9228"/>
                    </a:lnTo>
                    <a:lnTo>
                      <a:pt x="3976" y="9249"/>
                    </a:lnTo>
                    <a:lnTo>
                      <a:pt x="3976" y="9270"/>
                    </a:lnTo>
                    <a:lnTo>
                      <a:pt x="3996" y="9291"/>
                    </a:lnTo>
                    <a:lnTo>
                      <a:pt x="4080" y="9270"/>
                    </a:lnTo>
                    <a:lnTo>
                      <a:pt x="4206" y="9186"/>
                    </a:lnTo>
                    <a:lnTo>
                      <a:pt x="4499" y="9228"/>
                    </a:lnTo>
                    <a:lnTo>
                      <a:pt x="4666" y="9186"/>
                    </a:lnTo>
                    <a:lnTo>
                      <a:pt x="4603" y="9165"/>
                    </a:lnTo>
                    <a:lnTo>
                      <a:pt x="4582" y="9061"/>
                    </a:lnTo>
                    <a:lnTo>
                      <a:pt x="4603" y="8935"/>
                    </a:lnTo>
                    <a:lnTo>
                      <a:pt x="4729" y="8873"/>
                    </a:lnTo>
                    <a:lnTo>
                      <a:pt x="4833" y="8914"/>
                    </a:lnTo>
                    <a:lnTo>
                      <a:pt x="4875" y="9019"/>
                    </a:lnTo>
                    <a:lnTo>
                      <a:pt x="4833" y="9124"/>
                    </a:lnTo>
                    <a:lnTo>
                      <a:pt x="4896" y="9186"/>
                    </a:lnTo>
                    <a:lnTo>
                      <a:pt x="4980" y="9186"/>
                    </a:lnTo>
                    <a:lnTo>
                      <a:pt x="5043" y="9061"/>
                    </a:lnTo>
                    <a:lnTo>
                      <a:pt x="4980" y="8852"/>
                    </a:lnTo>
                    <a:lnTo>
                      <a:pt x="5001" y="8726"/>
                    </a:lnTo>
                    <a:lnTo>
                      <a:pt x="5126" y="8621"/>
                    </a:lnTo>
                    <a:lnTo>
                      <a:pt x="5210" y="8621"/>
                    </a:lnTo>
                    <a:lnTo>
                      <a:pt x="5231" y="8559"/>
                    </a:lnTo>
                    <a:lnTo>
                      <a:pt x="5189" y="8496"/>
                    </a:lnTo>
                    <a:lnTo>
                      <a:pt x="5210" y="8349"/>
                    </a:lnTo>
                    <a:lnTo>
                      <a:pt x="5294" y="8308"/>
                    </a:lnTo>
                    <a:lnTo>
                      <a:pt x="5398" y="8329"/>
                    </a:lnTo>
                    <a:lnTo>
                      <a:pt x="5419" y="8391"/>
                    </a:lnTo>
                    <a:lnTo>
                      <a:pt x="5357" y="8454"/>
                    </a:lnTo>
                    <a:lnTo>
                      <a:pt x="5336" y="8621"/>
                    </a:lnTo>
                    <a:lnTo>
                      <a:pt x="5357" y="8956"/>
                    </a:lnTo>
                    <a:lnTo>
                      <a:pt x="5419" y="8998"/>
                    </a:lnTo>
                    <a:lnTo>
                      <a:pt x="5503" y="8935"/>
                    </a:lnTo>
                    <a:lnTo>
                      <a:pt x="5545" y="8831"/>
                    </a:lnTo>
                    <a:lnTo>
                      <a:pt x="5649" y="8831"/>
                    </a:lnTo>
                    <a:lnTo>
                      <a:pt x="5754" y="8726"/>
                    </a:lnTo>
                    <a:lnTo>
                      <a:pt x="5817" y="8580"/>
                    </a:lnTo>
                    <a:lnTo>
                      <a:pt x="5775" y="8475"/>
                    </a:lnTo>
                    <a:lnTo>
                      <a:pt x="5921" y="8370"/>
                    </a:lnTo>
                    <a:lnTo>
                      <a:pt x="5880" y="8287"/>
                    </a:lnTo>
                    <a:lnTo>
                      <a:pt x="5838" y="8224"/>
                    </a:lnTo>
                    <a:lnTo>
                      <a:pt x="5712" y="8057"/>
                    </a:lnTo>
                    <a:lnTo>
                      <a:pt x="5649" y="7910"/>
                    </a:lnTo>
                    <a:lnTo>
                      <a:pt x="5629" y="7638"/>
                    </a:lnTo>
                    <a:lnTo>
                      <a:pt x="5670" y="7324"/>
                    </a:lnTo>
                    <a:lnTo>
                      <a:pt x="5670" y="7115"/>
                    </a:lnTo>
                    <a:lnTo>
                      <a:pt x="5566" y="6717"/>
                    </a:lnTo>
                    <a:lnTo>
                      <a:pt x="5440" y="6529"/>
                    </a:lnTo>
                    <a:lnTo>
                      <a:pt x="5440" y="6383"/>
                    </a:lnTo>
                    <a:lnTo>
                      <a:pt x="5461" y="6194"/>
                    </a:lnTo>
                    <a:lnTo>
                      <a:pt x="5649" y="6111"/>
                    </a:lnTo>
                    <a:lnTo>
                      <a:pt x="5733" y="6111"/>
                    </a:lnTo>
                    <a:lnTo>
                      <a:pt x="5775" y="6194"/>
                    </a:lnTo>
                    <a:lnTo>
                      <a:pt x="5817" y="6132"/>
                    </a:lnTo>
                    <a:lnTo>
                      <a:pt x="5775" y="6006"/>
                    </a:lnTo>
                    <a:lnTo>
                      <a:pt x="5754" y="5922"/>
                    </a:lnTo>
                    <a:lnTo>
                      <a:pt x="5733" y="5880"/>
                    </a:lnTo>
                    <a:lnTo>
                      <a:pt x="5712" y="5776"/>
                    </a:lnTo>
                    <a:lnTo>
                      <a:pt x="5712" y="5713"/>
                    </a:lnTo>
                    <a:lnTo>
                      <a:pt x="5712" y="5650"/>
                    </a:lnTo>
                    <a:lnTo>
                      <a:pt x="5754" y="5567"/>
                    </a:lnTo>
                    <a:lnTo>
                      <a:pt x="5754" y="5546"/>
                    </a:lnTo>
                    <a:lnTo>
                      <a:pt x="5754" y="5462"/>
                    </a:lnTo>
                    <a:lnTo>
                      <a:pt x="5733" y="5399"/>
                    </a:lnTo>
                    <a:lnTo>
                      <a:pt x="5733" y="5274"/>
                    </a:lnTo>
                    <a:lnTo>
                      <a:pt x="5754" y="5190"/>
                    </a:lnTo>
                    <a:lnTo>
                      <a:pt x="5712" y="5127"/>
                    </a:lnTo>
                    <a:lnTo>
                      <a:pt x="5670" y="4876"/>
                    </a:lnTo>
                    <a:lnTo>
                      <a:pt x="5566" y="4709"/>
                    </a:lnTo>
                    <a:lnTo>
                      <a:pt x="5545" y="4709"/>
                    </a:lnTo>
                    <a:lnTo>
                      <a:pt x="5503" y="4667"/>
                    </a:lnTo>
                    <a:lnTo>
                      <a:pt x="5503" y="4437"/>
                    </a:lnTo>
                    <a:lnTo>
                      <a:pt x="5398" y="4332"/>
                    </a:lnTo>
                    <a:lnTo>
                      <a:pt x="5147" y="4081"/>
                    </a:lnTo>
                    <a:lnTo>
                      <a:pt x="5105" y="3976"/>
                    </a:lnTo>
                    <a:lnTo>
                      <a:pt x="5043" y="3788"/>
                    </a:lnTo>
                    <a:lnTo>
                      <a:pt x="5043" y="3600"/>
                    </a:lnTo>
                    <a:lnTo>
                      <a:pt x="5043" y="3558"/>
                    </a:lnTo>
                    <a:lnTo>
                      <a:pt x="4980" y="3600"/>
                    </a:lnTo>
                    <a:lnTo>
                      <a:pt x="4917" y="3600"/>
                    </a:lnTo>
                    <a:lnTo>
                      <a:pt x="4896" y="3579"/>
                    </a:lnTo>
                    <a:lnTo>
                      <a:pt x="4896" y="3558"/>
                    </a:lnTo>
                    <a:cubicBezTo>
                      <a:pt x="4854" y="3474"/>
                      <a:pt x="4812" y="3412"/>
                      <a:pt x="4750" y="3349"/>
                    </a:cubicBezTo>
                    <a:lnTo>
                      <a:pt x="4792" y="3265"/>
                    </a:lnTo>
                    <a:lnTo>
                      <a:pt x="4854" y="3160"/>
                    </a:lnTo>
                    <a:lnTo>
                      <a:pt x="4812" y="3077"/>
                    </a:lnTo>
                    <a:lnTo>
                      <a:pt x="4687" y="3077"/>
                    </a:lnTo>
                    <a:lnTo>
                      <a:pt x="4540" y="3056"/>
                    </a:lnTo>
                    <a:lnTo>
                      <a:pt x="4394" y="2888"/>
                    </a:lnTo>
                    <a:lnTo>
                      <a:pt x="4268" y="2930"/>
                    </a:lnTo>
                    <a:lnTo>
                      <a:pt x="4122" y="2847"/>
                    </a:lnTo>
                    <a:lnTo>
                      <a:pt x="4101" y="2763"/>
                    </a:lnTo>
                    <a:lnTo>
                      <a:pt x="4101" y="2658"/>
                    </a:lnTo>
                    <a:lnTo>
                      <a:pt x="4185" y="2575"/>
                    </a:lnTo>
                    <a:lnTo>
                      <a:pt x="4268" y="2575"/>
                    </a:lnTo>
                    <a:lnTo>
                      <a:pt x="4415" y="2679"/>
                    </a:lnTo>
                    <a:lnTo>
                      <a:pt x="4478" y="2721"/>
                    </a:lnTo>
                    <a:lnTo>
                      <a:pt x="4603" y="2533"/>
                    </a:lnTo>
                    <a:lnTo>
                      <a:pt x="4729" y="2428"/>
                    </a:lnTo>
                    <a:lnTo>
                      <a:pt x="4833" y="2428"/>
                    </a:lnTo>
                    <a:lnTo>
                      <a:pt x="4896" y="2470"/>
                    </a:lnTo>
                    <a:lnTo>
                      <a:pt x="4959" y="2512"/>
                    </a:lnTo>
                    <a:lnTo>
                      <a:pt x="5064" y="2470"/>
                    </a:lnTo>
                    <a:lnTo>
                      <a:pt x="5168" y="2575"/>
                    </a:lnTo>
                    <a:lnTo>
                      <a:pt x="5336" y="2721"/>
                    </a:lnTo>
                    <a:lnTo>
                      <a:pt x="5524" y="2784"/>
                    </a:lnTo>
                    <a:lnTo>
                      <a:pt x="5691" y="2847"/>
                    </a:lnTo>
                    <a:lnTo>
                      <a:pt x="5754" y="2930"/>
                    </a:lnTo>
                    <a:lnTo>
                      <a:pt x="5859" y="2972"/>
                    </a:lnTo>
                    <a:lnTo>
                      <a:pt x="5859" y="2888"/>
                    </a:lnTo>
                    <a:lnTo>
                      <a:pt x="5880" y="2784"/>
                    </a:lnTo>
                    <a:lnTo>
                      <a:pt x="5859" y="2658"/>
                    </a:lnTo>
                    <a:lnTo>
                      <a:pt x="5880" y="2470"/>
                    </a:lnTo>
                    <a:lnTo>
                      <a:pt x="5942" y="2240"/>
                    </a:lnTo>
                    <a:lnTo>
                      <a:pt x="6089" y="2031"/>
                    </a:lnTo>
                    <a:lnTo>
                      <a:pt x="6193" y="2010"/>
                    </a:lnTo>
                    <a:lnTo>
                      <a:pt x="6298" y="2031"/>
                    </a:lnTo>
                    <a:lnTo>
                      <a:pt x="6465" y="2031"/>
                    </a:lnTo>
                    <a:lnTo>
                      <a:pt x="6465" y="1989"/>
                    </a:lnTo>
                    <a:lnTo>
                      <a:pt x="6528" y="1926"/>
                    </a:lnTo>
                    <a:lnTo>
                      <a:pt x="6591" y="1947"/>
                    </a:lnTo>
                    <a:lnTo>
                      <a:pt x="6675" y="1947"/>
                    </a:lnTo>
                    <a:lnTo>
                      <a:pt x="6717" y="1905"/>
                    </a:lnTo>
                    <a:lnTo>
                      <a:pt x="6737" y="1821"/>
                    </a:lnTo>
                    <a:lnTo>
                      <a:pt x="6842" y="1779"/>
                    </a:lnTo>
                    <a:lnTo>
                      <a:pt x="6926" y="1717"/>
                    </a:lnTo>
                    <a:lnTo>
                      <a:pt x="6926" y="1612"/>
                    </a:lnTo>
                    <a:lnTo>
                      <a:pt x="6989" y="1591"/>
                    </a:lnTo>
                    <a:lnTo>
                      <a:pt x="7009" y="1507"/>
                    </a:lnTo>
                    <a:lnTo>
                      <a:pt x="6926" y="1507"/>
                    </a:lnTo>
                    <a:lnTo>
                      <a:pt x="6863" y="1591"/>
                    </a:lnTo>
                    <a:lnTo>
                      <a:pt x="6800" y="1675"/>
                    </a:lnTo>
                    <a:lnTo>
                      <a:pt x="6717" y="1675"/>
                    </a:lnTo>
                    <a:lnTo>
                      <a:pt x="6717" y="1612"/>
                    </a:lnTo>
                    <a:lnTo>
                      <a:pt x="6717" y="1528"/>
                    </a:lnTo>
                    <a:lnTo>
                      <a:pt x="6612" y="1403"/>
                    </a:lnTo>
                    <a:lnTo>
                      <a:pt x="6486" y="1319"/>
                    </a:lnTo>
                    <a:lnTo>
                      <a:pt x="6445" y="1277"/>
                    </a:lnTo>
                    <a:lnTo>
                      <a:pt x="6445" y="1110"/>
                    </a:lnTo>
                    <a:lnTo>
                      <a:pt x="6486" y="943"/>
                    </a:lnTo>
                    <a:lnTo>
                      <a:pt x="6486" y="838"/>
                    </a:lnTo>
                    <a:lnTo>
                      <a:pt x="6465" y="775"/>
                    </a:lnTo>
                    <a:lnTo>
                      <a:pt x="6445" y="796"/>
                    </a:lnTo>
                    <a:lnTo>
                      <a:pt x="6403" y="901"/>
                    </a:lnTo>
                    <a:lnTo>
                      <a:pt x="6298" y="1047"/>
                    </a:lnTo>
                    <a:lnTo>
                      <a:pt x="6131" y="1173"/>
                    </a:lnTo>
                    <a:lnTo>
                      <a:pt x="5963" y="1194"/>
                    </a:lnTo>
                    <a:lnTo>
                      <a:pt x="5901" y="1173"/>
                    </a:lnTo>
                    <a:lnTo>
                      <a:pt x="5838" y="1194"/>
                    </a:lnTo>
                    <a:lnTo>
                      <a:pt x="5733" y="1089"/>
                    </a:lnTo>
                    <a:lnTo>
                      <a:pt x="5608" y="1068"/>
                    </a:lnTo>
                    <a:lnTo>
                      <a:pt x="5419" y="984"/>
                    </a:lnTo>
                    <a:lnTo>
                      <a:pt x="5315" y="880"/>
                    </a:lnTo>
                    <a:lnTo>
                      <a:pt x="5210" y="859"/>
                    </a:lnTo>
                    <a:lnTo>
                      <a:pt x="5147" y="775"/>
                    </a:lnTo>
                    <a:lnTo>
                      <a:pt x="5001" y="671"/>
                    </a:lnTo>
                    <a:lnTo>
                      <a:pt x="4729" y="419"/>
                    </a:lnTo>
                    <a:lnTo>
                      <a:pt x="4645" y="252"/>
                    </a:lnTo>
                    <a:lnTo>
                      <a:pt x="4499" y="231"/>
                    </a:lnTo>
                    <a:lnTo>
                      <a:pt x="4310" y="64"/>
                    </a:lnTo>
                    <a:lnTo>
                      <a:pt x="4268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39" name="Google Shape;2839;p59"/>
              <p:cNvSpPr/>
              <p:nvPr/>
            </p:nvSpPr>
            <p:spPr>
              <a:xfrm>
                <a:off x="5440200" y="2597250"/>
                <a:ext cx="60175" cy="83725"/>
              </a:xfrm>
              <a:custGeom>
                <a:avLst/>
                <a:gdLst/>
                <a:ahLst/>
                <a:cxnLst/>
                <a:rect l="l" t="t" r="r" b="b"/>
                <a:pathLst>
                  <a:path w="2407" h="3349" extrusionOk="0">
                    <a:moveTo>
                      <a:pt x="1256" y="1"/>
                    </a:moveTo>
                    <a:lnTo>
                      <a:pt x="1005" y="126"/>
                    </a:lnTo>
                    <a:lnTo>
                      <a:pt x="628" y="189"/>
                    </a:lnTo>
                    <a:lnTo>
                      <a:pt x="419" y="377"/>
                    </a:lnTo>
                    <a:lnTo>
                      <a:pt x="210" y="419"/>
                    </a:lnTo>
                    <a:lnTo>
                      <a:pt x="21" y="586"/>
                    </a:lnTo>
                    <a:lnTo>
                      <a:pt x="0" y="712"/>
                    </a:lnTo>
                    <a:lnTo>
                      <a:pt x="0" y="733"/>
                    </a:lnTo>
                    <a:lnTo>
                      <a:pt x="105" y="649"/>
                    </a:lnTo>
                    <a:lnTo>
                      <a:pt x="293" y="691"/>
                    </a:lnTo>
                    <a:lnTo>
                      <a:pt x="210" y="712"/>
                    </a:lnTo>
                    <a:lnTo>
                      <a:pt x="419" y="921"/>
                    </a:lnTo>
                    <a:lnTo>
                      <a:pt x="565" y="1130"/>
                    </a:lnTo>
                    <a:lnTo>
                      <a:pt x="649" y="1130"/>
                    </a:lnTo>
                    <a:lnTo>
                      <a:pt x="607" y="1214"/>
                    </a:lnTo>
                    <a:lnTo>
                      <a:pt x="712" y="1319"/>
                    </a:lnTo>
                    <a:lnTo>
                      <a:pt x="733" y="1423"/>
                    </a:lnTo>
                    <a:lnTo>
                      <a:pt x="544" y="1361"/>
                    </a:lnTo>
                    <a:lnTo>
                      <a:pt x="524" y="1277"/>
                    </a:lnTo>
                    <a:lnTo>
                      <a:pt x="461" y="1381"/>
                    </a:lnTo>
                    <a:lnTo>
                      <a:pt x="398" y="1361"/>
                    </a:lnTo>
                    <a:lnTo>
                      <a:pt x="252" y="1549"/>
                    </a:lnTo>
                    <a:lnTo>
                      <a:pt x="524" y="1653"/>
                    </a:lnTo>
                    <a:lnTo>
                      <a:pt x="607" y="1633"/>
                    </a:lnTo>
                    <a:lnTo>
                      <a:pt x="649" y="1758"/>
                    </a:lnTo>
                    <a:lnTo>
                      <a:pt x="649" y="1988"/>
                    </a:lnTo>
                    <a:lnTo>
                      <a:pt x="712" y="2051"/>
                    </a:lnTo>
                    <a:lnTo>
                      <a:pt x="754" y="2009"/>
                    </a:lnTo>
                    <a:lnTo>
                      <a:pt x="858" y="2197"/>
                    </a:lnTo>
                    <a:lnTo>
                      <a:pt x="670" y="2323"/>
                    </a:lnTo>
                    <a:lnTo>
                      <a:pt x="670" y="2386"/>
                    </a:lnTo>
                    <a:lnTo>
                      <a:pt x="754" y="2469"/>
                    </a:lnTo>
                    <a:lnTo>
                      <a:pt x="754" y="2574"/>
                    </a:lnTo>
                    <a:lnTo>
                      <a:pt x="670" y="2595"/>
                    </a:lnTo>
                    <a:lnTo>
                      <a:pt x="670" y="2700"/>
                    </a:lnTo>
                    <a:lnTo>
                      <a:pt x="733" y="2804"/>
                    </a:lnTo>
                    <a:lnTo>
                      <a:pt x="670" y="2804"/>
                    </a:lnTo>
                    <a:lnTo>
                      <a:pt x="816" y="3097"/>
                    </a:lnTo>
                    <a:lnTo>
                      <a:pt x="879" y="3097"/>
                    </a:lnTo>
                    <a:lnTo>
                      <a:pt x="921" y="3223"/>
                    </a:lnTo>
                    <a:lnTo>
                      <a:pt x="963" y="3244"/>
                    </a:lnTo>
                    <a:lnTo>
                      <a:pt x="963" y="3348"/>
                    </a:lnTo>
                    <a:lnTo>
                      <a:pt x="1047" y="3306"/>
                    </a:lnTo>
                    <a:lnTo>
                      <a:pt x="1047" y="3139"/>
                    </a:lnTo>
                    <a:lnTo>
                      <a:pt x="1088" y="3223"/>
                    </a:lnTo>
                    <a:lnTo>
                      <a:pt x="1172" y="3118"/>
                    </a:lnTo>
                    <a:lnTo>
                      <a:pt x="1444" y="2888"/>
                    </a:lnTo>
                    <a:lnTo>
                      <a:pt x="1549" y="2846"/>
                    </a:lnTo>
                    <a:lnTo>
                      <a:pt x="1570" y="2909"/>
                    </a:lnTo>
                    <a:lnTo>
                      <a:pt x="1653" y="2825"/>
                    </a:lnTo>
                    <a:lnTo>
                      <a:pt x="1695" y="2825"/>
                    </a:lnTo>
                    <a:lnTo>
                      <a:pt x="1758" y="2930"/>
                    </a:lnTo>
                    <a:lnTo>
                      <a:pt x="1863" y="2909"/>
                    </a:lnTo>
                    <a:lnTo>
                      <a:pt x="1905" y="2951"/>
                    </a:lnTo>
                    <a:lnTo>
                      <a:pt x="1967" y="2909"/>
                    </a:lnTo>
                    <a:lnTo>
                      <a:pt x="1925" y="2825"/>
                    </a:lnTo>
                    <a:lnTo>
                      <a:pt x="2072" y="2741"/>
                    </a:lnTo>
                    <a:lnTo>
                      <a:pt x="2197" y="2741"/>
                    </a:lnTo>
                    <a:lnTo>
                      <a:pt x="2344" y="2532"/>
                    </a:lnTo>
                    <a:lnTo>
                      <a:pt x="2323" y="2490"/>
                    </a:lnTo>
                    <a:lnTo>
                      <a:pt x="2407" y="2428"/>
                    </a:lnTo>
                    <a:lnTo>
                      <a:pt x="2344" y="1988"/>
                    </a:lnTo>
                    <a:lnTo>
                      <a:pt x="2323" y="1988"/>
                    </a:lnTo>
                    <a:lnTo>
                      <a:pt x="2281" y="2009"/>
                    </a:lnTo>
                    <a:lnTo>
                      <a:pt x="2281" y="1884"/>
                    </a:lnTo>
                    <a:lnTo>
                      <a:pt x="2197" y="1486"/>
                    </a:lnTo>
                    <a:lnTo>
                      <a:pt x="2114" y="1381"/>
                    </a:lnTo>
                    <a:lnTo>
                      <a:pt x="2114" y="1130"/>
                    </a:lnTo>
                    <a:lnTo>
                      <a:pt x="1779" y="712"/>
                    </a:lnTo>
                    <a:lnTo>
                      <a:pt x="1465" y="398"/>
                    </a:lnTo>
                    <a:lnTo>
                      <a:pt x="125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40" name="Google Shape;2840;p59"/>
              <p:cNvSpPr/>
              <p:nvPr/>
            </p:nvSpPr>
            <p:spPr>
              <a:xfrm>
                <a:off x="5410900" y="2501000"/>
                <a:ext cx="68550" cy="117725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4709" extrusionOk="0">
                    <a:moveTo>
                      <a:pt x="2260" y="1"/>
                    </a:moveTo>
                    <a:lnTo>
                      <a:pt x="2177" y="42"/>
                    </a:lnTo>
                    <a:lnTo>
                      <a:pt x="2177" y="168"/>
                    </a:lnTo>
                    <a:lnTo>
                      <a:pt x="2177" y="273"/>
                    </a:lnTo>
                    <a:lnTo>
                      <a:pt x="2240" y="377"/>
                    </a:lnTo>
                    <a:lnTo>
                      <a:pt x="2177" y="482"/>
                    </a:lnTo>
                    <a:lnTo>
                      <a:pt x="2093" y="482"/>
                    </a:lnTo>
                    <a:lnTo>
                      <a:pt x="1988" y="607"/>
                    </a:lnTo>
                    <a:lnTo>
                      <a:pt x="1988" y="733"/>
                    </a:lnTo>
                    <a:lnTo>
                      <a:pt x="1737" y="921"/>
                    </a:lnTo>
                    <a:lnTo>
                      <a:pt x="1612" y="921"/>
                    </a:lnTo>
                    <a:lnTo>
                      <a:pt x="1528" y="1005"/>
                    </a:lnTo>
                    <a:lnTo>
                      <a:pt x="1633" y="1089"/>
                    </a:lnTo>
                    <a:lnTo>
                      <a:pt x="1779" y="1214"/>
                    </a:lnTo>
                    <a:lnTo>
                      <a:pt x="1779" y="1298"/>
                    </a:lnTo>
                    <a:lnTo>
                      <a:pt x="1716" y="1444"/>
                    </a:lnTo>
                    <a:lnTo>
                      <a:pt x="1570" y="1423"/>
                    </a:lnTo>
                    <a:lnTo>
                      <a:pt x="1319" y="1444"/>
                    </a:lnTo>
                    <a:lnTo>
                      <a:pt x="1193" y="1402"/>
                    </a:lnTo>
                    <a:lnTo>
                      <a:pt x="1089" y="1444"/>
                    </a:lnTo>
                    <a:lnTo>
                      <a:pt x="1005" y="1361"/>
                    </a:lnTo>
                    <a:lnTo>
                      <a:pt x="942" y="1319"/>
                    </a:lnTo>
                    <a:lnTo>
                      <a:pt x="838" y="1151"/>
                    </a:lnTo>
                    <a:lnTo>
                      <a:pt x="691" y="1298"/>
                    </a:lnTo>
                    <a:lnTo>
                      <a:pt x="691" y="1465"/>
                    </a:lnTo>
                    <a:lnTo>
                      <a:pt x="691" y="1528"/>
                    </a:lnTo>
                    <a:lnTo>
                      <a:pt x="649" y="1633"/>
                    </a:lnTo>
                    <a:lnTo>
                      <a:pt x="566" y="1926"/>
                    </a:lnTo>
                    <a:lnTo>
                      <a:pt x="461" y="1967"/>
                    </a:lnTo>
                    <a:lnTo>
                      <a:pt x="356" y="2156"/>
                    </a:lnTo>
                    <a:lnTo>
                      <a:pt x="210" y="2260"/>
                    </a:lnTo>
                    <a:lnTo>
                      <a:pt x="210" y="2365"/>
                    </a:lnTo>
                    <a:lnTo>
                      <a:pt x="147" y="2511"/>
                    </a:lnTo>
                    <a:lnTo>
                      <a:pt x="1" y="2616"/>
                    </a:lnTo>
                    <a:lnTo>
                      <a:pt x="1" y="2972"/>
                    </a:lnTo>
                    <a:lnTo>
                      <a:pt x="22" y="3014"/>
                    </a:lnTo>
                    <a:lnTo>
                      <a:pt x="43" y="2993"/>
                    </a:lnTo>
                    <a:lnTo>
                      <a:pt x="84" y="3202"/>
                    </a:lnTo>
                    <a:lnTo>
                      <a:pt x="168" y="3139"/>
                    </a:lnTo>
                    <a:lnTo>
                      <a:pt x="168" y="3034"/>
                    </a:lnTo>
                    <a:lnTo>
                      <a:pt x="315" y="3118"/>
                    </a:lnTo>
                    <a:lnTo>
                      <a:pt x="356" y="3202"/>
                    </a:lnTo>
                    <a:lnTo>
                      <a:pt x="545" y="3181"/>
                    </a:lnTo>
                    <a:lnTo>
                      <a:pt x="587" y="3097"/>
                    </a:lnTo>
                    <a:lnTo>
                      <a:pt x="670" y="3097"/>
                    </a:lnTo>
                    <a:lnTo>
                      <a:pt x="649" y="3181"/>
                    </a:lnTo>
                    <a:lnTo>
                      <a:pt x="566" y="3223"/>
                    </a:lnTo>
                    <a:lnTo>
                      <a:pt x="649" y="3348"/>
                    </a:lnTo>
                    <a:lnTo>
                      <a:pt x="524" y="3558"/>
                    </a:lnTo>
                    <a:lnTo>
                      <a:pt x="524" y="3851"/>
                    </a:lnTo>
                    <a:lnTo>
                      <a:pt x="545" y="3913"/>
                    </a:lnTo>
                    <a:lnTo>
                      <a:pt x="775" y="3913"/>
                    </a:lnTo>
                    <a:lnTo>
                      <a:pt x="880" y="3851"/>
                    </a:lnTo>
                    <a:lnTo>
                      <a:pt x="754" y="3955"/>
                    </a:lnTo>
                    <a:lnTo>
                      <a:pt x="608" y="3955"/>
                    </a:lnTo>
                    <a:lnTo>
                      <a:pt x="545" y="4143"/>
                    </a:lnTo>
                    <a:lnTo>
                      <a:pt x="524" y="4374"/>
                    </a:lnTo>
                    <a:lnTo>
                      <a:pt x="482" y="4478"/>
                    </a:lnTo>
                    <a:lnTo>
                      <a:pt x="545" y="4478"/>
                    </a:lnTo>
                    <a:lnTo>
                      <a:pt x="649" y="4436"/>
                    </a:lnTo>
                    <a:lnTo>
                      <a:pt x="775" y="4478"/>
                    </a:lnTo>
                    <a:lnTo>
                      <a:pt x="670" y="4646"/>
                    </a:lnTo>
                    <a:lnTo>
                      <a:pt x="691" y="4708"/>
                    </a:lnTo>
                    <a:lnTo>
                      <a:pt x="838" y="4604"/>
                    </a:lnTo>
                    <a:lnTo>
                      <a:pt x="900" y="4667"/>
                    </a:lnTo>
                    <a:lnTo>
                      <a:pt x="1005" y="4541"/>
                    </a:lnTo>
                    <a:lnTo>
                      <a:pt x="963" y="4478"/>
                    </a:lnTo>
                    <a:lnTo>
                      <a:pt x="1047" y="4436"/>
                    </a:lnTo>
                    <a:lnTo>
                      <a:pt x="1172" y="4562"/>
                    </a:lnTo>
                    <a:lnTo>
                      <a:pt x="1193" y="4436"/>
                    </a:lnTo>
                    <a:lnTo>
                      <a:pt x="1382" y="4269"/>
                    </a:lnTo>
                    <a:lnTo>
                      <a:pt x="1591" y="4227"/>
                    </a:lnTo>
                    <a:lnTo>
                      <a:pt x="1800" y="4039"/>
                    </a:lnTo>
                    <a:lnTo>
                      <a:pt x="2177" y="3976"/>
                    </a:lnTo>
                    <a:lnTo>
                      <a:pt x="2428" y="3851"/>
                    </a:lnTo>
                    <a:lnTo>
                      <a:pt x="2344" y="3725"/>
                    </a:lnTo>
                    <a:lnTo>
                      <a:pt x="1926" y="3495"/>
                    </a:lnTo>
                    <a:lnTo>
                      <a:pt x="1884" y="3390"/>
                    </a:lnTo>
                    <a:lnTo>
                      <a:pt x="1654" y="3348"/>
                    </a:lnTo>
                    <a:lnTo>
                      <a:pt x="1612" y="3202"/>
                    </a:lnTo>
                    <a:lnTo>
                      <a:pt x="1654" y="3118"/>
                    </a:lnTo>
                    <a:lnTo>
                      <a:pt x="1633" y="2993"/>
                    </a:lnTo>
                    <a:lnTo>
                      <a:pt x="1633" y="2867"/>
                    </a:lnTo>
                    <a:lnTo>
                      <a:pt x="1800" y="2762"/>
                    </a:lnTo>
                    <a:lnTo>
                      <a:pt x="1821" y="2616"/>
                    </a:lnTo>
                    <a:lnTo>
                      <a:pt x="1947" y="2574"/>
                    </a:lnTo>
                    <a:lnTo>
                      <a:pt x="2051" y="2574"/>
                    </a:lnTo>
                    <a:lnTo>
                      <a:pt x="2093" y="2490"/>
                    </a:lnTo>
                    <a:lnTo>
                      <a:pt x="2156" y="2449"/>
                    </a:lnTo>
                    <a:lnTo>
                      <a:pt x="2135" y="2344"/>
                    </a:lnTo>
                    <a:lnTo>
                      <a:pt x="2428" y="2051"/>
                    </a:lnTo>
                    <a:lnTo>
                      <a:pt x="2407" y="1988"/>
                    </a:lnTo>
                    <a:lnTo>
                      <a:pt x="2553" y="1863"/>
                    </a:lnTo>
                    <a:lnTo>
                      <a:pt x="2574" y="1737"/>
                    </a:lnTo>
                    <a:lnTo>
                      <a:pt x="2512" y="1654"/>
                    </a:lnTo>
                    <a:lnTo>
                      <a:pt x="2512" y="1361"/>
                    </a:lnTo>
                    <a:lnTo>
                      <a:pt x="2365" y="1256"/>
                    </a:lnTo>
                    <a:lnTo>
                      <a:pt x="2365" y="1110"/>
                    </a:lnTo>
                    <a:lnTo>
                      <a:pt x="2449" y="817"/>
                    </a:lnTo>
                    <a:lnTo>
                      <a:pt x="2449" y="691"/>
                    </a:lnTo>
                    <a:lnTo>
                      <a:pt x="2532" y="691"/>
                    </a:lnTo>
                    <a:lnTo>
                      <a:pt x="2721" y="482"/>
                    </a:lnTo>
                    <a:lnTo>
                      <a:pt x="2742" y="482"/>
                    </a:lnTo>
                    <a:lnTo>
                      <a:pt x="2637" y="356"/>
                    </a:lnTo>
                    <a:lnTo>
                      <a:pt x="2616" y="293"/>
                    </a:lnTo>
                    <a:lnTo>
                      <a:pt x="2428" y="273"/>
                    </a:lnTo>
                    <a:lnTo>
                      <a:pt x="2365" y="189"/>
                    </a:lnTo>
                    <a:lnTo>
                      <a:pt x="2365" y="84"/>
                    </a:lnTo>
                    <a:lnTo>
                      <a:pt x="226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41" name="Google Shape;2841;p59"/>
              <p:cNvSpPr/>
              <p:nvPr/>
            </p:nvSpPr>
            <p:spPr>
              <a:xfrm>
                <a:off x="4855375" y="2348250"/>
                <a:ext cx="444650" cy="209800"/>
              </a:xfrm>
              <a:custGeom>
                <a:avLst/>
                <a:gdLst/>
                <a:ahLst/>
                <a:cxnLst/>
                <a:rect l="l" t="t" r="r" b="b"/>
                <a:pathLst>
                  <a:path w="17786" h="8392" extrusionOk="0">
                    <a:moveTo>
                      <a:pt x="5232" y="1"/>
                    </a:moveTo>
                    <a:lnTo>
                      <a:pt x="5169" y="85"/>
                    </a:lnTo>
                    <a:lnTo>
                      <a:pt x="5169" y="147"/>
                    </a:lnTo>
                    <a:lnTo>
                      <a:pt x="5190" y="252"/>
                    </a:lnTo>
                    <a:lnTo>
                      <a:pt x="5169" y="336"/>
                    </a:lnTo>
                    <a:lnTo>
                      <a:pt x="5085" y="336"/>
                    </a:lnTo>
                    <a:lnTo>
                      <a:pt x="5002" y="357"/>
                    </a:lnTo>
                    <a:lnTo>
                      <a:pt x="4918" y="461"/>
                    </a:lnTo>
                    <a:lnTo>
                      <a:pt x="4918" y="545"/>
                    </a:lnTo>
                    <a:lnTo>
                      <a:pt x="4813" y="670"/>
                    </a:lnTo>
                    <a:lnTo>
                      <a:pt x="4813" y="963"/>
                    </a:lnTo>
                    <a:lnTo>
                      <a:pt x="4855" y="1089"/>
                    </a:lnTo>
                    <a:lnTo>
                      <a:pt x="5023" y="1152"/>
                    </a:lnTo>
                    <a:lnTo>
                      <a:pt x="5085" y="1214"/>
                    </a:lnTo>
                    <a:lnTo>
                      <a:pt x="5190" y="1256"/>
                    </a:lnTo>
                    <a:lnTo>
                      <a:pt x="5211" y="1340"/>
                    </a:lnTo>
                    <a:lnTo>
                      <a:pt x="5190" y="1507"/>
                    </a:lnTo>
                    <a:lnTo>
                      <a:pt x="5190" y="1696"/>
                    </a:lnTo>
                    <a:lnTo>
                      <a:pt x="5295" y="1779"/>
                    </a:lnTo>
                    <a:lnTo>
                      <a:pt x="5378" y="1863"/>
                    </a:lnTo>
                    <a:lnTo>
                      <a:pt x="5232" y="2010"/>
                    </a:lnTo>
                    <a:lnTo>
                      <a:pt x="5043" y="2030"/>
                    </a:lnTo>
                    <a:lnTo>
                      <a:pt x="4960" y="2010"/>
                    </a:lnTo>
                    <a:lnTo>
                      <a:pt x="4918" y="2072"/>
                    </a:lnTo>
                    <a:lnTo>
                      <a:pt x="4813" y="2072"/>
                    </a:lnTo>
                    <a:lnTo>
                      <a:pt x="4709" y="2010"/>
                    </a:lnTo>
                    <a:lnTo>
                      <a:pt x="4479" y="2010"/>
                    </a:lnTo>
                    <a:lnTo>
                      <a:pt x="4374" y="2030"/>
                    </a:lnTo>
                    <a:lnTo>
                      <a:pt x="4290" y="1989"/>
                    </a:lnTo>
                    <a:lnTo>
                      <a:pt x="4186" y="1968"/>
                    </a:lnTo>
                    <a:lnTo>
                      <a:pt x="4081" y="1968"/>
                    </a:lnTo>
                    <a:lnTo>
                      <a:pt x="3955" y="2072"/>
                    </a:lnTo>
                    <a:lnTo>
                      <a:pt x="3851" y="2093"/>
                    </a:lnTo>
                    <a:lnTo>
                      <a:pt x="3767" y="2135"/>
                    </a:lnTo>
                    <a:lnTo>
                      <a:pt x="3558" y="2030"/>
                    </a:lnTo>
                    <a:lnTo>
                      <a:pt x="3453" y="1968"/>
                    </a:lnTo>
                    <a:lnTo>
                      <a:pt x="3181" y="1800"/>
                    </a:lnTo>
                    <a:lnTo>
                      <a:pt x="3139" y="1717"/>
                    </a:lnTo>
                    <a:lnTo>
                      <a:pt x="3118" y="1612"/>
                    </a:lnTo>
                    <a:lnTo>
                      <a:pt x="3077" y="1549"/>
                    </a:lnTo>
                    <a:lnTo>
                      <a:pt x="2888" y="1549"/>
                    </a:lnTo>
                    <a:lnTo>
                      <a:pt x="2805" y="1591"/>
                    </a:lnTo>
                    <a:lnTo>
                      <a:pt x="2700" y="1591"/>
                    </a:lnTo>
                    <a:lnTo>
                      <a:pt x="2658" y="1612"/>
                    </a:lnTo>
                    <a:lnTo>
                      <a:pt x="2512" y="1612"/>
                    </a:lnTo>
                    <a:lnTo>
                      <a:pt x="2470" y="1549"/>
                    </a:lnTo>
                    <a:lnTo>
                      <a:pt x="2428" y="1486"/>
                    </a:lnTo>
                    <a:lnTo>
                      <a:pt x="2365" y="1382"/>
                    </a:lnTo>
                    <a:lnTo>
                      <a:pt x="2344" y="1382"/>
                    </a:lnTo>
                    <a:lnTo>
                      <a:pt x="2261" y="1445"/>
                    </a:lnTo>
                    <a:lnTo>
                      <a:pt x="2030" y="1445"/>
                    </a:lnTo>
                    <a:lnTo>
                      <a:pt x="1905" y="1466"/>
                    </a:lnTo>
                    <a:lnTo>
                      <a:pt x="1717" y="1486"/>
                    </a:lnTo>
                    <a:lnTo>
                      <a:pt x="1633" y="1549"/>
                    </a:lnTo>
                    <a:lnTo>
                      <a:pt x="1549" y="1675"/>
                    </a:lnTo>
                    <a:lnTo>
                      <a:pt x="1466" y="1717"/>
                    </a:lnTo>
                    <a:lnTo>
                      <a:pt x="1298" y="1675"/>
                    </a:lnTo>
                    <a:lnTo>
                      <a:pt x="1256" y="1717"/>
                    </a:lnTo>
                    <a:lnTo>
                      <a:pt x="1256" y="1800"/>
                    </a:lnTo>
                    <a:lnTo>
                      <a:pt x="1319" y="1863"/>
                    </a:lnTo>
                    <a:lnTo>
                      <a:pt x="1256" y="1884"/>
                    </a:lnTo>
                    <a:lnTo>
                      <a:pt x="1193" y="2010"/>
                    </a:lnTo>
                    <a:lnTo>
                      <a:pt x="1110" y="2030"/>
                    </a:lnTo>
                    <a:lnTo>
                      <a:pt x="1005" y="2114"/>
                    </a:lnTo>
                    <a:lnTo>
                      <a:pt x="1005" y="2198"/>
                    </a:lnTo>
                    <a:lnTo>
                      <a:pt x="838" y="2282"/>
                    </a:lnTo>
                    <a:lnTo>
                      <a:pt x="817" y="2386"/>
                    </a:lnTo>
                    <a:lnTo>
                      <a:pt x="796" y="2512"/>
                    </a:lnTo>
                    <a:lnTo>
                      <a:pt x="608" y="2554"/>
                    </a:lnTo>
                    <a:lnTo>
                      <a:pt x="503" y="2658"/>
                    </a:lnTo>
                    <a:lnTo>
                      <a:pt x="482" y="2742"/>
                    </a:lnTo>
                    <a:lnTo>
                      <a:pt x="210" y="2721"/>
                    </a:lnTo>
                    <a:lnTo>
                      <a:pt x="105" y="2763"/>
                    </a:lnTo>
                    <a:lnTo>
                      <a:pt x="1" y="2972"/>
                    </a:lnTo>
                    <a:lnTo>
                      <a:pt x="1" y="3014"/>
                    </a:lnTo>
                    <a:lnTo>
                      <a:pt x="43" y="3056"/>
                    </a:lnTo>
                    <a:lnTo>
                      <a:pt x="43" y="3181"/>
                    </a:lnTo>
                    <a:lnTo>
                      <a:pt x="64" y="3223"/>
                    </a:lnTo>
                    <a:lnTo>
                      <a:pt x="105" y="3286"/>
                    </a:lnTo>
                    <a:lnTo>
                      <a:pt x="147" y="3286"/>
                    </a:lnTo>
                    <a:lnTo>
                      <a:pt x="147" y="3244"/>
                    </a:lnTo>
                    <a:lnTo>
                      <a:pt x="168" y="3244"/>
                    </a:lnTo>
                    <a:lnTo>
                      <a:pt x="189" y="3286"/>
                    </a:lnTo>
                    <a:lnTo>
                      <a:pt x="189" y="3370"/>
                    </a:lnTo>
                    <a:lnTo>
                      <a:pt x="210" y="3453"/>
                    </a:lnTo>
                    <a:lnTo>
                      <a:pt x="294" y="3495"/>
                    </a:lnTo>
                    <a:lnTo>
                      <a:pt x="336" y="3537"/>
                    </a:lnTo>
                    <a:lnTo>
                      <a:pt x="461" y="3642"/>
                    </a:lnTo>
                    <a:lnTo>
                      <a:pt x="566" y="3704"/>
                    </a:lnTo>
                    <a:lnTo>
                      <a:pt x="629" y="3788"/>
                    </a:lnTo>
                    <a:lnTo>
                      <a:pt x="629" y="3851"/>
                    </a:lnTo>
                    <a:lnTo>
                      <a:pt x="670" y="3914"/>
                    </a:lnTo>
                    <a:lnTo>
                      <a:pt x="796" y="3997"/>
                    </a:lnTo>
                    <a:lnTo>
                      <a:pt x="838" y="3997"/>
                    </a:lnTo>
                    <a:lnTo>
                      <a:pt x="859" y="3914"/>
                    </a:lnTo>
                    <a:lnTo>
                      <a:pt x="901" y="3872"/>
                    </a:lnTo>
                    <a:lnTo>
                      <a:pt x="1026" y="3809"/>
                    </a:lnTo>
                    <a:lnTo>
                      <a:pt x="1131" y="3809"/>
                    </a:lnTo>
                    <a:lnTo>
                      <a:pt x="1152" y="3872"/>
                    </a:lnTo>
                    <a:lnTo>
                      <a:pt x="1235" y="3976"/>
                    </a:lnTo>
                    <a:lnTo>
                      <a:pt x="1319" y="3997"/>
                    </a:lnTo>
                    <a:lnTo>
                      <a:pt x="1361" y="3976"/>
                    </a:lnTo>
                    <a:lnTo>
                      <a:pt x="1424" y="3914"/>
                    </a:lnTo>
                    <a:lnTo>
                      <a:pt x="1528" y="3914"/>
                    </a:lnTo>
                    <a:lnTo>
                      <a:pt x="1612" y="3955"/>
                    </a:lnTo>
                    <a:lnTo>
                      <a:pt x="1654" y="4018"/>
                    </a:lnTo>
                    <a:lnTo>
                      <a:pt x="1738" y="4060"/>
                    </a:lnTo>
                    <a:lnTo>
                      <a:pt x="1842" y="4123"/>
                    </a:lnTo>
                    <a:lnTo>
                      <a:pt x="1884" y="4207"/>
                    </a:lnTo>
                    <a:lnTo>
                      <a:pt x="1905" y="4311"/>
                    </a:lnTo>
                    <a:lnTo>
                      <a:pt x="1947" y="4416"/>
                    </a:lnTo>
                    <a:lnTo>
                      <a:pt x="1989" y="4499"/>
                    </a:lnTo>
                    <a:lnTo>
                      <a:pt x="2051" y="4604"/>
                    </a:lnTo>
                    <a:lnTo>
                      <a:pt x="2135" y="4646"/>
                    </a:lnTo>
                    <a:lnTo>
                      <a:pt x="2198" y="4709"/>
                    </a:lnTo>
                    <a:lnTo>
                      <a:pt x="2282" y="4834"/>
                    </a:lnTo>
                    <a:lnTo>
                      <a:pt x="2344" y="4897"/>
                    </a:lnTo>
                    <a:lnTo>
                      <a:pt x="2344" y="5023"/>
                    </a:lnTo>
                    <a:lnTo>
                      <a:pt x="2302" y="5106"/>
                    </a:lnTo>
                    <a:lnTo>
                      <a:pt x="2344" y="5232"/>
                    </a:lnTo>
                    <a:lnTo>
                      <a:pt x="2407" y="5315"/>
                    </a:lnTo>
                    <a:lnTo>
                      <a:pt x="2365" y="5420"/>
                    </a:lnTo>
                    <a:lnTo>
                      <a:pt x="2282" y="5483"/>
                    </a:lnTo>
                    <a:lnTo>
                      <a:pt x="2261" y="5546"/>
                    </a:lnTo>
                    <a:lnTo>
                      <a:pt x="2261" y="5629"/>
                    </a:lnTo>
                    <a:lnTo>
                      <a:pt x="2282" y="5734"/>
                    </a:lnTo>
                    <a:lnTo>
                      <a:pt x="2407" y="5901"/>
                    </a:lnTo>
                    <a:lnTo>
                      <a:pt x="2512" y="5985"/>
                    </a:lnTo>
                    <a:lnTo>
                      <a:pt x="3098" y="6111"/>
                    </a:lnTo>
                    <a:lnTo>
                      <a:pt x="3349" y="6090"/>
                    </a:lnTo>
                    <a:lnTo>
                      <a:pt x="3516" y="6090"/>
                    </a:lnTo>
                    <a:lnTo>
                      <a:pt x="3558" y="6048"/>
                    </a:lnTo>
                    <a:lnTo>
                      <a:pt x="3600" y="6048"/>
                    </a:lnTo>
                    <a:lnTo>
                      <a:pt x="3976" y="6111"/>
                    </a:lnTo>
                    <a:lnTo>
                      <a:pt x="4165" y="6257"/>
                    </a:lnTo>
                    <a:lnTo>
                      <a:pt x="4227" y="6299"/>
                    </a:lnTo>
                    <a:lnTo>
                      <a:pt x="4332" y="6320"/>
                    </a:lnTo>
                    <a:lnTo>
                      <a:pt x="4437" y="6320"/>
                    </a:lnTo>
                    <a:lnTo>
                      <a:pt x="4646" y="6487"/>
                    </a:lnTo>
                    <a:lnTo>
                      <a:pt x="4792" y="6571"/>
                    </a:lnTo>
                    <a:lnTo>
                      <a:pt x="5023" y="6571"/>
                    </a:lnTo>
                    <a:lnTo>
                      <a:pt x="5043" y="6675"/>
                    </a:lnTo>
                    <a:lnTo>
                      <a:pt x="5085" y="6738"/>
                    </a:lnTo>
                    <a:lnTo>
                      <a:pt x="5127" y="6738"/>
                    </a:lnTo>
                    <a:lnTo>
                      <a:pt x="5211" y="6780"/>
                    </a:lnTo>
                    <a:lnTo>
                      <a:pt x="5315" y="6885"/>
                    </a:lnTo>
                    <a:lnTo>
                      <a:pt x="5315" y="6948"/>
                    </a:lnTo>
                    <a:lnTo>
                      <a:pt x="5378" y="7115"/>
                    </a:lnTo>
                    <a:lnTo>
                      <a:pt x="5483" y="7240"/>
                    </a:lnTo>
                    <a:lnTo>
                      <a:pt x="5608" y="7408"/>
                    </a:lnTo>
                    <a:lnTo>
                      <a:pt x="5650" y="7533"/>
                    </a:lnTo>
                    <a:lnTo>
                      <a:pt x="5797" y="7784"/>
                    </a:lnTo>
                    <a:lnTo>
                      <a:pt x="5901" y="7826"/>
                    </a:lnTo>
                    <a:lnTo>
                      <a:pt x="6006" y="7784"/>
                    </a:lnTo>
                    <a:lnTo>
                      <a:pt x="6236" y="7764"/>
                    </a:lnTo>
                    <a:lnTo>
                      <a:pt x="6487" y="7784"/>
                    </a:lnTo>
                    <a:lnTo>
                      <a:pt x="6843" y="7764"/>
                    </a:lnTo>
                    <a:lnTo>
                      <a:pt x="7324" y="7826"/>
                    </a:lnTo>
                    <a:lnTo>
                      <a:pt x="7596" y="7784"/>
                    </a:lnTo>
                    <a:lnTo>
                      <a:pt x="7784" y="7722"/>
                    </a:lnTo>
                    <a:lnTo>
                      <a:pt x="7826" y="7659"/>
                    </a:lnTo>
                    <a:lnTo>
                      <a:pt x="7889" y="7617"/>
                    </a:lnTo>
                    <a:lnTo>
                      <a:pt x="7952" y="7638"/>
                    </a:lnTo>
                    <a:lnTo>
                      <a:pt x="8328" y="7638"/>
                    </a:lnTo>
                    <a:lnTo>
                      <a:pt x="8747" y="7659"/>
                    </a:lnTo>
                    <a:lnTo>
                      <a:pt x="8872" y="7680"/>
                    </a:lnTo>
                    <a:lnTo>
                      <a:pt x="9082" y="7868"/>
                    </a:lnTo>
                    <a:lnTo>
                      <a:pt x="9458" y="8036"/>
                    </a:lnTo>
                    <a:lnTo>
                      <a:pt x="9814" y="8161"/>
                    </a:lnTo>
                    <a:lnTo>
                      <a:pt x="9981" y="8182"/>
                    </a:lnTo>
                    <a:lnTo>
                      <a:pt x="10191" y="8287"/>
                    </a:lnTo>
                    <a:lnTo>
                      <a:pt x="10358" y="8266"/>
                    </a:lnTo>
                    <a:lnTo>
                      <a:pt x="10630" y="8182"/>
                    </a:lnTo>
                    <a:lnTo>
                      <a:pt x="10651" y="8287"/>
                    </a:lnTo>
                    <a:lnTo>
                      <a:pt x="10651" y="8349"/>
                    </a:lnTo>
                    <a:lnTo>
                      <a:pt x="10797" y="8391"/>
                    </a:lnTo>
                    <a:lnTo>
                      <a:pt x="10944" y="8391"/>
                    </a:lnTo>
                    <a:lnTo>
                      <a:pt x="11049" y="8287"/>
                    </a:lnTo>
                    <a:lnTo>
                      <a:pt x="11300" y="8098"/>
                    </a:lnTo>
                    <a:lnTo>
                      <a:pt x="11467" y="7931"/>
                    </a:lnTo>
                    <a:lnTo>
                      <a:pt x="11781" y="7826"/>
                    </a:lnTo>
                    <a:lnTo>
                      <a:pt x="12199" y="7659"/>
                    </a:lnTo>
                    <a:lnTo>
                      <a:pt x="12367" y="7617"/>
                    </a:lnTo>
                    <a:lnTo>
                      <a:pt x="12555" y="7554"/>
                    </a:lnTo>
                    <a:lnTo>
                      <a:pt x="12806" y="7533"/>
                    </a:lnTo>
                    <a:lnTo>
                      <a:pt x="12953" y="7533"/>
                    </a:lnTo>
                    <a:lnTo>
                      <a:pt x="13120" y="7408"/>
                    </a:lnTo>
                    <a:lnTo>
                      <a:pt x="13266" y="7303"/>
                    </a:lnTo>
                    <a:lnTo>
                      <a:pt x="13392" y="7303"/>
                    </a:lnTo>
                    <a:lnTo>
                      <a:pt x="13580" y="7240"/>
                    </a:lnTo>
                    <a:lnTo>
                      <a:pt x="13685" y="7240"/>
                    </a:lnTo>
                    <a:lnTo>
                      <a:pt x="13769" y="7031"/>
                    </a:lnTo>
                    <a:lnTo>
                      <a:pt x="13894" y="6801"/>
                    </a:lnTo>
                    <a:lnTo>
                      <a:pt x="14166" y="6508"/>
                    </a:lnTo>
                    <a:lnTo>
                      <a:pt x="14229" y="6403"/>
                    </a:lnTo>
                    <a:lnTo>
                      <a:pt x="14292" y="6299"/>
                    </a:lnTo>
                    <a:lnTo>
                      <a:pt x="14292" y="6215"/>
                    </a:lnTo>
                    <a:lnTo>
                      <a:pt x="14062" y="6090"/>
                    </a:lnTo>
                    <a:lnTo>
                      <a:pt x="13790" y="5901"/>
                    </a:lnTo>
                    <a:lnTo>
                      <a:pt x="13810" y="5839"/>
                    </a:lnTo>
                    <a:lnTo>
                      <a:pt x="13790" y="5692"/>
                    </a:lnTo>
                    <a:lnTo>
                      <a:pt x="13790" y="5462"/>
                    </a:lnTo>
                    <a:lnTo>
                      <a:pt x="13894" y="5336"/>
                    </a:lnTo>
                    <a:lnTo>
                      <a:pt x="14020" y="5232"/>
                    </a:lnTo>
                    <a:lnTo>
                      <a:pt x="14229" y="5169"/>
                    </a:lnTo>
                    <a:lnTo>
                      <a:pt x="14396" y="5211"/>
                    </a:lnTo>
                    <a:lnTo>
                      <a:pt x="14522" y="5274"/>
                    </a:lnTo>
                    <a:lnTo>
                      <a:pt x="14710" y="5357"/>
                    </a:lnTo>
                    <a:lnTo>
                      <a:pt x="14836" y="5378"/>
                    </a:lnTo>
                    <a:lnTo>
                      <a:pt x="14961" y="5441"/>
                    </a:lnTo>
                    <a:lnTo>
                      <a:pt x="15024" y="5441"/>
                    </a:lnTo>
                    <a:lnTo>
                      <a:pt x="15045" y="5336"/>
                    </a:lnTo>
                    <a:lnTo>
                      <a:pt x="15129" y="5253"/>
                    </a:lnTo>
                    <a:lnTo>
                      <a:pt x="15254" y="5148"/>
                    </a:lnTo>
                    <a:lnTo>
                      <a:pt x="15359" y="5064"/>
                    </a:lnTo>
                    <a:lnTo>
                      <a:pt x="15463" y="4855"/>
                    </a:lnTo>
                    <a:lnTo>
                      <a:pt x="15547" y="4813"/>
                    </a:lnTo>
                    <a:lnTo>
                      <a:pt x="15673" y="4834"/>
                    </a:lnTo>
                    <a:lnTo>
                      <a:pt x="15840" y="4834"/>
                    </a:lnTo>
                    <a:lnTo>
                      <a:pt x="16070" y="4646"/>
                    </a:lnTo>
                    <a:lnTo>
                      <a:pt x="16196" y="4625"/>
                    </a:lnTo>
                    <a:lnTo>
                      <a:pt x="16259" y="4541"/>
                    </a:lnTo>
                    <a:lnTo>
                      <a:pt x="16259" y="4437"/>
                    </a:lnTo>
                    <a:lnTo>
                      <a:pt x="16279" y="4269"/>
                    </a:lnTo>
                    <a:lnTo>
                      <a:pt x="16384" y="4102"/>
                    </a:lnTo>
                    <a:lnTo>
                      <a:pt x="16426" y="4018"/>
                    </a:lnTo>
                    <a:lnTo>
                      <a:pt x="16489" y="4060"/>
                    </a:lnTo>
                    <a:lnTo>
                      <a:pt x="16551" y="4018"/>
                    </a:lnTo>
                    <a:lnTo>
                      <a:pt x="16614" y="3976"/>
                    </a:lnTo>
                    <a:lnTo>
                      <a:pt x="16614" y="3872"/>
                    </a:lnTo>
                    <a:lnTo>
                      <a:pt x="16677" y="3851"/>
                    </a:lnTo>
                    <a:lnTo>
                      <a:pt x="16782" y="3914"/>
                    </a:lnTo>
                    <a:lnTo>
                      <a:pt x="16844" y="3872"/>
                    </a:lnTo>
                    <a:lnTo>
                      <a:pt x="17012" y="3746"/>
                    </a:lnTo>
                    <a:lnTo>
                      <a:pt x="17116" y="3600"/>
                    </a:lnTo>
                    <a:lnTo>
                      <a:pt x="17221" y="3579"/>
                    </a:lnTo>
                    <a:lnTo>
                      <a:pt x="17367" y="3662"/>
                    </a:lnTo>
                    <a:lnTo>
                      <a:pt x="17451" y="3600"/>
                    </a:lnTo>
                    <a:lnTo>
                      <a:pt x="17556" y="3579"/>
                    </a:lnTo>
                    <a:lnTo>
                      <a:pt x="17598" y="3642"/>
                    </a:lnTo>
                    <a:lnTo>
                      <a:pt x="17723" y="3662"/>
                    </a:lnTo>
                    <a:lnTo>
                      <a:pt x="17744" y="3579"/>
                    </a:lnTo>
                    <a:lnTo>
                      <a:pt x="17744" y="3495"/>
                    </a:lnTo>
                    <a:lnTo>
                      <a:pt x="17786" y="3453"/>
                    </a:lnTo>
                    <a:lnTo>
                      <a:pt x="17786" y="3349"/>
                    </a:lnTo>
                    <a:lnTo>
                      <a:pt x="17765" y="3265"/>
                    </a:lnTo>
                    <a:lnTo>
                      <a:pt x="17744" y="3160"/>
                    </a:lnTo>
                    <a:lnTo>
                      <a:pt x="17535" y="3014"/>
                    </a:lnTo>
                    <a:lnTo>
                      <a:pt x="17367" y="2805"/>
                    </a:lnTo>
                    <a:lnTo>
                      <a:pt x="17158" y="2616"/>
                    </a:lnTo>
                    <a:lnTo>
                      <a:pt x="17012" y="2428"/>
                    </a:lnTo>
                    <a:lnTo>
                      <a:pt x="16740" y="2344"/>
                    </a:lnTo>
                    <a:lnTo>
                      <a:pt x="16698" y="2407"/>
                    </a:lnTo>
                    <a:lnTo>
                      <a:pt x="16531" y="2449"/>
                    </a:lnTo>
                    <a:lnTo>
                      <a:pt x="16531" y="2554"/>
                    </a:lnTo>
                    <a:lnTo>
                      <a:pt x="16531" y="2700"/>
                    </a:lnTo>
                    <a:lnTo>
                      <a:pt x="16405" y="2909"/>
                    </a:lnTo>
                    <a:lnTo>
                      <a:pt x="16300" y="2805"/>
                    </a:lnTo>
                    <a:lnTo>
                      <a:pt x="16028" y="2742"/>
                    </a:lnTo>
                    <a:lnTo>
                      <a:pt x="15798" y="2742"/>
                    </a:lnTo>
                    <a:lnTo>
                      <a:pt x="15631" y="2909"/>
                    </a:lnTo>
                    <a:lnTo>
                      <a:pt x="15359" y="2763"/>
                    </a:lnTo>
                    <a:lnTo>
                      <a:pt x="15254" y="2595"/>
                    </a:lnTo>
                    <a:lnTo>
                      <a:pt x="15338" y="2323"/>
                    </a:lnTo>
                    <a:lnTo>
                      <a:pt x="15317" y="2219"/>
                    </a:lnTo>
                    <a:lnTo>
                      <a:pt x="15359" y="2030"/>
                    </a:lnTo>
                    <a:lnTo>
                      <a:pt x="15338" y="1863"/>
                    </a:lnTo>
                    <a:lnTo>
                      <a:pt x="15463" y="963"/>
                    </a:lnTo>
                    <a:lnTo>
                      <a:pt x="15463" y="942"/>
                    </a:lnTo>
                    <a:lnTo>
                      <a:pt x="15422" y="880"/>
                    </a:lnTo>
                    <a:lnTo>
                      <a:pt x="15212" y="838"/>
                    </a:lnTo>
                    <a:lnTo>
                      <a:pt x="14982" y="859"/>
                    </a:lnTo>
                    <a:lnTo>
                      <a:pt x="14982" y="922"/>
                    </a:lnTo>
                    <a:lnTo>
                      <a:pt x="14857" y="984"/>
                    </a:lnTo>
                    <a:lnTo>
                      <a:pt x="14752" y="984"/>
                    </a:lnTo>
                    <a:lnTo>
                      <a:pt x="14710" y="942"/>
                    </a:lnTo>
                    <a:lnTo>
                      <a:pt x="14606" y="1026"/>
                    </a:lnTo>
                    <a:lnTo>
                      <a:pt x="14501" y="963"/>
                    </a:lnTo>
                    <a:lnTo>
                      <a:pt x="14438" y="880"/>
                    </a:lnTo>
                    <a:lnTo>
                      <a:pt x="14313" y="775"/>
                    </a:lnTo>
                    <a:lnTo>
                      <a:pt x="14208" y="775"/>
                    </a:lnTo>
                    <a:lnTo>
                      <a:pt x="14020" y="838"/>
                    </a:lnTo>
                    <a:lnTo>
                      <a:pt x="13999" y="775"/>
                    </a:lnTo>
                    <a:lnTo>
                      <a:pt x="13894" y="775"/>
                    </a:lnTo>
                    <a:lnTo>
                      <a:pt x="13790" y="859"/>
                    </a:lnTo>
                    <a:lnTo>
                      <a:pt x="13769" y="984"/>
                    </a:lnTo>
                    <a:lnTo>
                      <a:pt x="13685" y="1068"/>
                    </a:lnTo>
                    <a:lnTo>
                      <a:pt x="13559" y="1131"/>
                    </a:lnTo>
                    <a:lnTo>
                      <a:pt x="13476" y="1256"/>
                    </a:lnTo>
                    <a:lnTo>
                      <a:pt x="13476" y="1298"/>
                    </a:lnTo>
                    <a:lnTo>
                      <a:pt x="13455" y="1403"/>
                    </a:lnTo>
                    <a:lnTo>
                      <a:pt x="13350" y="1507"/>
                    </a:lnTo>
                    <a:lnTo>
                      <a:pt x="12973" y="1507"/>
                    </a:lnTo>
                    <a:lnTo>
                      <a:pt x="12869" y="1612"/>
                    </a:lnTo>
                    <a:lnTo>
                      <a:pt x="12743" y="1612"/>
                    </a:lnTo>
                    <a:lnTo>
                      <a:pt x="12534" y="1758"/>
                    </a:lnTo>
                    <a:lnTo>
                      <a:pt x="12429" y="1905"/>
                    </a:lnTo>
                    <a:lnTo>
                      <a:pt x="12367" y="1905"/>
                    </a:lnTo>
                    <a:lnTo>
                      <a:pt x="12283" y="1863"/>
                    </a:lnTo>
                    <a:lnTo>
                      <a:pt x="12137" y="1863"/>
                    </a:lnTo>
                    <a:lnTo>
                      <a:pt x="12095" y="1884"/>
                    </a:lnTo>
                    <a:lnTo>
                      <a:pt x="11927" y="1905"/>
                    </a:lnTo>
                    <a:lnTo>
                      <a:pt x="11593" y="1905"/>
                    </a:lnTo>
                    <a:lnTo>
                      <a:pt x="11362" y="1863"/>
                    </a:lnTo>
                    <a:lnTo>
                      <a:pt x="11090" y="1884"/>
                    </a:lnTo>
                    <a:lnTo>
                      <a:pt x="11028" y="1884"/>
                    </a:lnTo>
                    <a:lnTo>
                      <a:pt x="10923" y="1758"/>
                    </a:lnTo>
                    <a:lnTo>
                      <a:pt x="10839" y="1758"/>
                    </a:lnTo>
                    <a:lnTo>
                      <a:pt x="10756" y="1696"/>
                    </a:lnTo>
                    <a:lnTo>
                      <a:pt x="10651" y="1612"/>
                    </a:lnTo>
                    <a:lnTo>
                      <a:pt x="10609" y="1445"/>
                    </a:lnTo>
                    <a:lnTo>
                      <a:pt x="10525" y="1382"/>
                    </a:lnTo>
                    <a:lnTo>
                      <a:pt x="10421" y="1403"/>
                    </a:lnTo>
                    <a:lnTo>
                      <a:pt x="10232" y="1403"/>
                    </a:lnTo>
                    <a:lnTo>
                      <a:pt x="10044" y="1340"/>
                    </a:lnTo>
                    <a:lnTo>
                      <a:pt x="9919" y="1173"/>
                    </a:lnTo>
                    <a:lnTo>
                      <a:pt x="9521" y="1173"/>
                    </a:lnTo>
                    <a:lnTo>
                      <a:pt x="9396" y="1089"/>
                    </a:lnTo>
                    <a:lnTo>
                      <a:pt x="9270" y="1131"/>
                    </a:lnTo>
                    <a:lnTo>
                      <a:pt x="9103" y="1152"/>
                    </a:lnTo>
                    <a:lnTo>
                      <a:pt x="8977" y="1194"/>
                    </a:lnTo>
                    <a:lnTo>
                      <a:pt x="8768" y="1214"/>
                    </a:lnTo>
                    <a:lnTo>
                      <a:pt x="8580" y="1277"/>
                    </a:lnTo>
                    <a:lnTo>
                      <a:pt x="8517" y="1382"/>
                    </a:lnTo>
                    <a:lnTo>
                      <a:pt x="8433" y="1403"/>
                    </a:lnTo>
                    <a:lnTo>
                      <a:pt x="8349" y="1382"/>
                    </a:lnTo>
                    <a:lnTo>
                      <a:pt x="8266" y="1382"/>
                    </a:lnTo>
                    <a:lnTo>
                      <a:pt x="8182" y="1445"/>
                    </a:lnTo>
                    <a:lnTo>
                      <a:pt x="8015" y="1445"/>
                    </a:lnTo>
                    <a:lnTo>
                      <a:pt x="7952" y="1466"/>
                    </a:lnTo>
                    <a:lnTo>
                      <a:pt x="7889" y="1466"/>
                    </a:lnTo>
                    <a:lnTo>
                      <a:pt x="7722" y="1361"/>
                    </a:lnTo>
                    <a:lnTo>
                      <a:pt x="7533" y="1340"/>
                    </a:lnTo>
                    <a:lnTo>
                      <a:pt x="7512" y="1256"/>
                    </a:lnTo>
                    <a:lnTo>
                      <a:pt x="7387" y="1152"/>
                    </a:lnTo>
                    <a:lnTo>
                      <a:pt x="7324" y="1152"/>
                    </a:lnTo>
                    <a:lnTo>
                      <a:pt x="7261" y="1089"/>
                    </a:lnTo>
                    <a:lnTo>
                      <a:pt x="7261" y="984"/>
                    </a:lnTo>
                    <a:lnTo>
                      <a:pt x="7199" y="859"/>
                    </a:lnTo>
                    <a:lnTo>
                      <a:pt x="7136" y="817"/>
                    </a:lnTo>
                    <a:lnTo>
                      <a:pt x="7136" y="691"/>
                    </a:lnTo>
                    <a:lnTo>
                      <a:pt x="7094" y="629"/>
                    </a:lnTo>
                    <a:lnTo>
                      <a:pt x="7094" y="566"/>
                    </a:lnTo>
                    <a:lnTo>
                      <a:pt x="7052" y="461"/>
                    </a:lnTo>
                    <a:lnTo>
                      <a:pt x="6947" y="440"/>
                    </a:lnTo>
                    <a:lnTo>
                      <a:pt x="6696" y="440"/>
                    </a:lnTo>
                    <a:lnTo>
                      <a:pt x="6592" y="419"/>
                    </a:lnTo>
                    <a:lnTo>
                      <a:pt x="6529" y="398"/>
                    </a:lnTo>
                    <a:lnTo>
                      <a:pt x="6383" y="357"/>
                    </a:lnTo>
                    <a:lnTo>
                      <a:pt x="6341" y="315"/>
                    </a:lnTo>
                    <a:lnTo>
                      <a:pt x="6257" y="252"/>
                    </a:lnTo>
                    <a:lnTo>
                      <a:pt x="5901" y="252"/>
                    </a:lnTo>
                    <a:lnTo>
                      <a:pt x="5755" y="210"/>
                    </a:lnTo>
                    <a:lnTo>
                      <a:pt x="5734" y="168"/>
                    </a:lnTo>
                    <a:lnTo>
                      <a:pt x="5567" y="105"/>
                    </a:lnTo>
                    <a:lnTo>
                      <a:pt x="5441" y="43"/>
                    </a:lnTo>
                    <a:lnTo>
                      <a:pt x="5378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42" name="Google Shape;2842;p59"/>
              <p:cNvSpPr/>
              <p:nvPr/>
            </p:nvSpPr>
            <p:spPr>
              <a:xfrm>
                <a:off x="5730000" y="3287725"/>
                <a:ext cx="141250" cy="120875"/>
              </a:xfrm>
              <a:custGeom>
                <a:avLst/>
                <a:gdLst/>
                <a:ahLst/>
                <a:cxnLst/>
                <a:rect l="l" t="t" r="r" b="b"/>
                <a:pathLst>
                  <a:path w="5650" h="4835" extrusionOk="0">
                    <a:moveTo>
                      <a:pt x="126" y="1"/>
                    </a:moveTo>
                    <a:lnTo>
                      <a:pt x="42" y="2156"/>
                    </a:lnTo>
                    <a:lnTo>
                      <a:pt x="21" y="2323"/>
                    </a:lnTo>
                    <a:lnTo>
                      <a:pt x="21" y="2407"/>
                    </a:lnTo>
                    <a:lnTo>
                      <a:pt x="21" y="2470"/>
                    </a:lnTo>
                    <a:lnTo>
                      <a:pt x="0" y="3872"/>
                    </a:lnTo>
                    <a:lnTo>
                      <a:pt x="168" y="3872"/>
                    </a:lnTo>
                    <a:lnTo>
                      <a:pt x="251" y="3892"/>
                    </a:lnTo>
                    <a:lnTo>
                      <a:pt x="356" y="3872"/>
                    </a:lnTo>
                    <a:lnTo>
                      <a:pt x="732" y="3872"/>
                    </a:lnTo>
                    <a:lnTo>
                      <a:pt x="753" y="3934"/>
                    </a:lnTo>
                    <a:lnTo>
                      <a:pt x="837" y="3997"/>
                    </a:lnTo>
                    <a:lnTo>
                      <a:pt x="942" y="4039"/>
                    </a:lnTo>
                    <a:lnTo>
                      <a:pt x="1046" y="3955"/>
                    </a:lnTo>
                    <a:lnTo>
                      <a:pt x="1256" y="3892"/>
                    </a:lnTo>
                    <a:lnTo>
                      <a:pt x="1276" y="3851"/>
                    </a:lnTo>
                    <a:lnTo>
                      <a:pt x="1318" y="3892"/>
                    </a:lnTo>
                    <a:lnTo>
                      <a:pt x="1381" y="3830"/>
                    </a:lnTo>
                    <a:lnTo>
                      <a:pt x="1360" y="3662"/>
                    </a:lnTo>
                    <a:lnTo>
                      <a:pt x="1214" y="3558"/>
                    </a:lnTo>
                    <a:lnTo>
                      <a:pt x="1046" y="3474"/>
                    </a:lnTo>
                    <a:lnTo>
                      <a:pt x="900" y="3453"/>
                    </a:lnTo>
                    <a:lnTo>
                      <a:pt x="858" y="3411"/>
                    </a:lnTo>
                    <a:lnTo>
                      <a:pt x="753" y="3369"/>
                    </a:lnTo>
                    <a:lnTo>
                      <a:pt x="732" y="3369"/>
                    </a:lnTo>
                    <a:lnTo>
                      <a:pt x="670" y="3328"/>
                    </a:lnTo>
                    <a:lnTo>
                      <a:pt x="649" y="3202"/>
                    </a:lnTo>
                    <a:lnTo>
                      <a:pt x="544" y="3056"/>
                    </a:lnTo>
                    <a:lnTo>
                      <a:pt x="440" y="3014"/>
                    </a:lnTo>
                    <a:lnTo>
                      <a:pt x="419" y="2930"/>
                    </a:lnTo>
                    <a:lnTo>
                      <a:pt x="335" y="2846"/>
                    </a:lnTo>
                    <a:lnTo>
                      <a:pt x="419" y="2909"/>
                    </a:lnTo>
                    <a:lnTo>
                      <a:pt x="440" y="3014"/>
                    </a:lnTo>
                    <a:lnTo>
                      <a:pt x="523" y="3014"/>
                    </a:lnTo>
                    <a:lnTo>
                      <a:pt x="649" y="3097"/>
                    </a:lnTo>
                    <a:lnTo>
                      <a:pt x="670" y="3202"/>
                    </a:lnTo>
                    <a:lnTo>
                      <a:pt x="670" y="3328"/>
                    </a:lnTo>
                    <a:lnTo>
                      <a:pt x="732" y="3328"/>
                    </a:lnTo>
                    <a:lnTo>
                      <a:pt x="879" y="3348"/>
                    </a:lnTo>
                    <a:lnTo>
                      <a:pt x="963" y="3432"/>
                    </a:lnTo>
                    <a:lnTo>
                      <a:pt x="1151" y="3432"/>
                    </a:lnTo>
                    <a:lnTo>
                      <a:pt x="1297" y="3369"/>
                    </a:lnTo>
                    <a:lnTo>
                      <a:pt x="1423" y="3411"/>
                    </a:lnTo>
                    <a:lnTo>
                      <a:pt x="1507" y="3348"/>
                    </a:lnTo>
                    <a:lnTo>
                      <a:pt x="1486" y="3328"/>
                    </a:lnTo>
                    <a:lnTo>
                      <a:pt x="1402" y="3244"/>
                    </a:lnTo>
                    <a:lnTo>
                      <a:pt x="1360" y="3160"/>
                    </a:lnTo>
                    <a:lnTo>
                      <a:pt x="1276" y="3202"/>
                    </a:lnTo>
                    <a:lnTo>
                      <a:pt x="1256" y="3118"/>
                    </a:lnTo>
                    <a:lnTo>
                      <a:pt x="1297" y="3160"/>
                    </a:lnTo>
                    <a:lnTo>
                      <a:pt x="1423" y="3139"/>
                    </a:lnTo>
                    <a:lnTo>
                      <a:pt x="1507" y="3244"/>
                    </a:lnTo>
                    <a:lnTo>
                      <a:pt x="1611" y="3244"/>
                    </a:lnTo>
                    <a:lnTo>
                      <a:pt x="1569" y="3202"/>
                    </a:lnTo>
                    <a:lnTo>
                      <a:pt x="1569" y="3118"/>
                    </a:lnTo>
                    <a:lnTo>
                      <a:pt x="1611" y="3056"/>
                    </a:lnTo>
                    <a:lnTo>
                      <a:pt x="1611" y="3014"/>
                    </a:lnTo>
                    <a:lnTo>
                      <a:pt x="1611" y="2930"/>
                    </a:lnTo>
                    <a:lnTo>
                      <a:pt x="1528" y="2825"/>
                    </a:lnTo>
                    <a:lnTo>
                      <a:pt x="1528" y="2804"/>
                    </a:lnTo>
                    <a:lnTo>
                      <a:pt x="1632" y="2846"/>
                    </a:lnTo>
                    <a:lnTo>
                      <a:pt x="1674" y="2909"/>
                    </a:lnTo>
                    <a:lnTo>
                      <a:pt x="1779" y="3014"/>
                    </a:lnTo>
                    <a:lnTo>
                      <a:pt x="1883" y="3035"/>
                    </a:lnTo>
                    <a:lnTo>
                      <a:pt x="1883" y="2993"/>
                    </a:lnTo>
                    <a:lnTo>
                      <a:pt x="1841" y="2909"/>
                    </a:lnTo>
                    <a:lnTo>
                      <a:pt x="1883" y="2930"/>
                    </a:lnTo>
                    <a:lnTo>
                      <a:pt x="1904" y="3035"/>
                    </a:lnTo>
                    <a:lnTo>
                      <a:pt x="1946" y="3035"/>
                    </a:lnTo>
                    <a:lnTo>
                      <a:pt x="1946" y="2951"/>
                    </a:lnTo>
                    <a:lnTo>
                      <a:pt x="1925" y="2888"/>
                    </a:lnTo>
                    <a:lnTo>
                      <a:pt x="1946" y="2784"/>
                    </a:lnTo>
                    <a:lnTo>
                      <a:pt x="2009" y="2825"/>
                    </a:lnTo>
                    <a:lnTo>
                      <a:pt x="2155" y="2888"/>
                    </a:lnTo>
                    <a:lnTo>
                      <a:pt x="2197" y="2951"/>
                    </a:lnTo>
                    <a:lnTo>
                      <a:pt x="2260" y="2993"/>
                    </a:lnTo>
                    <a:lnTo>
                      <a:pt x="2323" y="2951"/>
                    </a:lnTo>
                    <a:lnTo>
                      <a:pt x="2365" y="2993"/>
                    </a:lnTo>
                    <a:lnTo>
                      <a:pt x="2427" y="2930"/>
                    </a:lnTo>
                    <a:lnTo>
                      <a:pt x="2427" y="3014"/>
                    </a:lnTo>
                    <a:lnTo>
                      <a:pt x="2427" y="3097"/>
                    </a:lnTo>
                    <a:lnTo>
                      <a:pt x="2469" y="3097"/>
                    </a:lnTo>
                    <a:lnTo>
                      <a:pt x="2553" y="3160"/>
                    </a:lnTo>
                    <a:lnTo>
                      <a:pt x="2867" y="3244"/>
                    </a:lnTo>
                    <a:lnTo>
                      <a:pt x="2950" y="3307"/>
                    </a:lnTo>
                    <a:lnTo>
                      <a:pt x="3055" y="3411"/>
                    </a:lnTo>
                    <a:lnTo>
                      <a:pt x="3076" y="3558"/>
                    </a:lnTo>
                    <a:lnTo>
                      <a:pt x="3243" y="3746"/>
                    </a:lnTo>
                    <a:lnTo>
                      <a:pt x="3264" y="3830"/>
                    </a:lnTo>
                    <a:lnTo>
                      <a:pt x="3369" y="3872"/>
                    </a:lnTo>
                    <a:lnTo>
                      <a:pt x="3453" y="3955"/>
                    </a:lnTo>
                    <a:lnTo>
                      <a:pt x="3473" y="4039"/>
                    </a:lnTo>
                    <a:lnTo>
                      <a:pt x="3725" y="4290"/>
                    </a:lnTo>
                    <a:lnTo>
                      <a:pt x="3725" y="4374"/>
                    </a:lnTo>
                    <a:lnTo>
                      <a:pt x="3829" y="4457"/>
                    </a:lnTo>
                    <a:lnTo>
                      <a:pt x="3997" y="4499"/>
                    </a:lnTo>
                    <a:lnTo>
                      <a:pt x="4080" y="4478"/>
                    </a:lnTo>
                    <a:lnTo>
                      <a:pt x="4122" y="4478"/>
                    </a:lnTo>
                    <a:lnTo>
                      <a:pt x="4206" y="4520"/>
                    </a:lnTo>
                    <a:lnTo>
                      <a:pt x="4394" y="4499"/>
                    </a:lnTo>
                    <a:lnTo>
                      <a:pt x="4520" y="4562"/>
                    </a:lnTo>
                    <a:lnTo>
                      <a:pt x="4624" y="4520"/>
                    </a:lnTo>
                    <a:lnTo>
                      <a:pt x="4771" y="4562"/>
                    </a:lnTo>
                    <a:lnTo>
                      <a:pt x="4875" y="4604"/>
                    </a:lnTo>
                    <a:lnTo>
                      <a:pt x="5022" y="4583"/>
                    </a:lnTo>
                    <a:lnTo>
                      <a:pt x="5064" y="4667"/>
                    </a:lnTo>
                    <a:lnTo>
                      <a:pt x="5168" y="4667"/>
                    </a:lnTo>
                    <a:lnTo>
                      <a:pt x="5189" y="4688"/>
                    </a:lnTo>
                    <a:lnTo>
                      <a:pt x="5126" y="4729"/>
                    </a:lnTo>
                    <a:lnTo>
                      <a:pt x="5252" y="4771"/>
                    </a:lnTo>
                    <a:lnTo>
                      <a:pt x="5378" y="4834"/>
                    </a:lnTo>
                    <a:lnTo>
                      <a:pt x="5503" y="4813"/>
                    </a:lnTo>
                    <a:lnTo>
                      <a:pt x="5545" y="4729"/>
                    </a:lnTo>
                    <a:lnTo>
                      <a:pt x="5398" y="4667"/>
                    </a:lnTo>
                    <a:lnTo>
                      <a:pt x="5357" y="4667"/>
                    </a:lnTo>
                    <a:lnTo>
                      <a:pt x="5357" y="4604"/>
                    </a:lnTo>
                    <a:lnTo>
                      <a:pt x="5461" y="4583"/>
                    </a:lnTo>
                    <a:lnTo>
                      <a:pt x="5545" y="4604"/>
                    </a:lnTo>
                    <a:lnTo>
                      <a:pt x="5650" y="4562"/>
                    </a:lnTo>
                    <a:lnTo>
                      <a:pt x="5440" y="4499"/>
                    </a:lnTo>
                    <a:lnTo>
                      <a:pt x="5168" y="4478"/>
                    </a:lnTo>
                    <a:lnTo>
                      <a:pt x="5043" y="4395"/>
                    </a:lnTo>
                    <a:lnTo>
                      <a:pt x="4980" y="4311"/>
                    </a:lnTo>
                    <a:lnTo>
                      <a:pt x="5126" y="4269"/>
                    </a:lnTo>
                    <a:lnTo>
                      <a:pt x="5189" y="4269"/>
                    </a:lnTo>
                    <a:lnTo>
                      <a:pt x="5252" y="4248"/>
                    </a:lnTo>
                    <a:lnTo>
                      <a:pt x="5168" y="4185"/>
                    </a:lnTo>
                    <a:lnTo>
                      <a:pt x="4959" y="4185"/>
                    </a:lnTo>
                    <a:lnTo>
                      <a:pt x="4771" y="4164"/>
                    </a:lnTo>
                    <a:lnTo>
                      <a:pt x="4708" y="4081"/>
                    </a:lnTo>
                    <a:lnTo>
                      <a:pt x="4708" y="3997"/>
                    </a:lnTo>
                    <a:lnTo>
                      <a:pt x="4771" y="3934"/>
                    </a:lnTo>
                    <a:lnTo>
                      <a:pt x="4813" y="3851"/>
                    </a:lnTo>
                    <a:lnTo>
                      <a:pt x="4750" y="3788"/>
                    </a:lnTo>
                    <a:lnTo>
                      <a:pt x="4666" y="3788"/>
                    </a:lnTo>
                    <a:lnTo>
                      <a:pt x="4624" y="3830"/>
                    </a:lnTo>
                    <a:lnTo>
                      <a:pt x="4541" y="3788"/>
                    </a:lnTo>
                    <a:lnTo>
                      <a:pt x="4457" y="3830"/>
                    </a:lnTo>
                    <a:lnTo>
                      <a:pt x="4352" y="3683"/>
                    </a:lnTo>
                    <a:lnTo>
                      <a:pt x="4352" y="3537"/>
                    </a:lnTo>
                    <a:lnTo>
                      <a:pt x="4248" y="3516"/>
                    </a:lnTo>
                    <a:lnTo>
                      <a:pt x="4143" y="3244"/>
                    </a:lnTo>
                    <a:lnTo>
                      <a:pt x="4101" y="3223"/>
                    </a:lnTo>
                    <a:lnTo>
                      <a:pt x="4080" y="3139"/>
                    </a:lnTo>
                    <a:lnTo>
                      <a:pt x="3934" y="3139"/>
                    </a:lnTo>
                    <a:lnTo>
                      <a:pt x="3871" y="3097"/>
                    </a:lnTo>
                    <a:lnTo>
                      <a:pt x="3808" y="2951"/>
                    </a:lnTo>
                    <a:lnTo>
                      <a:pt x="3683" y="2825"/>
                    </a:lnTo>
                    <a:lnTo>
                      <a:pt x="3662" y="2700"/>
                    </a:lnTo>
                    <a:lnTo>
                      <a:pt x="3578" y="2616"/>
                    </a:lnTo>
                    <a:lnTo>
                      <a:pt x="3494" y="2512"/>
                    </a:lnTo>
                    <a:lnTo>
                      <a:pt x="3515" y="2470"/>
                    </a:lnTo>
                    <a:lnTo>
                      <a:pt x="3766" y="2491"/>
                    </a:lnTo>
                    <a:lnTo>
                      <a:pt x="3976" y="2386"/>
                    </a:lnTo>
                    <a:lnTo>
                      <a:pt x="4017" y="2281"/>
                    </a:lnTo>
                    <a:lnTo>
                      <a:pt x="3997" y="2156"/>
                    </a:lnTo>
                    <a:lnTo>
                      <a:pt x="3829" y="1988"/>
                    </a:lnTo>
                    <a:lnTo>
                      <a:pt x="3704" y="1968"/>
                    </a:lnTo>
                    <a:lnTo>
                      <a:pt x="3662" y="1988"/>
                    </a:lnTo>
                    <a:lnTo>
                      <a:pt x="3557" y="1947"/>
                    </a:lnTo>
                    <a:lnTo>
                      <a:pt x="3348" y="1842"/>
                    </a:lnTo>
                    <a:lnTo>
                      <a:pt x="3243" y="1737"/>
                    </a:lnTo>
                    <a:lnTo>
                      <a:pt x="3097" y="1758"/>
                    </a:lnTo>
                    <a:lnTo>
                      <a:pt x="2846" y="1654"/>
                    </a:lnTo>
                    <a:lnTo>
                      <a:pt x="2825" y="1570"/>
                    </a:lnTo>
                    <a:lnTo>
                      <a:pt x="2867" y="1444"/>
                    </a:lnTo>
                    <a:lnTo>
                      <a:pt x="2888" y="1340"/>
                    </a:lnTo>
                    <a:lnTo>
                      <a:pt x="2825" y="1235"/>
                    </a:lnTo>
                    <a:lnTo>
                      <a:pt x="2616" y="1026"/>
                    </a:lnTo>
                    <a:lnTo>
                      <a:pt x="2553" y="1026"/>
                    </a:lnTo>
                    <a:lnTo>
                      <a:pt x="2511" y="1047"/>
                    </a:lnTo>
                    <a:lnTo>
                      <a:pt x="2448" y="963"/>
                    </a:lnTo>
                    <a:lnTo>
                      <a:pt x="2344" y="900"/>
                    </a:lnTo>
                    <a:lnTo>
                      <a:pt x="2323" y="817"/>
                    </a:lnTo>
                    <a:lnTo>
                      <a:pt x="2197" y="796"/>
                    </a:lnTo>
                    <a:lnTo>
                      <a:pt x="2134" y="712"/>
                    </a:lnTo>
                    <a:lnTo>
                      <a:pt x="2092" y="712"/>
                    </a:lnTo>
                    <a:lnTo>
                      <a:pt x="1988" y="649"/>
                    </a:lnTo>
                    <a:lnTo>
                      <a:pt x="1841" y="649"/>
                    </a:lnTo>
                    <a:lnTo>
                      <a:pt x="1716" y="545"/>
                    </a:lnTo>
                    <a:lnTo>
                      <a:pt x="1590" y="524"/>
                    </a:lnTo>
                    <a:lnTo>
                      <a:pt x="1381" y="398"/>
                    </a:lnTo>
                    <a:lnTo>
                      <a:pt x="1067" y="377"/>
                    </a:lnTo>
                    <a:lnTo>
                      <a:pt x="963" y="315"/>
                    </a:lnTo>
                    <a:lnTo>
                      <a:pt x="879" y="231"/>
                    </a:lnTo>
                    <a:lnTo>
                      <a:pt x="837" y="231"/>
                    </a:lnTo>
                    <a:lnTo>
                      <a:pt x="795" y="273"/>
                    </a:lnTo>
                    <a:lnTo>
                      <a:pt x="565" y="189"/>
                    </a:lnTo>
                    <a:lnTo>
                      <a:pt x="523" y="126"/>
                    </a:lnTo>
                    <a:lnTo>
                      <a:pt x="419" y="84"/>
                    </a:lnTo>
                    <a:lnTo>
                      <a:pt x="23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43" name="Google Shape;2843;p59"/>
              <p:cNvSpPr/>
              <p:nvPr/>
            </p:nvSpPr>
            <p:spPr>
              <a:xfrm>
                <a:off x="5413525" y="2961325"/>
                <a:ext cx="115100" cy="200900"/>
              </a:xfrm>
              <a:custGeom>
                <a:avLst/>
                <a:gdLst/>
                <a:ahLst/>
                <a:cxnLst/>
                <a:rect l="l" t="t" r="r" b="b"/>
                <a:pathLst>
                  <a:path w="4604" h="8036" extrusionOk="0">
                    <a:moveTo>
                      <a:pt x="586" y="0"/>
                    </a:moveTo>
                    <a:lnTo>
                      <a:pt x="440" y="63"/>
                    </a:lnTo>
                    <a:lnTo>
                      <a:pt x="419" y="189"/>
                    </a:lnTo>
                    <a:lnTo>
                      <a:pt x="314" y="419"/>
                    </a:lnTo>
                    <a:lnTo>
                      <a:pt x="335" y="565"/>
                    </a:lnTo>
                    <a:lnTo>
                      <a:pt x="335" y="795"/>
                    </a:lnTo>
                    <a:lnTo>
                      <a:pt x="251" y="1088"/>
                    </a:lnTo>
                    <a:lnTo>
                      <a:pt x="210" y="1214"/>
                    </a:lnTo>
                    <a:lnTo>
                      <a:pt x="272" y="1402"/>
                    </a:lnTo>
                    <a:lnTo>
                      <a:pt x="272" y="1465"/>
                    </a:lnTo>
                    <a:lnTo>
                      <a:pt x="210" y="1528"/>
                    </a:lnTo>
                    <a:lnTo>
                      <a:pt x="105" y="1507"/>
                    </a:lnTo>
                    <a:lnTo>
                      <a:pt x="21" y="1402"/>
                    </a:lnTo>
                    <a:lnTo>
                      <a:pt x="0" y="1528"/>
                    </a:lnTo>
                    <a:lnTo>
                      <a:pt x="21" y="1653"/>
                    </a:lnTo>
                    <a:lnTo>
                      <a:pt x="105" y="1653"/>
                    </a:lnTo>
                    <a:lnTo>
                      <a:pt x="126" y="1716"/>
                    </a:lnTo>
                    <a:lnTo>
                      <a:pt x="63" y="1779"/>
                    </a:lnTo>
                    <a:lnTo>
                      <a:pt x="126" y="1946"/>
                    </a:lnTo>
                    <a:lnTo>
                      <a:pt x="210" y="2093"/>
                    </a:lnTo>
                    <a:lnTo>
                      <a:pt x="210" y="2302"/>
                    </a:lnTo>
                    <a:lnTo>
                      <a:pt x="251" y="2344"/>
                    </a:lnTo>
                    <a:lnTo>
                      <a:pt x="314" y="2302"/>
                    </a:lnTo>
                    <a:lnTo>
                      <a:pt x="356" y="2344"/>
                    </a:lnTo>
                    <a:lnTo>
                      <a:pt x="356" y="2448"/>
                    </a:lnTo>
                    <a:lnTo>
                      <a:pt x="461" y="2595"/>
                    </a:lnTo>
                    <a:lnTo>
                      <a:pt x="544" y="2595"/>
                    </a:lnTo>
                    <a:lnTo>
                      <a:pt x="628" y="2511"/>
                    </a:lnTo>
                    <a:lnTo>
                      <a:pt x="565" y="2448"/>
                    </a:lnTo>
                    <a:lnTo>
                      <a:pt x="565" y="2365"/>
                    </a:lnTo>
                    <a:lnTo>
                      <a:pt x="691" y="2365"/>
                    </a:lnTo>
                    <a:lnTo>
                      <a:pt x="795" y="2448"/>
                    </a:lnTo>
                    <a:lnTo>
                      <a:pt x="670" y="2595"/>
                    </a:lnTo>
                    <a:lnTo>
                      <a:pt x="628" y="2679"/>
                    </a:lnTo>
                    <a:lnTo>
                      <a:pt x="628" y="2762"/>
                    </a:lnTo>
                    <a:lnTo>
                      <a:pt x="628" y="2888"/>
                    </a:lnTo>
                    <a:lnTo>
                      <a:pt x="691" y="3013"/>
                    </a:lnTo>
                    <a:lnTo>
                      <a:pt x="733" y="2909"/>
                    </a:lnTo>
                    <a:lnTo>
                      <a:pt x="795" y="2888"/>
                    </a:lnTo>
                    <a:lnTo>
                      <a:pt x="858" y="2992"/>
                    </a:lnTo>
                    <a:lnTo>
                      <a:pt x="795" y="3097"/>
                    </a:lnTo>
                    <a:lnTo>
                      <a:pt x="795" y="3097"/>
                    </a:lnTo>
                    <a:lnTo>
                      <a:pt x="879" y="3076"/>
                    </a:lnTo>
                    <a:lnTo>
                      <a:pt x="963" y="3013"/>
                    </a:lnTo>
                    <a:cubicBezTo>
                      <a:pt x="963" y="3097"/>
                      <a:pt x="963" y="3181"/>
                      <a:pt x="984" y="3244"/>
                    </a:cubicBezTo>
                    <a:lnTo>
                      <a:pt x="900" y="3181"/>
                    </a:lnTo>
                    <a:lnTo>
                      <a:pt x="775" y="3202"/>
                    </a:lnTo>
                    <a:lnTo>
                      <a:pt x="649" y="3139"/>
                    </a:lnTo>
                    <a:lnTo>
                      <a:pt x="544" y="3202"/>
                    </a:lnTo>
                    <a:lnTo>
                      <a:pt x="565" y="3244"/>
                    </a:lnTo>
                    <a:lnTo>
                      <a:pt x="649" y="3244"/>
                    </a:lnTo>
                    <a:lnTo>
                      <a:pt x="670" y="3390"/>
                    </a:lnTo>
                    <a:lnTo>
                      <a:pt x="754" y="3411"/>
                    </a:lnTo>
                    <a:lnTo>
                      <a:pt x="816" y="3516"/>
                    </a:lnTo>
                    <a:lnTo>
                      <a:pt x="816" y="3704"/>
                    </a:lnTo>
                    <a:lnTo>
                      <a:pt x="900" y="3746"/>
                    </a:lnTo>
                    <a:lnTo>
                      <a:pt x="900" y="3850"/>
                    </a:lnTo>
                    <a:lnTo>
                      <a:pt x="1005" y="3976"/>
                    </a:lnTo>
                    <a:lnTo>
                      <a:pt x="1109" y="4018"/>
                    </a:lnTo>
                    <a:lnTo>
                      <a:pt x="1214" y="3934"/>
                    </a:lnTo>
                    <a:lnTo>
                      <a:pt x="1214" y="3850"/>
                    </a:lnTo>
                    <a:lnTo>
                      <a:pt x="1277" y="3829"/>
                    </a:lnTo>
                    <a:lnTo>
                      <a:pt x="1277" y="3725"/>
                    </a:lnTo>
                    <a:lnTo>
                      <a:pt x="1214" y="3641"/>
                    </a:lnTo>
                    <a:lnTo>
                      <a:pt x="1277" y="3557"/>
                    </a:lnTo>
                    <a:lnTo>
                      <a:pt x="1277" y="3453"/>
                    </a:lnTo>
                    <a:lnTo>
                      <a:pt x="1172" y="3411"/>
                    </a:lnTo>
                    <a:lnTo>
                      <a:pt x="1109" y="3348"/>
                    </a:lnTo>
                    <a:cubicBezTo>
                      <a:pt x="1130" y="3306"/>
                      <a:pt x="1130" y="3223"/>
                      <a:pt x="1130" y="3181"/>
                    </a:cubicBezTo>
                    <a:lnTo>
                      <a:pt x="1235" y="3097"/>
                    </a:lnTo>
                    <a:lnTo>
                      <a:pt x="1214" y="3013"/>
                    </a:lnTo>
                    <a:lnTo>
                      <a:pt x="1277" y="2930"/>
                    </a:lnTo>
                    <a:lnTo>
                      <a:pt x="1402" y="2930"/>
                    </a:lnTo>
                    <a:lnTo>
                      <a:pt x="1632" y="3034"/>
                    </a:lnTo>
                    <a:lnTo>
                      <a:pt x="1695" y="3118"/>
                    </a:lnTo>
                    <a:lnTo>
                      <a:pt x="1821" y="3202"/>
                    </a:lnTo>
                    <a:lnTo>
                      <a:pt x="1904" y="3327"/>
                    </a:lnTo>
                    <a:lnTo>
                      <a:pt x="1863" y="3306"/>
                    </a:lnTo>
                    <a:cubicBezTo>
                      <a:pt x="1800" y="3264"/>
                      <a:pt x="1716" y="3264"/>
                      <a:pt x="1632" y="3264"/>
                    </a:cubicBezTo>
                    <a:lnTo>
                      <a:pt x="1653" y="3244"/>
                    </a:lnTo>
                    <a:lnTo>
                      <a:pt x="1611" y="3139"/>
                    </a:lnTo>
                    <a:lnTo>
                      <a:pt x="1507" y="3097"/>
                    </a:lnTo>
                    <a:lnTo>
                      <a:pt x="1444" y="3181"/>
                    </a:lnTo>
                    <a:lnTo>
                      <a:pt x="1486" y="3244"/>
                    </a:lnTo>
                    <a:lnTo>
                      <a:pt x="1528" y="3285"/>
                    </a:lnTo>
                    <a:cubicBezTo>
                      <a:pt x="1507" y="3285"/>
                      <a:pt x="1486" y="3306"/>
                      <a:pt x="1444" y="3306"/>
                    </a:cubicBezTo>
                    <a:lnTo>
                      <a:pt x="1444" y="3327"/>
                    </a:lnTo>
                    <a:lnTo>
                      <a:pt x="1591" y="3327"/>
                    </a:lnTo>
                    <a:lnTo>
                      <a:pt x="1611" y="3348"/>
                    </a:lnTo>
                    <a:lnTo>
                      <a:pt x="1611" y="3327"/>
                    </a:lnTo>
                    <a:cubicBezTo>
                      <a:pt x="1695" y="3327"/>
                      <a:pt x="1758" y="3348"/>
                      <a:pt x="1842" y="3390"/>
                    </a:cubicBezTo>
                    <a:cubicBezTo>
                      <a:pt x="1850" y="3393"/>
                      <a:pt x="1858" y="3394"/>
                      <a:pt x="1866" y="3394"/>
                    </a:cubicBezTo>
                    <a:cubicBezTo>
                      <a:pt x="1915" y="3394"/>
                      <a:pt x="1946" y="3342"/>
                      <a:pt x="1946" y="3306"/>
                    </a:cubicBezTo>
                    <a:lnTo>
                      <a:pt x="1967" y="3327"/>
                    </a:lnTo>
                    <a:lnTo>
                      <a:pt x="2030" y="3327"/>
                    </a:lnTo>
                    <a:lnTo>
                      <a:pt x="2009" y="3139"/>
                    </a:lnTo>
                    <a:lnTo>
                      <a:pt x="1863" y="2930"/>
                    </a:lnTo>
                    <a:lnTo>
                      <a:pt x="1904" y="2888"/>
                    </a:lnTo>
                    <a:lnTo>
                      <a:pt x="1946" y="2888"/>
                    </a:lnTo>
                    <a:lnTo>
                      <a:pt x="2030" y="2971"/>
                    </a:lnTo>
                    <a:lnTo>
                      <a:pt x="2114" y="2992"/>
                    </a:lnTo>
                    <a:lnTo>
                      <a:pt x="2176" y="3118"/>
                    </a:lnTo>
                    <a:lnTo>
                      <a:pt x="2344" y="3181"/>
                    </a:lnTo>
                    <a:lnTo>
                      <a:pt x="2386" y="3285"/>
                    </a:lnTo>
                    <a:lnTo>
                      <a:pt x="2386" y="3411"/>
                    </a:lnTo>
                    <a:lnTo>
                      <a:pt x="2469" y="3432"/>
                    </a:lnTo>
                    <a:lnTo>
                      <a:pt x="2595" y="3599"/>
                    </a:lnTo>
                    <a:lnTo>
                      <a:pt x="2699" y="3557"/>
                    </a:lnTo>
                    <a:lnTo>
                      <a:pt x="2699" y="3516"/>
                    </a:lnTo>
                    <a:lnTo>
                      <a:pt x="2804" y="3536"/>
                    </a:lnTo>
                    <a:lnTo>
                      <a:pt x="2804" y="3599"/>
                    </a:lnTo>
                    <a:lnTo>
                      <a:pt x="2741" y="3641"/>
                    </a:lnTo>
                    <a:cubicBezTo>
                      <a:pt x="2741" y="3641"/>
                      <a:pt x="2699" y="3641"/>
                      <a:pt x="2699" y="3662"/>
                    </a:cubicBezTo>
                    <a:cubicBezTo>
                      <a:pt x="2783" y="3913"/>
                      <a:pt x="2992" y="4060"/>
                      <a:pt x="3223" y="4122"/>
                    </a:cubicBezTo>
                    <a:lnTo>
                      <a:pt x="3285" y="4122"/>
                    </a:lnTo>
                    <a:lnTo>
                      <a:pt x="3411" y="4269"/>
                    </a:lnTo>
                    <a:lnTo>
                      <a:pt x="3432" y="4290"/>
                    </a:lnTo>
                    <a:lnTo>
                      <a:pt x="3432" y="4332"/>
                    </a:lnTo>
                    <a:cubicBezTo>
                      <a:pt x="3432" y="4352"/>
                      <a:pt x="3411" y="4394"/>
                      <a:pt x="3411" y="4436"/>
                    </a:cubicBezTo>
                    <a:lnTo>
                      <a:pt x="3411" y="4436"/>
                    </a:lnTo>
                    <a:cubicBezTo>
                      <a:pt x="3411" y="4436"/>
                      <a:pt x="3411" y="4394"/>
                      <a:pt x="3453" y="4394"/>
                    </a:cubicBezTo>
                    <a:lnTo>
                      <a:pt x="3495" y="4436"/>
                    </a:lnTo>
                    <a:lnTo>
                      <a:pt x="3599" y="4478"/>
                    </a:lnTo>
                    <a:lnTo>
                      <a:pt x="3620" y="4562"/>
                    </a:lnTo>
                    <a:lnTo>
                      <a:pt x="3808" y="4562"/>
                    </a:lnTo>
                    <a:lnTo>
                      <a:pt x="3829" y="4583"/>
                    </a:lnTo>
                    <a:lnTo>
                      <a:pt x="3871" y="4562"/>
                    </a:lnTo>
                    <a:lnTo>
                      <a:pt x="3913" y="4583"/>
                    </a:lnTo>
                    <a:lnTo>
                      <a:pt x="3871" y="4499"/>
                    </a:lnTo>
                    <a:lnTo>
                      <a:pt x="3829" y="4394"/>
                    </a:lnTo>
                    <a:lnTo>
                      <a:pt x="3788" y="4352"/>
                    </a:lnTo>
                    <a:lnTo>
                      <a:pt x="3788" y="4185"/>
                    </a:lnTo>
                    <a:lnTo>
                      <a:pt x="3767" y="3976"/>
                    </a:lnTo>
                    <a:lnTo>
                      <a:pt x="3767" y="3934"/>
                    </a:lnTo>
                    <a:lnTo>
                      <a:pt x="3704" y="3913"/>
                    </a:lnTo>
                    <a:lnTo>
                      <a:pt x="3599" y="3767"/>
                    </a:lnTo>
                    <a:lnTo>
                      <a:pt x="3557" y="3662"/>
                    </a:lnTo>
                    <a:lnTo>
                      <a:pt x="3474" y="3662"/>
                    </a:lnTo>
                    <a:lnTo>
                      <a:pt x="3453" y="3704"/>
                    </a:lnTo>
                    <a:lnTo>
                      <a:pt x="3390" y="3662"/>
                    </a:lnTo>
                    <a:lnTo>
                      <a:pt x="3348" y="3662"/>
                    </a:lnTo>
                    <a:lnTo>
                      <a:pt x="3285" y="3725"/>
                    </a:lnTo>
                    <a:lnTo>
                      <a:pt x="3097" y="3725"/>
                    </a:lnTo>
                    <a:lnTo>
                      <a:pt x="3055" y="3704"/>
                    </a:lnTo>
                    <a:lnTo>
                      <a:pt x="3055" y="3767"/>
                    </a:lnTo>
                    <a:lnTo>
                      <a:pt x="3055" y="3808"/>
                    </a:lnTo>
                    <a:cubicBezTo>
                      <a:pt x="2992" y="3767"/>
                      <a:pt x="2972" y="3746"/>
                      <a:pt x="2930" y="3725"/>
                    </a:cubicBezTo>
                    <a:lnTo>
                      <a:pt x="2951" y="3620"/>
                    </a:lnTo>
                    <a:lnTo>
                      <a:pt x="2951" y="3536"/>
                    </a:lnTo>
                    <a:lnTo>
                      <a:pt x="2992" y="3495"/>
                    </a:lnTo>
                    <a:lnTo>
                      <a:pt x="2951" y="3432"/>
                    </a:lnTo>
                    <a:lnTo>
                      <a:pt x="2846" y="3432"/>
                    </a:lnTo>
                    <a:lnTo>
                      <a:pt x="2762" y="3390"/>
                    </a:lnTo>
                    <a:lnTo>
                      <a:pt x="2658" y="3390"/>
                    </a:lnTo>
                    <a:lnTo>
                      <a:pt x="2658" y="3306"/>
                    </a:lnTo>
                    <a:lnTo>
                      <a:pt x="2574" y="3097"/>
                    </a:lnTo>
                    <a:lnTo>
                      <a:pt x="2553" y="2992"/>
                    </a:lnTo>
                    <a:lnTo>
                      <a:pt x="2616" y="2971"/>
                    </a:lnTo>
                    <a:lnTo>
                      <a:pt x="2658" y="2992"/>
                    </a:lnTo>
                    <a:lnTo>
                      <a:pt x="2741" y="2992"/>
                    </a:lnTo>
                    <a:lnTo>
                      <a:pt x="2720" y="2971"/>
                    </a:lnTo>
                    <a:lnTo>
                      <a:pt x="2616" y="2888"/>
                    </a:lnTo>
                    <a:lnTo>
                      <a:pt x="2469" y="2888"/>
                    </a:lnTo>
                    <a:lnTo>
                      <a:pt x="2427" y="2783"/>
                    </a:lnTo>
                    <a:lnTo>
                      <a:pt x="2365" y="2825"/>
                    </a:lnTo>
                    <a:lnTo>
                      <a:pt x="2365" y="2930"/>
                    </a:lnTo>
                    <a:lnTo>
                      <a:pt x="2302" y="2992"/>
                    </a:lnTo>
                    <a:lnTo>
                      <a:pt x="2239" y="2930"/>
                    </a:lnTo>
                    <a:lnTo>
                      <a:pt x="2260" y="2804"/>
                    </a:lnTo>
                    <a:lnTo>
                      <a:pt x="2197" y="2679"/>
                    </a:lnTo>
                    <a:lnTo>
                      <a:pt x="2009" y="2574"/>
                    </a:lnTo>
                    <a:lnTo>
                      <a:pt x="1904" y="2574"/>
                    </a:lnTo>
                    <a:lnTo>
                      <a:pt x="1737" y="2699"/>
                    </a:lnTo>
                    <a:lnTo>
                      <a:pt x="1716" y="2783"/>
                    </a:lnTo>
                    <a:lnTo>
                      <a:pt x="1632" y="2804"/>
                    </a:lnTo>
                    <a:lnTo>
                      <a:pt x="1507" y="2762"/>
                    </a:lnTo>
                    <a:lnTo>
                      <a:pt x="1465" y="2658"/>
                    </a:lnTo>
                    <a:lnTo>
                      <a:pt x="1381" y="2574"/>
                    </a:lnTo>
                    <a:lnTo>
                      <a:pt x="1381" y="2448"/>
                    </a:lnTo>
                    <a:lnTo>
                      <a:pt x="1423" y="2365"/>
                    </a:lnTo>
                    <a:lnTo>
                      <a:pt x="1360" y="2281"/>
                    </a:lnTo>
                    <a:lnTo>
                      <a:pt x="1088" y="2239"/>
                    </a:lnTo>
                    <a:lnTo>
                      <a:pt x="1026" y="2176"/>
                    </a:lnTo>
                    <a:lnTo>
                      <a:pt x="1067" y="2051"/>
                    </a:lnTo>
                    <a:lnTo>
                      <a:pt x="1109" y="1967"/>
                    </a:lnTo>
                    <a:lnTo>
                      <a:pt x="1109" y="1842"/>
                    </a:lnTo>
                    <a:lnTo>
                      <a:pt x="1172" y="1737"/>
                    </a:lnTo>
                    <a:lnTo>
                      <a:pt x="1360" y="1549"/>
                    </a:lnTo>
                    <a:lnTo>
                      <a:pt x="1423" y="1507"/>
                    </a:lnTo>
                    <a:lnTo>
                      <a:pt x="1402" y="1570"/>
                    </a:lnTo>
                    <a:lnTo>
                      <a:pt x="1402" y="1632"/>
                    </a:lnTo>
                    <a:lnTo>
                      <a:pt x="1507" y="1465"/>
                    </a:lnTo>
                    <a:lnTo>
                      <a:pt x="1486" y="1339"/>
                    </a:lnTo>
                    <a:lnTo>
                      <a:pt x="1549" y="1193"/>
                    </a:lnTo>
                    <a:lnTo>
                      <a:pt x="1611" y="921"/>
                    </a:lnTo>
                    <a:lnTo>
                      <a:pt x="1549" y="837"/>
                    </a:lnTo>
                    <a:lnTo>
                      <a:pt x="1528" y="691"/>
                    </a:lnTo>
                    <a:lnTo>
                      <a:pt x="1465" y="649"/>
                    </a:lnTo>
                    <a:lnTo>
                      <a:pt x="1360" y="482"/>
                    </a:lnTo>
                    <a:lnTo>
                      <a:pt x="1381" y="251"/>
                    </a:lnTo>
                    <a:lnTo>
                      <a:pt x="1381" y="189"/>
                    </a:lnTo>
                    <a:lnTo>
                      <a:pt x="1381" y="105"/>
                    </a:lnTo>
                    <a:lnTo>
                      <a:pt x="1298" y="0"/>
                    </a:lnTo>
                    <a:lnTo>
                      <a:pt x="1256" y="42"/>
                    </a:lnTo>
                    <a:lnTo>
                      <a:pt x="1256" y="84"/>
                    </a:lnTo>
                    <a:lnTo>
                      <a:pt x="1172" y="168"/>
                    </a:lnTo>
                    <a:lnTo>
                      <a:pt x="1005" y="168"/>
                    </a:lnTo>
                    <a:lnTo>
                      <a:pt x="984" y="210"/>
                    </a:lnTo>
                    <a:lnTo>
                      <a:pt x="900" y="168"/>
                    </a:lnTo>
                    <a:lnTo>
                      <a:pt x="795" y="63"/>
                    </a:lnTo>
                    <a:lnTo>
                      <a:pt x="586" y="0"/>
                    </a:lnTo>
                    <a:close/>
                    <a:moveTo>
                      <a:pt x="1842" y="4060"/>
                    </a:moveTo>
                    <a:lnTo>
                      <a:pt x="1716" y="4080"/>
                    </a:lnTo>
                    <a:lnTo>
                      <a:pt x="1695" y="4164"/>
                    </a:lnTo>
                    <a:lnTo>
                      <a:pt x="1821" y="4227"/>
                    </a:lnTo>
                    <a:lnTo>
                      <a:pt x="1883" y="4248"/>
                    </a:lnTo>
                    <a:lnTo>
                      <a:pt x="1883" y="4352"/>
                    </a:lnTo>
                    <a:lnTo>
                      <a:pt x="1842" y="4457"/>
                    </a:lnTo>
                    <a:lnTo>
                      <a:pt x="1842" y="4666"/>
                    </a:lnTo>
                    <a:lnTo>
                      <a:pt x="1800" y="4792"/>
                    </a:lnTo>
                    <a:lnTo>
                      <a:pt x="1842" y="4980"/>
                    </a:lnTo>
                    <a:lnTo>
                      <a:pt x="1904" y="4959"/>
                    </a:lnTo>
                    <a:lnTo>
                      <a:pt x="1925" y="4896"/>
                    </a:lnTo>
                    <a:lnTo>
                      <a:pt x="2051" y="4813"/>
                    </a:lnTo>
                    <a:cubicBezTo>
                      <a:pt x="2093" y="4813"/>
                      <a:pt x="2114" y="4855"/>
                      <a:pt x="2135" y="4855"/>
                    </a:cubicBezTo>
                    <a:lnTo>
                      <a:pt x="2114" y="4959"/>
                    </a:lnTo>
                    <a:lnTo>
                      <a:pt x="2197" y="5001"/>
                    </a:lnTo>
                    <a:lnTo>
                      <a:pt x="2260" y="4917"/>
                    </a:lnTo>
                    <a:cubicBezTo>
                      <a:pt x="2323" y="4959"/>
                      <a:pt x="2344" y="5001"/>
                      <a:pt x="2407" y="5022"/>
                    </a:cubicBezTo>
                    <a:lnTo>
                      <a:pt x="2407" y="5106"/>
                    </a:lnTo>
                    <a:lnTo>
                      <a:pt x="2344" y="5231"/>
                    </a:lnTo>
                    <a:lnTo>
                      <a:pt x="2155" y="5294"/>
                    </a:lnTo>
                    <a:lnTo>
                      <a:pt x="2114" y="5378"/>
                    </a:lnTo>
                    <a:lnTo>
                      <a:pt x="2135" y="5545"/>
                    </a:lnTo>
                    <a:lnTo>
                      <a:pt x="2218" y="5545"/>
                    </a:lnTo>
                    <a:lnTo>
                      <a:pt x="2344" y="5629"/>
                    </a:lnTo>
                    <a:lnTo>
                      <a:pt x="2448" y="5629"/>
                    </a:lnTo>
                    <a:lnTo>
                      <a:pt x="2448" y="5754"/>
                    </a:lnTo>
                    <a:lnTo>
                      <a:pt x="2532" y="5817"/>
                    </a:lnTo>
                    <a:lnTo>
                      <a:pt x="2637" y="5754"/>
                    </a:lnTo>
                    <a:lnTo>
                      <a:pt x="2637" y="5650"/>
                    </a:lnTo>
                    <a:lnTo>
                      <a:pt x="2574" y="5587"/>
                    </a:lnTo>
                    <a:cubicBezTo>
                      <a:pt x="2616" y="5545"/>
                      <a:pt x="2637" y="5545"/>
                      <a:pt x="2658" y="5524"/>
                    </a:cubicBezTo>
                    <a:lnTo>
                      <a:pt x="2658" y="5503"/>
                    </a:lnTo>
                    <a:lnTo>
                      <a:pt x="2679" y="5587"/>
                    </a:lnTo>
                    <a:lnTo>
                      <a:pt x="2762" y="5482"/>
                    </a:lnTo>
                    <a:lnTo>
                      <a:pt x="2804" y="5231"/>
                    </a:lnTo>
                    <a:lnTo>
                      <a:pt x="2972" y="5064"/>
                    </a:lnTo>
                    <a:lnTo>
                      <a:pt x="2992" y="4959"/>
                    </a:lnTo>
                    <a:lnTo>
                      <a:pt x="2972" y="4855"/>
                    </a:lnTo>
                    <a:lnTo>
                      <a:pt x="3034" y="4771"/>
                    </a:lnTo>
                    <a:lnTo>
                      <a:pt x="3034" y="4750"/>
                    </a:lnTo>
                    <a:cubicBezTo>
                      <a:pt x="3087" y="4760"/>
                      <a:pt x="3128" y="4766"/>
                      <a:pt x="3170" y="4766"/>
                    </a:cubicBezTo>
                    <a:cubicBezTo>
                      <a:pt x="3212" y="4766"/>
                      <a:pt x="3254" y="4760"/>
                      <a:pt x="3306" y="4750"/>
                    </a:cubicBezTo>
                    <a:cubicBezTo>
                      <a:pt x="3348" y="4750"/>
                      <a:pt x="3369" y="4708"/>
                      <a:pt x="3369" y="4687"/>
                    </a:cubicBezTo>
                    <a:lnTo>
                      <a:pt x="3411" y="4750"/>
                    </a:lnTo>
                    <a:lnTo>
                      <a:pt x="3411" y="4896"/>
                    </a:lnTo>
                    <a:lnTo>
                      <a:pt x="3411" y="4917"/>
                    </a:lnTo>
                    <a:cubicBezTo>
                      <a:pt x="3390" y="4959"/>
                      <a:pt x="3390" y="4980"/>
                      <a:pt x="3411" y="4980"/>
                    </a:cubicBezTo>
                    <a:cubicBezTo>
                      <a:pt x="3453" y="5001"/>
                      <a:pt x="3453" y="5022"/>
                      <a:pt x="3474" y="5085"/>
                    </a:cubicBezTo>
                    <a:lnTo>
                      <a:pt x="3474" y="5189"/>
                    </a:lnTo>
                    <a:lnTo>
                      <a:pt x="3557" y="5231"/>
                    </a:lnTo>
                    <a:cubicBezTo>
                      <a:pt x="3599" y="5336"/>
                      <a:pt x="3683" y="5482"/>
                      <a:pt x="3704" y="5608"/>
                    </a:cubicBezTo>
                    <a:cubicBezTo>
                      <a:pt x="3716" y="5632"/>
                      <a:pt x="3750" y="5643"/>
                      <a:pt x="3780" y="5643"/>
                    </a:cubicBezTo>
                    <a:cubicBezTo>
                      <a:pt x="3801" y="5643"/>
                      <a:pt x="3821" y="5637"/>
                      <a:pt x="3829" y="5629"/>
                    </a:cubicBezTo>
                    <a:lnTo>
                      <a:pt x="3871" y="5754"/>
                    </a:lnTo>
                    <a:lnTo>
                      <a:pt x="3871" y="5838"/>
                    </a:lnTo>
                    <a:lnTo>
                      <a:pt x="3788" y="5733"/>
                    </a:lnTo>
                    <a:lnTo>
                      <a:pt x="3725" y="5733"/>
                    </a:lnTo>
                    <a:lnTo>
                      <a:pt x="3725" y="5901"/>
                    </a:lnTo>
                    <a:lnTo>
                      <a:pt x="3704" y="5943"/>
                    </a:lnTo>
                    <a:lnTo>
                      <a:pt x="3620" y="5901"/>
                    </a:lnTo>
                    <a:lnTo>
                      <a:pt x="3495" y="5838"/>
                    </a:lnTo>
                    <a:lnTo>
                      <a:pt x="3453" y="6068"/>
                    </a:lnTo>
                    <a:lnTo>
                      <a:pt x="3495" y="6110"/>
                    </a:lnTo>
                    <a:lnTo>
                      <a:pt x="3495" y="6173"/>
                    </a:lnTo>
                    <a:lnTo>
                      <a:pt x="3411" y="6215"/>
                    </a:lnTo>
                    <a:lnTo>
                      <a:pt x="3369" y="6068"/>
                    </a:lnTo>
                    <a:lnTo>
                      <a:pt x="3244" y="6131"/>
                    </a:lnTo>
                    <a:lnTo>
                      <a:pt x="3181" y="6340"/>
                    </a:lnTo>
                    <a:lnTo>
                      <a:pt x="3055" y="6424"/>
                    </a:lnTo>
                    <a:lnTo>
                      <a:pt x="2951" y="6445"/>
                    </a:lnTo>
                    <a:lnTo>
                      <a:pt x="2846" y="6549"/>
                    </a:lnTo>
                    <a:lnTo>
                      <a:pt x="2972" y="6361"/>
                    </a:lnTo>
                    <a:lnTo>
                      <a:pt x="2972" y="6173"/>
                    </a:lnTo>
                    <a:lnTo>
                      <a:pt x="2825" y="6047"/>
                    </a:lnTo>
                    <a:lnTo>
                      <a:pt x="2741" y="6047"/>
                    </a:lnTo>
                    <a:lnTo>
                      <a:pt x="2658" y="6152"/>
                    </a:lnTo>
                    <a:lnTo>
                      <a:pt x="2532" y="6215"/>
                    </a:lnTo>
                    <a:lnTo>
                      <a:pt x="2469" y="6319"/>
                    </a:lnTo>
                    <a:lnTo>
                      <a:pt x="2532" y="6424"/>
                    </a:lnTo>
                    <a:lnTo>
                      <a:pt x="2365" y="6445"/>
                    </a:lnTo>
                    <a:lnTo>
                      <a:pt x="2260" y="6424"/>
                    </a:lnTo>
                    <a:lnTo>
                      <a:pt x="2197" y="6487"/>
                    </a:lnTo>
                    <a:lnTo>
                      <a:pt x="2093" y="6529"/>
                    </a:lnTo>
                    <a:lnTo>
                      <a:pt x="1988" y="6654"/>
                    </a:lnTo>
                    <a:lnTo>
                      <a:pt x="2009" y="6738"/>
                    </a:lnTo>
                    <a:lnTo>
                      <a:pt x="1988" y="6884"/>
                    </a:lnTo>
                    <a:lnTo>
                      <a:pt x="1904" y="7052"/>
                    </a:lnTo>
                    <a:lnTo>
                      <a:pt x="2030" y="7177"/>
                    </a:lnTo>
                    <a:lnTo>
                      <a:pt x="2093" y="7093"/>
                    </a:lnTo>
                    <a:lnTo>
                      <a:pt x="2155" y="6863"/>
                    </a:lnTo>
                    <a:lnTo>
                      <a:pt x="2239" y="6801"/>
                    </a:lnTo>
                    <a:lnTo>
                      <a:pt x="2302" y="6675"/>
                    </a:lnTo>
                    <a:lnTo>
                      <a:pt x="2344" y="6654"/>
                    </a:lnTo>
                    <a:lnTo>
                      <a:pt x="2427" y="6738"/>
                    </a:lnTo>
                    <a:lnTo>
                      <a:pt x="2407" y="6863"/>
                    </a:lnTo>
                    <a:lnTo>
                      <a:pt x="2427" y="6884"/>
                    </a:lnTo>
                    <a:lnTo>
                      <a:pt x="2469" y="6863"/>
                    </a:lnTo>
                    <a:lnTo>
                      <a:pt x="2532" y="6884"/>
                    </a:lnTo>
                    <a:lnTo>
                      <a:pt x="2532" y="6780"/>
                    </a:lnTo>
                    <a:lnTo>
                      <a:pt x="2574" y="6759"/>
                    </a:lnTo>
                    <a:lnTo>
                      <a:pt x="2637" y="6780"/>
                    </a:lnTo>
                    <a:lnTo>
                      <a:pt x="2616" y="6863"/>
                    </a:lnTo>
                    <a:lnTo>
                      <a:pt x="2658" y="6863"/>
                    </a:lnTo>
                    <a:lnTo>
                      <a:pt x="2762" y="6947"/>
                    </a:lnTo>
                    <a:lnTo>
                      <a:pt x="2825" y="6947"/>
                    </a:lnTo>
                    <a:lnTo>
                      <a:pt x="2762" y="6863"/>
                    </a:lnTo>
                    <a:lnTo>
                      <a:pt x="2783" y="6801"/>
                    </a:lnTo>
                    <a:lnTo>
                      <a:pt x="2762" y="6759"/>
                    </a:lnTo>
                    <a:lnTo>
                      <a:pt x="2825" y="6696"/>
                    </a:lnTo>
                    <a:lnTo>
                      <a:pt x="2867" y="6696"/>
                    </a:lnTo>
                    <a:lnTo>
                      <a:pt x="2972" y="6801"/>
                    </a:lnTo>
                    <a:lnTo>
                      <a:pt x="3076" y="6842"/>
                    </a:lnTo>
                    <a:lnTo>
                      <a:pt x="3181" y="6905"/>
                    </a:lnTo>
                    <a:lnTo>
                      <a:pt x="3202" y="7010"/>
                    </a:lnTo>
                    <a:lnTo>
                      <a:pt x="3306" y="7093"/>
                    </a:lnTo>
                    <a:lnTo>
                      <a:pt x="3202" y="7073"/>
                    </a:lnTo>
                    <a:lnTo>
                      <a:pt x="3160" y="7093"/>
                    </a:lnTo>
                    <a:lnTo>
                      <a:pt x="3160" y="7156"/>
                    </a:lnTo>
                    <a:lnTo>
                      <a:pt x="3097" y="7219"/>
                    </a:lnTo>
                    <a:lnTo>
                      <a:pt x="3160" y="7282"/>
                    </a:lnTo>
                    <a:lnTo>
                      <a:pt x="3160" y="7365"/>
                    </a:lnTo>
                    <a:lnTo>
                      <a:pt x="3139" y="7428"/>
                    </a:lnTo>
                    <a:lnTo>
                      <a:pt x="3202" y="7533"/>
                    </a:lnTo>
                    <a:lnTo>
                      <a:pt x="3244" y="7637"/>
                    </a:lnTo>
                    <a:lnTo>
                      <a:pt x="3348" y="7784"/>
                    </a:lnTo>
                    <a:lnTo>
                      <a:pt x="3474" y="7784"/>
                    </a:lnTo>
                    <a:lnTo>
                      <a:pt x="3578" y="7847"/>
                    </a:lnTo>
                    <a:lnTo>
                      <a:pt x="3704" y="7909"/>
                    </a:lnTo>
                    <a:lnTo>
                      <a:pt x="3808" y="7847"/>
                    </a:lnTo>
                    <a:lnTo>
                      <a:pt x="3829" y="7805"/>
                    </a:lnTo>
                    <a:lnTo>
                      <a:pt x="3892" y="7742"/>
                    </a:lnTo>
                    <a:lnTo>
                      <a:pt x="3913" y="7805"/>
                    </a:lnTo>
                    <a:lnTo>
                      <a:pt x="3871" y="7889"/>
                    </a:lnTo>
                    <a:lnTo>
                      <a:pt x="3892" y="7993"/>
                    </a:lnTo>
                    <a:lnTo>
                      <a:pt x="3913" y="8035"/>
                    </a:lnTo>
                    <a:lnTo>
                      <a:pt x="3997" y="7993"/>
                    </a:lnTo>
                    <a:lnTo>
                      <a:pt x="4143" y="7784"/>
                    </a:lnTo>
                    <a:lnTo>
                      <a:pt x="4143" y="7637"/>
                    </a:lnTo>
                    <a:lnTo>
                      <a:pt x="4101" y="7575"/>
                    </a:lnTo>
                    <a:lnTo>
                      <a:pt x="4039" y="7407"/>
                    </a:lnTo>
                    <a:lnTo>
                      <a:pt x="3934" y="7324"/>
                    </a:lnTo>
                    <a:lnTo>
                      <a:pt x="3976" y="7219"/>
                    </a:lnTo>
                    <a:lnTo>
                      <a:pt x="4101" y="6989"/>
                    </a:lnTo>
                    <a:lnTo>
                      <a:pt x="4185" y="6947"/>
                    </a:lnTo>
                    <a:lnTo>
                      <a:pt x="4248" y="7052"/>
                    </a:lnTo>
                    <a:lnTo>
                      <a:pt x="4290" y="7156"/>
                    </a:lnTo>
                    <a:lnTo>
                      <a:pt x="4332" y="7219"/>
                    </a:lnTo>
                    <a:lnTo>
                      <a:pt x="4332" y="7324"/>
                    </a:lnTo>
                    <a:lnTo>
                      <a:pt x="4394" y="7512"/>
                    </a:lnTo>
                    <a:lnTo>
                      <a:pt x="4415" y="7596"/>
                    </a:lnTo>
                    <a:lnTo>
                      <a:pt x="4415" y="7512"/>
                    </a:lnTo>
                    <a:lnTo>
                      <a:pt x="4415" y="7386"/>
                    </a:lnTo>
                    <a:lnTo>
                      <a:pt x="4352" y="7219"/>
                    </a:lnTo>
                    <a:lnTo>
                      <a:pt x="4394" y="7156"/>
                    </a:lnTo>
                    <a:lnTo>
                      <a:pt x="4436" y="7156"/>
                    </a:lnTo>
                    <a:lnTo>
                      <a:pt x="4499" y="7219"/>
                    </a:lnTo>
                    <a:lnTo>
                      <a:pt x="4499" y="7156"/>
                    </a:lnTo>
                    <a:lnTo>
                      <a:pt x="4541" y="7156"/>
                    </a:lnTo>
                    <a:lnTo>
                      <a:pt x="4604" y="6989"/>
                    </a:lnTo>
                    <a:lnTo>
                      <a:pt x="4562" y="6801"/>
                    </a:lnTo>
                    <a:lnTo>
                      <a:pt x="4499" y="6696"/>
                    </a:lnTo>
                    <a:lnTo>
                      <a:pt x="4436" y="6591"/>
                    </a:lnTo>
                    <a:lnTo>
                      <a:pt x="4436" y="6466"/>
                    </a:lnTo>
                    <a:lnTo>
                      <a:pt x="4415" y="6340"/>
                    </a:lnTo>
                    <a:lnTo>
                      <a:pt x="4352" y="6424"/>
                    </a:lnTo>
                    <a:lnTo>
                      <a:pt x="4352" y="6277"/>
                    </a:lnTo>
                    <a:lnTo>
                      <a:pt x="4352" y="6215"/>
                    </a:lnTo>
                    <a:lnTo>
                      <a:pt x="4311" y="6215"/>
                    </a:lnTo>
                    <a:lnTo>
                      <a:pt x="4227" y="6131"/>
                    </a:lnTo>
                    <a:lnTo>
                      <a:pt x="4248" y="6068"/>
                    </a:lnTo>
                    <a:lnTo>
                      <a:pt x="4332" y="6068"/>
                    </a:lnTo>
                    <a:lnTo>
                      <a:pt x="4332" y="5922"/>
                    </a:lnTo>
                    <a:lnTo>
                      <a:pt x="4248" y="5796"/>
                    </a:lnTo>
                    <a:lnTo>
                      <a:pt x="4248" y="5712"/>
                    </a:lnTo>
                    <a:lnTo>
                      <a:pt x="4185" y="5796"/>
                    </a:lnTo>
                    <a:lnTo>
                      <a:pt x="4080" y="5692"/>
                    </a:lnTo>
                    <a:lnTo>
                      <a:pt x="3913" y="5545"/>
                    </a:lnTo>
                    <a:lnTo>
                      <a:pt x="3892" y="5440"/>
                    </a:lnTo>
                    <a:lnTo>
                      <a:pt x="3871" y="5440"/>
                    </a:lnTo>
                    <a:lnTo>
                      <a:pt x="3767" y="5420"/>
                    </a:lnTo>
                    <a:lnTo>
                      <a:pt x="3767" y="5503"/>
                    </a:lnTo>
                    <a:cubicBezTo>
                      <a:pt x="3725" y="5482"/>
                      <a:pt x="3725" y="5420"/>
                      <a:pt x="3704" y="5399"/>
                    </a:cubicBezTo>
                    <a:lnTo>
                      <a:pt x="3704" y="5315"/>
                    </a:lnTo>
                    <a:lnTo>
                      <a:pt x="3662" y="5210"/>
                    </a:lnTo>
                    <a:lnTo>
                      <a:pt x="3662" y="5273"/>
                    </a:lnTo>
                    <a:cubicBezTo>
                      <a:pt x="3620" y="5231"/>
                      <a:pt x="3620" y="5210"/>
                      <a:pt x="3599" y="5189"/>
                    </a:cubicBezTo>
                    <a:lnTo>
                      <a:pt x="3683" y="5168"/>
                    </a:lnTo>
                    <a:lnTo>
                      <a:pt x="3683" y="5085"/>
                    </a:lnTo>
                    <a:lnTo>
                      <a:pt x="3578" y="4896"/>
                    </a:lnTo>
                    <a:lnTo>
                      <a:pt x="3495" y="4855"/>
                    </a:lnTo>
                    <a:lnTo>
                      <a:pt x="3474" y="4666"/>
                    </a:lnTo>
                    <a:lnTo>
                      <a:pt x="3411" y="4562"/>
                    </a:lnTo>
                    <a:cubicBezTo>
                      <a:pt x="3411" y="4541"/>
                      <a:pt x="3411" y="4541"/>
                      <a:pt x="3453" y="4499"/>
                    </a:cubicBezTo>
                    <a:cubicBezTo>
                      <a:pt x="3474" y="4478"/>
                      <a:pt x="3453" y="4457"/>
                      <a:pt x="3411" y="4436"/>
                    </a:cubicBezTo>
                    <a:lnTo>
                      <a:pt x="3390" y="4457"/>
                    </a:lnTo>
                    <a:lnTo>
                      <a:pt x="3411" y="4457"/>
                    </a:lnTo>
                    <a:lnTo>
                      <a:pt x="3411" y="4478"/>
                    </a:lnTo>
                    <a:cubicBezTo>
                      <a:pt x="3411" y="4478"/>
                      <a:pt x="3390" y="4478"/>
                      <a:pt x="3390" y="4499"/>
                    </a:cubicBezTo>
                    <a:lnTo>
                      <a:pt x="3390" y="4541"/>
                    </a:lnTo>
                    <a:lnTo>
                      <a:pt x="3306" y="4562"/>
                    </a:lnTo>
                    <a:lnTo>
                      <a:pt x="3202" y="4499"/>
                    </a:lnTo>
                    <a:lnTo>
                      <a:pt x="3139" y="4499"/>
                    </a:lnTo>
                    <a:lnTo>
                      <a:pt x="3181" y="4604"/>
                    </a:lnTo>
                    <a:lnTo>
                      <a:pt x="3181" y="4666"/>
                    </a:lnTo>
                    <a:cubicBezTo>
                      <a:pt x="3097" y="4687"/>
                      <a:pt x="3055" y="4708"/>
                      <a:pt x="2972" y="4750"/>
                    </a:cubicBezTo>
                    <a:lnTo>
                      <a:pt x="2972" y="4583"/>
                    </a:lnTo>
                    <a:lnTo>
                      <a:pt x="2930" y="4604"/>
                    </a:lnTo>
                    <a:lnTo>
                      <a:pt x="2888" y="4750"/>
                    </a:lnTo>
                    <a:lnTo>
                      <a:pt x="2888" y="4792"/>
                    </a:lnTo>
                    <a:lnTo>
                      <a:pt x="2783" y="4980"/>
                    </a:lnTo>
                    <a:lnTo>
                      <a:pt x="2783" y="5106"/>
                    </a:lnTo>
                    <a:lnTo>
                      <a:pt x="2741" y="5273"/>
                    </a:lnTo>
                    <a:lnTo>
                      <a:pt x="2658" y="5378"/>
                    </a:lnTo>
                    <a:lnTo>
                      <a:pt x="2658" y="5482"/>
                    </a:lnTo>
                    <a:cubicBezTo>
                      <a:pt x="2646" y="5459"/>
                      <a:pt x="2622" y="5443"/>
                      <a:pt x="2599" y="5443"/>
                    </a:cubicBezTo>
                    <a:cubicBezTo>
                      <a:pt x="2580" y="5443"/>
                      <a:pt x="2562" y="5454"/>
                      <a:pt x="2553" y="5482"/>
                    </a:cubicBezTo>
                    <a:lnTo>
                      <a:pt x="2553" y="5315"/>
                    </a:lnTo>
                    <a:lnTo>
                      <a:pt x="2637" y="4980"/>
                    </a:lnTo>
                    <a:lnTo>
                      <a:pt x="2741" y="4876"/>
                    </a:lnTo>
                    <a:lnTo>
                      <a:pt x="2741" y="4771"/>
                    </a:lnTo>
                    <a:lnTo>
                      <a:pt x="2658" y="4687"/>
                    </a:lnTo>
                    <a:lnTo>
                      <a:pt x="2616" y="4708"/>
                    </a:lnTo>
                    <a:lnTo>
                      <a:pt x="2532" y="4687"/>
                    </a:lnTo>
                    <a:lnTo>
                      <a:pt x="2448" y="4750"/>
                    </a:lnTo>
                    <a:lnTo>
                      <a:pt x="2448" y="4855"/>
                    </a:lnTo>
                    <a:cubicBezTo>
                      <a:pt x="2427" y="4792"/>
                      <a:pt x="2365" y="4708"/>
                      <a:pt x="2323" y="4666"/>
                    </a:cubicBezTo>
                    <a:lnTo>
                      <a:pt x="2427" y="4583"/>
                    </a:lnTo>
                    <a:lnTo>
                      <a:pt x="2469" y="4457"/>
                    </a:lnTo>
                    <a:lnTo>
                      <a:pt x="2532" y="4394"/>
                    </a:lnTo>
                    <a:lnTo>
                      <a:pt x="2553" y="4290"/>
                    </a:lnTo>
                    <a:lnTo>
                      <a:pt x="2511" y="4227"/>
                    </a:lnTo>
                    <a:lnTo>
                      <a:pt x="2427" y="4269"/>
                    </a:lnTo>
                    <a:lnTo>
                      <a:pt x="2344" y="4373"/>
                    </a:lnTo>
                    <a:lnTo>
                      <a:pt x="2260" y="4269"/>
                    </a:lnTo>
                    <a:lnTo>
                      <a:pt x="2197" y="4248"/>
                    </a:lnTo>
                    <a:lnTo>
                      <a:pt x="2009" y="4248"/>
                    </a:lnTo>
                    <a:lnTo>
                      <a:pt x="2030" y="4185"/>
                    </a:lnTo>
                    <a:lnTo>
                      <a:pt x="1946" y="4164"/>
                    </a:lnTo>
                    <a:lnTo>
                      <a:pt x="1842" y="406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44" name="Google Shape;2844;p59"/>
              <p:cNvSpPr/>
              <p:nvPr/>
            </p:nvSpPr>
            <p:spPr>
              <a:xfrm>
                <a:off x="5472625" y="3375600"/>
                <a:ext cx="56000" cy="29325"/>
              </a:xfrm>
              <a:custGeom>
                <a:avLst/>
                <a:gdLst/>
                <a:ahLst/>
                <a:cxnLst/>
                <a:rect l="l" t="t" r="r" b="b"/>
                <a:pathLst>
                  <a:path w="2240" h="1173" extrusionOk="0">
                    <a:moveTo>
                      <a:pt x="2177" y="1"/>
                    </a:moveTo>
                    <a:lnTo>
                      <a:pt x="1968" y="43"/>
                    </a:lnTo>
                    <a:lnTo>
                      <a:pt x="1821" y="43"/>
                    </a:lnTo>
                    <a:lnTo>
                      <a:pt x="1675" y="64"/>
                    </a:lnTo>
                    <a:lnTo>
                      <a:pt x="1570" y="64"/>
                    </a:lnTo>
                    <a:lnTo>
                      <a:pt x="1424" y="105"/>
                    </a:lnTo>
                    <a:lnTo>
                      <a:pt x="1193" y="105"/>
                    </a:lnTo>
                    <a:lnTo>
                      <a:pt x="1005" y="252"/>
                    </a:lnTo>
                    <a:lnTo>
                      <a:pt x="880" y="315"/>
                    </a:lnTo>
                    <a:lnTo>
                      <a:pt x="817" y="336"/>
                    </a:lnTo>
                    <a:lnTo>
                      <a:pt x="712" y="357"/>
                    </a:lnTo>
                    <a:lnTo>
                      <a:pt x="628" y="377"/>
                    </a:lnTo>
                    <a:lnTo>
                      <a:pt x="482" y="419"/>
                    </a:lnTo>
                    <a:lnTo>
                      <a:pt x="398" y="482"/>
                    </a:lnTo>
                    <a:lnTo>
                      <a:pt x="377" y="524"/>
                    </a:lnTo>
                    <a:lnTo>
                      <a:pt x="252" y="587"/>
                    </a:lnTo>
                    <a:lnTo>
                      <a:pt x="210" y="733"/>
                    </a:lnTo>
                    <a:lnTo>
                      <a:pt x="105" y="880"/>
                    </a:lnTo>
                    <a:lnTo>
                      <a:pt x="84" y="942"/>
                    </a:lnTo>
                    <a:lnTo>
                      <a:pt x="147" y="984"/>
                    </a:lnTo>
                    <a:lnTo>
                      <a:pt x="147" y="1047"/>
                    </a:lnTo>
                    <a:lnTo>
                      <a:pt x="84" y="1047"/>
                    </a:lnTo>
                    <a:lnTo>
                      <a:pt x="43" y="1005"/>
                    </a:lnTo>
                    <a:lnTo>
                      <a:pt x="1" y="1110"/>
                    </a:lnTo>
                    <a:lnTo>
                      <a:pt x="63" y="1173"/>
                    </a:lnTo>
                    <a:lnTo>
                      <a:pt x="252" y="1152"/>
                    </a:lnTo>
                    <a:lnTo>
                      <a:pt x="419" y="1047"/>
                    </a:lnTo>
                    <a:lnTo>
                      <a:pt x="503" y="1005"/>
                    </a:lnTo>
                    <a:lnTo>
                      <a:pt x="608" y="1005"/>
                    </a:lnTo>
                    <a:lnTo>
                      <a:pt x="712" y="942"/>
                    </a:lnTo>
                    <a:lnTo>
                      <a:pt x="796" y="838"/>
                    </a:lnTo>
                    <a:lnTo>
                      <a:pt x="1005" y="670"/>
                    </a:lnTo>
                    <a:lnTo>
                      <a:pt x="1047" y="587"/>
                    </a:lnTo>
                    <a:lnTo>
                      <a:pt x="1110" y="566"/>
                    </a:lnTo>
                    <a:lnTo>
                      <a:pt x="1131" y="566"/>
                    </a:lnTo>
                    <a:lnTo>
                      <a:pt x="1235" y="461"/>
                    </a:lnTo>
                    <a:lnTo>
                      <a:pt x="1340" y="440"/>
                    </a:lnTo>
                    <a:lnTo>
                      <a:pt x="1444" y="440"/>
                    </a:lnTo>
                    <a:lnTo>
                      <a:pt x="1675" y="419"/>
                    </a:lnTo>
                    <a:lnTo>
                      <a:pt x="1842" y="315"/>
                    </a:lnTo>
                    <a:lnTo>
                      <a:pt x="2030" y="252"/>
                    </a:lnTo>
                    <a:lnTo>
                      <a:pt x="2051" y="168"/>
                    </a:lnTo>
                    <a:lnTo>
                      <a:pt x="2135" y="168"/>
                    </a:lnTo>
                    <a:lnTo>
                      <a:pt x="2240" y="105"/>
                    </a:lnTo>
                    <a:lnTo>
                      <a:pt x="2240" y="43"/>
                    </a:lnTo>
                    <a:lnTo>
                      <a:pt x="217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grpSp>
            <p:nvGrpSpPr>
              <p:cNvPr id="2845" name="Google Shape;2845;p59"/>
              <p:cNvGrpSpPr/>
              <p:nvPr/>
            </p:nvGrpSpPr>
            <p:grpSpPr>
              <a:xfrm>
                <a:off x="5068275" y="3161675"/>
                <a:ext cx="664875" cy="222850"/>
                <a:chOff x="5068275" y="3161675"/>
                <a:chExt cx="664875" cy="222850"/>
              </a:xfrm>
            </p:grpSpPr>
            <p:sp>
              <p:nvSpPr>
                <p:cNvPr id="2846" name="Google Shape;2846;p59"/>
                <p:cNvSpPr/>
                <p:nvPr/>
              </p:nvSpPr>
              <p:spPr>
                <a:xfrm>
                  <a:off x="5408300" y="3224425"/>
                  <a:ext cx="96775" cy="107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1" h="4312" extrusionOk="0">
                      <a:moveTo>
                        <a:pt x="3620" y="1"/>
                      </a:moveTo>
                      <a:lnTo>
                        <a:pt x="3515" y="43"/>
                      </a:lnTo>
                      <a:lnTo>
                        <a:pt x="3494" y="147"/>
                      </a:lnTo>
                      <a:lnTo>
                        <a:pt x="3390" y="231"/>
                      </a:lnTo>
                      <a:lnTo>
                        <a:pt x="3390" y="294"/>
                      </a:lnTo>
                      <a:lnTo>
                        <a:pt x="3285" y="357"/>
                      </a:lnTo>
                      <a:lnTo>
                        <a:pt x="3181" y="398"/>
                      </a:lnTo>
                      <a:lnTo>
                        <a:pt x="3139" y="461"/>
                      </a:lnTo>
                      <a:lnTo>
                        <a:pt x="2992" y="503"/>
                      </a:lnTo>
                      <a:lnTo>
                        <a:pt x="2720" y="440"/>
                      </a:lnTo>
                      <a:lnTo>
                        <a:pt x="2469" y="419"/>
                      </a:lnTo>
                      <a:lnTo>
                        <a:pt x="2448" y="503"/>
                      </a:lnTo>
                      <a:lnTo>
                        <a:pt x="2406" y="503"/>
                      </a:lnTo>
                      <a:lnTo>
                        <a:pt x="2260" y="398"/>
                      </a:lnTo>
                      <a:lnTo>
                        <a:pt x="2092" y="398"/>
                      </a:lnTo>
                      <a:lnTo>
                        <a:pt x="1988" y="357"/>
                      </a:lnTo>
                      <a:lnTo>
                        <a:pt x="1820" y="336"/>
                      </a:lnTo>
                      <a:lnTo>
                        <a:pt x="1737" y="398"/>
                      </a:lnTo>
                      <a:lnTo>
                        <a:pt x="1674" y="336"/>
                      </a:lnTo>
                      <a:lnTo>
                        <a:pt x="1569" y="231"/>
                      </a:lnTo>
                      <a:lnTo>
                        <a:pt x="1381" y="210"/>
                      </a:lnTo>
                      <a:lnTo>
                        <a:pt x="1276" y="210"/>
                      </a:lnTo>
                      <a:lnTo>
                        <a:pt x="1276" y="336"/>
                      </a:lnTo>
                      <a:lnTo>
                        <a:pt x="1193" y="398"/>
                      </a:lnTo>
                      <a:lnTo>
                        <a:pt x="1151" y="503"/>
                      </a:lnTo>
                      <a:lnTo>
                        <a:pt x="1067" y="566"/>
                      </a:lnTo>
                      <a:lnTo>
                        <a:pt x="900" y="524"/>
                      </a:lnTo>
                      <a:lnTo>
                        <a:pt x="774" y="545"/>
                      </a:lnTo>
                      <a:lnTo>
                        <a:pt x="712" y="608"/>
                      </a:lnTo>
                      <a:lnTo>
                        <a:pt x="753" y="650"/>
                      </a:lnTo>
                      <a:lnTo>
                        <a:pt x="586" y="775"/>
                      </a:lnTo>
                      <a:lnTo>
                        <a:pt x="586" y="942"/>
                      </a:lnTo>
                      <a:lnTo>
                        <a:pt x="628" y="1047"/>
                      </a:lnTo>
                      <a:lnTo>
                        <a:pt x="628" y="1235"/>
                      </a:lnTo>
                      <a:lnTo>
                        <a:pt x="586" y="1298"/>
                      </a:lnTo>
                      <a:lnTo>
                        <a:pt x="649" y="1445"/>
                      </a:lnTo>
                      <a:lnTo>
                        <a:pt x="670" y="1549"/>
                      </a:lnTo>
                      <a:lnTo>
                        <a:pt x="628" y="1486"/>
                      </a:lnTo>
                      <a:lnTo>
                        <a:pt x="565" y="1403"/>
                      </a:lnTo>
                      <a:lnTo>
                        <a:pt x="523" y="1445"/>
                      </a:lnTo>
                      <a:lnTo>
                        <a:pt x="440" y="1507"/>
                      </a:lnTo>
                      <a:lnTo>
                        <a:pt x="335" y="1570"/>
                      </a:lnTo>
                      <a:lnTo>
                        <a:pt x="314" y="1675"/>
                      </a:lnTo>
                      <a:lnTo>
                        <a:pt x="335" y="1800"/>
                      </a:lnTo>
                      <a:lnTo>
                        <a:pt x="314" y="1905"/>
                      </a:lnTo>
                      <a:lnTo>
                        <a:pt x="335" y="2135"/>
                      </a:lnTo>
                      <a:lnTo>
                        <a:pt x="314" y="2198"/>
                      </a:lnTo>
                      <a:lnTo>
                        <a:pt x="272" y="2303"/>
                      </a:lnTo>
                      <a:lnTo>
                        <a:pt x="188" y="2323"/>
                      </a:lnTo>
                      <a:lnTo>
                        <a:pt x="188" y="2449"/>
                      </a:lnTo>
                      <a:lnTo>
                        <a:pt x="63" y="2554"/>
                      </a:lnTo>
                      <a:lnTo>
                        <a:pt x="42" y="2721"/>
                      </a:lnTo>
                      <a:lnTo>
                        <a:pt x="42" y="2763"/>
                      </a:lnTo>
                      <a:lnTo>
                        <a:pt x="0" y="2826"/>
                      </a:lnTo>
                      <a:lnTo>
                        <a:pt x="63" y="3035"/>
                      </a:lnTo>
                      <a:lnTo>
                        <a:pt x="126" y="3139"/>
                      </a:lnTo>
                      <a:lnTo>
                        <a:pt x="168" y="3119"/>
                      </a:lnTo>
                      <a:lnTo>
                        <a:pt x="251" y="3119"/>
                      </a:lnTo>
                      <a:lnTo>
                        <a:pt x="335" y="3056"/>
                      </a:lnTo>
                      <a:lnTo>
                        <a:pt x="377" y="3077"/>
                      </a:lnTo>
                      <a:lnTo>
                        <a:pt x="419" y="3223"/>
                      </a:lnTo>
                      <a:lnTo>
                        <a:pt x="523" y="3495"/>
                      </a:lnTo>
                      <a:lnTo>
                        <a:pt x="481" y="3558"/>
                      </a:lnTo>
                      <a:lnTo>
                        <a:pt x="440" y="3704"/>
                      </a:lnTo>
                      <a:lnTo>
                        <a:pt x="356" y="3851"/>
                      </a:lnTo>
                      <a:lnTo>
                        <a:pt x="356" y="4081"/>
                      </a:lnTo>
                      <a:lnTo>
                        <a:pt x="356" y="4269"/>
                      </a:lnTo>
                      <a:lnTo>
                        <a:pt x="440" y="4269"/>
                      </a:lnTo>
                      <a:lnTo>
                        <a:pt x="523" y="4311"/>
                      </a:lnTo>
                      <a:lnTo>
                        <a:pt x="628" y="4311"/>
                      </a:lnTo>
                      <a:lnTo>
                        <a:pt x="670" y="4269"/>
                      </a:lnTo>
                      <a:lnTo>
                        <a:pt x="774" y="4290"/>
                      </a:lnTo>
                      <a:lnTo>
                        <a:pt x="879" y="4269"/>
                      </a:lnTo>
                      <a:lnTo>
                        <a:pt x="963" y="4311"/>
                      </a:lnTo>
                      <a:lnTo>
                        <a:pt x="984" y="4227"/>
                      </a:lnTo>
                      <a:lnTo>
                        <a:pt x="963" y="4102"/>
                      </a:lnTo>
                      <a:lnTo>
                        <a:pt x="879" y="4060"/>
                      </a:lnTo>
                      <a:lnTo>
                        <a:pt x="858" y="3914"/>
                      </a:lnTo>
                      <a:lnTo>
                        <a:pt x="942" y="3809"/>
                      </a:lnTo>
                      <a:lnTo>
                        <a:pt x="963" y="3600"/>
                      </a:lnTo>
                      <a:lnTo>
                        <a:pt x="942" y="3432"/>
                      </a:lnTo>
                      <a:lnTo>
                        <a:pt x="879" y="3391"/>
                      </a:lnTo>
                      <a:lnTo>
                        <a:pt x="1004" y="3223"/>
                      </a:lnTo>
                      <a:lnTo>
                        <a:pt x="1046" y="3056"/>
                      </a:lnTo>
                      <a:lnTo>
                        <a:pt x="1004" y="2909"/>
                      </a:lnTo>
                      <a:lnTo>
                        <a:pt x="942" y="2826"/>
                      </a:lnTo>
                      <a:lnTo>
                        <a:pt x="942" y="2763"/>
                      </a:lnTo>
                      <a:lnTo>
                        <a:pt x="1067" y="2700"/>
                      </a:lnTo>
                      <a:lnTo>
                        <a:pt x="1088" y="2616"/>
                      </a:lnTo>
                      <a:lnTo>
                        <a:pt x="1214" y="2595"/>
                      </a:lnTo>
                      <a:lnTo>
                        <a:pt x="1318" y="2637"/>
                      </a:lnTo>
                      <a:lnTo>
                        <a:pt x="1318" y="2700"/>
                      </a:lnTo>
                      <a:lnTo>
                        <a:pt x="1381" y="2763"/>
                      </a:lnTo>
                      <a:lnTo>
                        <a:pt x="1381" y="2909"/>
                      </a:lnTo>
                      <a:lnTo>
                        <a:pt x="1276" y="3014"/>
                      </a:lnTo>
                      <a:lnTo>
                        <a:pt x="1276" y="3119"/>
                      </a:lnTo>
                      <a:lnTo>
                        <a:pt x="1318" y="3223"/>
                      </a:lnTo>
                      <a:lnTo>
                        <a:pt x="1402" y="3244"/>
                      </a:lnTo>
                      <a:lnTo>
                        <a:pt x="1486" y="3328"/>
                      </a:lnTo>
                      <a:lnTo>
                        <a:pt x="1611" y="3391"/>
                      </a:lnTo>
                      <a:lnTo>
                        <a:pt x="1632" y="3495"/>
                      </a:lnTo>
                      <a:lnTo>
                        <a:pt x="1590" y="3495"/>
                      </a:lnTo>
                      <a:lnTo>
                        <a:pt x="1569" y="3704"/>
                      </a:lnTo>
                      <a:lnTo>
                        <a:pt x="1590" y="3851"/>
                      </a:lnTo>
                      <a:lnTo>
                        <a:pt x="1674" y="3872"/>
                      </a:lnTo>
                      <a:lnTo>
                        <a:pt x="1737" y="3851"/>
                      </a:lnTo>
                      <a:lnTo>
                        <a:pt x="1883" y="3893"/>
                      </a:lnTo>
                      <a:lnTo>
                        <a:pt x="1946" y="3872"/>
                      </a:lnTo>
                      <a:lnTo>
                        <a:pt x="1946" y="3851"/>
                      </a:lnTo>
                      <a:lnTo>
                        <a:pt x="1925" y="3746"/>
                      </a:lnTo>
                      <a:lnTo>
                        <a:pt x="2030" y="3663"/>
                      </a:lnTo>
                      <a:lnTo>
                        <a:pt x="2113" y="3642"/>
                      </a:lnTo>
                      <a:lnTo>
                        <a:pt x="2260" y="3558"/>
                      </a:lnTo>
                      <a:lnTo>
                        <a:pt x="2427" y="3579"/>
                      </a:lnTo>
                      <a:lnTo>
                        <a:pt x="2511" y="3495"/>
                      </a:lnTo>
                      <a:lnTo>
                        <a:pt x="2532" y="3537"/>
                      </a:lnTo>
                      <a:lnTo>
                        <a:pt x="2616" y="3537"/>
                      </a:lnTo>
                      <a:lnTo>
                        <a:pt x="2657" y="3453"/>
                      </a:lnTo>
                      <a:lnTo>
                        <a:pt x="2657" y="3391"/>
                      </a:lnTo>
                      <a:lnTo>
                        <a:pt x="2511" y="3370"/>
                      </a:lnTo>
                      <a:lnTo>
                        <a:pt x="2448" y="3391"/>
                      </a:lnTo>
                      <a:lnTo>
                        <a:pt x="2281" y="3391"/>
                      </a:lnTo>
                      <a:lnTo>
                        <a:pt x="2281" y="3328"/>
                      </a:lnTo>
                      <a:lnTo>
                        <a:pt x="2239" y="3328"/>
                      </a:lnTo>
                      <a:lnTo>
                        <a:pt x="2239" y="3244"/>
                      </a:lnTo>
                      <a:lnTo>
                        <a:pt x="2197" y="3244"/>
                      </a:lnTo>
                      <a:lnTo>
                        <a:pt x="2134" y="3265"/>
                      </a:lnTo>
                      <a:lnTo>
                        <a:pt x="2134" y="3223"/>
                      </a:lnTo>
                      <a:lnTo>
                        <a:pt x="2030" y="3181"/>
                      </a:lnTo>
                      <a:lnTo>
                        <a:pt x="2009" y="3119"/>
                      </a:lnTo>
                      <a:lnTo>
                        <a:pt x="2051" y="3035"/>
                      </a:lnTo>
                      <a:lnTo>
                        <a:pt x="2092" y="2972"/>
                      </a:lnTo>
                      <a:lnTo>
                        <a:pt x="2134" y="3014"/>
                      </a:lnTo>
                      <a:lnTo>
                        <a:pt x="2134" y="3014"/>
                      </a:lnTo>
                      <a:lnTo>
                        <a:pt x="2113" y="2930"/>
                      </a:lnTo>
                      <a:lnTo>
                        <a:pt x="2155" y="2930"/>
                      </a:lnTo>
                      <a:lnTo>
                        <a:pt x="2197" y="2867"/>
                      </a:lnTo>
                      <a:lnTo>
                        <a:pt x="2134" y="2826"/>
                      </a:lnTo>
                      <a:lnTo>
                        <a:pt x="2051" y="2805"/>
                      </a:lnTo>
                      <a:lnTo>
                        <a:pt x="2092" y="2742"/>
                      </a:lnTo>
                      <a:lnTo>
                        <a:pt x="2051" y="2658"/>
                      </a:lnTo>
                      <a:lnTo>
                        <a:pt x="1988" y="2616"/>
                      </a:lnTo>
                      <a:lnTo>
                        <a:pt x="1904" y="2616"/>
                      </a:lnTo>
                      <a:lnTo>
                        <a:pt x="1883" y="2491"/>
                      </a:lnTo>
                      <a:lnTo>
                        <a:pt x="1716" y="2323"/>
                      </a:lnTo>
                      <a:lnTo>
                        <a:pt x="1611" y="2240"/>
                      </a:lnTo>
                      <a:lnTo>
                        <a:pt x="1569" y="2135"/>
                      </a:lnTo>
                      <a:lnTo>
                        <a:pt x="1569" y="2093"/>
                      </a:lnTo>
                      <a:lnTo>
                        <a:pt x="1611" y="2093"/>
                      </a:lnTo>
                      <a:lnTo>
                        <a:pt x="1632" y="2177"/>
                      </a:lnTo>
                      <a:lnTo>
                        <a:pt x="1737" y="2177"/>
                      </a:lnTo>
                      <a:lnTo>
                        <a:pt x="1841" y="2093"/>
                      </a:lnTo>
                      <a:lnTo>
                        <a:pt x="1883" y="2010"/>
                      </a:lnTo>
                      <a:lnTo>
                        <a:pt x="2092" y="1926"/>
                      </a:lnTo>
                      <a:lnTo>
                        <a:pt x="2260" y="1800"/>
                      </a:lnTo>
                      <a:lnTo>
                        <a:pt x="2344" y="1675"/>
                      </a:lnTo>
                      <a:lnTo>
                        <a:pt x="2448" y="1612"/>
                      </a:lnTo>
                      <a:lnTo>
                        <a:pt x="2448" y="1549"/>
                      </a:lnTo>
                      <a:lnTo>
                        <a:pt x="2574" y="1507"/>
                      </a:lnTo>
                      <a:lnTo>
                        <a:pt x="2678" y="1570"/>
                      </a:lnTo>
                      <a:lnTo>
                        <a:pt x="2762" y="1591"/>
                      </a:lnTo>
                      <a:lnTo>
                        <a:pt x="2867" y="1445"/>
                      </a:lnTo>
                      <a:lnTo>
                        <a:pt x="2867" y="1361"/>
                      </a:lnTo>
                      <a:lnTo>
                        <a:pt x="2741" y="1298"/>
                      </a:lnTo>
                      <a:lnTo>
                        <a:pt x="2469" y="1340"/>
                      </a:lnTo>
                      <a:lnTo>
                        <a:pt x="2364" y="1403"/>
                      </a:lnTo>
                      <a:lnTo>
                        <a:pt x="2197" y="1403"/>
                      </a:lnTo>
                      <a:lnTo>
                        <a:pt x="2113" y="1445"/>
                      </a:lnTo>
                      <a:lnTo>
                        <a:pt x="2009" y="1549"/>
                      </a:lnTo>
                      <a:lnTo>
                        <a:pt x="1820" y="1549"/>
                      </a:lnTo>
                      <a:lnTo>
                        <a:pt x="1716" y="1486"/>
                      </a:lnTo>
                      <a:lnTo>
                        <a:pt x="1611" y="1466"/>
                      </a:lnTo>
                      <a:lnTo>
                        <a:pt x="1507" y="1591"/>
                      </a:lnTo>
                      <a:lnTo>
                        <a:pt x="1423" y="1800"/>
                      </a:lnTo>
                      <a:lnTo>
                        <a:pt x="1297" y="1863"/>
                      </a:lnTo>
                      <a:lnTo>
                        <a:pt x="1193" y="1821"/>
                      </a:lnTo>
                      <a:lnTo>
                        <a:pt x="1172" y="1779"/>
                      </a:lnTo>
                      <a:lnTo>
                        <a:pt x="1004" y="1612"/>
                      </a:lnTo>
                      <a:lnTo>
                        <a:pt x="858" y="1486"/>
                      </a:lnTo>
                      <a:lnTo>
                        <a:pt x="774" y="1277"/>
                      </a:lnTo>
                      <a:lnTo>
                        <a:pt x="795" y="1047"/>
                      </a:lnTo>
                      <a:lnTo>
                        <a:pt x="879" y="838"/>
                      </a:lnTo>
                      <a:lnTo>
                        <a:pt x="984" y="733"/>
                      </a:lnTo>
                      <a:lnTo>
                        <a:pt x="1109" y="670"/>
                      </a:lnTo>
                      <a:lnTo>
                        <a:pt x="1276" y="754"/>
                      </a:lnTo>
                      <a:lnTo>
                        <a:pt x="1465" y="775"/>
                      </a:lnTo>
                      <a:lnTo>
                        <a:pt x="1674" y="670"/>
                      </a:lnTo>
                      <a:lnTo>
                        <a:pt x="1820" y="670"/>
                      </a:lnTo>
                      <a:lnTo>
                        <a:pt x="1883" y="754"/>
                      </a:lnTo>
                      <a:lnTo>
                        <a:pt x="1988" y="754"/>
                      </a:lnTo>
                      <a:lnTo>
                        <a:pt x="2051" y="712"/>
                      </a:lnTo>
                      <a:lnTo>
                        <a:pt x="2281" y="733"/>
                      </a:lnTo>
                      <a:lnTo>
                        <a:pt x="2427" y="733"/>
                      </a:lnTo>
                      <a:lnTo>
                        <a:pt x="2448" y="712"/>
                      </a:lnTo>
                      <a:lnTo>
                        <a:pt x="2574" y="712"/>
                      </a:lnTo>
                      <a:lnTo>
                        <a:pt x="2678" y="754"/>
                      </a:lnTo>
                      <a:lnTo>
                        <a:pt x="2720" y="817"/>
                      </a:lnTo>
                      <a:lnTo>
                        <a:pt x="2825" y="859"/>
                      </a:lnTo>
                      <a:lnTo>
                        <a:pt x="3264" y="754"/>
                      </a:lnTo>
                      <a:lnTo>
                        <a:pt x="3453" y="629"/>
                      </a:lnTo>
                      <a:lnTo>
                        <a:pt x="3494" y="524"/>
                      </a:lnTo>
                      <a:lnTo>
                        <a:pt x="3578" y="524"/>
                      </a:lnTo>
                      <a:lnTo>
                        <a:pt x="3620" y="440"/>
                      </a:lnTo>
                      <a:lnTo>
                        <a:pt x="3704" y="398"/>
                      </a:lnTo>
                      <a:lnTo>
                        <a:pt x="3766" y="294"/>
                      </a:lnTo>
                      <a:lnTo>
                        <a:pt x="3808" y="210"/>
                      </a:lnTo>
                      <a:lnTo>
                        <a:pt x="3871" y="147"/>
                      </a:lnTo>
                      <a:lnTo>
                        <a:pt x="3808" y="106"/>
                      </a:lnTo>
                      <a:lnTo>
                        <a:pt x="3787" y="43"/>
                      </a:lnTo>
                      <a:lnTo>
                        <a:pt x="3620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847" name="Google Shape;2847;p59"/>
                <p:cNvSpPr/>
                <p:nvPr/>
              </p:nvSpPr>
              <p:spPr>
                <a:xfrm>
                  <a:off x="5587700" y="3253200"/>
                  <a:ext cx="145450" cy="131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18" h="5253" extrusionOk="0">
                      <a:moveTo>
                        <a:pt x="922" y="1"/>
                      </a:moveTo>
                      <a:lnTo>
                        <a:pt x="775" y="22"/>
                      </a:lnTo>
                      <a:lnTo>
                        <a:pt x="712" y="84"/>
                      </a:lnTo>
                      <a:lnTo>
                        <a:pt x="566" y="189"/>
                      </a:lnTo>
                      <a:lnTo>
                        <a:pt x="482" y="210"/>
                      </a:lnTo>
                      <a:lnTo>
                        <a:pt x="398" y="294"/>
                      </a:lnTo>
                      <a:lnTo>
                        <a:pt x="252" y="294"/>
                      </a:lnTo>
                      <a:lnTo>
                        <a:pt x="147" y="356"/>
                      </a:lnTo>
                      <a:lnTo>
                        <a:pt x="189" y="440"/>
                      </a:lnTo>
                      <a:lnTo>
                        <a:pt x="168" y="524"/>
                      </a:lnTo>
                      <a:lnTo>
                        <a:pt x="43" y="608"/>
                      </a:lnTo>
                      <a:lnTo>
                        <a:pt x="1" y="670"/>
                      </a:lnTo>
                      <a:lnTo>
                        <a:pt x="147" y="712"/>
                      </a:lnTo>
                      <a:lnTo>
                        <a:pt x="252" y="649"/>
                      </a:lnTo>
                      <a:lnTo>
                        <a:pt x="273" y="608"/>
                      </a:lnTo>
                      <a:lnTo>
                        <a:pt x="315" y="670"/>
                      </a:lnTo>
                      <a:lnTo>
                        <a:pt x="503" y="754"/>
                      </a:lnTo>
                      <a:lnTo>
                        <a:pt x="566" y="859"/>
                      </a:lnTo>
                      <a:lnTo>
                        <a:pt x="524" y="921"/>
                      </a:lnTo>
                      <a:lnTo>
                        <a:pt x="566" y="1047"/>
                      </a:lnTo>
                      <a:lnTo>
                        <a:pt x="691" y="1131"/>
                      </a:lnTo>
                      <a:lnTo>
                        <a:pt x="796" y="1152"/>
                      </a:lnTo>
                      <a:lnTo>
                        <a:pt x="901" y="1131"/>
                      </a:lnTo>
                      <a:lnTo>
                        <a:pt x="984" y="1172"/>
                      </a:lnTo>
                      <a:lnTo>
                        <a:pt x="1026" y="1131"/>
                      </a:lnTo>
                      <a:lnTo>
                        <a:pt x="1110" y="1152"/>
                      </a:lnTo>
                      <a:lnTo>
                        <a:pt x="1298" y="1131"/>
                      </a:lnTo>
                      <a:lnTo>
                        <a:pt x="1340" y="1152"/>
                      </a:lnTo>
                      <a:lnTo>
                        <a:pt x="1424" y="1131"/>
                      </a:lnTo>
                      <a:lnTo>
                        <a:pt x="1361" y="1068"/>
                      </a:lnTo>
                      <a:lnTo>
                        <a:pt x="1654" y="1089"/>
                      </a:lnTo>
                      <a:lnTo>
                        <a:pt x="1717" y="1172"/>
                      </a:lnTo>
                      <a:lnTo>
                        <a:pt x="1675" y="1298"/>
                      </a:lnTo>
                      <a:lnTo>
                        <a:pt x="1633" y="1277"/>
                      </a:lnTo>
                      <a:lnTo>
                        <a:pt x="1549" y="1361"/>
                      </a:lnTo>
                      <a:lnTo>
                        <a:pt x="1507" y="1465"/>
                      </a:lnTo>
                      <a:lnTo>
                        <a:pt x="1445" y="1361"/>
                      </a:lnTo>
                      <a:lnTo>
                        <a:pt x="1256" y="1277"/>
                      </a:lnTo>
                      <a:lnTo>
                        <a:pt x="1194" y="1298"/>
                      </a:lnTo>
                      <a:lnTo>
                        <a:pt x="1131" y="1465"/>
                      </a:lnTo>
                      <a:lnTo>
                        <a:pt x="1026" y="1507"/>
                      </a:lnTo>
                      <a:lnTo>
                        <a:pt x="922" y="1465"/>
                      </a:lnTo>
                      <a:lnTo>
                        <a:pt x="817" y="1465"/>
                      </a:lnTo>
                      <a:lnTo>
                        <a:pt x="775" y="1403"/>
                      </a:lnTo>
                      <a:lnTo>
                        <a:pt x="629" y="1444"/>
                      </a:lnTo>
                      <a:lnTo>
                        <a:pt x="566" y="1507"/>
                      </a:lnTo>
                      <a:lnTo>
                        <a:pt x="608" y="1570"/>
                      </a:lnTo>
                      <a:lnTo>
                        <a:pt x="733" y="1591"/>
                      </a:lnTo>
                      <a:lnTo>
                        <a:pt x="838" y="1654"/>
                      </a:lnTo>
                      <a:lnTo>
                        <a:pt x="901" y="1779"/>
                      </a:lnTo>
                      <a:lnTo>
                        <a:pt x="942" y="1821"/>
                      </a:lnTo>
                      <a:lnTo>
                        <a:pt x="1005" y="1800"/>
                      </a:lnTo>
                      <a:lnTo>
                        <a:pt x="1026" y="1884"/>
                      </a:lnTo>
                      <a:lnTo>
                        <a:pt x="1026" y="1968"/>
                      </a:lnTo>
                      <a:lnTo>
                        <a:pt x="984" y="1988"/>
                      </a:lnTo>
                      <a:lnTo>
                        <a:pt x="942" y="2072"/>
                      </a:lnTo>
                      <a:lnTo>
                        <a:pt x="1047" y="2240"/>
                      </a:lnTo>
                      <a:lnTo>
                        <a:pt x="1152" y="2281"/>
                      </a:lnTo>
                      <a:lnTo>
                        <a:pt x="1256" y="2240"/>
                      </a:lnTo>
                      <a:lnTo>
                        <a:pt x="1403" y="2114"/>
                      </a:lnTo>
                      <a:lnTo>
                        <a:pt x="1361" y="2009"/>
                      </a:lnTo>
                      <a:lnTo>
                        <a:pt x="1466" y="1863"/>
                      </a:lnTo>
                      <a:lnTo>
                        <a:pt x="1507" y="1821"/>
                      </a:lnTo>
                      <a:lnTo>
                        <a:pt x="1528" y="1758"/>
                      </a:lnTo>
                      <a:lnTo>
                        <a:pt x="1570" y="1612"/>
                      </a:lnTo>
                      <a:lnTo>
                        <a:pt x="1633" y="1507"/>
                      </a:lnTo>
                      <a:lnTo>
                        <a:pt x="1633" y="1654"/>
                      </a:lnTo>
                      <a:lnTo>
                        <a:pt x="1549" y="1716"/>
                      </a:lnTo>
                      <a:lnTo>
                        <a:pt x="1612" y="1863"/>
                      </a:lnTo>
                      <a:lnTo>
                        <a:pt x="1654" y="1988"/>
                      </a:lnTo>
                      <a:lnTo>
                        <a:pt x="1717" y="2072"/>
                      </a:lnTo>
                      <a:lnTo>
                        <a:pt x="1738" y="2009"/>
                      </a:lnTo>
                      <a:lnTo>
                        <a:pt x="1779" y="2009"/>
                      </a:lnTo>
                      <a:lnTo>
                        <a:pt x="1842" y="2030"/>
                      </a:lnTo>
                      <a:lnTo>
                        <a:pt x="1842" y="2135"/>
                      </a:lnTo>
                      <a:lnTo>
                        <a:pt x="1884" y="2093"/>
                      </a:lnTo>
                      <a:lnTo>
                        <a:pt x="1947" y="2093"/>
                      </a:lnTo>
                      <a:lnTo>
                        <a:pt x="1968" y="2135"/>
                      </a:lnTo>
                      <a:lnTo>
                        <a:pt x="2051" y="2177"/>
                      </a:lnTo>
                      <a:lnTo>
                        <a:pt x="2156" y="2135"/>
                      </a:lnTo>
                      <a:lnTo>
                        <a:pt x="2240" y="2135"/>
                      </a:lnTo>
                      <a:lnTo>
                        <a:pt x="2240" y="2177"/>
                      </a:lnTo>
                      <a:lnTo>
                        <a:pt x="2093" y="2177"/>
                      </a:lnTo>
                      <a:lnTo>
                        <a:pt x="2093" y="2281"/>
                      </a:lnTo>
                      <a:lnTo>
                        <a:pt x="2240" y="2302"/>
                      </a:lnTo>
                      <a:lnTo>
                        <a:pt x="2240" y="2323"/>
                      </a:lnTo>
                      <a:lnTo>
                        <a:pt x="2261" y="2386"/>
                      </a:lnTo>
                      <a:lnTo>
                        <a:pt x="2407" y="2449"/>
                      </a:lnTo>
                      <a:lnTo>
                        <a:pt x="2575" y="2449"/>
                      </a:lnTo>
                      <a:lnTo>
                        <a:pt x="2930" y="2553"/>
                      </a:lnTo>
                      <a:lnTo>
                        <a:pt x="3286" y="2658"/>
                      </a:lnTo>
                      <a:lnTo>
                        <a:pt x="3391" y="2658"/>
                      </a:lnTo>
                      <a:lnTo>
                        <a:pt x="3537" y="2721"/>
                      </a:lnTo>
                      <a:lnTo>
                        <a:pt x="3558" y="2825"/>
                      </a:lnTo>
                      <a:lnTo>
                        <a:pt x="3725" y="2867"/>
                      </a:lnTo>
                      <a:lnTo>
                        <a:pt x="3830" y="2867"/>
                      </a:lnTo>
                      <a:lnTo>
                        <a:pt x="3914" y="2825"/>
                      </a:lnTo>
                      <a:lnTo>
                        <a:pt x="3914" y="2825"/>
                      </a:lnTo>
                      <a:lnTo>
                        <a:pt x="3830" y="2951"/>
                      </a:lnTo>
                      <a:lnTo>
                        <a:pt x="3851" y="2972"/>
                      </a:lnTo>
                      <a:lnTo>
                        <a:pt x="3935" y="2951"/>
                      </a:lnTo>
                      <a:lnTo>
                        <a:pt x="3955" y="3014"/>
                      </a:lnTo>
                      <a:lnTo>
                        <a:pt x="4081" y="2972"/>
                      </a:lnTo>
                      <a:lnTo>
                        <a:pt x="4018" y="3035"/>
                      </a:lnTo>
                      <a:lnTo>
                        <a:pt x="4060" y="3076"/>
                      </a:lnTo>
                      <a:lnTo>
                        <a:pt x="4039" y="3139"/>
                      </a:lnTo>
                      <a:lnTo>
                        <a:pt x="4081" y="3181"/>
                      </a:lnTo>
                      <a:lnTo>
                        <a:pt x="4186" y="3160"/>
                      </a:lnTo>
                      <a:lnTo>
                        <a:pt x="4081" y="3265"/>
                      </a:lnTo>
                      <a:lnTo>
                        <a:pt x="4081" y="3328"/>
                      </a:lnTo>
                      <a:lnTo>
                        <a:pt x="4227" y="3453"/>
                      </a:lnTo>
                      <a:lnTo>
                        <a:pt x="4186" y="3558"/>
                      </a:lnTo>
                      <a:lnTo>
                        <a:pt x="4227" y="3641"/>
                      </a:lnTo>
                      <a:lnTo>
                        <a:pt x="4332" y="3704"/>
                      </a:lnTo>
                      <a:lnTo>
                        <a:pt x="4479" y="3809"/>
                      </a:lnTo>
                      <a:lnTo>
                        <a:pt x="4499" y="3872"/>
                      </a:lnTo>
                      <a:lnTo>
                        <a:pt x="4374" y="3872"/>
                      </a:lnTo>
                      <a:lnTo>
                        <a:pt x="4353" y="3955"/>
                      </a:lnTo>
                      <a:lnTo>
                        <a:pt x="4437" y="4018"/>
                      </a:lnTo>
                      <a:lnTo>
                        <a:pt x="4541" y="4081"/>
                      </a:lnTo>
                      <a:lnTo>
                        <a:pt x="4667" y="4060"/>
                      </a:lnTo>
                      <a:lnTo>
                        <a:pt x="4751" y="4081"/>
                      </a:lnTo>
                      <a:lnTo>
                        <a:pt x="4688" y="4081"/>
                      </a:lnTo>
                      <a:lnTo>
                        <a:pt x="4562" y="4123"/>
                      </a:lnTo>
                      <a:lnTo>
                        <a:pt x="4499" y="4102"/>
                      </a:lnTo>
                      <a:lnTo>
                        <a:pt x="4458" y="4123"/>
                      </a:lnTo>
                      <a:lnTo>
                        <a:pt x="4499" y="4206"/>
                      </a:lnTo>
                      <a:lnTo>
                        <a:pt x="4583" y="4227"/>
                      </a:lnTo>
                      <a:lnTo>
                        <a:pt x="4562" y="4395"/>
                      </a:lnTo>
                      <a:lnTo>
                        <a:pt x="4541" y="4416"/>
                      </a:lnTo>
                      <a:lnTo>
                        <a:pt x="4541" y="4499"/>
                      </a:lnTo>
                      <a:lnTo>
                        <a:pt x="4499" y="4583"/>
                      </a:lnTo>
                      <a:lnTo>
                        <a:pt x="4458" y="4604"/>
                      </a:lnTo>
                      <a:lnTo>
                        <a:pt x="4541" y="4709"/>
                      </a:lnTo>
                      <a:lnTo>
                        <a:pt x="4667" y="4625"/>
                      </a:lnTo>
                      <a:lnTo>
                        <a:pt x="4709" y="4688"/>
                      </a:lnTo>
                      <a:lnTo>
                        <a:pt x="4792" y="4688"/>
                      </a:lnTo>
                      <a:lnTo>
                        <a:pt x="4897" y="4625"/>
                      </a:lnTo>
                      <a:lnTo>
                        <a:pt x="5064" y="4625"/>
                      </a:lnTo>
                      <a:lnTo>
                        <a:pt x="5127" y="4583"/>
                      </a:lnTo>
                      <a:lnTo>
                        <a:pt x="5169" y="4478"/>
                      </a:lnTo>
                      <a:lnTo>
                        <a:pt x="5169" y="4583"/>
                      </a:lnTo>
                      <a:lnTo>
                        <a:pt x="5106" y="4688"/>
                      </a:lnTo>
                      <a:lnTo>
                        <a:pt x="5127" y="4750"/>
                      </a:lnTo>
                      <a:lnTo>
                        <a:pt x="5190" y="4792"/>
                      </a:lnTo>
                      <a:lnTo>
                        <a:pt x="5316" y="4897"/>
                      </a:lnTo>
                      <a:lnTo>
                        <a:pt x="5295" y="4939"/>
                      </a:lnTo>
                      <a:lnTo>
                        <a:pt x="5336" y="5022"/>
                      </a:lnTo>
                      <a:lnTo>
                        <a:pt x="5504" y="5211"/>
                      </a:lnTo>
                      <a:lnTo>
                        <a:pt x="5629" y="5232"/>
                      </a:lnTo>
                      <a:lnTo>
                        <a:pt x="5692" y="5253"/>
                      </a:lnTo>
                      <a:lnTo>
                        <a:pt x="5713" y="3851"/>
                      </a:lnTo>
                      <a:lnTo>
                        <a:pt x="5713" y="3788"/>
                      </a:lnTo>
                      <a:lnTo>
                        <a:pt x="5713" y="3704"/>
                      </a:lnTo>
                      <a:lnTo>
                        <a:pt x="5734" y="3537"/>
                      </a:lnTo>
                      <a:lnTo>
                        <a:pt x="5818" y="1382"/>
                      </a:lnTo>
                      <a:lnTo>
                        <a:pt x="5713" y="1403"/>
                      </a:lnTo>
                      <a:lnTo>
                        <a:pt x="5629" y="1382"/>
                      </a:lnTo>
                      <a:lnTo>
                        <a:pt x="5629" y="1298"/>
                      </a:lnTo>
                      <a:lnTo>
                        <a:pt x="5650" y="1256"/>
                      </a:lnTo>
                      <a:lnTo>
                        <a:pt x="5546" y="1193"/>
                      </a:lnTo>
                      <a:lnTo>
                        <a:pt x="5441" y="1193"/>
                      </a:lnTo>
                      <a:lnTo>
                        <a:pt x="5316" y="1172"/>
                      </a:lnTo>
                      <a:lnTo>
                        <a:pt x="5232" y="1152"/>
                      </a:lnTo>
                      <a:lnTo>
                        <a:pt x="5169" y="1172"/>
                      </a:lnTo>
                      <a:lnTo>
                        <a:pt x="4813" y="1026"/>
                      </a:lnTo>
                      <a:lnTo>
                        <a:pt x="4667" y="984"/>
                      </a:lnTo>
                      <a:lnTo>
                        <a:pt x="4562" y="963"/>
                      </a:lnTo>
                      <a:lnTo>
                        <a:pt x="4458" y="880"/>
                      </a:lnTo>
                      <a:lnTo>
                        <a:pt x="4248" y="838"/>
                      </a:lnTo>
                      <a:lnTo>
                        <a:pt x="4060" y="754"/>
                      </a:lnTo>
                      <a:lnTo>
                        <a:pt x="3976" y="670"/>
                      </a:lnTo>
                      <a:lnTo>
                        <a:pt x="3830" y="649"/>
                      </a:lnTo>
                      <a:lnTo>
                        <a:pt x="3537" y="838"/>
                      </a:lnTo>
                      <a:lnTo>
                        <a:pt x="3537" y="880"/>
                      </a:lnTo>
                      <a:lnTo>
                        <a:pt x="3600" y="984"/>
                      </a:lnTo>
                      <a:lnTo>
                        <a:pt x="3558" y="1068"/>
                      </a:lnTo>
                      <a:lnTo>
                        <a:pt x="3391" y="1089"/>
                      </a:lnTo>
                      <a:lnTo>
                        <a:pt x="3286" y="1131"/>
                      </a:lnTo>
                      <a:lnTo>
                        <a:pt x="3223" y="1131"/>
                      </a:lnTo>
                      <a:lnTo>
                        <a:pt x="3181" y="1089"/>
                      </a:lnTo>
                      <a:lnTo>
                        <a:pt x="3119" y="1172"/>
                      </a:lnTo>
                      <a:lnTo>
                        <a:pt x="3119" y="1277"/>
                      </a:lnTo>
                      <a:lnTo>
                        <a:pt x="2993" y="1340"/>
                      </a:lnTo>
                      <a:lnTo>
                        <a:pt x="2888" y="1361"/>
                      </a:lnTo>
                      <a:lnTo>
                        <a:pt x="2805" y="1465"/>
                      </a:lnTo>
                      <a:lnTo>
                        <a:pt x="2805" y="1612"/>
                      </a:lnTo>
                      <a:lnTo>
                        <a:pt x="2763" y="1654"/>
                      </a:lnTo>
                      <a:lnTo>
                        <a:pt x="2700" y="1696"/>
                      </a:lnTo>
                      <a:lnTo>
                        <a:pt x="2658" y="1800"/>
                      </a:lnTo>
                      <a:lnTo>
                        <a:pt x="2554" y="1821"/>
                      </a:lnTo>
                      <a:lnTo>
                        <a:pt x="2449" y="1821"/>
                      </a:lnTo>
                      <a:lnTo>
                        <a:pt x="2386" y="1779"/>
                      </a:lnTo>
                      <a:lnTo>
                        <a:pt x="2261" y="1675"/>
                      </a:lnTo>
                      <a:lnTo>
                        <a:pt x="2240" y="1570"/>
                      </a:lnTo>
                      <a:lnTo>
                        <a:pt x="2177" y="1591"/>
                      </a:lnTo>
                      <a:lnTo>
                        <a:pt x="2156" y="1465"/>
                      </a:lnTo>
                      <a:lnTo>
                        <a:pt x="2156" y="1361"/>
                      </a:lnTo>
                      <a:lnTo>
                        <a:pt x="2072" y="1298"/>
                      </a:lnTo>
                      <a:lnTo>
                        <a:pt x="2031" y="1382"/>
                      </a:lnTo>
                      <a:lnTo>
                        <a:pt x="2051" y="1507"/>
                      </a:lnTo>
                      <a:lnTo>
                        <a:pt x="1989" y="1507"/>
                      </a:lnTo>
                      <a:lnTo>
                        <a:pt x="1926" y="1444"/>
                      </a:lnTo>
                      <a:lnTo>
                        <a:pt x="1863" y="1298"/>
                      </a:lnTo>
                      <a:lnTo>
                        <a:pt x="1842" y="1047"/>
                      </a:lnTo>
                      <a:lnTo>
                        <a:pt x="1821" y="880"/>
                      </a:lnTo>
                      <a:lnTo>
                        <a:pt x="1863" y="775"/>
                      </a:lnTo>
                      <a:lnTo>
                        <a:pt x="1947" y="670"/>
                      </a:lnTo>
                      <a:lnTo>
                        <a:pt x="1884" y="566"/>
                      </a:lnTo>
                      <a:lnTo>
                        <a:pt x="1821" y="503"/>
                      </a:lnTo>
                      <a:lnTo>
                        <a:pt x="1821" y="335"/>
                      </a:lnTo>
                      <a:lnTo>
                        <a:pt x="1842" y="294"/>
                      </a:lnTo>
                      <a:lnTo>
                        <a:pt x="1779" y="231"/>
                      </a:lnTo>
                      <a:lnTo>
                        <a:pt x="1612" y="210"/>
                      </a:lnTo>
                      <a:lnTo>
                        <a:pt x="1424" y="231"/>
                      </a:lnTo>
                      <a:lnTo>
                        <a:pt x="1235" y="105"/>
                      </a:lnTo>
                      <a:lnTo>
                        <a:pt x="922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848" name="Google Shape;2848;p59"/>
                <p:cNvSpPr/>
                <p:nvPr/>
              </p:nvSpPr>
              <p:spPr>
                <a:xfrm>
                  <a:off x="5268100" y="3181025"/>
                  <a:ext cx="143350" cy="12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34" h="5190" extrusionOk="0">
                      <a:moveTo>
                        <a:pt x="4060" y="0"/>
                      </a:moveTo>
                      <a:lnTo>
                        <a:pt x="3955" y="147"/>
                      </a:lnTo>
                      <a:lnTo>
                        <a:pt x="3955" y="209"/>
                      </a:lnTo>
                      <a:lnTo>
                        <a:pt x="3892" y="314"/>
                      </a:lnTo>
                      <a:lnTo>
                        <a:pt x="3892" y="398"/>
                      </a:lnTo>
                      <a:lnTo>
                        <a:pt x="3767" y="837"/>
                      </a:lnTo>
                      <a:lnTo>
                        <a:pt x="3579" y="1109"/>
                      </a:lnTo>
                      <a:lnTo>
                        <a:pt x="3516" y="1360"/>
                      </a:lnTo>
                      <a:lnTo>
                        <a:pt x="3265" y="1716"/>
                      </a:lnTo>
                      <a:lnTo>
                        <a:pt x="3307" y="1779"/>
                      </a:lnTo>
                      <a:lnTo>
                        <a:pt x="3014" y="1842"/>
                      </a:lnTo>
                      <a:lnTo>
                        <a:pt x="2783" y="1967"/>
                      </a:lnTo>
                      <a:lnTo>
                        <a:pt x="2637" y="1967"/>
                      </a:lnTo>
                      <a:lnTo>
                        <a:pt x="2595" y="1883"/>
                      </a:lnTo>
                      <a:lnTo>
                        <a:pt x="2470" y="1842"/>
                      </a:lnTo>
                      <a:lnTo>
                        <a:pt x="2177" y="1842"/>
                      </a:lnTo>
                      <a:lnTo>
                        <a:pt x="2093" y="1925"/>
                      </a:lnTo>
                      <a:lnTo>
                        <a:pt x="1758" y="2051"/>
                      </a:lnTo>
                      <a:lnTo>
                        <a:pt x="1444" y="2030"/>
                      </a:lnTo>
                      <a:lnTo>
                        <a:pt x="1361" y="2072"/>
                      </a:lnTo>
                      <a:lnTo>
                        <a:pt x="1235" y="2051"/>
                      </a:lnTo>
                      <a:lnTo>
                        <a:pt x="1214" y="2134"/>
                      </a:lnTo>
                      <a:lnTo>
                        <a:pt x="1047" y="2176"/>
                      </a:lnTo>
                      <a:lnTo>
                        <a:pt x="942" y="2155"/>
                      </a:lnTo>
                      <a:lnTo>
                        <a:pt x="921" y="2051"/>
                      </a:lnTo>
                      <a:lnTo>
                        <a:pt x="796" y="1946"/>
                      </a:lnTo>
                      <a:lnTo>
                        <a:pt x="754" y="1883"/>
                      </a:lnTo>
                      <a:lnTo>
                        <a:pt x="566" y="1758"/>
                      </a:lnTo>
                      <a:lnTo>
                        <a:pt x="440" y="1549"/>
                      </a:lnTo>
                      <a:lnTo>
                        <a:pt x="377" y="1570"/>
                      </a:lnTo>
                      <a:lnTo>
                        <a:pt x="314" y="1653"/>
                      </a:lnTo>
                      <a:lnTo>
                        <a:pt x="168" y="1842"/>
                      </a:lnTo>
                      <a:lnTo>
                        <a:pt x="84" y="1988"/>
                      </a:lnTo>
                      <a:lnTo>
                        <a:pt x="84" y="2072"/>
                      </a:lnTo>
                      <a:lnTo>
                        <a:pt x="105" y="2155"/>
                      </a:lnTo>
                      <a:lnTo>
                        <a:pt x="84" y="2239"/>
                      </a:lnTo>
                      <a:lnTo>
                        <a:pt x="1" y="2281"/>
                      </a:lnTo>
                      <a:lnTo>
                        <a:pt x="22" y="2490"/>
                      </a:lnTo>
                      <a:lnTo>
                        <a:pt x="210" y="2699"/>
                      </a:lnTo>
                      <a:lnTo>
                        <a:pt x="231" y="2804"/>
                      </a:lnTo>
                      <a:lnTo>
                        <a:pt x="189" y="2762"/>
                      </a:lnTo>
                      <a:lnTo>
                        <a:pt x="168" y="2804"/>
                      </a:lnTo>
                      <a:lnTo>
                        <a:pt x="210" y="2930"/>
                      </a:lnTo>
                      <a:lnTo>
                        <a:pt x="335" y="2971"/>
                      </a:lnTo>
                      <a:lnTo>
                        <a:pt x="419" y="2971"/>
                      </a:lnTo>
                      <a:lnTo>
                        <a:pt x="607" y="2909"/>
                      </a:lnTo>
                      <a:lnTo>
                        <a:pt x="733" y="2825"/>
                      </a:lnTo>
                      <a:lnTo>
                        <a:pt x="838" y="2867"/>
                      </a:lnTo>
                      <a:lnTo>
                        <a:pt x="733" y="2867"/>
                      </a:lnTo>
                      <a:lnTo>
                        <a:pt x="607" y="2971"/>
                      </a:lnTo>
                      <a:lnTo>
                        <a:pt x="398" y="3013"/>
                      </a:lnTo>
                      <a:lnTo>
                        <a:pt x="314" y="3097"/>
                      </a:lnTo>
                      <a:lnTo>
                        <a:pt x="210" y="3097"/>
                      </a:lnTo>
                      <a:lnTo>
                        <a:pt x="210" y="3139"/>
                      </a:lnTo>
                      <a:lnTo>
                        <a:pt x="335" y="3181"/>
                      </a:lnTo>
                      <a:lnTo>
                        <a:pt x="503" y="3243"/>
                      </a:lnTo>
                      <a:lnTo>
                        <a:pt x="649" y="3411"/>
                      </a:lnTo>
                      <a:lnTo>
                        <a:pt x="712" y="3515"/>
                      </a:lnTo>
                      <a:lnTo>
                        <a:pt x="733" y="3620"/>
                      </a:lnTo>
                      <a:lnTo>
                        <a:pt x="649" y="3746"/>
                      </a:lnTo>
                      <a:lnTo>
                        <a:pt x="566" y="3829"/>
                      </a:lnTo>
                      <a:lnTo>
                        <a:pt x="607" y="3871"/>
                      </a:lnTo>
                      <a:lnTo>
                        <a:pt x="712" y="3955"/>
                      </a:lnTo>
                      <a:lnTo>
                        <a:pt x="733" y="4227"/>
                      </a:lnTo>
                      <a:lnTo>
                        <a:pt x="733" y="4352"/>
                      </a:lnTo>
                      <a:lnTo>
                        <a:pt x="817" y="4499"/>
                      </a:lnTo>
                      <a:lnTo>
                        <a:pt x="858" y="4499"/>
                      </a:lnTo>
                      <a:lnTo>
                        <a:pt x="963" y="4436"/>
                      </a:lnTo>
                      <a:lnTo>
                        <a:pt x="1005" y="4499"/>
                      </a:lnTo>
                      <a:lnTo>
                        <a:pt x="1130" y="4499"/>
                      </a:lnTo>
                      <a:lnTo>
                        <a:pt x="1214" y="4541"/>
                      </a:lnTo>
                      <a:lnTo>
                        <a:pt x="1361" y="4541"/>
                      </a:lnTo>
                      <a:lnTo>
                        <a:pt x="1444" y="4457"/>
                      </a:lnTo>
                      <a:lnTo>
                        <a:pt x="1528" y="4499"/>
                      </a:lnTo>
                      <a:lnTo>
                        <a:pt x="1591" y="4457"/>
                      </a:lnTo>
                      <a:lnTo>
                        <a:pt x="1654" y="4352"/>
                      </a:lnTo>
                      <a:lnTo>
                        <a:pt x="1654" y="4290"/>
                      </a:lnTo>
                      <a:lnTo>
                        <a:pt x="1674" y="4373"/>
                      </a:lnTo>
                      <a:lnTo>
                        <a:pt x="1654" y="4478"/>
                      </a:lnTo>
                      <a:lnTo>
                        <a:pt x="1695" y="4603"/>
                      </a:lnTo>
                      <a:lnTo>
                        <a:pt x="1737" y="4792"/>
                      </a:lnTo>
                      <a:lnTo>
                        <a:pt x="1695" y="4896"/>
                      </a:lnTo>
                      <a:lnTo>
                        <a:pt x="1779" y="4896"/>
                      </a:lnTo>
                      <a:lnTo>
                        <a:pt x="1905" y="4750"/>
                      </a:lnTo>
                      <a:lnTo>
                        <a:pt x="1988" y="4708"/>
                      </a:lnTo>
                      <a:lnTo>
                        <a:pt x="2051" y="4771"/>
                      </a:lnTo>
                      <a:lnTo>
                        <a:pt x="2114" y="4750"/>
                      </a:lnTo>
                      <a:lnTo>
                        <a:pt x="2135" y="4687"/>
                      </a:lnTo>
                      <a:lnTo>
                        <a:pt x="2302" y="4687"/>
                      </a:lnTo>
                      <a:lnTo>
                        <a:pt x="2386" y="4583"/>
                      </a:lnTo>
                      <a:lnTo>
                        <a:pt x="2428" y="4583"/>
                      </a:lnTo>
                      <a:lnTo>
                        <a:pt x="2532" y="4645"/>
                      </a:lnTo>
                      <a:lnTo>
                        <a:pt x="2616" y="4583"/>
                      </a:lnTo>
                      <a:lnTo>
                        <a:pt x="2658" y="4645"/>
                      </a:lnTo>
                      <a:lnTo>
                        <a:pt x="2658" y="4750"/>
                      </a:lnTo>
                      <a:lnTo>
                        <a:pt x="2721" y="4792"/>
                      </a:lnTo>
                      <a:lnTo>
                        <a:pt x="2825" y="4813"/>
                      </a:lnTo>
                      <a:lnTo>
                        <a:pt x="2804" y="4750"/>
                      </a:lnTo>
                      <a:lnTo>
                        <a:pt x="2825" y="4666"/>
                      </a:lnTo>
                      <a:lnTo>
                        <a:pt x="2888" y="4750"/>
                      </a:lnTo>
                      <a:lnTo>
                        <a:pt x="2993" y="4771"/>
                      </a:lnTo>
                      <a:lnTo>
                        <a:pt x="3035" y="4750"/>
                      </a:lnTo>
                      <a:lnTo>
                        <a:pt x="3097" y="4813"/>
                      </a:lnTo>
                      <a:lnTo>
                        <a:pt x="3139" y="4792"/>
                      </a:lnTo>
                      <a:lnTo>
                        <a:pt x="3160" y="4855"/>
                      </a:lnTo>
                      <a:lnTo>
                        <a:pt x="3223" y="4917"/>
                      </a:lnTo>
                      <a:lnTo>
                        <a:pt x="3181" y="5022"/>
                      </a:lnTo>
                      <a:lnTo>
                        <a:pt x="3244" y="5189"/>
                      </a:lnTo>
                      <a:lnTo>
                        <a:pt x="3348" y="5168"/>
                      </a:lnTo>
                      <a:lnTo>
                        <a:pt x="3579" y="5064"/>
                      </a:lnTo>
                      <a:lnTo>
                        <a:pt x="3746" y="5022"/>
                      </a:lnTo>
                      <a:lnTo>
                        <a:pt x="3955" y="4896"/>
                      </a:lnTo>
                      <a:lnTo>
                        <a:pt x="4060" y="4666"/>
                      </a:lnTo>
                      <a:lnTo>
                        <a:pt x="4060" y="4583"/>
                      </a:lnTo>
                      <a:lnTo>
                        <a:pt x="4102" y="4457"/>
                      </a:lnTo>
                      <a:lnTo>
                        <a:pt x="4143" y="4478"/>
                      </a:lnTo>
                      <a:lnTo>
                        <a:pt x="4185" y="4478"/>
                      </a:lnTo>
                      <a:lnTo>
                        <a:pt x="4269" y="4290"/>
                      </a:lnTo>
                      <a:lnTo>
                        <a:pt x="4227" y="4269"/>
                      </a:lnTo>
                      <a:lnTo>
                        <a:pt x="4185" y="4227"/>
                      </a:lnTo>
                      <a:lnTo>
                        <a:pt x="4185" y="4164"/>
                      </a:lnTo>
                      <a:lnTo>
                        <a:pt x="4206" y="4185"/>
                      </a:lnTo>
                      <a:lnTo>
                        <a:pt x="4290" y="4227"/>
                      </a:lnTo>
                      <a:lnTo>
                        <a:pt x="4353" y="4143"/>
                      </a:lnTo>
                      <a:lnTo>
                        <a:pt x="4311" y="4059"/>
                      </a:lnTo>
                      <a:lnTo>
                        <a:pt x="4269" y="4059"/>
                      </a:lnTo>
                      <a:lnTo>
                        <a:pt x="4206" y="4039"/>
                      </a:lnTo>
                      <a:lnTo>
                        <a:pt x="4290" y="3976"/>
                      </a:lnTo>
                      <a:lnTo>
                        <a:pt x="4290" y="3871"/>
                      </a:lnTo>
                      <a:lnTo>
                        <a:pt x="4143" y="3871"/>
                      </a:lnTo>
                      <a:lnTo>
                        <a:pt x="4185" y="3808"/>
                      </a:lnTo>
                      <a:lnTo>
                        <a:pt x="4164" y="3746"/>
                      </a:lnTo>
                      <a:lnTo>
                        <a:pt x="4164" y="3746"/>
                      </a:lnTo>
                      <a:lnTo>
                        <a:pt x="4227" y="3767"/>
                      </a:lnTo>
                      <a:lnTo>
                        <a:pt x="4353" y="3725"/>
                      </a:lnTo>
                      <a:lnTo>
                        <a:pt x="4374" y="3620"/>
                      </a:lnTo>
                      <a:lnTo>
                        <a:pt x="4457" y="3515"/>
                      </a:lnTo>
                      <a:lnTo>
                        <a:pt x="4478" y="3390"/>
                      </a:lnTo>
                      <a:lnTo>
                        <a:pt x="4457" y="3306"/>
                      </a:lnTo>
                      <a:lnTo>
                        <a:pt x="4499" y="3348"/>
                      </a:lnTo>
                      <a:lnTo>
                        <a:pt x="4562" y="3453"/>
                      </a:lnTo>
                      <a:lnTo>
                        <a:pt x="4625" y="3348"/>
                      </a:lnTo>
                      <a:lnTo>
                        <a:pt x="4708" y="3243"/>
                      </a:lnTo>
                      <a:lnTo>
                        <a:pt x="4667" y="3097"/>
                      </a:lnTo>
                      <a:lnTo>
                        <a:pt x="4813" y="2971"/>
                      </a:lnTo>
                      <a:lnTo>
                        <a:pt x="4834" y="2783"/>
                      </a:lnTo>
                      <a:lnTo>
                        <a:pt x="4897" y="2699"/>
                      </a:lnTo>
                      <a:lnTo>
                        <a:pt x="4918" y="2469"/>
                      </a:lnTo>
                      <a:lnTo>
                        <a:pt x="4980" y="2406"/>
                      </a:lnTo>
                      <a:lnTo>
                        <a:pt x="4980" y="2344"/>
                      </a:lnTo>
                      <a:lnTo>
                        <a:pt x="5106" y="2197"/>
                      </a:lnTo>
                      <a:lnTo>
                        <a:pt x="5148" y="2281"/>
                      </a:lnTo>
                      <a:lnTo>
                        <a:pt x="5190" y="2239"/>
                      </a:lnTo>
                      <a:lnTo>
                        <a:pt x="5148" y="2072"/>
                      </a:lnTo>
                      <a:lnTo>
                        <a:pt x="5148" y="2072"/>
                      </a:lnTo>
                      <a:lnTo>
                        <a:pt x="5336" y="2260"/>
                      </a:lnTo>
                      <a:lnTo>
                        <a:pt x="5462" y="2260"/>
                      </a:lnTo>
                      <a:lnTo>
                        <a:pt x="5545" y="2197"/>
                      </a:lnTo>
                      <a:lnTo>
                        <a:pt x="5629" y="2239"/>
                      </a:lnTo>
                      <a:lnTo>
                        <a:pt x="5713" y="2197"/>
                      </a:lnTo>
                      <a:lnTo>
                        <a:pt x="5734" y="2093"/>
                      </a:lnTo>
                      <a:lnTo>
                        <a:pt x="5629" y="2072"/>
                      </a:lnTo>
                      <a:lnTo>
                        <a:pt x="5608" y="2030"/>
                      </a:lnTo>
                      <a:lnTo>
                        <a:pt x="5503" y="1883"/>
                      </a:lnTo>
                      <a:lnTo>
                        <a:pt x="5420" y="1883"/>
                      </a:lnTo>
                      <a:lnTo>
                        <a:pt x="5190" y="1674"/>
                      </a:lnTo>
                      <a:lnTo>
                        <a:pt x="5106" y="1632"/>
                      </a:lnTo>
                      <a:lnTo>
                        <a:pt x="5085" y="1528"/>
                      </a:lnTo>
                      <a:lnTo>
                        <a:pt x="5022" y="1465"/>
                      </a:lnTo>
                      <a:lnTo>
                        <a:pt x="5043" y="1423"/>
                      </a:lnTo>
                      <a:lnTo>
                        <a:pt x="5190" y="1360"/>
                      </a:lnTo>
                      <a:lnTo>
                        <a:pt x="5231" y="1256"/>
                      </a:lnTo>
                      <a:lnTo>
                        <a:pt x="5148" y="1193"/>
                      </a:lnTo>
                      <a:lnTo>
                        <a:pt x="4980" y="1005"/>
                      </a:lnTo>
                      <a:lnTo>
                        <a:pt x="4918" y="879"/>
                      </a:lnTo>
                      <a:lnTo>
                        <a:pt x="4834" y="795"/>
                      </a:lnTo>
                      <a:lnTo>
                        <a:pt x="4876" y="712"/>
                      </a:lnTo>
                      <a:lnTo>
                        <a:pt x="4918" y="691"/>
                      </a:lnTo>
                      <a:lnTo>
                        <a:pt x="4918" y="628"/>
                      </a:lnTo>
                      <a:lnTo>
                        <a:pt x="4876" y="607"/>
                      </a:lnTo>
                      <a:lnTo>
                        <a:pt x="4750" y="482"/>
                      </a:lnTo>
                      <a:lnTo>
                        <a:pt x="4813" y="461"/>
                      </a:lnTo>
                      <a:lnTo>
                        <a:pt x="4939" y="482"/>
                      </a:lnTo>
                      <a:lnTo>
                        <a:pt x="5085" y="461"/>
                      </a:lnTo>
                      <a:lnTo>
                        <a:pt x="4980" y="314"/>
                      </a:lnTo>
                      <a:lnTo>
                        <a:pt x="4834" y="272"/>
                      </a:lnTo>
                      <a:lnTo>
                        <a:pt x="4897" y="209"/>
                      </a:lnTo>
                      <a:lnTo>
                        <a:pt x="4876" y="168"/>
                      </a:lnTo>
                      <a:lnTo>
                        <a:pt x="4939" y="147"/>
                      </a:lnTo>
                      <a:lnTo>
                        <a:pt x="4939" y="105"/>
                      </a:lnTo>
                      <a:lnTo>
                        <a:pt x="4813" y="84"/>
                      </a:lnTo>
                      <a:lnTo>
                        <a:pt x="4667" y="84"/>
                      </a:lnTo>
                      <a:lnTo>
                        <a:pt x="4604" y="42"/>
                      </a:lnTo>
                      <a:lnTo>
                        <a:pt x="4164" y="42"/>
                      </a:lnTo>
                      <a:lnTo>
                        <a:pt x="4060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849" name="Google Shape;2849;p59"/>
                <p:cNvSpPr/>
                <p:nvPr/>
              </p:nvSpPr>
              <p:spPr>
                <a:xfrm>
                  <a:off x="5068275" y="3161675"/>
                  <a:ext cx="431050" cy="22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242" h="8872" extrusionOk="0">
                      <a:moveTo>
                        <a:pt x="16991" y="8202"/>
                      </a:moveTo>
                      <a:lnTo>
                        <a:pt x="16886" y="8265"/>
                      </a:lnTo>
                      <a:lnTo>
                        <a:pt x="16928" y="8286"/>
                      </a:lnTo>
                      <a:lnTo>
                        <a:pt x="16907" y="8307"/>
                      </a:lnTo>
                      <a:cubicBezTo>
                        <a:pt x="16886" y="8307"/>
                        <a:pt x="16823" y="8349"/>
                        <a:pt x="16802" y="8349"/>
                      </a:cubicBezTo>
                      <a:lnTo>
                        <a:pt x="16802" y="8307"/>
                      </a:lnTo>
                      <a:lnTo>
                        <a:pt x="16782" y="8349"/>
                      </a:lnTo>
                      <a:cubicBezTo>
                        <a:pt x="16677" y="8370"/>
                        <a:pt x="16572" y="8370"/>
                        <a:pt x="16489" y="8390"/>
                      </a:cubicBezTo>
                      <a:lnTo>
                        <a:pt x="16593" y="8286"/>
                      </a:lnTo>
                      <a:lnTo>
                        <a:pt x="16551" y="8265"/>
                      </a:lnTo>
                      <a:lnTo>
                        <a:pt x="16468" y="8307"/>
                      </a:lnTo>
                      <a:lnTo>
                        <a:pt x="16384" y="8307"/>
                      </a:lnTo>
                      <a:lnTo>
                        <a:pt x="16342" y="8349"/>
                      </a:lnTo>
                      <a:lnTo>
                        <a:pt x="16363" y="8390"/>
                      </a:lnTo>
                      <a:lnTo>
                        <a:pt x="16300" y="8453"/>
                      </a:lnTo>
                      <a:lnTo>
                        <a:pt x="16196" y="8453"/>
                      </a:lnTo>
                      <a:lnTo>
                        <a:pt x="16258" y="8495"/>
                      </a:lnTo>
                      <a:lnTo>
                        <a:pt x="16384" y="8474"/>
                      </a:lnTo>
                      <a:lnTo>
                        <a:pt x="16447" y="8411"/>
                      </a:lnTo>
                      <a:cubicBezTo>
                        <a:pt x="16489" y="8411"/>
                        <a:pt x="16551" y="8411"/>
                        <a:pt x="16614" y="8390"/>
                      </a:cubicBezTo>
                      <a:lnTo>
                        <a:pt x="16614" y="8390"/>
                      </a:lnTo>
                      <a:lnTo>
                        <a:pt x="16593" y="8411"/>
                      </a:lnTo>
                      <a:lnTo>
                        <a:pt x="16677" y="8411"/>
                      </a:lnTo>
                      <a:lnTo>
                        <a:pt x="16719" y="8474"/>
                      </a:lnTo>
                      <a:lnTo>
                        <a:pt x="16802" y="8370"/>
                      </a:lnTo>
                      <a:cubicBezTo>
                        <a:pt x="16823" y="8370"/>
                        <a:pt x="16886" y="8349"/>
                        <a:pt x="16907" y="8349"/>
                      </a:cubicBezTo>
                      <a:lnTo>
                        <a:pt x="16907" y="8370"/>
                      </a:lnTo>
                      <a:lnTo>
                        <a:pt x="17012" y="8390"/>
                      </a:lnTo>
                      <a:lnTo>
                        <a:pt x="17200" y="8307"/>
                      </a:lnTo>
                      <a:lnTo>
                        <a:pt x="17242" y="8244"/>
                      </a:lnTo>
                      <a:lnTo>
                        <a:pt x="17200" y="8202"/>
                      </a:lnTo>
                      <a:lnTo>
                        <a:pt x="17033" y="8244"/>
                      </a:lnTo>
                      <a:lnTo>
                        <a:pt x="16991" y="8202"/>
                      </a:lnTo>
                      <a:close/>
                      <a:moveTo>
                        <a:pt x="16070" y="8411"/>
                      </a:moveTo>
                      <a:lnTo>
                        <a:pt x="16007" y="8443"/>
                      </a:lnTo>
                      <a:lnTo>
                        <a:pt x="16007" y="8443"/>
                      </a:lnTo>
                      <a:cubicBezTo>
                        <a:pt x="16026" y="8475"/>
                        <a:pt x="16037" y="8501"/>
                        <a:pt x="16036" y="8525"/>
                      </a:cubicBezTo>
                      <a:lnTo>
                        <a:pt x="16036" y="8525"/>
                      </a:lnTo>
                      <a:lnTo>
                        <a:pt x="16049" y="8474"/>
                      </a:lnTo>
                      <a:lnTo>
                        <a:pt x="16133" y="8453"/>
                      </a:lnTo>
                      <a:lnTo>
                        <a:pt x="16196" y="8453"/>
                      </a:lnTo>
                      <a:lnTo>
                        <a:pt x="16237" y="8411"/>
                      </a:lnTo>
                      <a:close/>
                      <a:moveTo>
                        <a:pt x="16036" y="8525"/>
                      </a:moveTo>
                      <a:lnTo>
                        <a:pt x="16028" y="8558"/>
                      </a:lnTo>
                      <a:cubicBezTo>
                        <a:pt x="16034" y="8547"/>
                        <a:pt x="16036" y="8536"/>
                        <a:pt x="16036" y="8525"/>
                      </a:cubicBezTo>
                      <a:close/>
                      <a:moveTo>
                        <a:pt x="105" y="0"/>
                      </a:moveTo>
                      <a:lnTo>
                        <a:pt x="22" y="42"/>
                      </a:lnTo>
                      <a:lnTo>
                        <a:pt x="1" y="105"/>
                      </a:lnTo>
                      <a:lnTo>
                        <a:pt x="22" y="251"/>
                      </a:lnTo>
                      <a:lnTo>
                        <a:pt x="168" y="565"/>
                      </a:lnTo>
                      <a:lnTo>
                        <a:pt x="252" y="628"/>
                      </a:lnTo>
                      <a:lnTo>
                        <a:pt x="524" y="879"/>
                      </a:lnTo>
                      <a:lnTo>
                        <a:pt x="587" y="879"/>
                      </a:lnTo>
                      <a:lnTo>
                        <a:pt x="754" y="1067"/>
                      </a:lnTo>
                      <a:lnTo>
                        <a:pt x="838" y="1088"/>
                      </a:lnTo>
                      <a:lnTo>
                        <a:pt x="900" y="1067"/>
                      </a:lnTo>
                      <a:lnTo>
                        <a:pt x="1089" y="1214"/>
                      </a:lnTo>
                      <a:lnTo>
                        <a:pt x="1298" y="1528"/>
                      </a:lnTo>
                      <a:lnTo>
                        <a:pt x="1507" y="1716"/>
                      </a:lnTo>
                      <a:lnTo>
                        <a:pt x="1570" y="1716"/>
                      </a:lnTo>
                      <a:lnTo>
                        <a:pt x="1570" y="1883"/>
                      </a:lnTo>
                      <a:lnTo>
                        <a:pt x="1612" y="1925"/>
                      </a:lnTo>
                      <a:lnTo>
                        <a:pt x="1633" y="2092"/>
                      </a:lnTo>
                      <a:lnTo>
                        <a:pt x="1716" y="2155"/>
                      </a:lnTo>
                      <a:lnTo>
                        <a:pt x="1842" y="2155"/>
                      </a:lnTo>
                      <a:lnTo>
                        <a:pt x="2009" y="2344"/>
                      </a:lnTo>
                      <a:lnTo>
                        <a:pt x="2093" y="2406"/>
                      </a:lnTo>
                      <a:lnTo>
                        <a:pt x="2156" y="2406"/>
                      </a:lnTo>
                      <a:lnTo>
                        <a:pt x="2198" y="2448"/>
                      </a:lnTo>
                      <a:lnTo>
                        <a:pt x="2135" y="2532"/>
                      </a:lnTo>
                      <a:lnTo>
                        <a:pt x="2219" y="2616"/>
                      </a:lnTo>
                      <a:lnTo>
                        <a:pt x="2261" y="2762"/>
                      </a:lnTo>
                      <a:lnTo>
                        <a:pt x="2261" y="2783"/>
                      </a:lnTo>
                      <a:lnTo>
                        <a:pt x="2365" y="3097"/>
                      </a:lnTo>
                      <a:lnTo>
                        <a:pt x="2428" y="3264"/>
                      </a:lnTo>
                      <a:lnTo>
                        <a:pt x="2574" y="3306"/>
                      </a:lnTo>
                      <a:lnTo>
                        <a:pt x="2763" y="3411"/>
                      </a:lnTo>
                      <a:lnTo>
                        <a:pt x="2763" y="3515"/>
                      </a:lnTo>
                      <a:lnTo>
                        <a:pt x="2888" y="3787"/>
                      </a:lnTo>
                      <a:lnTo>
                        <a:pt x="3035" y="3892"/>
                      </a:lnTo>
                      <a:lnTo>
                        <a:pt x="3056" y="4185"/>
                      </a:lnTo>
                      <a:lnTo>
                        <a:pt x="3265" y="4561"/>
                      </a:lnTo>
                      <a:lnTo>
                        <a:pt x="3265" y="4729"/>
                      </a:lnTo>
                      <a:lnTo>
                        <a:pt x="3307" y="4875"/>
                      </a:lnTo>
                      <a:lnTo>
                        <a:pt x="3516" y="5043"/>
                      </a:lnTo>
                      <a:lnTo>
                        <a:pt x="3725" y="5294"/>
                      </a:lnTo>
                      <a:lnTo>
                        <a:pt x="3788" y="5440"/>
                      </a:lnTo>
                      <a:lnTo>
                        <a:pt x="3934" y="5461"/>
                      </a:lnTo>
                      <a:lnTo>
                        <a:pt x="3997" y="5545"/>
                      </a:lnTo>
                      <a:lnTo>
                        <a:pt x="4123" y="5608"/>
                      </a:lnTo>
                      <a:lnTo>
                        <a:pt x="4144" y="5775"/>
                      </a:lnTo>
                      <a:lnTo>
                        <a:pt x="4290" y="5859"/>
                      </a:lnTo>
                      <a:lnTo>
                        <a:pt x="4437" y="6005"/>
                      </a:lnTo>
                      <a:lnTo>
                        <a:pt x="4709" y="6173"/>
                      </a:lnTo>
                      <a:lnTo>
                        <a:pt x="4750" y="6298"/>
                      </a:lnTo>
                      <a:lnTo>
                        <a:pt x="4918" y="6361"/>
                      </a:lnTo>
                      <a:lnTo>
                        <a:pt x="5253" y="6633"/>
                      </a:lnTo>
                      <a:lnTo>
                        <a:pt x="5274" y="6779"/>
                      </a:lnTo>
                      <a:lnTo>
                        <a:pt x="5357" y="6800"/>
                      </a:lnTo>
                      <a:lnTo>
                        <a:pt x="5441" y="6926"/>
                      </a:lnTo>
                      <a:lnTo>
                        <a:pt x="5483" y="6884"/>
                      </a:lnTo>
                      <a:lnTo>
                        <a:pt x="5483" y="6779"/>
                      </a:lnTo>
                      <a:lnTo>
                        <a:pt x="5462" y="6717"/>
                      </a:lnTo>
                      <a:lnTo>
                        <a:pt x="5462" y="6675"/>
                      </a:lnTo>
                      <a:lnTo>
                        <a:pt x="5566" y="6696"/>
                      </a:lnTo>
                      <a:lnTo>
                        <a:pt x="5797" y="6905"/>
                      </a:lnTo>
                      <a:lnTo>
                        <a:pt x="5859" y="6884"/>
                      </a:lnTo>
                      <a:lnTo>
                        <a:pt x="5859" y="6717"/>
                      </a:lnTo>
                      <a:lnTo>
                        <a:pt x="5901" y="6633"/>
                      </a:lnTo>
                      <a:lnTo>
                        <a:pt x="5985" y="6675"/>
                      </a:lnTo>
                      <a:cubicBezTo>
                        <a:pt x="5985" y="6696"/>
                        <a:pt x="6006" y="6696"/>
                        <a:pt x="6006" y="6717"/>
                      </a:cubicBezTo>
                      <a:lnTo>
                        <a:pt x="6090" y="6842"/>
                      </a:lnTo>
                      <a:lnTo>
                        <a:pt x="6110" y="6842"/>
                      </a:lnTo>
                      <a:cubicBezTo>
                        <a:pt x="6173" y="6905"/>
                        <a:pt x="6215" y="6989"/>
                        <a:pt x="6278" y="7030"/>
                      </a:cubicBezTo>
                      <a:lnTo>
                        <a:pt x="6236" y="7051"/>
                      </a:lnTo>
                      <a:lnTo>
                        <a:pt x="6236" y="7198"/>
                      </a:lnTo>
                      <a:lnTo>
                        <a:pt x="6194" y="7323"/>
                      </a:lnTo>
                      <a:lnTo>
                        <a:pt x="6069" y="7344"/>
                      </a:lnTo>
                      <a:lnTo>
                        <a:pt x="6069" y="7449"/>
                      </a:lnTo>
                      <a:lnTo>
                        <a:pt x="5985" y="7470"/>
                      </a:lnTo>
                      <a:lnTo>
                        <a:pt x="5922" y="7428"/>
                      </a:lnTo>
                      <a:lnTo>
                        <a:pt x="5880" y="7428"/>
                      </a:lnTo>
                      <a:lnTo>
                        <a:pt x="5880" y="7512"/>
                      </a:lnTo>
                      <a:lnTo>
                        <a:pt x="5964" y="7554"/>
                      </a:lnTo>
                      <a:lnTo>
                        <a:pt x="6194" y="7554"/>
                      </a:lnTo>
                      <a:lnTo>
                        <a:pt x="6320" y="7512"/>
                      </a:lnTo>
                      <a:lnTo>
                        <a:pt x="6382" y="7616"/>
                      </a:lnTo>
                      <a:lnTo>
                        <a:pt x="6445" y="7658"/>
                      </a:lnTo>
                      <a:lnTo>
                        <a:pt x="6529" y="7637"/>
                      </a:lnTo>
                      <a:lnTo>
                        <a:pt x="6613" y="7637"/>
                      </a:lnTo>
                      <a:lnTo>
                        <a:pt x="6550" y="7679"/>
                      </a:lnTo>
                      <a:lnTo>
                        <a:pt x="6466" y="7826"/>
                      </a:lnTo>
                      <a:lnTo>
                        <a:pt x="6529" y="7867"/>
                      </a:lnTo>
                      <a:lnTo>
                        <a:pt x="6696" y="7888"/>
                      </a:lnTo>
                      <a:lnTo>
                        <a:pt x="6822" y="7951"/>
                      </a:lnTo>
                      <a:lnTo>
                        <a:pt x="6926" y="7888"/>
                      </a:lnTo>
                      <a:lnTo>
                        <a:pt x="6989" y="7951"/>
                      </a:lnTo>
                      <a:lnTo>
                        <a:pt x="7178" y="7951"/>
                      </a:lnTo>
                      <a:lnTo>
                        <a:pt x="7366" y="8077"/>
                      </a:lnTo>
                      <a:lnTo>
                        <a:pt x="7638" y="8160"/>
                      </a:lnTo>
                      <a:lnTo>
                        <a:pt x="7743" y="8035"/>
                      </a:lnTo>
                      <a:lnTo>
                        <a:pt x="7805" y="8035"/>
                      </a:lnTo>
                      <a:lnTo>
                        <a:pt x="7889" y="8139"/>
                      </a:lnTo>
                      <a:lnTo>
                        <a:pt x="7994" y="8160"/>
                      </a:lnTo>
                      <a:lnTo>
                        <a:pt x="8077" y="8077"/>
                      </a:lnTo>
                      <a:lnTo>
                        <a:pt x="8140" y="8077"/>
                      </a:lnTo>
                      <a:lnTo>
                        <a:pt x="8287" y="8181"/>
                      </a:lnTo>
                      <a:lnTo>
                        <a:pt x="8454" y="8181"/>
                      </a:lnTo>
                      <a:lnTo>
                        <a:pt x="8747" y="8370"/>
                      </a:lnTo>
                      <a:lnTo>
                        <a:pt x="9061" y="8474"/>
                      </a:lnTo>
                      <a:lnTo>
                        <a:pt x="9186" y="8390"/>
                      </a:lnTo>
                      <a:lnTo>
                        <a:pt x="9395" y="8390"/>
                      </a:lnTo>
                      <a:lnTo>
                        <a:pt x="9521" y="8495"/>
                      </a:lnTo>
                      <a:lnTo>
                        <a:pt x="9647" y="8390"/>
                      </a:lnTo>
                      <a:lnTo>
                        <a:pt x="9793" y="8411"/>
                      </a:lnTo>
                      <a:lnTo>
                        <a:pt x="9960" y="8495"/>
                      </a:lnTo>
                      <a:lnTo>
                        <a:pt x="10149" y="8495"/>
                      </a:lnTo>
                      <a:lnTo>
                        <a:pt x="10295" y="8411"/>
                      </a:lnTo>
                      <a:lnTo>
                        <a:pt x="10379" y="8411"/>
                      </a:lnTo>
                      <a:lnTo>
                        <a:pt x="10483" y="8516"/>
                      </a:lnTo>
                      <a:lnTo>
                        <a:pt x="10609" y="8558"/>
                      </a:lnTo>
                      <a:lnTo>
                        <a:pt x="10776" y="8683"/>
                      </a:lnTo>
                      <a:lnTo>
                        <a:pt x="10902" y="8662"/>
                      </a:lnTo>
                      <a:lnTo>
                        <a:pt x="10986" y="8725"/>
                      </a:lnTo>
                      <a:lnTo>
                        <a:pt x="11048" y="8704"/>
                      </a:lnTo>
                      <a:lnTo>
                        <a:pt x="11028" y="8516"/>
                      </a:lnTo>
                      <a:lnTo>
                        <a:pt x="10965" y="8474"/>
                      </a:lnTo>
                      <a:lnTo>
                        <a:pt x="11007" y="8453"/>
                      </a:lnTo>
                      <a:cubicBezTo>
                        <a:pt x="11132" y="8453"/>
                        <a:pt x="11237" y="8474"/>
                        <a:pt x="11341" y="8495"/>
                      </a:cubicBezTo>
                      <a:lnTo>
                        <a:pt x="11467" y="8579"/>
                      </a:lnTo>
                      <a:lnTo>
                        <a:pt x="11488" y="8662"/>
                      </a:lnTo>
                      <a:lnTo>
                        <a:pt x="11551" y="8579"/>
                      </a:lnTo>
                      <a:lnTo>
                        <a:pt x="11634" y="8516"/>
                      </a:lnTo>
                      <a:cubicBezTo>
                        <a:pt x="11697" y="8579"/>
                        <a:pt x="11781" y="8600"/>
                        <a:pt x="11864" y="8621"/>
                      </a:cubicBezTo>
                      <a:lnTo>
                        <a:pt x="11844" y="8662"/>
                      </a:lnTo>
                      <a:lnTo>
                        <a:pt x="11864" y="8704"/>
                      </a:lnTo>
                      <a:lnTo>
                        <a:pt x="12053" y="8767"/>
                      </a:lnTo>
                      <a:lnTo>
                        <a:pt x="12157" y="8704"/>
                      </a:lnTo>
                      <a:lnTo>
                        <a:pt x="12220" y="8725"/>
                      </a:lnTo>
                      <a:lnTo>
                        <a:pt x="12220" y="8704"/>
                      </a:lnTo>
                      <a:cubicBezTo>
                        <a:pt x="12262" y="8725"/>
                        <a:pt x="12304" y="8725"/>
                        <a:pt x="12325" y="8767"/>
                      </a:cubicBezTo>
                      <a:lnTo>
                        <a:pt x="12388" y="8809"/>
                      </a:lnTo>
                      <a:lnTo>
                        <a:pt x="12492" y="8872"/>
                      </a:lnTo>
                      <a:lnTo>
                        <a:pt x="12597" y="8830"/>
                      </a:lnTo>
                      <a:lnTo>
                        <a:pt x="12680" y="8830"/>
                      </a:lnTo>
                      <a:lnTo>
                        <a:pt x="12722" y="8872"/>
                      </a:lnTo>
                      <a:lnTo>
                        <a:pt x="12848" y="8809"/>
                      </a:lnTo>
                      <a:lnTo>
                        <a:pt x="12911" y="8725"/>
                      </a:lnTo>
                      <a:lnTo>
                        <a:pt x="13015" y="8767"/>
                      </a:lnTo>
                      <a:lnTo>
                        <a:pt x="13141" y="8704"/>
                      </a:lnTo>
                      <a:lnTo>
                        <a:pt x="13245" y="8725"/>
                      </a:lnTo>
                      <a:lnTo>
                        <a:pt x="13371" y="8621"/>
                      </a:lnTo>
                      <a:lnTo>
                        <a:pt x="13413" y="8704"/>
                      </a:lnTo>
                      <a:lnTo>
                        <a:pt x="13517" y="8683"/>
                      </a:lnTo>
                      <a:lnTo>
                        <a:pt x="13664" y="8704"/>
                      </a:lnTo>
                      <a:lnTo>
                        <a:pt x="13580" y="8662"/>
                      </a:lnTo>
                      <a:lnTo>
                        <a:pt x="13894" y="8662"/>
                      </a:lnTo>
                      <a:lnTo>
                        <a:pt x="13936" y="8683"/>
                      </a:lnTo>
                      <a:lnTo>
                        <a:pt x="13936" y="8662"/>
                      </a:lnTo>
                      <a:lnTo>
                        <a:pt x="14166" y="8662"/>
                      </a:lnTo>
                      <a:lnTo>
                        <a:pt x="14250" y="8683"/>
                      </a:lnTo>
                      <a:lnTo>
                        <a:pt x="14313" y="8683"/>
                      </a:lnTo>
                      <a:lnTo>
                        <a:pt x="14396" y="8704"/>
                      </a:lnTo>
                      <a:lnTo>
                        <a:pt x="14480" y="8683"/>
                      </a:lnTo>
                      <a:lnTo>
                        <a:pt x="14564" y="8683"/>
                      </a:lnTo>
                      <a:lnTo>
                        <a:pt x="14626" y="8725"/>
                      </a:lnTo>
                      <a:lnTo>
                        <a:pt x="14731" y="8683"/>
                      </a:lnTo>
                      <a:lnTo>
                        <a:pt x="14794" y="8704"/>
                      </a:lnTo>
                      <a:lnTo>
                        <a:pt x="14877" y="8704"/>
                      </a:lnTo>
                      <a:lnTo>
                        <a:pt x="14898" y="8683"/>
                      </a:lnTo>
                      <a:lnTo>
                        <a:pt x="15024" y="8621"/>
                      </a:lnTo>
                      <a:lnTo>
                        <a:pt x="15212" y="8662"/>
                      </a:lnTo>
                      <a:lnTo>
                        <a:pt x="15359" y="8579"/>
                      </a:lnTo>
                      <a:lnTo>
                        <a:pt x="15547" y="8579"/>
                      </a:lnTo>
                      <a:lnTo>
                        <a:pt x="15631" y="8600"/>
                      </a:lnTo>
                      <a:lnTo>
                        <a:pt x="15652" y="8579"/>
                      </a:lnTo>
                      <a:cubicBezTo>
                        <a:pt x="15683" y="8589"/>
                        <a:pt x="15714" y="8594"/>
                        <a:pt x="15748" y="8594"/>
                      </a:cubicBezTo>
                      <a:cubicBezTo>
                        <a:pt x="15782" y="8594"/>
                        <a:pt x="15819" y="8589"/>
                        <a:pt x="15861" y="8579"/>
                      </a:cubicBezTo>
                      <a:cubicBezTo>
                        <a:pt x="15882" y="8579"/>
                        <a:pt x="15924" y="8558"/>
                        <a:pt x="15945" y="8516"/>
                      </a:cubicBezTo>
                      <a:lnTo>
                        <a:pt x="15986" y="8453"/>
                      </a:lnTo>
                      <a:lnTo>
                        <a:pt x="16007" y="8443"/>
                      </a:lnTo>
                      <a:lnTo>
                        <a:pt x="16007" y="8443"/>
                      </a:lnTo>
                      <a:cubicBezTo>
                        <a:pt x="16001" y="8433"/>
                        <a:pt x="15994" y="8423"/>
                        <a:pt x="15986" y="8411"/>
                      </a:cubicBezTo>
                      <a:lnTo>
                        <a:pt x="16049" y="8390"/>
                      </a:lnTo>
                      <a:lnTo>
                        <a:pt x="16091" y="8286"/>
                      </a:lnTo>
                      <a:lnTo>
                        <a:pt x="16091" y="8181"/>
                      </a:lnTo>
                      <a:lnTo>
                        <a:pt x="15965" y="8139"/>
                      </a:lnTo>
                      <a:lnTo>
                        <a:pt x="15861" y="8202"/>
                      </a:lnTo>
                      <a:lnTo>
                        <a:pt x="15924" y="8244"/>
                      </a:lnTo>
                      <a:lnTo>
                        <a:pt x="15840" y="8349"/>
                      </a:lnTo>
                      <a:lnTo>
                        <a:pt x="15735" y="8370"/>
                      </a:lnTo>
                      <a:lnTo>
                        <a:pt x="15714" y="8390"/>
                      </a:lnTo>
                      <a:lnTo>
                        <a:pt x="15673" y="8390"/>
                      </a:lnTo>
                      <a:cubicBezTo>
                        <a:pt x="15652" y="8390"/>
                        <a:pt x="15631" y="8411"/>
                        <a:pt x="15610" y="8453"/>
                      </a:cubicBezTo>
                      <a:lnTo>
                        <a:pt x="15526" y="8453"/>
                      </a:lnTo>
                      <a:lnTo>
                        <a:pt x="15442" y="8390"/>
                      </a:lnTo>
                      <a:lnTo>
                        <a:pt x="15296" y="8390"/>
                      </a:lnTo>
                      <a:lnTo>
                        <a:pt x="15149" y="8453"/>
                      </a:lnTo>
                      <a:lnTo>
                        <a:pt x="15003" y="8349"/>
                      </a:lnTo>
                      <a:lnTo>
                        <a:pt x="14836" y="8307"/>
                      </a:lnTo>
                      <a:lnTo>
                        <a:pt x="14773" y="8349"/>
                      </a:lnTo>
                      <a:lnTo>
                        <a:pt x="14626" y="8265"/>
                      </a:lnTo>
                      <a:lnTo>
                        <a:pt x="14354" y="8307"/>
                      </a:lnTo>
                      <a:lnTo>
                        <a:pt x="14166" y="8411"/>
                      </a:lnTo>
                      <a:lnTo>
                        <a:pt x="14166" y="8453"/>
                      </a:lnTo>
                      <a:lnTo>
                        <a:pt x="13999" y="8453"/>
                      </a:lnTo>
                      <a:lnTo>
                        <a:pt x="13894" y="8411"/>
                      </a:lnTo>
                      <a:lnTo>
                        <a:pt x="13894" y="8474"/>
                      </a:lnTo>
                      <a:cubicBezTo>
                        <a:pt x="13852" y="8474"/>
                        <a:pt x="13769" y="8474"/>
                        <a:pt x="13727" y="8495"/>
                      </a:cubicBezTo>
                      <a:lnTo>
                        <a:pt x="13685" y="8453"/>
                      </a:lnTo>
                      <a:lnTo>
                        <a:pt x="13685" y="8370"/>
                      </a:lnTo>
                      <a:lnTo>
                        <a:pt x="13559" y="8349"/>
                      </a:lnTo>
                      <a:lnTo>
                        <a:pt x="13580" y="8453"/>
                      </a:lnTo>
                      <a:lnTo>
                        <a:pt x="13538" y="8474"/>
                      </a:lnTo>
                      <a:lnTo>
                        <a:pt x="13538" y="8370"/>
                      </a:lnTo>
                      <a:lnTo>
                        <a:pt x="13434" y="8286"/>
                      </a:lnTo>
                      <a:lnTo>
                        <a:pt x="13329" y="8349"/>
                      </a:lnTo>
                      <a:lnTo>
                        <a:pt x="13224" y="8265"/>
                      </a:lnTo>
                      <a:lnTo>
                        <a:pt x="13120" y="8202"/>
                      </a:lnTo>
                      <a:lnTo>
                        <a:pt x="12994" y="8286"/>
                      </a:lnTo>
                      <a:lnTo>
                        <a:pt x="12994" y="8349"/>
                      </a:lnTo>
                      <a:lnTo>
                        <a:pt x="13224" y="8411"/>
                      </a:lnTo>
                      <a:lnTo>
                        <a:pt x="13308" y="8495"/>
                      </a:lnTo>
                      <a:lnTo>
                        <a:pt x="13162" y="8495"/>
                      </a:lnTo>
                      <a:lnTo>
                        <a:pt x="13162" y="8516"/>
                      </a:lnTo>
                      <a:lnTo>
                        <a:pt x="13099" y="8579"/>
                      </a:lnTo>
                      <a:lnTo>
                        <a:pt x="13057" y="8579"/>
                      </a:lnTo>
                      <a:cubicBezTo>
                        <a:pt x="13094" y="8560"/>
                        <a:pt x="13098" y="8492"/>
                        <a:pt x="13055" y="8492"/>
                      </a:cubicBezTo>
                      <a:cubicBezTo>
                        <a:pt x="13049" y="8492"/>
                        <a:pt x="13043" y="8493"/>
                        <a:pt x="13036" y="8495"/>
                      </a:cubicBezTo>
                      <a:lnTo>
                        <a:pt x="12952" y="8495"/>
                      </a:lnTo>
                      <a:lnTo>
                        <a:pt x="12932" y="8390"/>
                      </a:lnTo>
                      <a:lnTo>
                        <a:pt x="12848" y="8370"/>
                      </a:lnTo>
                      <a:lnTo>
                        <a:pt x="12743" y="8390"/>
                      </a:lnTo>
                      <a:lnTo>
                        <a:pt x="12639" y="8370"/>
                      </a:lnTo>
                      <a:lnTo>
                        <a:pt x="12492" y="8411"/>
                      </a:lnTo>
                      <a:lnTo>
                        <a:pt x="12408" y="8516"/>
                      </a:lnTo>
                      <a:lnTo>
                        <a:pt x="12388" y="8600"/>
                      </a:lnTo>
                      <a:lnTo>
                        <a:pt x="12283" y="8600"/>
                      </a:lnTo>
                      <a:lnTo>
                        <a:pt x="12283" y="8579"/>
                      </a:lnTo>
                      <a:lnTo>
                        <a:pt x="12283" y="8558"/>
                      </a:lnTo>
                      <a:lnTo>
                        <a:pt x="12304" y="8558"/>
                      </a:lnTo>
                      <a:cubicBezTo>
                        <a:pt x="12325" y="8558"/>
                        <a:pt x="12304" y="8516"/>
                        <a:pt x="12304" y="8516"/>
                      </a:cubicBezTo>
                      <a:lnTo>
                        <a:pt x="12325" y="8495"/>
                      </a:lnTo>
                      <a:lnTo>
                        <a:pt x="12367" y="8370"/>
                      </a:lnTo>
                      <a:lnTo>
                        <a:pt x="12178" y="8307"/>
                      </a:lnTo>
                      <a:lnTo>
                        <a:pt x="12053" y="8390"/>
                      </a:lnTo>
                      <a:lnTo>
                        <a:pt x="12011" y="8516"/>
                      </a:lnTo>
                      <a:cubicBezTo>
                        <a:pt x="11885" y="8495"/>
                        <a:pt x="11781" y="8474"/>
                        <a:pt x="11676" y="8453"/>
                      </a:cubicBezTo>
                      <a:lnTo>
                        <a:pt x="11781" y="8411"/>
                      </a:lnTo>
                      <a:lnTo>
                        <a:pt x="11802" y="8349"/>
                      </a:lnTo>
                      <a:lnTo>
                        <a:pt x="11676" y="8181"/>
                      </a:lnTo>
                      <a:lnTo>
                        <a:pt x="11530" y="8160"/>
                      </a:lnTo>
                      <a:lnTo>
                        <a:pt x="11362" y="8202"/>
                      </a:lnTo>
                      <a:lnTo>
                        <a:pt x="11237" y="8181"/>
                      </a:lnTo>
                      <a:lnTo>
                        <a:pt x="11111" y="8202"/>
                      </a:lnTo>
                      <a:lnTo>
                        <a:pt x="11111" y="8244"/>
                      </a:lnTo>
                      <a:cubicBezTo>
                        <a:pt x="11069" y="8244"/>
                        <a:pt x="11069" y="8244"/>
                        <a:pt x="11048" y="8202"/>
                      </a:cubicBezTo>
                      <a:lnTo>
                        <a:pt x="11069" y="8056"/>
                      </a:lnTo>
                      <a:lnTo>
                        <a:pt x="11028" y="7972"/>
                      </a:lnTo>
                      <a:lnTo>
                        <a:pt x="10923" y="7951"/>
                      </a:lnTo>
                      <a:lnTo>
                        <a:pt x="10902" y="7930"/>
                      </a:lnTo>
                      <a:lnTo>
                        <a:pt x="10797" y="7930"/>
                      </a:lnTo>
                      <a:lnTo>
                        <a:pt x="10714" y="7972"/>
                      </a:lnTo>
                      <a:lnTo>
                        <a:pt x="10609" y="7972"/>
                      </a:lnTo>
                      <a:lnTo>
                        <a:pt x="10525" y="7930"/>
                      </a:lnTo>
                      <a:lnTo>
                        <a:pt x="10400" y="7972"/>
                      </a:lnTo>
                      <a:lnTo>
                        <a:pt x="10274" y="7930"/>
                      </a:lnTo>
                      <a:lnTo>
                        <a:pt x="10191" y="7846"/>
                      </a:lnTo>
                      <a:lnTo>
                        <a:pt x="10191" y="7763"/>
                      </a:lnTo>
                      <a:lnTo>
                        <a:pt x="10086" y="7595"/>
                      </a:lnTo>
                      <a:lnTo>
                        <a:pt x="10086" y="7449"/>
                      </a:lnTo>
                      <a:lnTo>
                        <a:pt x="9939" y="7449"/>
                      </a:lnTo>
                      <a:lnTo>
                        <a:pt x="9856" y="7470"/>
                      </a:lnTo>
                      <a:lnTo>
                        <a:pt x="9772" y="7386"/>
                      </a:lnTo>
                      <a:lnTo>
                        <a:pt x="9667" y="7386"/>
                      </a:lnTo>
                      <a:lnTo>
                        <a:pt x="9542" y="7282"/>
                      </a:lnTo>
                      <a:lnTo>
                        <a:pt x="9458" y="7240"/>
                      </a:lnTo>
                      <a:lnTo>
                        <a:pt x="9354" y="7261"/>
                      </a:lnTo>
                      <a:lnTo>
                        <a:pt x="9270" y="7261"/>
                      </a:lnTo>
                      <a:lnTo>
                        <a:pt x="9144" y="7114"/>
                      </a:lnTo>
                      <a:lnTo>
                        <a:pt x="9040" y="7114"/>
                      </a:lnTo>
                      <a:lnTo>
                        <a:pt x="9019" y="7344"/>
                      </a:lnTo>
                      <a:lnTo>
                        <a:pt x="8935" y="7449"/>
                      </a:lnTo>
                      <a:lnTo>
                        <a:pt x="8684" y="7491"/>
                      </a:lnTo>
                      <a:lnTo>
                        <a:pt x="8370" y="7449"/>
                      </a:lnTo>
                      <a:lnTo>
                        <a:pt x="8015" y="7449"/>
                      </a:lnTo>
                      <a:lnTo>
                        <a:pt x="7805" y="7365"/>
                      </a:lnTo>
                      <a:lnTo>
                        <a:pt x="7763" y="7323"/>
                      </a:lnTo>
                      <a:lnTo>
                        <a:pt x="7784" y="7219"/>
                      </a:lnTo>
                      <a:lnTo>
                        <a:pt x="7701" y="7072"/>
                      </a:lnTo>
                      <a:lnTo>
                        <a:pt x="7450" y="7051"/>
                      </a:lnTo>
                      <a:lnTo>
                        <a:pt x="7240" y="7010"/>
                      </a:lnTo>
                      <a:lnTo>
                        <a:pt x="7136" y="6926"/>
                      </a:lnTo>
                      <a:lnTo>
                        <a:pt x="6947" y="6926"/>
                      </a:lnTo>
                      <a:lnTo>
                        <a:pt x="6906" y="6968"/>
                      </a:lnTo>
                      <a:lnTo>
                        <a:pt x="6843" y="7030"/>
                      </a:lnTo>
                      <a:lnTo>
                        <a:pt x="6759" y="6947"/>
                      </a:lnTo>
                      <a:lnTo>
                        <a:pt x="6592" y="6926"/>
                      </a:lnTo>
                      <a:lnTo>
                        <a:pt x="6487" y="6926"/>
                      </a:lnTo>
                      <a:cubicBezTo>
                        <a:pt x="6403" y="6842"/>
                        <a:pt x="6320" y="6758"/>
                        <a:pt x="6278" y="6654"/>
                      </a:cubicBezTo>
                      <a:lnTo>
                        <a:pt x="6278" y="6486"/>
                      </a:lnTo>
                      <a:lnTo>
                        <a:pt x="6320" y="6173"/>
                      </a:lnTo>
                      <a:lnTo>
                        <a:pt x="6278" y="5963"/>
                      </a:lnTo>
                      <a:lnTo>
                        <a:pt x="6382" y="5712"/>
                      </a:lnTo>
                      <a:lnTo>
                        <a:pt x="6320" y="5649"/>
                      </a:lnTo>
                      <a:lnTo>
                        <a:pt x="6320" y="5461"/>
                      </a:lnTo>
                      <a:lnTo>
                        <a:pt x="6424" y="5398"/>
                      </a:lnTo>
                      <a:lnTo>
                        <a:pt x="6487" y="5336"/>
                      </a:lnTo>
                      <a:lnTo>
                        <a:pt x="6445" y="5231"/>
                      </a:lnTo>
                      <a:lnTo>
                        <a:pt x="6382" y="5168"/>
                      </a:lnTo>
                      <a:lnTo>
                        <a:pt x="6278" y="5085"/>
                      </a:lnTo>
                      <a:lnTo>
                        <a:pt x="6215" y="4959"/>
                      </a:lnTo>
                      <a:lnTo>
                        <a:pt x="6131" y="4938"/>
                      </a:lnTo>
                      <a:lnTo>
                        <a:pt x="6110" y="4854"/>
                      </a:lnTo>
                      <a:lnTo>
                        <a:pt x="6006" y="4813"/>
                      </a:lnTo>
                      <a:lnTo>
                        <a:pt x="5818" y="4833"/>
                      </a:lnTo>
                      <a:lnTo>
                        <a:pt x="5713" y="4813"/>
                      </a:lnTo>
                      <a:lnTo>
                        <a:pt x="5692" y="4624"/>
                      </a:lnTo>
                      <a:lnTo>
                        <a:pt x="5608" y="4520"/>
                      </a:lnTo>
                      <a:lnTo>
                        <a:pt x="5546" y="4561"/>
                      </a:lnTo>
                      <a:lnTo>
                        <a:pt x="5587" y="4457"/>
                      </a:lnTo>
                      <a:lnTo>
                        <a:pt x="5483" y="4415"/>
                      </a:lnTo>
                      <a:lnTo>
                        <a:pt x="5462" y="4122"/>
                      </a:lnTo>
                      <a:lnTo>
                        <a:pt x="5336" y="4185"/>
                      </a:lnTo>
                      <a:lnTo>
                        <a:pt x="5274" y="4122"/>
                      </a:lnTo>
                      <a:lnTo>
                        <a:pt x="5043" y="4122"/>
                      </a:lnTo>
                      <a:lnTo>
                        <a:pt x="4855" y="3996"/>
                      </a:lnTo>
                      <a:lnTo>
                        <a:pt x="4855" y="3892"/>
                      </a:lnTo>
                      <a:lnTo>
                        <a:pt x="4960" y="3850"/>
                      </a:lnTo>
                      <a:lnTo>
                        <a:pt x="5085" y="3766"/>
                      </a:lnTo>
                      <a:lnTo>
                        <a:pt x="5002" y="3704"/>
                      </a:lnTo>
                      <a:lnTo>
                        <a:pt x="4876" y="3745"/>
                      </a:lnTo>
                      <a:lnTo>
                        <a:pt x="4813" y="3704"/>
                      </a:lnTo>
                      <a:lnTo>
                        <a:pt x="4667" y="3766"/>
                      </a:lnTo>
                      <a:lnTo>
                        <a:pt x="4750" y="3683"/>
                      </a:lnTo>
                      <a:lnTo>
                        <a:pt x="4876" y="3578"/>
                      </a:lnTo>
                      <a:lnTo>
                        <a:pt x="5064" y="3557"/>
                      </a:lnTo>
                      <a:lnTo>
                        <a:pt x="5043" y="3432"/>
                      </a:lnTo>
                      <a:lnTo>
                        <a:pt x="4855" y="3222"/>
                      </a:lnTo>
                      <a:lnTo>
                        <a:pt x="4750" y="3222"/>
                      </a:lnTo>
                      <a:lnTo>
                        <a:pt x="4625" y="3285"/>
                      </a:lnTo>
                      <a:lnTo>
                        <a:pt x="4478" y="3369"/>
                      </a:lnTo>
                      <a:lnTo>
                        <a:pt x="4332" y="3369"/>
                      </a:lnTo>
                      <a:lnTo>
                        <a:pt x="4416" y="3348"/>
                      </a:lnTo>
                      <a:lnTo>
                        <a:pt x="4457" y="3285"/>
                      </a:lnTo>
                      <a:lnTo>
                        <a:pt x="4520" y="3264"/>
                      </a:lnTo>
                      <a:lnTo>
                        <a:pt x="4562" y="3180"/>
                      </a:lnTo>
                      <a:lnTo>
                        <a:pt x="4541" y="3097"/>
                      </a:lnTo>
                      <a:lnTo>
                        <a:pt x="4416" y="3055"/>
                      </a:lnTo>
                      <a:lnTo>
                        <a:pt x="4206" y="3055"/>
                      </a:lnTo>
                      <a:lnTo>
                        <a:pt x="4081" y="2929"/>
                      </a:lnTo>
                      <a:lnTo>
                        <a:pt x="4081" y="2846"/>
                      </a:lnTo>
                      <a:lnTo>
                        <a:pt x="4039" y="2678"/>
                      </a:lnTo>
                      <a:lnTo>
                        <a:pt x="3809" y="2448"/>
                      </a:lnTo>
                      <a:lnTo>
                        <a:pt x="3725" y="2427"/>
                      </a:lnTo>
                      <a:lnTo>
                        <a:pt x="3662" y="2448"/>
                      </a:lnTo>
                      <a:lnTo>
                        <a:pt x="3558" y="2364"/>
                      </a:lnTo>
                      <a:lnTo>
                        <a:pt x="3516" y="2155"/>
                      </a:lnTo>
                      <a:lnTo>
                        <a:pt x="3369" y="2009"/>
                      </a:lnTo>
                      <a:lnTo>
                        <a:pt x="3160" y="1883"/>
                      </a:lnTo>
                      <a:lnTo>
                        <a:pt x="3035" y="1883"/>
                      </a:lnTo>
                      <a:lnTo>
                        <a:pt x="2993" y="1925"/>
                      </a:lnTo>
                      <a:lnTo>
                        <a:pt x="2930" y="1883"/>
                      </a:lnTo>
                      <a:lnTo>
                        <a:pt x="2888" y="1716"/>
                      </a:lnTo>
                      <a:lnTo>
                        <a:pt x="2825" y="1800"/>
                      </a:lnTo>
                      <a:lnTo>
                        <a:pt x="2763" y="1716"/>
                      </a:lnTo>
                      <a:lnTo>
                        <a:pt x="2763" y="1528"/>
                      </a:lnTo>
                      <a:lnTo>
                        <a:pt x="2658" y="1402"/>
                      </a:lnTo>
                      <a:lnTo>
                        <a:pt x="2533" y="1381"/>
                      </a:lnTo>
                      <a:lnTo>
                        <a:pt x="2470" y="1297"/>
                      </a:lnTo>
                      <a:lnTo>
                        <a:pt x="2135" y="1088"/>
                      </a:lnTo>
                      <a:lnTo>
                        <a:pt x="2030" y="1088"/>
                      </a:lnTo>
                      <a:lnTo>
                        <a:pt x="1905" y="942"/>
                      </a:lnTo>
                      <a:lnTo>
                        <a:pt x="1779" y="900"/>
                      </a:lnTo>
                      <a:lnTo>
                        <a:pt x="1737" y="837"/>
                      </a:lnTo>
                      <a:lnTo>
                        <a:pt x="1716" y="649"/>
                      </a:lnTo>
                      <a:lnTo>
                        <a:pt x="1612" y="586"/>
                      </a:lnTo>
                      <a:lnTo>
                        <a:pt x="1528" y="460"/>
                      </a:lnTo>
                      <a:lnTo>
                        <a:pt x="1486" y="439"/>
                      </a:lnTo>
                      <a:lnTo>
                        <a:pt x="1403" y="272"/>
                      </a:lnTo>
                      <a:lnTo>
                        <a:pt x="1277" y="230"/>
                      </a:lnTo>
                      <a:lnTo>
                        <a:pt x="1152" y="230"/>
                      </a:lnTo>
                      <a:lnTo>
                        <a:pt x="1068" y="251"/>
                      </a:lnTo>
                      <a:lnTo>
                        <a:pt x="1005" y="209"/>
                      </a:lnTo>
                      <a:lnTo>
                        <a:pt x="859" y="209"/>
                      </a:lnTo>
                      <a:lnTo>
                        <a:pt x="670" y="251"/>
                      </a:lnTo>
                      <a:lnTo>
                        <a:pt x="587" y="209"/>
                      </a:lnTo>
                      <a:lnTo>
                        <a:pt x="336" y="21"/>
                      </a:lnTo>
                      <a:lnTo>
                        <a:pt x="105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sp>
            <p:nvSpPr>
              <p:cNvPr id="2850" name="Google Shape;2850;p59"/>
              <p:cNvSpPr/>
              <p:nvPr/>
            </p:nvSpPr>
            <p:spPr>
              <a:xfrm>
                <a:off x="5139425" y="3145975"/>
                <a:ext cx="62800" cy="82150"/>
              </a:xfrm>
              <a:custGeom>
                <a:avLst/>
                <a:gdLst/>
                <a:ahLst/>
                <a:cxnLst/>
                <a:rect l="l" t="t" r="r" b="b"/>
                <a:pathLst>
                  <a:path w="2512" h="3286" extrusionOk="0">
                    <a:moveTo>
                      <a:pt x="126" y="0"/>
                    </a:moveTo>
                    <a:lnTo>
                      <a:pt x="42" y="84"/>
                    </a:lnTo>
                    <a:lnTo>
                      <a:pt x="0" y="210"/>
                    </a:lnTo>
                    <a:lnTo>
                      <a:pt x="126" y="419"/>
                    </a:lnTo>
                    <a:lnTo>
                      <a:pt x="189" y="879"/>
                    </a:lnTo>
                    <a:lnTo>
                      <a:pt x="251" y="1047"/>
                    </a:lnTo>
                    <a:lnTo>
                      <a:pt x="314" y="1172"/>
                    </a:lnTo>
                    <a:lnTo>
                      <a:pt x="314" y="1360"/>
                    </a:lnTo>
                    <a:lnTo>
                      <a:pt x="251" y="1402"/>
                    </a:lnTo>
                    <a:lnTo>
                      <a:pt x="293" y="1507"/>
                    </a:lnTo>
                    <a:lnTo>
                      <a:pt x="356" y="1611"/>
                    </a:lnTo>
                    <a:lnTo>
                      <a:pt x="335" y="1674"/>
                    </a:lnTo>
                    <a:lnTo>
                      <a:pt x="419" y="1758"/>
                    </a:lnTo>
                    <a:lnTo>
                      <a:pt x="565" y="1863"/>
                    </a:lnTo>
                    <a:lnTo>
                      <a:pt x="649" y="2009"/>
                    </a:lnTo>
                    <a:lnTo>
                      <a:pt x="754" y="2072"/>
                    </a:lnTo>
                    <a:lnTo>
                      <a:pt x="837" y="2176"/>
                    </a:lnTo>
                    <a:lnTo>
                      <a:pt x="754" y="2281"/>
                    </a:lnTo>
                    <a:lnTo>
                      <a:pt x="733" y="2344"/>
                    </a:lnTo>
                    <a:lnTo>
                      <a:pt x="816" y="2407"/>
                    </a:lnTo>
                    <a:lnTo>
                      <a:pt x="1005" y="2490"/>
                    </a:lnTo>
                    <a:lnTo>
                      <a:pt x="1193" y="2616"/>
                    </a:lnTo>
                    <a:lnTo>
                      <a:pt x="1172" y="2720"/>
                    </a:lnTo>
                    <a:lnTo>
                      <a:pt x="1339" y="2867"/>
                    </a:lnTo>
                    <a:lnTo>
                      <a:pt x="1486" y="2867"/>
                    </a:lnTo>
                    <a:lnTo>
                      <a:pt x="1528" y="2909"/>
                    </a:lnTo>
                    <a:lnTo>
                      <a:pt x="1611" y="3013"/>
                    </a:lnTo>
                    <a:lnTo>
                      <a:pt x="1800" y="3118"/>
                    </a:lnTo>
                    <a:lnTo>
                      <a:pt x="1988" y="3139"/>
                    </a:lnTo>
                    <a:lnTo>
                      <a:pt x="2051" y="3223"/>
                    </a:lnTo>
                    <a:lnTo>
                      <a:pt x="2197" y="3264"/>
                    </a:lnTo>
                    <a:lnTo>
                      <a:pt x="2218" y="3244"/>
                    </a:lnTo>
                    <a:lnTo>
                      <a:pt x="2281" y="3285"/>
                    </a:lnTo>
                    <a:lnTo>
                      <a:pt x="2386" y="3223"/>
                    </a:lnTo>
                    <a:lnTo>
                      <a:pt x="2386" y="3181"/>
                    </a:lnTo>
                    <a:lnTo>
                      <a:pt x="2344" y="3181"/>
                    </a:lnTo>
                    <a:lnTo>
                      <a:pt x="2386" y="3118"/>
                    </a:lnTo>
                    <a:lnTo>
                      <a:pt x="2323" y="3076"/>
                    </a:lnTo>
                    <a:lnTo>
                      <a:pt x="2407" y="3118"/>
                    </a:lnTo>
                    <a:lnTo>
                      <a:pt x="2407" y="3181"/>
                    </a:lnTo>
                    <a:lnTo>
                      <a:pt x="2407" y="3223"/>
                    </a:lnTo>
                    <a:lnTo>
                      <a:pt x="2511" y="3244"/>
                    </a:lnTo>
                    <a:lnTo>
                      <a:pt x="2511" y="3118"/>
                    </a:lnTo>
                    <a:lnTo>
                      <a:pt x="2386" y="2846"/>
                    </a:lnTo>
                    <a:lnTo>
                      <a:pt x="2344" y="2846"/>
                    </a:lnTo>
                    <a:lnTo>
                      <a:pt x="2344" y="2804"/>
                    </a:lnTo>
                    <a:lnTo>
                      <a:pt x="2323" y="2762"/>
                    </a:lnTo>
                    <a:lnTo>
                      <a:pt x="2281" y="2741"/>
                    </a:lnTo>
                    <a:lnTo>
                      <a:pt x="2239" y="2553"/>
                    </a:lnTo>
                    <a:lnTo>
                      <a:pt x="2281" y="2511"/>
                    </a:lnTo>
                    <a:lnTo>
                      <a:pt x="2239" y="2448"/>
                    </a:lnTo>
                    <a:lnTo>
                      <a:pt x="2176" y="2448"/>
                    </a:lnTo>
                    <a:lnTo>
                      <a:pt x="2009" y="2344"/>
                    </a:lnTo>
                    <a:lnTo>
                      <a:pt x="1967" y="2197"/>
                    </a:lnTo>
                    <a:lnTo>
                      <a:pt x="1967" y="1904"/>
                    </a:lnTo>
                    <a:lnTo>
                      <a:pt x="1904" y="1821"/>
                    </a:lnTo>
                    <a:lnTo>
                      <a:pt x="1904" y="1716"/>
                    </a:lnTo>
                    <a:lnTo>
                      <a:pt x="1925" y="1674"/>
                    </a:lnTo>
                    <a:lnTo>
                      <a:pt x="1904" y="1381"/>
                    </a:lnTo>
                    <a:lnTo>
                      <a:pt x="1967" y="1339"/>
                    </a:lnTo>
                    <a:lnTo>
                      <a:pt x="1904" y="1088"/>
                    </a:lnTo>
                    <a:lnTo>
                      <a:pt x="1779" y="879"/>
                    </a:lnTo>
                    <a:lnTo>
                      <a:pt x="1360" y="461"/>
                    </a:lnTo>
                    <a:lnTo>
                      <a:pt x="1277" y="314"/>
                    </a:lnTo>
                    <a:lnTo>
                      <a:pt x="1235" y="335"/>
                    </a:lnTo>
                    <a:lnTo>
                      <a:pt x="1172" y="398"/>
                    </a:lnTo>
                    <a:lnTo>
                      <a:pt x="1088" y="398"/>
                    </a:lnTo>
                    <a:lnTo>
                      <a:pt x="1067" y="419"/>
                    </a:lnTo>
                    <a:lnTo>
                      <a:pt x="1067" y="523"/>
                    </a:lnTo>
                    <a:lnTo>
                      <a:pt x="984" y="565"/>
                    </a:lnTo>
                    <a:lnTo>
                      <a:pt x="921" y="523"/>
                    </a:lnTo>
                    <a:lnTo>
                      <a:pt x="816" y="523"/>
                    </a:lnTo>
                    <a:lnTo>
                      <a:pt x="670" y="628"/>
                    </a:lnTo>
                    <a:lnTo>
                      <a:pt x="523" y="607"/>
                    </a:lnTo>
                    <a:lnTo>
                      <a:pt x="523" y="523"/>
                    </a:lnTo>
                    <a:lnTo>
                      <a:pt x="607" y="440"/>
                    </a:lnTo>
                    <a:lnTo>
                      <a:pt x="607" y="251"/>
                    </a:lnTo>
                    <a:lnTo>
                      <a:pt x="544" y="189"/>
                    </a:lnTo>
                    <a:lnTo>
                      <a:pt x="419" y="189"/>
                    </a:lnTo>
                    <a:lnTo>
                      <a:pt x="398" y="126"/>
                    </a:lnTo>
                    <a:lnTo>
                      <a:pt x="231" y="84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51" name="Google Shape;2851;p59"/>
              <p:cNvSpPr/>
              <p:nvPr/>
            </p:nvSpPr>
            <p:spPr>
              <a:xfrm>
                <a:off x="5279075" y="3142825"/>
                <a:ext cx="137075" cy="92625"/>
              </a:xfrm>
              <a:custGeom>
                <a:avLst/>
                <a:gdLst/>
                <a:ahLst/>
                <a:cxnLst/>
                <a:rect l="l" t="t" r="r" b="b"/>
                <a:pathLst>
                  <a:path w="5483" h="3705" extrusionOk="0">
                    <a:moveTo>
                      <a:pt x="4186" y="1"/>
                    </a:moveTo>
                    <a:lnTo>
                      <a:pt x="4144" y="22"/>
                    </a:lnTo>
                    <a:lnTo>
                      <a:pt x="4165" y="126"/>
                    </a:lnTo>
                    <a:lnTo>
                      <a:pt x="4039" y="252"/>
                    </a:lnTo>
                    <a:lnTo>
                      <a:pt x="3976" y="231"/>
                    </a:lnTo>
                    <a:lnTo>
                      <a:pt x="4039" y="126"/>
                    </a:lnTo>
                    <a:lnTo>
                      <a:pt x="4018" y="43"/>
                    </a:lnTo>
                    <a:lnTo>
                      <a:pt x="3935" y="43"/>
                    </a:lnTo>
                    <a:lnTo>
                      <a:pt x="3851" y="273"/>
                    </a:lnTo>
                    <a:lnTo>
                      <a:pt x="3767" y="315"/>
                    </a:lnTo>
                    <a:lnTo>
                      <a:pt x="3642" y="587"/>
                    </a:lnTo>
                    <a:lnTo>
                      <a:pt x="3642" y="754"/>
                    </a:lnTo>
                    <a:lnTo>
                      <a:pt x="3432" y="963"/>
                    </a:lnTo>
                    <a:lnTo>
                      <a:pt x="3328" y="963"/>
                    </a:lnTo>
                    <a:lnTo>
                      <a:pt x="3140" y="1005"/>
                    </a:lnTo>
                    <a:lnTo>
                      <a:pt x="3098" y="1089"/>
                    </a:lnTo>
                    <a:lnTo>
                      <a:pt x="3181" y="1089"/>
                    </a:lnTo>
                    <a:lnTo>
                      <a:pt x="3119" y="1152"/>
                    </a:lnTo>
                    <a:lnTo>
                      <a:pt x="3181" y="1173"/>
                    </a:lnTo>
                    <a:lnTo>
                      <a:pt x="3307" y="1152"/>
                    </a:lnTo>
                    <a:lnTo>
                      <a:pt x="3244" y="1214"/>
                    </a:lnTo>
                    <a:lnTo>
                      <a:pt x="3181" y="1277"/>
                    </a:lnTo>
                    <a:lnTo>
                      <a:pt x="3140" y="1298"/>
                    </a:lnTo>
                    <a:lnTo>
                      <a:pt x="3140" y="1319"/>
                    </a:lnTo>
                    <a:lnTo>
                      <a:pt x="3223" y="1528"/>
                    </a:lnTo>
                    <a:lnTo>
                      <a:pt x="3181" y="1633"/>
                    </a:lnTo>
                    <a:lnTo>
                      <a:pt x="3098" y="1591"/>
                    </a:lnTo>
                    <a:lnTo>
                      <a:pt x="3098" y="1465"/>
                    </a:lnTo>
                    <a:lnTo>
                      <a:pt x="3077" y="1361"/>
                    </a:lnTo>
                    <a:lnTo>
                      <a:pt x="3035" y="1361"/>
                    </a:lnTo>
                    <a:lnTo>
                      <a:pt x="3035" y="1319"/>
                    </a:lnTo>
                    <a:lnTo>
                      <a:pt x="2993" y="1319"/>
                    </a:lnTo>
                    <a:lnTo>
                      <a:pt x="2930" y="1424"/>
                    </a:lnTo>
                    <a:lnTo>
                      <a:pt x="2972" y="1675"/>
                    </a:lnTo>
                    <a:lnTo>
                      <a:pt x="2909" y="1717"/>
                    </a:lnTo>
                    <a:lnTo>
                      <a:pt x="2805" y="1612"/>
                    </a:lnTo>
                    <a:lnTo>
                      <a:pt x="2700" y="1465"/>
                    </a:lnTo>
                    <a:lnTo>
                      <a:pt x="2658" y="1465"/>
                    </a:lnTo>
                    <a:lnTo>
                      <a:pt x="2554" y="1403"/>
                    </a:lnTo>
                    <a:lnTo>
                      <a:pt x="2470" y="1507"/>
                    </a:lnTo>
                    <a:lnTo>
                      <a:pt x="2470" y="1633"/>
                    </a:lnTo>
                    <a:lnTo>
                      <a:pt x="2344" y="1779"/>
                    </a:lnTo>
                    <a:lnTo>
                      <a:pt x="2261" y="1884"/>
                    </a:lnTo>
                    <a:lnTo>
                      <a:pt x="2093" y="2030"/>
                    </a:lnTo>
                    <a:lnTo>
                      <a:pt x="2072" y="2135"/>
                    </a:lnTo>
                    <a:lnTo>
                      <a:pt x="1926" y="2323"/>
                    </a:lnTo>
                    <a:lnTo>
                      <a:pt x="1779" y="2449"/>
                    </a:lnTo>
                    <a:lnTo>
                      <a:pt x="1319" y="2554"/>
                    </a:lnTo>
                    <a:lnTo>
                      <a:pt x="1256" y="2574"/>
                    </a:lnTo>
                    <a:lnTo>
                      <a:pt x="1298" y="2742"/>
                    </a:lnTo>
                    <a:lnTo>
                      <a:pt x="1340" y="2784"/>
                    </a:lnTo>
                    <a:lnTo>
                      <a:pt x="1256" y="2763"/>
                    </a:lnTo>
                    <a:lnTo>
                      <a:pt x="1173" y="2826"/>
                    </a:lnTo>
                    <a:lnTo>
                      <a:pt x="1047" y="2846"/>
                    </a:lnTo>
                    <a:lnTo>
                      <a:pt x="984" y="2888"/>
                    </a:lnTo>
                    <a:lnTo>
                      <a:pt x="943" y="3035"/>
                    </a:lnTo>
                    <a:lnTo>
                      <a:pt x="943" y="3181"/>
                    </a:lnTo>
                    <a:lnTo>
                      <a:pt x="838" y="3349"/>
                    </a:lnTo>
                    <a:lnTo>
                      <a:pt x="838" y="3370"/>
                    </a:lnTo>
                    <a:lnTo>
                      <a:pt x="629" y="3349"/>
                    </a:lnTo>
                    <a:lnTo>
                      <a:pt x="399" y="3265"/>
                    </a:lnTo>
                    <a:lnTo>
                      <a:pt x="210" y="3265"/>
                    </a:lnTo>
                    <a:lnTo>
                      <a:pt x="168" y="3181"/>
                    </a:lnTo>
                    <a:lnTo>
                      <a:pt x="64" y="3056"/>
                    </a:lnTo>
                    <a:lnTo>
                      <a:pt x="1" y="3077"/>
                    </a:lnTo>
                    <a:lnTo>
                      <a:pt x="127" y="3286"/>
                    </a:lnTo>
                    <a:lnTo>
                      <a:pt x="315" y="3411"/>
                    </a:lnTo>
                    <a:lnTo>
                      <a:pt x="357" y="3474"/>
                    </a:lnTo>
                    <a:lnTo>
                      <a:pt x="482" y="3579"/>
                    </a:lnTo>
                    <a:lnTo>
                      <a:pt x="503" y="3683"/>
                    </a:lnTo>
                    <a:lnTo>
                      <a:pt x="608" y="3704"/>
                    </a:lnTo>
                    <a:lnTo>
                      <a:pt x="775" y="3662"/>
                    </a:lnTo>
                    <a:lnTo>
                      <a:pt x="796" y="3579"/>
                    </a:lnTo>
                    <a:lnTo>
                      <a:pt x="922" y="3600"/>
                    </a:lnTo>
                    <a:lnTo>
                      <a:pt x="1005" y="3558"/>
                    </a:lnTo>
                    <a:lnTo>
                      <a:pt x="1319" y="3579"/>
                    </a:lnTo>
                    <a:lnTo>
                      <a:pt x="1654" y="3453"/>
                    </a:lnTo>
                    <a:lnTo>
                      <a:pt x="1738" y="3370"/>
                    </a:lnTo>
                    <a:lnTo>
                      <a:pt x="2031" y="3370"/>
                    </a:lnTo>
                    <a:lnTo>
                      <a:pt x="2156" y="3411"/>
                    </a:lnTo>
                    <a:lnTo>
                      <a:pt x="2198" y="3495"/>
                    </a:lnTo>
                    <a:lnTo>
                      <a:pt x="2344" y="3495"/>
                    </a:lnTo>
                    <a:lnTo>
                      <a:pt x="2575" y="3370"/>
                    </a:lnTo>
                    <a:lnTo>
                      <a:pt x="2868" y="3307"/>
                    </a:lnTo>
                    <a:lnTo>
                      <a:pt x="2826" y="3244"/>
                    </a:lnTo>
                    <a:lnTo>
                      <a:pt x="3077" y="2888"/>
                    </a:lnTo>
                    <a:lnTo>
                      <a:pt x="3140" y="2637"/>
                    </a:lnTo>
                    <a:lnTo>
                      <a:pt x="3328" y="2365"/>
                    </a:lnTo>
                    <a:lnTo>
                      <a:pt x="3453" y="1926"/>
                    </a:lnTo>
                    <a:lnTo>
                      <a:pt x="3453" y="1842"/>
                    </a:lnTo>
                    <a:lnTo>
                      <a:pt x="3516" y="1737"/>
                    </a:lnTo>
                    <a:lnTo>
                      <a:pt x="3516" y="1675"/>
                    </a:lnTo>
                    <a:lnTo>
                      <a:pt x="3621" y="1528"/>
                    </a:lnTo>
                    <a:lnTo>
                      <a:pt x="3725" y="1570"/>
                    </a:lnTo>
                    <a:lnTo>
                      <a:pt x="4165" y="1570"/>
                    </a:lnTo>
                    <a:lnTo>
                      <a:pt x="4228" y="1612"/>
                    </a:lnTo>
                    <a:lnTo>
                      <a:pt x="4374" y="1612"/>
                    </a:lnTo>
                    <a:lnTo>
                      <a:pt x="4500" y="1633"/>
                    </a:lnTo>
                    <a:lnTo>
                      <a:pt x="4500" y="1591"/>
                    </a:lnTo>
                    <a:lnTo>
                      <a:pt x="4667" y="1675"/>
                    </a:lnTo>
                    <a:lnTo>
                      <a:pt x="4751" y="1696"/>
                    </a:lnTo>
                    <a:lnTo>
                      <a:pt x="4876" y="1633"/>
                    </a:lnTo>
                    <a:lnTo>
                      <a:pt x="5023" y="1612"/>
                    </a:lnTo>
                    <a:lnTo>
                      <a:pt x="5023" y="1528"/>
                    </a:lnTo>
                    <a:lnTo>
                      <a:pt x="4876" y="1403"/>
                    </a:lnTo>
                    <a:lnTo>
                      <a:pt x="4876" y="1277"/>
                    </a:lnTo>
                    <a:lnTo>
                      <a:pt x="4918" y="1214"/>
                    </a:lnTo>
                    <a:lnTo>
                      <a:pt x="5169" y="1256"/>
                    </a:lnTo>
                    <a:lnTo>
                      <a:pt x="5357" y="1193"/>
                    </a:lnTo>
                    <a:lnTo>
                      <a:pt x="5483" y="1089"/>
                    </a:lnTo>
                    <a:lnTo>
                      <a:pt x="5441" y="1005"/>
                    </a:lnTo>
                    <a:lnTo>
                      <a:pt x="5357" y="1005"/>
                    </a:lnTo>
                    <a:lnTo>
                      <a:pt x="5232" y="984"/>
                    </a:lnTo>
                    <a:lnTo>
                      <a:pt x="5127" y="880"/>
                    </a:lnTo>
                    <a:lnTo>
                      <a:pt x="5023" y="901"/>
                    </a:lnTo>
                    <a:lnTo>
                      <a:pt x="4897" y="775"/>
                    </a:lnTo>
                    <a:lnTo>
                      <a:pt x="4813" y="775"/>
                    </a:lnTo>
                    <a:lnTo>
                      <a:pt x="4709" y="859"/>
                    </a:lnTo>
                    <a:lnTo>
                      <a:pt x="4667" y="796"/>
                    </a:lnTo>
                    <a:lnTo>
                      <a:pt x="4792" y="691"/>
                    </a:lnTo>
                    <a:lnTo>
                      <a:pt x="4709" y="629"/>
                    </a:lnTo>
                    <a:lnTo>
                      <a:pt x="4688" y="649"/>
                    </a:lnTo>
                    <a:lnTo>
                      <a:pt x="4604" y="754"/>
                    </a:lnTo>
                    <a:lnTo>
                      <a:pt x="4562" y="670"/>
                    </a:lnTo>
                    <a:lnTo>
                      <a:pt x="4500" y="670"/>
                    </a:lnTo>
                    <a:lnTo>
                      <a:pt x="4500" y="482"/>
                    </a:lnTo>
                    <a:lnTo>
                      <a:pt x="4604" y="461"/>
                    </a:lnTo>
                    <a:lnTo>
                      <a:pt x="4604" y="377"/>
                    </a:lnTo>
                    <a:lnTo>
                      <a:pt x="4458" y="273"/>
                    </a:lnTo>
                    <a:lnTo>
                      <a:pt x="4437" y="336"/>
                    </a:lnTo>
                    <a:lnTo>
                      <a:pt x="4290" y="231"/>
                    </a:lnTo>
                    <a:lnTo>
                      <a:pt x="4290" y="64"/>
                    </a:lnTo>
                    <a:lnTo>
                      <a:pt x="418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52" name="Google Shape;2852;p59"/>
              <p:cNvSpPr/>
              <p:nvPr/>
            </p:nvSpPr>
            <p:spPr>
              <a:xfrm>
                <a:off x="5150925" y="2887575"/>
                <a:ext cx="119300" cy="230700"/>
              </a:xfrm>
              <a:custGeom>
                <a:avLst/>
                <a:gdLst/>
                <a:ahLst/>
                <a:cxnLst/>
                <a:rect l="l" t="t" r="r" b="b"/>
                <a:pathLst>
                  <a:path w="4772" h="9228" extrusionOk="0">
                    <a:moveTo>
                      <a:pt x="1821" y="0"/>
                    </a:moveTo>
                    <a:lnTo>
                      <a:pt x="1737" y="84"/>
                    </a:lnTo>
                    <a:lnTo>
                      <a:pt x="1591" y="84"/>
                    </a:lnTo>
                    <a:lnTo>
                      <a:pt x="1465" y="126"/>
                    </a:lnTo>
                    <a:lnTo>
                      <a:pt x="1507" y="314"/>
                    </a:lnTo>
                    <a:lnTo>
                      <a:pt x="1298" y="398"/>
                    </a:lnTo>
                    <a:lnTo>
                      <a:pt x="1193" y="314"/>
                    </a:lnTo>
                    <a:lnTo>
                      <a:pt x="1026" y="377"/>
                    </a:lnTo>
                    <a:lnTo>
                      <a:pt x="1026" y="440"/>
                    </a:lnTo>
                    <a:lnTo>
                      <a:pt x="900" y="502"/>
                    </a:lnTo>
                    <a:lnTo>
                      <a:pt x="879" y="419"/>
                    </a:lnTo>
                    <a:lnTo>
                      <a:pt x="796" y="419"/>
                    </a:lnTo>
                    <a:lnTo>
                      <a:pt x="733" y="502"/>
                    </a:lnTo>
                    <a:lnTo>
                      <a:pt x="607" y="398"/>
                    </a:lnTo>
                    <a:lnTo>
                      <a:pt x="524" y="440"/>
                    </a:lnTo>
                    <a:lnTo>
                      <a:pt x="503" y="544"/>
                    </a:lnTo>
                    <a:lnTo>
                      <a:pt x="419" y="544"/>
                    </a:lnTo>
                    <a:lnTo>
                      <a:pt x="377" y="523"/>
                    </a:lnTo>
                    <a:lnTo>
                      <a:pt x="398" y="440"/>
                    </a:lnTo>
                    <a:lnTo>
                      <a:pt x="315" y="419"/>
                    </a:lnTo>
                    <a:lnTo>
                      <a:pt x="189" y="481"/>
                    </a:lnTo>
                    <a:lnTo>
                      <a:pt x="147" y="523"/>
                    </a:lnTo>
                    <a:lnTo>
                      <a:pt x="105" y="586"/>
                    </a:lnTo>
                    <a:lnTo>
                      <a:pt x="63" y="607"/>
                    </a:lnTo>
                    <a:lnTo>
                      <a:pt x="1" y="628"/>
                    </a:lnTo>
                    <a:lnTo>
                      <a:pt x="63" y="712"/>
                    </a:lnTo>
                    <a:lnTo>
                      <a:pt x="252" y="795"/>
                    </a:lnTo>
                    <a:lnTo>
                      <a:pt x="356" y="942"/>
                    </a:lnTo>
                    <a:lnTo>
                      <a:pt x="461" y="1025"/>
                    </a:lnTo>
                    <a:lnTo>
                      <a:pt x="482" y="1151"/>
                    </a:lnTo>
                    <a:lnTo>
                      <a:pt x="419" y="1235"/>
                    </a:lnTo>
                    <a:lnTo>
                      <a:pt x="628" y="1423"/>
                    </a:lnTo>
                    <a:lnTo>
                      <a:pt x="733" y="1632"/>
                    </a:lnTo>
                    <a:lnTo>
                      <a:pt x="984" y="1632"/>
                    </a:lnTo>
                    <a:lnTo>
                      <a:pt x="1131" y="1674"/>
                    </a:lnTo>
                    <a:lnTo>
                      <a:pt x="1256" y="1590"/>
                    </a:lnTo>
                    <a:lnTo>
                      <a:pt x="1423" y="1590"/>
                    </a:lnTo>
                    <a:lnTo>
                      <a:pt x="1507" y="1695"/>
                    </a:lnTo>
                    <a:lnTo>
                      <a:pt x="1654" y="1737"/>
                    </a:lnTo>
                    <a:lnTo>
                      <a:pt x="1675" y="1841"/>
                    </a:lnTo>
                    <a:lnTo>
                      <a:pt x="1654" y="1946"/>
                    </a:lnTo>
                    <a:lnTo>
                      <a:pt x="1842" y="1988"/>
                    </a:lnTo>
                    <a:lnTo>
                      <a:pt x="1842" y="2072"/>
                    </a:lnTo>
                    <a:lnTo>
                      <a:pt x="1758" y="2092"/>
                    </a:lnTo>
                    <a:lnTo>
                      <a:pt x="1675" y="2302"/>
                    </a:lnTo>
                    <a:lnTo>
                      <a:pt x="1633" y="2385"/>
                    </a:lnTo>
                    <a:lnTo>
                      <a:pt x="1507" y="2385"/>
                    </a:lnTo>
                    <a:lnTo>
                      <a:pt x="1340" y="2469"/>
                    </a:lnTo>
                    <a:lnTo>
                      <a:pt x="1256" y="2469"/>
                    </a:lnTo>
                    <a:lnTo>
                      <a:pt x="1256" y="2532"/>
                    </a:lnTo>
                    <a:lnTo>
                      <a:pt x="1403" y="2699"/>
                    </a:lnTo>
                    <a:lnTo>
                      <a:pt x="1319" y="2783"/>
                    </a:lnTo>
                    <a:lnTo>
                      <a:pt x="1340" y="2846"/>
                    </a:lnTo>
                    <a:lnTo>
                      <a:pt x="1423" y="2846"/>
                    </a:lnTo>
                    <a:lnTo>
                      <a:pt x="1507" y="3013"/>
                    </a:lnTo>
                    <a:lnTo>
                      <a:pt x="1675" y="3013"/>
                    </a:lnTo>
                    <a:lnTo>
                      <a:pt x="1863" y="3118"/>
                    </a:lnTo>
                    <a:lnTo>
                      <a:pt x="1968" y="3118"/>
                    </a:lnTo>
                    <a:lnTo>
                      <a:pt x="2114" y="3327"/>
                    </a:lnTo>
                    <a:lnTo>
                      <a:pt x="2281" y="3411"/>
                    </a:lnTo>
                    <a:lnTo>
                      <a:pt x="2407" y="3557"/>
                    </a:lnTo>
                    <a:lnTo>
                      <a:pt x="2386" y="3641"/>
                    </a:lnTo>
                    <a:lnTo>
                      <a:pt x="2574" y="3850"/>
                    </a:lnTo>
                    <a:lnTo>
                      <a:pt x="2616" y="3976"/>
                    </a:lnTo>
                    <a:lnTo>
                      <a:pt x="2700" y="4038"/>
                    </a:lnTo>
                    <a:lnTo>
                      <a:pt x="2825" y="4038"/>
                    </a:lnTo>
                    <a:lnTo>
                      <a:pt x="2909" y="4143"/>
                    </a:lnTo>
                    <a:lnTo>
                      <a:pt x="2909" y="4206"/>
                    </a:lnTo>
                    <a:lnTo>
                      <a:pt x="2993" y="4289"/>
                    </a:lnTo>
                    <a:lnTo>
                      <a:pt x="3035" y="4289"/>
                    </a:lnTo>
                    <a:lnTo>
                      <a:pt x="3118" y="4310"/>
                    </a:lnTo>
                    <a:lnTo>
                      <a:pt x="3097" y="4415"/>
                    </a:lnTo>
                    <a:lnTo>
                      <a:pt x="3139" y="4478"/>
                    </a:lnTo>
                    <a:lnTo>
                      <a:pt x="3286" y="4478"/>
                    </a:lnTo>
                    <a:lnTo>
                      <a:pt x="3348" y="4582"/>
                    </a:lnTo>
                    <a:lnTo>
                      <a:pt x="3411" y="4603"/>
                    </a:lnTo>
                    <a:lnTo>
                      <a:pt x="3516" y="4561"/>
                    </a:lnTo>
                    <a:lnTo>
                      <a:pt x="3558" y="4624"/>
                    </a:lnTo>
                    <a:lnTo>
                      <a:pt x="3495" y="4708"/>
                    </a:lnTo>
                    <a:lnTo>
                      <a:pt x="3453" y="4875"/>
                    </a:lnTo>
                    <a:lnTo>
                      <a:pt x="3516" y="4938"/>
                    </a:lnTo>
                    <a:lnTo>
                      <a:pt x="3600" y="4938"/>
                    </a:lnTo>
                    <a:lnTo>
                      <a:pt x="3600" y="5105"/>
                    </a:lnTo>
                    <a:lnTo>
                      <a:pt x="3432" y="5231"/>
                    </a:lnTo>
                    <a:lnTo>
                      <a:pt x="3453" y="5357"/>
                    </a:lnTo>
                    <a:lnTo>
                      <a:pt x="3495" y="5440"/>
                    </a:lnTo>
                    <a:lnTo>
                      <a:pt x="3516" y="5629"/>
                    </a:lnTo>
                    <a:lnTo>
                      <a:pt x="3411" y="5670"/>
                    </a:lnTo>
                    <a:lnTo>
                      <a:pt x="3390" y="5670"/>
                    </a:lnTo>
                    <a:lnTo>
                      <a:pt x="3453" y="5859"/>
                    </a:lnTo>
                    <a:lnTo>
                      <a:pt x="3558" y="5921"/>
                    </a:lnTo>
                    <a:lnTo>
                      <a:pt x="3662" y="6152"/>
                    </a:lnTo>
                    <a:lnTo>
                      <a:pt x="3641" y="6340"/>
                    </a:lnTo>
                    <a:lnTo>
                      <a:pt x="3662" y="6445"/>
                    </a:lnTo>
                    <a:lnTo>
                      <a:pt x="3641" y="6591"/>
                    </a:lnTo>
                    <a:lnTo>
                      <a:pt x="3662" y="6717"/>
                    </a:lnTo>
                    <a:lnTo>
                      <a:pt x="3558" y="6905"/>
                    </a:lnTo>
                    <a:lnTo>
                      <a:pt x="3495" y="6926"/>
                    </a:lnTo>
                    <a:lnTo>
                      <a:pt x="3453" y="7010"/>
                    </a:lnTo>
                    <a:lnTo>
                      <a:pt x="3307" y="7072"/>
                    </a:lnTo>
                    <a:lnTo>
                      <a:pt x="3139" y="7177"/>
                    </a:lnTo>
                    <a:lnTo>
                      <a:pt x="3076" y="7282"/>
                    </a:lnTo>
                    <a:lnTo>
                      <a:pt x="2867" y="7282"/>
                    </a:lnTo>
                    <a:lnTo>
                      <a:pt x="2763" y="7344"/>
                    </a:lnTo>
                    <a:lnTo>
                      <a:pt x="2784" y="7554"/>
                    </a:lnTo>
                    <a:lnTo>
                      <a:pt x="2909" y="7595"/>
                    </a:lnTo>
                    <a:lnTo>
                      <a:pt x="3014" y="7700"/>
                    </a:lnTo>
                    <a:lnTo>
                      <a:pt x="2993" y="7763"/>
                    </a:lnTo>
                    <a:lnTo>
                      <a:pt x="3035" y="7909"/>
                    </a:lnTo>
                    <a:lnTo>
                      <a:pt x="2867" y="7909"/>
                    </a:lnTo>
                    <a:lnTo>
                      <a:pt x="2825" y="7826"/>
                    </a:lnTo>
                    <a:lnTo>
                      <a:pt x="2721" y="7763"/>
                    </a:lnTo>
                    <a:lnTo>
                      <a:pt x="2449" y="7826"/>
                    </a:lnTo>
                    <a:lnTo>
                      <a:pt x="2386" y="7805"/>
                    </a:lnTo>
                    <a:lnTo>
                      <a:pt x="2260" y="7805"/>
                    </a:lnTo>
                    <a:lnTo>
                      <a:pt x="2198" y="7951"/>
                    </a:lnTo>
                    <a:lnTo>
                      <a:pt x="2072" y="7972"/>
                    </a:lnTo>
                    <a:lnTo>
                      <a:pt x="1968" y="8118"/>
                    </a:lnTo>
                    <a:lnTo>
                      <a:pt x="1988" y="8139"/>
                    </a:lnTo>
                    <a:lnTo>
                      <a:pt x="1988" y="8244"/>
                    </a:lnTo>
                    <a:lnTo>
                      <a:pt x="1988" y="8265"/>
                    </a:lnTo>
                    <a:lnTo>
                      <a:pt x="2093" y="8286"/>
                    </a:lnTo>
                    <a:lnTo>
                      <a:pt x="2156" y="8265"/>
                    </a:lnTo>
                    <a:lnTo>
                      <a:pt x="2198" y="8286"/>
                    </a:lnTo>
                    <a:lnTo>
                      <a:pt x="2281" y="8265"/>
                    </a:lnTo>
                    <a:lnTo>
                      <a:pt x="2407" y="8286"/>
                    </a:lnTo>
                    <a:lnTo>
                      <a:pt x="2491" y="8265"/>
                    </a:lnTo>
                    <a:lnTo>
                      <a:pt x="2449" y="8328"/>
                    </a:lnTo>
                    <a:lnTo>
                      <a:pt x="2281" y="8453"/>
                    </a:lnTo>
                    <a:lnTo>
                      <a:pt x="2198" y="8579"/>
                    </a:lnTo>
                    <a:lnTo>
                      <a:pt x="2198" y="8767"/>
                    </a:lnTo>
                    <a:lnTo>
                      <a:pt x="2177" y="8851"/>
                    </a:lnTo>
                    <a:lnTo>
                      <a:pt x="2240" y="8851"/>
                    </a:lnTo>
                    <a:lnTo>
                      <a:pt x="2198" y="8872"/>
                    </a:lnTo>
                    <a:lnTo>
                      <a:pt x="2198" y="9018"/>
                    </a:lnTo>
                    <a:lnTo>
                      <a:pt x="2281" y="9081"/>
                    </a:lnTo>
                    <a:lnTo>
                      <a:pt x="2344" y="9060"/>
                    </a:lnTo>
                    <a:lnTo>
                      <a:pt x="2344" y="9060"/>
                    </a:lnTo>
                    <a:lnTo>
                      <a:pt x="2281" y="9123"/>
                    </a:lnTo>
                    <a:lnTo>
                      <a:pt x="2177" y="9165"/>
                    </a:lnTo>
                    <a:lnTo>
                      <a:pt x="2072" y="9227"/>
                    </a:lnTo>
                    <a:lnTo>
                      <a:pt x="2240" y="9227"/>
                    </a:lnTo>
                    <a:lnTo>
                      <a:pt x="2470" y="9123"/>
                    </a:lnTo>
                    <a:lnTo>
                      <a:pt x="2470" y="9102"/>
                    </a:lnTo>
                    <a:lnTo>
                      <a:pt x="2491" y="9102"/>
                    </a:lnTo>
                    <a:lnTo>
                      <a:pt x="2574" y="9018"/>
                    </a:lnTo>
                    <a:lnTo>
                      <a:pt x="2595" y="8914"/>
                    </a:lnTo>
                    <a:lnTo>
                      <a:pt x="2616" y="8851"/>
                    </a:lnTo>
                    <a:lnTo>
                      <a:pt x="2700" y="8872"/>
                    </a:lnTo>
                    <a:lnTo>
                      <a:pt x="2721" y="8851"/>
                    </a:lnTo>
                    <a:lnTo>
                      <a:pt x="2867" y="8746"/>
                    </a:lnTo>
                    <a:lnTo>
                      <a:pt x="2909" y="8746"/>
                    </a:lnTo>
                    <a:lnTo>
                      <a:pt x="2930" y="8683"/>
                    </a:lnTo>
                    <a:lnTo>
                      <a:pt x="2993" y="8662"/>
                    </a:lnTo>
                    <a:lnTo>
                      <a:pt x="2972" y="8600"/>
                    </a:lnTo>
                    <a:lnTo>
                      <a:pt x="2972" y="8579"/>
                    </a:lnTo>
                    <a:lnTo>
                      <a:pt x="2930" y="8495"/>
                    </a:lnTo>
                    <a:lnTo>
                      <a:pt x="2993" y="8495"/>
                    </a:lnTo>
                    <a:lnTo>
                      <a:pt x="3035" y="8558"/>
                    </a:lnTo>
                    <a:lnTo>
                      <a:pt x="3097" y="8579"/>
                    </a:lnTo>
                    <a:lnTo>
                      <a:pt x="3139" y="8537"/>
                    </a:lnTo>
                    <a:lnTo>
                      <a:pt x="3139" y="8453"/>
                    </a:lnTo>
                    <a:lnTo>
                      <a:pt x="3035" y="8349"/>
                    </a:lnTo>
                    <a:lnTo>
                      <a:pt x="3160" y="8453"/>
                    </a:lnTo>
                    <a:lnTo>
                      <a:pt x="3244" y="8390"/>
                    </a:lnTo>
                    <a:lnTo>
                      <a:pt x="3223" y="8286"/>
                    </a:lnTo>
                    <a:lnTo>
                      <a:pt x="3244" y="8244"/>
                    </a:lnTo>
                    <a:lnTo>
                      <a:pt x="3097" y="8181"/>
                    </a:lnTo>
                    <a:lnTo>
                      <a:pt x="3160" y="8181"/>
                    </a:lnTo>
                    <a:lnTo>
                      <a:pt x="3223" y="8160"/>
                    </a:lnTo>
                    <a:lnTo>
                      <a:pt x="3223" y="8139"/>
                    </a:lnTo>
                    <a:lnTo>
                      <a:pt x="3139" y="8077"/>
                    </a:lnTo>
                    <a:lnTo>
                      <a:pt x="3244" y="8118"/>
                    </a:lnTo>
                    <a:lnTo>
                      <a:pt x="3286" y="8077"/>
                    </a:lnTo>
                    <a:lnTo>
                      <a:pt x="3307" y="8014"/>
                    </a:lnTo>
                    <a:lnTo>
                      <a:pt x="3307" y="8077"/>
                    </a:lnTo>
                    <a:lnTo>
                      <a:pt x="3286" y="8160"/>
                    </a:lnTo>
                    <a:lnTo>
                      <a:pt x="3307" y="8160"/>
                    </a:lnTo>
                    <a:lnTo>
                      <a:pt x="3411" y="8139"/>
                    </a:lnTo>
                    <a:lnTo>
                      <a:pt x="3495" y="8181"/>
                    </a:lnTo>
                    <a:lnTo>
                      <a:pt x="3620" y="8160"/>
                    </a:lnTo>
                    <a:lnTo>
                      <a:pt x="3872" y="8014"/>
                    </a:lnTo>
                    <a:lnTo>
                      <a:pt x="3955" y="7951"/>
                    </a:lnTo>
                    <a:lnTo>
                      <a:pt x="4060" y="7951"/>
                    </a:lnTo>
                    <a:lnTo>
                      <a:pt x="4060" y="7846"/>
                    </a:lnTo>
                    <a:lnTo>
                      <a:pt x="4164" y="7763"/>
                    </a:lnTo>
                    <a:lnTo>
                      <a:pt x="4269" y="7721"/>
                    </a:lnTo>
                    <a:lnTo>
                      <a:pt x="4395" y="7595"/>
                    </a:lnTo>
                    <a:lnTo>
                      <a:pt x="4457" y="7554"/>
                    </a:lnTo>
                    <a:lnTo>
                      <a:pt x="4478" y="7428"/>
                    </a:lnTo>
                    <a:lnTo>
                      <a:pt x="4541" y="7407"/>
                    </a:lnTo>
                    <a:lnTo>
                      <a:pt x="4604" y="7323"/>
                    </a:lnTo>
                    <a:lnTo>
                      <a:pt x="4583" y="7282"/>
                    </a:lnTo>
                    <a:lnTo>
                      <a:pt x="4604" y="7177"/>
                    </a:lnTo>
                    <a:lnTo>
                      <a:pt x="4541" y="7072"/>
                    </a:lnTo>
                    <a:lnTo>
                      <a:pt x="4646" y="6989"/>
                    </a:lnTo>
                    <a:lnTo>
                      <a:pt x="4646" y="6905"/>
                    </a:lnTo>
                    <a:lnTo>
                      <a:pt x="4688" y="6884"/>
                    </a:lnTo>
                    <a:lnTo>
                      <a:pt x="4688" y="6821"/>
                    </a:lnTo>
                    <a:lnTo>
                      <a:pt x="4646" y="6758"/>
                    </a:lnTo>
                    <a:lnTo>
                      <a:pt x="4646" y="6675"/>
                    </a:lnTo>
                    <a:lnTo>
                      <a:pt x="4688" y="6654"/>
                    </a:lnTo>
                    <a:lnTo>
                      <a:pt x="4709" y="6696"/>
                    </a:lnTo>
                    <a:lnTo>
                      <a:pt x="4709" y="6717"/>
                    </a:lnTo>
                    <a:lnTo>
                      <a:pt x="4729" y="6717"/>
                    </a:lnTo>
                    <a:lnTo>
                      <a:pt x="4771" y="6654"/>
                    </a:lnTo>
                    <a:lnTo>
                      <a:pt x="4688" y="6507"/>
                    </a:lnTo>
                    <a:lnTo>
                      <a:pt x="4667" y="6445"/>
                    </a:lnTo>
                    <a:lnTo>
                      <a:pt x="4604" y="6403"/>
                    </a:lnTo>
                    <a:lnTo>
                      <a:pt x="4604" y="6361"/>
                    </a:lnTo>
                    <a:lnTo>
                      <a:pt x="4583" y="6194"/>
                    </a:lnTo>
                    <a:lnTo>
                      <a:pt x="4604" y="6173"/>
                    </a:lnTo>
                    <a:lnTo>
                      <a:pt x="4562" y="6068"/>
                    </a:lnTo>
                    <a:lnTo>
                      <a:pt x="4583" y="6026"/>
                    </a:lnTo>
                    <a:lnTo>
                      <a:pt x="4583" y="5921"/>
                    </a:lnTo>
                    <a:lnTo>
                      <a:pt x="4541" y="5859"/>
                    </a:lnTo>
                    <a:lnTo>
                      <a:pt x="4499" y="5670"/>
                    </a:lnTo>
                    <a:lnTo>
                      <a:pt x="4457" y="5649"/>
                    </a:lnTo>
                    <a:lnTo>
                      <a:pt x="4437" y="5440"/>
                    </a:lnTo>
                    <a:lnTo>
                      <a:pt x="4332" y="5315"/>
                    </a:lnTo>
                    <a:lnTo>
                      <a:pt x="4353" y="5252"/>
                    </a:lnTo>
                    <a:lnTo>
                      <a:pt x="4332" y="5210"/>
                    </a:lnTo>
                    <a:lnTo>
                      <a:pt x="4332" y="5147"/>
                    </a:lnTo>
                    <a:lnTo>
                      <a:pt x="4185" y="5022"/>
                    </a:lnTo>
                    <a:lnTo>
                      <a:pt x="4185" y="4938"/>
                    </a:lnTo>
                    <a:lnTo>
                      <a:pt x="4164" y="4938"/>
                    </a:lnTo>
                    <a:lnTo>
                      <a:pt x="4144" y="4833"/>
                    </a:lnTo>
                    <a:lnTo>
                      <a:pt x="4060" y="4708"/>
                    </a:lnTo>
                    <a:lnTo>
                      <a:pt x="3809" y="4499"/>
                    </a:lnTo>
                    <a:lnTo>
                      <a:pt x="3746" y="4394"/>
                    </a:lnTo>
                    <a:lnTo>
                      <a:pt x="3453" y="4185"/>
                    </a:lnTo>
                    <a:lnTo>
                      <a:pt x="3139" y="4038"/>
                    </a:lnTo>
                    <a:lnTo>
                      <a:pt x="3139" y="3976"/>
                    </a:lnTo>
                    <a:lnTo>
                      <a:pt x="3014" y="3934"/>
                    </a:lnTo>
                    <a:lnTo>
                      <a:pt x="2784" y="3745"/>
                    </a:lnTo>
                    <a:lnTo>
                      <a:pt x="2763" y="3662"/>
                    </a:lnTo>
                    <a:lnTo>
                      <a:pt x="2721" y="3536"/>
                    </a:lnTo>
                    <a:lnTo>
                      <a:pt x="2721" y="3473"/>
                    </a:lnTo>
                    <a:lnTo>
                      <a:pt x="2721" y="3432"/>
                    </a:lnTo>
                    <a:lnTo>
                      <a:pt x="2679" y="3306"/>
                    </a:lnTo>
                    <a:lnTo>
                      <a:pt x="2595" y="3306"/>
                    </a:lnTo>
                    <a:lnTo>
                      <a:pt x="2470" y="3139"/>
                    </a:lnTo>
                    <a:lnTo>
                      <a:pt x="2281" y="3055"/>
                    </a:lnTo>
                    <a:lnTo>
                      <a:pt x="2177" y="3034"/>
                    </a:lnTo>
                    <a:lnTo>
                      <a:pt x="2281" y="2992"/>
                    </a:lnTo>
                    <a:lnTo>
                      <a:pt x="2281" y="2929"/>
                    </a:lnTo>
                    <a:lnTo>
                      <a:pt x="2177" y="2825"/>
                    </a:lnTo>
                    <a:lnTo>
                      <a:pt x="2240" y="2720"/>
                    </a:lnTo>
                    <a:lnTo>
                      <a:pt x="2281" y="2532"/>
                    </a:lnTo>
                    <a:lnTo>
                      <a:pt x="2260" y="2490"/>
                    </a:lnTo>
                    <a:lnTo>
                      <a:pt x="2198" y="2490"/>
                    </a:lnTo>
                    <a:lnTo>
                      <a:pt x="2198" y="2385"/>
                    </a:lnTo>
                    <a:lnTo>
                      <a:pt x="2260" y="2323"/>
                    </a:lnTo>
                    <a:lnTo>
                      <a:pt x="2281" y="2218"/>
                    </a:lnTo>
                    <a:lnTo>
                      <a:pt x="2344" y="2197"/>
                    </a:lnTo>
                    <a:lnTo>
                      <a:pt x="2365" y="2155"/>
                    </a:lnTo>
                    <a:lnTo>
                      <a:pt x="2386" y="2176"/>
                    </a:lnTo>
                    <a:lnTo>
                      <a:pt x="2449" y="2176"/>
                    </a:lnTo>
                    <a:lnTo>
                      <a:pt x="2553" y="2051"/>
                    </a:lnTo>
                    <a:lnTo>
                      <a:pt x="2574" y="2051"/>
                    </a:lnTo>
                    <a:lnTo>
                      <a:pt x="2616" y="1988"/>
                    </a:lnTo>
                    <a:lnTo>
                      <a:pt x="2574" y="1904"/>
                    </a:lnTo>
                    <a:lnTo>
                      <a:pt x="2595" y="1883"/>
                    </a:lnTo>
                    <a:lnTo>
                      <a:pt x="2595" y="1800"/>
                    </a:lnTo>
                    <a:lnTo>
                      <a:pt x="2595" y="1737"/>
                    </a:lnTo>
                    <a:lnTo>
                      <a:pt x="2574" y="1674"/>
                    </a:lnTo>
                    <a:lnTo>
                      <a:pt x="2616" y="1632"/>
                    </a:lnTo>
                    <a:lnTo>
                      <a:pt x="2616" y="1548"/>
                    </a:lnTo>
                    <a:lnTo>
                      <a:pt x="2679" y="1548"/>
                    </a:lnTo>
                    <a:lnTo>
                      <a:pt x="2700" y="1590"/>
                    </a:lnTo>
                    <a:lnTo>
                      <a:pt x="2721" y="1590"/>
                    </a:lnTo>
                    <a:lnTo>
                      <a:pt x="2804" y="1548"/>
                    </a:lnTo>
                    <a:lnTo>
                      <a:pt x="2888" y="1528"/>
                    </a:lnTo>
                    <a:lnTo>
                      <a:pt x="2930" y="1548"/>
                    </a:lnTo>
                    <a:lnTo>
                      <a:pt x="2972" y="1528"/>
                    </a:lnTo>
                    <a:lnTo>
                      <a:pt x="3014" y="1465"/>
                    </a:lnTo>
                    <a:lnTo>
                      <a:pt x="2993" y="1381"/>
                    </a:lnTo>
                    <a:lnTo>
                      <a:pt x="3014" y="1339"/>
                    </a:lnTo>
                    <a:lnTo>
                      <a:pt x="3118" y="1318"/>
                    </a:lnTo>
                    <a:lnTo>
                      <a:pt x="3223" y="1339"/>
                    </a:lnTo>
                    <a:lnTo>
                      <a:pt x="3328" y="1256"/>
                    </a:lnTo>
                    <a:lnTo>
                      <a:pt x="3390" y="1256"/>
                    </a:lnTo>
                    <a:lnTo>
                      <a:pt x="3432" y="1235"/>
                    </a:lnTo>
                    <a:lnTo>
                      <a:pt x="3495" y="1172"/>
                    </a:lnTo>
                    <a:lnTo>
                      <a:pt x="3453" y="1130"/>
                    </a:lnTo>
                    <a:lnTo>
                      <a:pt x="3348" y="1067"/>
                    </a:lnTo>
                    <a:lnTo>
                      <a:pt x="3286" y="1109"/>
                    </a:lnTo>
                    <a:lnTo>
                      <a:pt x="3223" y="1046"/>
                    </a:lnTo>
                    <a:lnTo>
                      <a:pt x="3118" y="1109"/>
                    </a:lnTo>
                    <a:lnTo>
                      <a:pt x="3014" y="1025"/>
                    </a:lnTo>
                    <a:lnTo>
                      <a:pt x="2888" y="1004"/>
                    </a:lnTo>
                    <a:lnTo>
                      <a:pt x="2867" y="900"/>
                    </a:lnTo>
                    <a:lnTo>
                      <a:pt x="2616" y="816"/>
                    </a:lnTo>
                    <a:lnTo>
                      <a:pt x="2595" y="712"/>
                    </a:lnTo>
                    <a:lnTo>
                      <a:pt x="2512" y="691"/>
                    </a:lnTo>
                    <a:lnTo>
                      <a:pt x="2574" y="481"/>
                    </a:lnTo>
                    <a:lnTo>
                      <a:pt x="2679" y="440"/>
                    </a:lnTo>
                    <a:lnTo>
                      <a:pt x="2679" y="335"/>
                    </a:lnTo>
                    <a:lnTo>
                      <a:pt x="2595" y="272"/>
                    </a:lnTo>
                    <a:lnTo>
                      <a:pt x="2449" y="314"/>
                    </a:lnTo>
                    <a:lnTo>
                      <a:pt x="2386" y="272"/>
                    </a:lnTo>
                    <a:lnTo>
                      <a:pt x="2114" y="272"/>
                    </a:lnTo>
                    <a:lnTo>
                      <a:pt x="2072" y="188"/>
                    </a:lnTo>
                    <a:lnTo>
                      <a:pt x="1947" y="168"/>
                    </a:lnTo>
                    <a:lnTo>
                      <a:pt x="1947" y="84"/>
                    </a:lnTo>
                    <a:lnTo>
                      <a:pt x="182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53" name="Google Shape;2853;p59"/>
              <p:cNvSpPr/>
              <p:nvPr/>
            </p:nvSpPr>
            <p:spPr>
              <a:xfrm>
                <a:off x="5166625" y="3025150"/>
                <a:ext cx="75875" cy="65400"/>
              </a:xfrm>
              <a:custGeom>
                <a:avLst/>
                <a:gdLst/>
                <a:ahLst/>
                <a:cxnLst/>
                <a:rect l="l" t="t" r="r" b="b"/>
                <a:pathLst>
                  <a:path w="3035" h="2616" extrusionOk="0">
                    <a:moveTo>
                      <a:pt x="2407" y="0"/>
                    </a:moveTo>
                    <a:lnTo>
                      <a:pt x="2239" y="42"/>
                    </a:lnTo>
                    <a:lnTo>
                      <a:pt x="2135" y="126"/>
                    </a:lnTo>
                    <a:lnTo>
                      <a:pt x="2260" y="251"/>
                    </a:lnTo>
                    <a:lnTo>
                      <a:pt x="2239" y="356"/>
                    </a:lnTo>
                    <a:lnTo>
                      <a:pt x="2260" y="460"/>
                    </a:lnTo>
                    <a:lnTo>
                      <a:pt x="2260" y="544"/>
                    </a:lnTo>
                    <a:lnTo>
                      <a:pt x="2072" y="481"/>
                    </a:lnTo>
                    <a:lnTo>
                      <a:pt x="1967" y="314"/>
                    </a:lnTo>
                    <a:lnTo>
                      <a:pt x="1821" y="314"/>
                    </a:lnTo>
                    <a:lnTo>
                      <a:pt x="1758" y="230"/>
                    </a:lnTo>
                    <a:lnTo>
                      <a:pt x="1632" y="126"/>
                    </a:lnTo>
                    <a:lnTo>
                      <a:pt x="1549" y="167"/>
                    </a:lnTo>
                    <a:lnTo>
                      <a:pt x="1444" y="105"/>
                    </a:lnTo>
                    <a:lnTo>
                      <a:pt x="1298" y="126"/>
                    </a:lnTo>
                    <a:lnTo>
                      <a:pt x="1151" y="63"/>
                    </a:lnTo>
                    <a:lnTo>
                      <a:pt x="1026" y="63"/>
                    </a:lnTo>
                    <a:lnTo>
                      <a:pt x="879" y="146"/>
                    </a:lnTo>
                    <a:lnTo>
                      <a:pt x="816" y="105"/>
                    </a:lnTo>
                    <a:lnTo>
                      <a:pt x="670" y="105"/>
                    </a:lnTo>
                    <a:lnTo>
                      <a:pt x="398" y="167"/>
                    </a:lnTo>
                    <a:lnTo>
                      <a:pt x="272" y="167"/>
                    </a:lnTo>
                    <a:lnTo>
                      <a:pt x="168" y="335"/>
                    </a:lnTo>
                    <a:lnTo>
                      <a:pt x="105" y="523"/>
                    </a:lnTo>
                    <a:lnTo>
                      <a:pt x="42" y="649"/>
                    </a:lnTo>
                    <a:lnTo>
                      <a:pt x="0" y="858"/>
                    </a:lnTo>
                    <a:lnTo>
                      <a:pt x="63" y="1088"/>
                    </a:lnTo>
                    <a:lnTo>
                      <a:pt x="168" y="1151"/>
                    </a:lnTo>
                    <a:lnTo>
                      <a:pt x="210" y="1255"/>
                    </a:lnTo>
                    <a:lnTo>
                      <a:pt x="189" y="1486"/>
                    </a:lnTo>
                    <a:lnTo>
                      <a:pt x="189" y="1569"/>
                    </a:lnTo>
                    <a:lnTo>
                      <a:pt x="272" y="1632"/>
                    </a:lnTo>
                    <a:lnTo>
                      <a:pt x="272" y="1779"/>
                    </a:lnTo>
                    <a:lnTo>
                      <a:pt x="356" y="1820"/>
                    </a:lnTo>
                    <a:lnTo>
                      <a:pt x="356" y="1925"/>
                    </a:lnTo>
                    <a:lnTo>
                      <a:pt x="419" y="2051"/>
                    </a:lnTo>
                    <a:lnTo>
                      <a:pt x="482" y="2030"/>
                    </a:lnTo>
                    <a:lnTo>
                      <a:pt x="523" y="2113"/>
                    </a:lnTo>
                    <a:lnTo>
                      <a:pt x="503" y="2218"/>
                    </a:lnTo>
                    <a:lnTo>
                      <a:pt x="565" y="2260"/>
                    </a:lnTo>
                    <a:lnTo>
                      <a:pt x="565" y="2364"/>
                    </a:lnTo>
                    <a:lnTo>
                      <a:pt x="733" y="2364"/>
                    </a:lnTo>
                    <a:lnTo>
                      <a:pt x="733" y="2260"/>
                    </a:lnTo>
                    <a:lnTo>
                      <a:pt x="795" y="2218"/>
                    </a:lnTo>
                    <a:lnTo>
                      <a:pt x="837" y="2155"/>
                    </a:lnTo>
                    <a:lnTo>
                      <a:pt x="837" y="2239"/>
                    </a:lnTo>
                    <a:lnTo>
                      <a:pt x="900" y="2323"/>
                    </a:lnTo>
                    <a:lnTo>
                      <a:pt x="879" y="2406"/>
                    </a:lnTo>
                    <a:lnTo>
                      <a:pt x="816" y="2469"/>
                    </a:lnTo>
                    <a:lnTo>
                      <a:pt x="837" y="2553"/>
                    </a:lnTo>
                    <a:lnTo>
                      <a:pt x="879" y="2574"/>
                    </a:lnTo>
                    <a:lnTo>
                      <a:pt x="921" y="2574"/>
                    </a:lnTo>
                    <a:lnTo>
                      <a:pt x="1026" y="2511"/>
                    </a:lnTo>
                    <a:lnTo>
                      <a:pt x="1026" y="2469"/>
                    </a:lnTo>
                    <a:lnTo>
                      <a:pt x="1088" y="2532"/>
                    </a:lnTo>
                    <a:lnTo>
                      <a:pt x="1214" y="2553"/>
                    </a:lnTo>
                    <a:lnTo>
                      <a:pt x="1235" y="2532"/>
                    </a:lnTo>
                    <a:lnTo>
                      <a:pt x="1340" y="2615"/>
                    </a:lnTo>
                    <a:lnTo>
                      <a:pt x="1444" y="2469"/>
                    </a:lnTo>
                    <a:lnTo>
                      <a:pt x="1570" y="2448"/>
                    </a:lnTo>
                    <a:lnTo>
                      <a:pt x="1632" y="2302"/>
                    </a:lnTo>
                    <a:lnTo>
                      <a:pt x="1758" y="2302"/>
                    </a:lnTo>
                    <a:lnTo>
                      <a:pt x="1821" y="2323"/>
                    </a:lnTo>
                    <a:lnTo>
                      <a:pt x="2093" y="2260"/>
                    </a:lnTo>
                    <a:lnTo>
                      <a:pt x="2197" y="2323"/>
                    </a:lnTo>
                    <a:lnTo>
                      <a:pt x="2239" y="2406"/>
                    </a:lnTo>
                    <a:lnTo>
                      <a:pt x="2407" y="2406"/>
                    </a:lnTo>
                    <a:lnTo>
                      <a:pt x="2365" y="2260"/>
                    </a:lnTo>
                    <a:lnTo>
                      <a:pt x="2386" y="2197"/>
                    </a:lnTo>
                    <a:lnTo>
                      <a:pt x="2281" y="2092"/>
                    </a:lnTo>
                    <a:lnTo>
                      <a:pt x="2156" y="2051"/>
                    </a:lnTo>
                    <a:lnTo>
                      <a:pt x="2135" y="1841"/>
                    </a:lnTo>
                    <a:lnTo>
                      <a:pt x="2239" y="1779"/>
                    </a:lnTo>
                    <a:lnTo>
                      <a:pt x="2448" y="1779"/>
                    </a:lnTo>
                    <a:lnTo>
                      <a:pt x="2511" y="1674"/>
                    </a:lnTo>
                    <a:lnTo>
                      <a:pt x="2679" y="1569"/>
                    </a:lnTo>
                    <a:lnTo>
                      <a:pt x="2825" y="1507"/>
                    </a:lnTo>
                    <a:lnTo>
                      <a:pt x="2867" y="1423"/>
                    </a:lnTo>
                    <a:lnTo>
                      <a:pt x="2930" y="1402"/>
                    </a:lnTo>
                    <a:lnTo>
                      <a:pt x="3034" y="1214"/>
                    </a:lnTo>
                    <a:lnTo>
                      <a:pt x="3013" y="1088"/>
                    </a:lnTo>
                    <a:lnTo>
                      <a:pt x="3034" y="942"/>
                    </a:lnTo>
                    <a:lnTo>
                      <a:pt x="3013" y="837"/>
                    </a:lnTo>
                    <a:lnTo>
                      <a:pt x="3034" y="649"/>
                    </a:lnTo>
                    <a:lnTo>
                      <a:pt x="2930" y="418"/>
                    </a:lnTo>
                    <a:lnTo>
                      <a:pt x="2825" y="356"/>
                    </a:lnTo>
                    <a:lnTo>
                      <a:pt x="2762" y="167"/>
                    </a:lnTo>
                    <a:lnTo>
                      <a:pt x="2679" y="167"/>
                    </a:lnTo>
                    <a:lnTo>
                      <a:pt x="2574" y="126"/>
                    </a:lnTo>
                    <a:lnTo>
                      <a:pt x="2469" y="105"/>
                    </a:lnTo>
                    <a:lnTo>
                      <a:pt x="240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54" name="Google Shape;2854;p59"/>
              <p:cNvSpPr/>
              <p:nvPr/>
            </p:nvSpPr>
            <p:spPr>
              <a:xfrm>
                <a:off x="4941700" y="2836825"/>
                <a:ext cx="74300" cy="95750"/>
              </a:xfrm>
              <a:custGeom>
                <a:avLst/>
                <a:gdLst/>
                <a:ahLst/>
                <a:cxnLst/>
                <a:rect l="l" t="t" r="r" b="b"/>
                <a:pathLst>
                  <a:path w="2972" h="3830" extrusionOk="0">
                    <a:moveTo>
                      <a:pt x="209" y="1"/>
                    </a:moveTo>
                    <a:lnTo>
                      <a:pt x="189" y="63"/>
                    </a:lnTo>
                    <a:lnTo>
                      <a:pt x="147" y="63"/>
                    </a:lnTo>
                    <a:lnTo>
                      <a:pt x="147" y="147"/>
                    </a:lnTo>
                    <a:lnTo>
                      <a:pt x="189" y="210"/>
                    </a:lnTo>
                    <a:lnTo>
                      <a:pt x="147" y="356"/>
                    </a:lnTo>
                    <a:lnTo>
                      <a:pt x="21" y="482"/>
                    </a:lnTo>
                    <a:lnTo>
                      <a:pt x="0" y="628"/>
                    </a:lnTo>
                    <a:lnTo>
                      <a:pt x="293" y="733"/>
                    </a:lnTo>
                    <a:lnTo>
                      <a:pt x="398" y="670"/>
                    </a:lnTo>
                    <a:lnTo>
                      <a:pt x="523" y="691"/>
                    </a:lnTo>
                    <a:lnTo>
                      <a:pt x="502" y="754"/>
                    </a:lnTo>
                    <a:lnTo>
                      <a:pt x="544" y="900"/>
                    </a:lnTo>
                    <a:lnTo>
                      <a:pt x="481" y="963"/>
                    </a:lnTo>
                    <a:lnTo>
                      <a:pt x="398" y="942"/>
                    </a:lnTo>
                    <a:lnTo>
                      <a:pt x="314" y="984"/>
                    </a:lnTo>
                    <a:lnTo>
                      <a:pt x="272" y="1151"/>
                    </a:lnTo>
                    <a:lnTo>
                      <a:pt x="168" y="1172"/>
                    </a:lnTo>
                    <a:lnTo>
                      <a:pt x="168" y="1402"/>
                    </a:lnTo>
                    <a:lnTo>
                      <a:pt x="293" y="1570"/>
                    </a:lnTo>
                    <a:lnTo>
                      <a:pt x="419" y="1612"/>
                    </a:lnTo>
                    <a:lnTo>
                      <a:pt x="586" y="1800"/>
                    </a:lnTo>
                    <a:lnTo>
                      <a:pt x="586" y="1988"/>
                    </a:lnTo>
                    <a:lnTo>
                      <a:pt x="628" y="2114"/>
                    </a:lnTo>
                    <a:lnTo>
                      <a:pt x="607" y="2218"/>
                    </a:lnTo>
                    <a:lnTo>
                      <a:pt x="628" y="2407"/>
                    </a:lnTo>
                    <a:lnTo>
                      <a:pt x="816" y="2637"/>
                    </a:lnTo>
                    <a:lnTo>
                      <a:pt x="816" y="2783"/>
                    </a:lnTo>
                    <a:lnTo>
                      <a:pt x="837" y="2888"/>
                    </a:lnTo>
                    <a:lnTo>
                      <a:pt x="879" y="3076"/>
                    </a:lnTo>
                    <a:lnTo>
                      <a:pt x="921" y="3055"/>
                    </a:lnTo>
                    <a:lnTo>
                      <a:pt x="984" y="3160"/>
                    </a:lnTo>
                    <a:lnTo>
                      <a:pt x="1005" y="3202"/>
                    </a:lnTo>
                    <a:lnTo>
                      <a:pt x="1046" y="3202"/>
                    </a:lnTo>
                    <a:lnTo>
                      <a:pt x="1067" y="3139"/>
                    </a:lnTo>
                    <a:lnTo>
                      <a:pt x="1130" y="3097"/>
                    </a:lnTo>
                    <a:lnTo>
                      <a:pt x="1214" y="3160"/>
                    </a:lnTo>
                    <a:lnTo>
                      <a:pt x="1214" y="3181"/>
                    </a:lnTo>
                    <a:lnTo>
                      <a:pt x="1256" y="3160"/>
                    </a:lnTo>
                    <a:lnTo>
                      <a:pt x="1298" y="3055"/>
                    </a:lnTo>
                    <a:lnTo>
                      <a:pt x="1214" y="2930"/>
                    </a:lnTo>
                    <a:lnTo>
                      <a:pt x="1256" y="2888"/>
                    </a:lnTo>
                    <a:lnTo>
                      <a:pt x="1256" y="2783"/>
                    </a:lnTo>
                    <a:lnTo>
                      <a:pt x="1318" y="2721"/>
                    </a:lnTo>
                    <a:lnTo>
                      <a:pt x="1318" y="2742"/>
                    </a:lnTo>
                    <a:lnTo>
                      <a:pt x="1256" y="2951"/>
                    </a:lnTo>
                    <a:lnTo>
                      <a:pt x="1339" y="3055"/>
                    </a:lnTo>
                    <a:lnTo>
                      <a:pt x="1423" y="2930"/>
                    </a:lnTo>
                    <a:lnTo>
                      <a:pt x="1507" y="2888"/>
                    </a:lnTo>
                    <a:lnTo>
                      <a:pt x="1507" y="2888"/>
                    </a:lnTo>
                    <a:lnTo>
                      <a:pt x="1465" y="2951"/>
                    </a:lnTo>
                    <a:lnTo>
                      <a:pt x="1423" y="2972"/>
                    </a:lnTo>
                    <a:lnTo>
                      <a:pt x="1360" y="3076"/>
                    </a:lnTo>
                    <a:lnTo>
                      <a:pt x="1465" y="3139"/>
                    </a:lnTo>
                    <a:lnTo>
                      <a:pt x="1549" y="2951"/>
                    </a:lnTo>
                    <a:lnTo>
                      <a:pt x="1653" y="2930"/>
                    </a:lnTo>
                    <a:lnTo>
                      <a:pt x="1674" y="2762"/>
                    </a:lnTo>
                    <a:lnTo>
                      <a:pt x="1590" y="2637"/>
                    </a:lnTo>
                    <a:lnTo>
                      <a:pt x="1528" y="2616"/>
                    </a:lnTo>
                    <a:lnTo>
                      <a:pt x="1632" y="2553"/>
                    </a:lnTo>
                    <a:lnTo>
                      <a:pt x="1653" y="2511"/>
                    </a:lnTo>
                    <a:lnTo>
                      <a:pt x="1570" y="2365"/>
                    </a:lnTo>
                    <a:lnTo>
                      <a:pt x="1549" y="2156"/>
                    </a:lnTo>
                    <a:lnTo>
                      <a:pt x="1590" y="2344"/>
                    </a:lnTo>
                    <a:lnTo>
                      <a:pt x="1716" y="2449"/>
                    </a:lnTo>
                    <a:lnTo>
                      <a:pt x="1779" y="2428"/>
                    </a:lnTo>
                    <a:lnTo>
                      <a:pt x="1779" y="2470"/>
                    </a:lnTo>
                    <a:lnTo>
                      <a:pt x="1988" y="2574"/>
                    </a:lnTo>
                    <a:lnTo>
                      <a:pt x="2093" y="2511"/>
                    </a:lnTo>
                    <a:lnTo>
                      <a:pt x="2155" y="2532"/>
                    </a:lnTo>
                    <a:lnTo>
                      <a:pt x="2155" y="2470"/>
                    </a:lnTo>
                    <a:lnTo>
                      <a:pt x="2197" y="2470"/>
                    </a:lnTo>
                    <a:lnTo>
                      <a:pt x="2365" y="2888"/>
                    </a:lnTo>
                    <a:lnTo>
                      <a:pt x="2448" y="2951"/>
                    </a:lnTo>
                    <a:lnTo>
                      <a:pt x="2448" y="3034"/>
                    </a:lnTo>
                    <a:lnTo>
                      <a:pt x="2406" y="3160"/>
                    </a:lnTo>
                    <a:lnTo>
                      <a:pt x="2469" y="3181"/>
                    </a:lnTo>
                    <a:lnTo>
                      <a:pt x="2406" y="3348"/>
                    </a:lnTo>
                    <a:lnTo>
                      <a:pt x="2448" y="3369"/>
                    </a:lnTo>
                    <a:lnTo>
                      <a:pt x="2511" y="3306"/>
                    </a:lnTo>
                    <a:lnTo>
                      <a:pt x="2553" y="3265"/>
                    </a:lnTo>
                    <a:lnTo>
                      <a:pt x="2553" y="3265"/>
                    </a:lnTo>
                    <a:lnTo>
                      <a:pt x="2511" y="3369"/>
                    </a:lnTo>
                    <a:lnTo>
                      <a:pt x="2490" y="3411"/>
                    </a:lnTo>
                    <a:lnTo>
                      <a:pt x="2553" y="3495"/>
                    </a:lnTo>
                    <a:lnTo>
                      <a:pt x="2637" y="3620"/>
                    </a:lnTo>
                    <a:lnTo>
                      <a:pt x="2720" y="3830"/>
                    </a:lnTo>
                    <a:lnTo>
                      <a:pt x="2762" y="3830"/>
                    </a:lnTo>
                    <a:lnTo>
                      <a:pt x="2720" y="3683"/>
                    </a:lnTo>
                    <a:lnTo>
                      <a:pt x="2720" y="3620"/>
                    </a:lnTo>
                    <a:lnTo>
                      <a:pt x="2762" y="3516"/>
                    </a:lnTo>
                    <a:lnTo>
                      <a:pt x="2867" y="3390"/>
                    </a:lnTo>
                    <a:lnTo>
                      <a:pt x="2909" y="3411"/>
                    </a:lnTo>
                    <a:lnTo>
                      <a:pt x="2971" y="3286"/>
                    </a:lnTo>
                    <a:lnTo>
                      <a:pt x="2971" y="3160"/>
                    </a:lnTo>
                    <a:lnTo>
                      <a:pt x="2930" y="3139"/>
                    </a:lnTo>
                    <a:lnTo>
                      <a:pt x="2909" y="3076"/>
                    </a:lnTo>
                    <a:lnTo>
                      <a:pt x="2909" y="3034"/>
                    </a:lnTo>
                    <a:lnTo>
                      <a:pt x="2888" y="2972"/>
                    </a:lnTo>
                    <a:lnTo>
                      <a:pt x="2867" y="2888"/>
                    </a:lnTo>
                    <a:lnTo>
                      <a:pt x="2804" y="2742"/>
                    </a:lnTo>
                    <a:lnTo>
                      <a:pt x="2783" y="2511"/>
                    </a:lnTo>
                    <a:lnTo>
                      <a:pt x="2720" y="2428"/>
                    </a:lnTo>
                    <a:lnTo>
                      <a:pt x="2720" y="2302"/>
                    </a:lnTo>
                    <a:lnTo>
                      <a:pt x="2699" y="2135"/>
                    </a:lnTo>
                    <a:lnTo>
                      <a:pt x="2637" y="2051"/>
                    </a:lnTo>
                    <a:lnTo>
                      <a:pt x="2595" y="2009"/>
                    </a:lnTo>
                    <a:lnTo>
                      <a:pt x="2511" y="2009"/>
                    </a:lnTo>
                    <a:lnTo>
                      <a:pt x="2448" y="1946"/>
                    </a:lnTo>
                    <a:lnTo>
                      <a:pt x="2386" y="2009"/>
                    </a:lnTo>
                    <a:lnTo>
                      <a:pt x="2406" y="2051"/>
                    </a:lnTo>
                    <a:lnTo>
                      <a:pt x="2386" y="2114"/>
                    </a:lnTo>
                    <a:lnTo>
                      <a:pt x="2386" y="2156"/>
                    </a:lnTo>
                    <a:lnTo>
                      <a:pt x="2344" y="2239"/>
                    </a:lnTo>
                    <a:lnTo>
                      <a:pt x="2365" y="2302"/>
                    </a:lnTo>
                    <a:lnTo>
                      <a:pt x="2365" y="2365"/>
                    </a:lnTo>
                    <a:lnTo>
                      <a:pt x="2281" y="2365"/>
                    </a:lnTo>
                    <a:lnTo>
                      <a:pt x="2197" y="2260"/>
                    </a:lnTo>
                    <a:lnTo>
                      <a:pt x="2093" y="2156"/>
                    </a:lnTo>
                    <a:lnTo>
                      <a:pt x="2093" y="2114"/>
                    </a:lnTo>
                    <a:lnTo>
                      <a:pt x="2030" y="2051"/>
                    </a:lnTo>
                    <a:lnTo>
                      <a:pt x="1967" y="1905"/>
                    </a:lnTo>
                    <a:lnTo>
                      <a:pt x="1967" y="1821"/>
                    </a:lnTo>
                    <a:lnTo>
                      <a:pt x="2030" y="1800"/>
                    </a:lnTo>
                    <a:lnTo>
                      <a:pt x="2051" y="1716"/>
                    </a:lnTo>
                    <a:lnTo>
                      <a:pt x="2155" y="1633"/>
                    </a:lnTo>
                    <a:lnTo>
                      <a:pt x="2176" y="1695"/>
                    </a:lnTo>
                    <a:lnTo>
                      <a:pt x="2260" y="1695"/>
                    </a:lnTo>
                    <a:lnTo>
                      <a:pt x="2302" y="1633"/>
                    </a:lnTo>
                    <a:lnTo>
                      <a:pt x="2302" y="1570"/>
                    </a:lnTo>
                    <a:lnTo>
                      <a:pt x="2365" y="1528"/>
                    </a:lnTo>
                    <a:lnTo>
                      <a:pt x="2448" y="1319"/>
                    </a:lnTo>
                    <a:lnTo>
                      <a:pt x="2469" y="1193"/>
                    </a:lnTo>
                    <a:lnTo>
                      <a:pt x="2511" y="1068"/>
                    </a:lnTo>
                    <a:lnTo>
                      <a:pt x="2469" y="1047"/>
                    </a:lnTo>
                    <a:lnTo>
                      <a:pt x="2365" y="942"/>
                    </a:lnTo>
                    <a:lnTo>
                      <a:pt x="2302" y="963"/>
                    </a:lnTo>
                    <a:lnTo>
                      <a:pt x="2260" y="942"/>
                    </a:lnTo>
                    <a:lnTo>
                      <a:pt x="2176" y="942"/>
                    </a:lnTo>
                    <a:lnTo>
                      <a:pt x="1967" y="963"/>
                    </a:lnTo>
                    <a:lnTo>
                      <a:pt x="1779" y="942"/>
                    </a:lnTo>
                    <a:lnTo>
                      <a:pt x="1423" y="942"/>
                    </a:lnTo>
                    <a:lnTo>
                      <a:pt x="1298" y="879"/>
                    </a:lnTo>
                    <a:lnTo>
                      <a:pt x="1193" y="900"/>
                    </a:lnTo>
                    <a:lnTo>
                      <a:pt x="1067" y="858"/>
                    </a:lnTo>
                    <a:lnTo>
                      <a:pt x="1067" y="775"/>
                    </a:lnTo>
                    <a:lnTo>
                      <a:pt x="1026" y="649"/>
                    </a:lnTo>
                    <a:lnTo>
                      <a:pt x="1026" y="565"/>
                    </a:lnTo>
                    <a:lnTo>
                      <a:pt x="1005" y="440"/>
                    </a:lnTo>
                    <a:lnTo>
                      <a:pt x="921" y="314"/>
                    </a:lnTo>
                    <a:lnTo>
                      <a:pt x="879" y="314"/>
                    </a:lnTo>
                    <a:lnTo>
                      <a:pt x="837" y="356"/>
                    </a:lnTo>
                    <a:lnTo>
                      <a:pt x="733" y="314"/>
                    </a:lnTo>
                    <a:lnTo>
                      <a:pt x="691" y="252"/>
                    </a:lnTo>
                    <a:lnTo>
                      <a:pt x="607" y="168"/>
                    </a:lnTo>
                    <a:lnTo>
                      <a:pt x="544" y="168"/>
                    </a:lnTo>
                    <a:lnTo>
                      <a:pt x="523" y="252"/>
                    </a:lnTo>
                    <a:lnTo>
                      <a:pt x="607" y="314"/>
                    </a:lnTo>
                    <a:lnTo>
                      <a:pt x="544" y="335"/>
                    </a:lnTo>
                    <a:lnTo>
                      <a:pt x="419" y="314"/>
                    </a:lnTo>
                    <a:lnTo>
                      <a:pt x="356" y="210"/>
                    </a:lnTo>
                    <a:lnTo>
                      <a:pt x="356" y="147"/>
                    </a:lnTo>
                    <a:lnTo>
                      <a:pt x="272" y="42"/>
                    </a:lnTo>
                    <a:lnTo>
                      <a:pt x="20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55" name="Google Shape;2855;p59"/>
              <p:cNvSpPr/>
              <p:nvPr/>
            </p:nvSpPr>
            <p:spPr>
              <a:xfrm>
                <a:off x="3787225" y="2293850"/>
                <a:ext cx="55475" cy="68025"/>
              </a:xfrm>
              <a:custGeom>
                <a:avLst/>
                <a:gdLst/>
                <a:ahLst/>
                <a:cxnLst/>
                <a:rect l="l" t="t" r="r" b="b"/>
                <a:pathLst>
                  <a:path w="2219" h="2721" extrusionOk="0">
                    <a:moveTo>
                      <a:pt x="1298" y="1"/>
                    </a:moveTo>
                    <a:lnTo>
                      <a:pt x="1152" y="168"/>
                    </a:lnTo>
                    <a:lnTo>
                      <a:pt x="984" y="231"/>
                    </a:lnTo>
                    <a:lnTo>
                      <a:pt x="880" y="231"/>
                    </a:lnTo>
                    <a:lnTo>
                      <a:pt x="817" y="336"/>
                    </a:lnTo>
                    <a:lnTo>
                      <a:pt x="754" y="482"/>
                    </a:lnTo>
                    <a:lnTo>
                      <a:pt x="649" y="545"/>
                    </a:lnTo>
                    <a:lnTo>
                      <a:pt x="524" y="545"/>
                    </a:lnTo>
                    <a:lnTo>
                      <a:pt x="357" y="649"/>
                    </a:lnTo>
                    <a:lnTo>
                      <a:pt x="315" y="629"/>
                    </a:lnTo>
                    <a:lnTo>
                      <a:pt x="231" y="629"/>
                    </a:lnTo>
                    <a:lnTo>
                      <a:pt x="210" y="754"/>
                    </a:lnTo>
                    <a:lnTo>
                      <a:pt x="126" y="838"/>
                    </a:lnTo>
                    <a:lnTo>
                      <a:pt x="189" y="901"/>
                    </a:lnTo>
                    <a:lnTo>
                      <a:pt x="231" y="859"/>
                    </a:lnTo>
                    <a:lnTo>
                      <a:pt x="357" y="1005"/>
                    </a:lnTo>
                    <a:lnTo>
                      <a:pt x="336" y="838"/>
                    </a:lnTo>
                    <a:lnTo>
                      <a:pt x="357" y="754"/>
                    </a:lnTo>
                    <a:lnTo>
                      <a:pt x="545" y="629"/>
                    </a:lnTo>
                    <a:lnTo>
                      <a:pt x="566" y="649"/>
                    </a:lnTo>
                    <a:lnTo>
                      <a:pt x="670" y="629"/>
                    </a:lnTo>
                    <a:lnTo>
                      <a:pt x="817" y="649"/>
                    </a:lnTo>
                    <a:lnTo>
                      <a:pt x="859" y="629"/>
                    </a:lnTo>
                    <a:lnTo>
                      <a:pt x="859" y="629"/>
                    </a:lnTo>
                    <a:cubicBezTo>
                      <a:pt x="859" y="649"/>
                      <a:pt x="838" y="649"/>
                      <a:pt x="838" y="691"/>
                    </a:cubicBezTo>
                    <a:lnTo>
                      <a:pt x="754" y="712"/>
                    </a:lnTo>
                    <a:lnTo>
                      <a:pt x="670" y="712"/>
                    </a:lnTo>
                    <a:lnTo>
                      <a:pt x="629" y="733"/>
                    </a:lnTo>
                    <a:lnTo>
                      <a:pt x="733" y="859"/>
                    </a:lnTo>
                    <a:lnTo>
                      <a:pt x="691" y="921"/>
                    </a:lnTo>
                    <a:lnTo>
                      <a:pt x="775" y="1026"/>
                    </a:lnTo>
                    <a:lnTo>
                      <a:pt x="775" y="1047"/>
                    </a:lnTo>
                    <a:lnTo>
                      <a:pt x="691" y="1026"/>
                    </a:lnTo>
                    <a:lnTo>
                      <a:pt x="587" y="1047"/>
                    </a:lnTo>
                    <a:lnTo>
                      <a:pt x="566" y="1005"/>
                    </a:lnTo>
                    <a:lnTo>
                      <a:pt x="629" y="942"/>
                    </a:lnTo>
                    <a:lnTo>
                      <a:pt x="566" y="838"/>
                    </a:lnTo>
                    <a:lnTo>
                      <a:pt x="545" y="838"/>
                    </a:lnTo>
                    <a:lnTo>
                      <a:pt x="461" y="963"/>
                    </a:lnTo>
                    <a:lnTo>
                      <a:pt x="524" y="1047"/>
                    </a:lnTo>
                    <a:lnTo>
                      <a:pt x="419" y="1131"/>
                    </a:lnTo>
                    <a:lnTo>
                      <a:pt x="336" y="1047"/>
                    </a:lnTo>
                    <a:lnTo>
                      <a:pt x="231" y="1047"/>
                    </a:lnTo>
                    <a:lnTo>
                      <a:pt x="147" y="1026"/>
                    </a:lnTo>
                    <a:lnTo>
                      <a:pt x="64" y="1110"/>
                    </a:lnTo>
                    <a:lnTo>
                      <a:pt x="210" y="1173"/>
                    </a:lnTo>
                    <a:lnTo>
                      <a:pt x="210" y="1277"/>
                    </a:lnTo>
                    <a:lnTo>
                      <a:pt x="126" y="1235"/>
                    </a:lnTo>
                    <a:lnTo>
                      <a:pt x="64" y="1256"/>
                    </a:lnTo>
                    <a:lnTo>
                      <a:pt x="105" y="1424"/>
                    </a:lnTo>
                    <a:lnTo>
                      <a:pt x="168" y="1465"/>
                    </a:lnTo>
                    <a:lnTo>
                      <a:pt x="168" y="1591"/>
                    </a:lnTo>
                    <a:lnTo>
                      <a:pt x="231" y="1675"/>
                    </a:lnTo>
                    <a:lnTo>
                      <a:pt x="64" y="1758"/>
                    </a:lnTo>
                    <a:lnTo>
                      <a:pt x="1" y="1905"/>
                    </a:lnTo>
                    <a:lnTo>
                      <a:pt x="64" y="1968"/>
                    </a:lnTo>
                    <a:lnTo>
                      <a:pt x="168" y="1905"/>
                    </a:lnTo>
                    <a:lnTo>
                      <a:pt x="315" y="2051"/>
                    </a:lnTo>
                    <a:lnTo>
                      <a:pt x="336" y="2219"/>
                    </a:lnTo>
                    <a:lnTo>
                      <a:pt x="273" y="2261"/>
                    </a:lnTo>
                    <a:lnTo>
                      <a:pt x="315" y="2323"/>
                    </a:lnTo>
                    <a:lnTo>
                      <a:pt x="461" y="2323"/>
                    </a:lnTo>
                    <a:lnTo>
                      <a:pt x="608" y="2533"/>
                    </a:lnTo>
                    <a:lnTo>
                      <a:pt x="649" y="2574"/>
                    </a:lnTo>
                    <a:lnTo>
                      <a:pt x="754" y="2533"/>
                    </a:lnTo>
                    <a:lnTo>
                      <a:pt x="775" y="2470"/>
                    </a:lnTo>
                    <a:lnTo>
                      <a:pt x="691" y="2386"/>
                    </a:lnTo>
                    <a:lnTo>
                      <a:pt x="649" y="2386"/>
                    </a:lnTo>
                    <a:lnTo>
                      <a:pt x="649" y="2302"/>
                    </a:lnTo>
                    <a:lnTo>
                      <a:pt x="733" y="2261"/>
                    </a:lnTo>
                    <a:lnTo>
                      <a:pt x="733" y="2177"/>
                    </a:lnTo>
                    <a:lnTo>
                      <a:pt x="670" y="2135"/>
                    </a:lnTo>
                    <a:lnTo>
                      <a:pt x="670" y="2072"/>
                    </a:lnTo>
                    <a:lnTo>
                      <a:pt x="754" y="2009"/>
                    </a:lnTo>
                    <a:cubicBezTo>
                      <a:pt x="775" y="2051"/>
                      <a:pt x="817" y="2093"/>
                      <a:pt x="838" y="2135"/>
                    </a:cubicBezTo>
                    <a:lnTo>
                      <a:pt x="838" y="2177"/>
                    </a:lnTo>
                    <a:lnTo>
                      <a:pt x="880" y="2302"/>
                    </a:lnTo>
                    <a:lnTo>
                      <a:pt x="984" y="2407"/>
                    </a:lnTo>
                    <a:lnTo>
                      <a:pt x="1089" y="2407"/>
                    </a:lnTo>
                    <a:lnTo>
                      <a:pt x="1152" y="2449"/>
                    </a:lnTo>
                    <a:lnTo>
                      <a:pt x="1256" y="2428"/>
                    </a:lnTo>
                    <a:cubicBezTo>
                      <a:pt x="1277" y="2428"/>
                      <a:pt x="1298" y="2428"/>
                      <a:pt x="1298" y="2407"/>
                    </a:cubicBezTo>
                    <a:cubicBezTo>
                      <a:pt x="1319" y="2407"/>
                      <a:pt x="1319" y="2428"/>
                      <a:pt x="1361" y="2428"/>
                    </a:cubicBezTo>
                    <a:lnTo>
                      <a:pt x="1361" y="2449"/>
                    </a:lnTo>
                    <a:lnTo>
                      <a:pt x="1298" y="2533"/>
                    </a:lnTo>
                    <a:lnTo>
                      <a:pt x="1319" y="2595"/>
                    </a:lnTo>
                    <a:lnTo>
                      <a:pt x="1382" y="2512"/>
                    </a:lnTo>
                    <a:lnTo>
                      <a:pt x="1403" y="2449"/>
                    </a:lnTo>
                    <a:cubicBezTo>
                      <a:pt x="1445" y="2491"/>
                      <a:pt x="1486" y="2512"/>
                      <a:pt x="1507" y="2553"/>
                    </a:cubicBezTo>
                    <a:lnTo>
                      <a:pt x="1507" y="2595"/>
                    </a:lnTo>
                    <a:lnTo>
                      <a:pt x="1465" y="2616"/>
                    </a:lnTo>
                    <a:lnTo>
                      <a:pt x="1507" y="2658"/>
                    </a:lnTo>
                    <a:lnTo>
                      <a:pt x="1675" y="2721"/>
                    </a:lnTo>
                    <a:lnTo>
                      <a:pt x="1821" y="2700"/>
                    </a:lnTo>
                    <a:lnTo>
                      <a:pt x="1884" y="2616"/>
                    </a:lnTo>
                    <a:lnTo>
                      <a:pt x="1905" y="2700"/>
                    </a:lnTo>
                    <a:lnTo>
                      <a:pt x="1926" y="2721"/>
                    </a:lnTo>
                    <a:lnTo>
                      <a:pt x="1926" y="2616"/>
                    </a:lnTo>
                    <a:lnTo>
                      <a:pt x="1968" y="2574"/>
                    </a:lnTo>
                    <a:cubicBezTo>
                      <a:pt x="2009" y="2533"/>
                      <a:pt x="2030" y="2512"/>
                      <a:pt x="2030" y="2470"/>
                    </a:cubicBezTo>
                    <a:lnTo>
                      <a:pt x="2093" y="2386"/>
                    </a:lnTo>
                    <a:lnTo>
                      <a:pt x="2177" y="2344"/>
                    </a:lnTo>
                    <a:lnTo>
                      <a:pt x="2135" y="2302"/>
                    </a:lnTo>
                    <a:lnTo>
                      <a:pt x="2072" y="2323"/>
                    </a:lnTo>
                    <a:lnTo>
                      <a:pt x="2009" y="2407"/>
                    </a:lnTo>
                    <a:lnTo>
                      <a:pt x="2009" y="2386"/>
                    </a:lnTo>
                    <a:cubicBezTo>
                      <a:pt x="1989" y="2344"/>
                      <a:pt x="1989" y="2344"/>
                      <a:pt x="1989" y="2323"/>
                    </a:cubicBezTo>
                    <a:lnTo>
                      <a:pt x="2009" y="2302"/>
                    </a:lnTo>
                    <a:lnTo>
                      <a:pt x="2009" y="2219"/>
                    </a:lnTo>
                    <a:lnTo>
                      <a:pt x="2135" y="2177"/>
                    </a:lnTo>
                    <a:lnTo>
                      <a:pt x="2198" y="2114"/>
                    </a:lnTo>
                    <a:lnTo>
                      <a:pt x="2177" y="2051"/>
                    </a:lnTo>
                    <a:lnTo>
                      <a:pt x="2072" y="1968"/>
                    </a:lnTo>
                    <a:lnTo>
                      <a:pt x="2072" y="1905"/>
                    </a:lnTo>
                    <a:lnTo>
                      <a:pt x="2198" y="1863"/>
                    </a:lnTo>
                    <a:lnTo>
                      <a:pt x="2219" y="1737"/>
                    </a:lnTo>
                    <a:lnTo>
                      <a:pt x="2219" y="1591"/>
                    </a:lnTo>
                    <a:lnTo>
                      <a:pt x="2198" y="1486"/>
                    </a:lnTo>
                    <a:lnTo>
                      <a:pt x="2072" y="1486"/>
                    </a:lnTo>
                    <a:lnTo>
                      <a:pt x="1905" y="1528"/>
                    </a:lnTo>
                    <a:lnTo>
                      <a:pt x="1863" y="1633"/>
                    </a:lnTo>
                    <a:lnTo>
                      <a:pt x="1905" y="1675"/>
                    </a:lnTo>
                    <a:lnTo>
                      <a:pt x="1989" y="1737"/>
                    </a:lnTo>
                    <a:lnTo>
                      <a:pt x="1989" y="1779"/>
                    </a:lnTo>
                    <a:lnTo>
                      <a:pt x="1926" y="1758"/>
                    </a:lnTo>
                    <a:lnTo>
                      <a:pt x="1905" y="1779"/>
                    </a:lnTo>
                    <a:lnTo>
                      <a:pt x="1800" y="1696"/>
                    </a:lnTo>
                    <a:lnTo>
                      <a:pt x="1800" y="1654"/>
                    </a:lnTo>
                    <a:lnTo>
                      <a:pt x="1758" y="1570"/>
                    </a:lnTo>
                    <a:lnTo>
                      <a:pt x="1696" y="1591"/>
                    </a:lnTo>
                    <a:lnTo>
                      <a:pt x="1654" y="1675"/>
                    </a:lnTo>
                    <a:lnTo>
                      <a:pt x="1570" y="1696"/>
                    </a:lnTo>
                    <a:lnTo>
                      <a:pt x="1591" y="1779"/>
                    </a:lnTo>
                    <a:lnTo>
                      <a:pt x="1654" y="1863"/>
                    </a:lnTo>
                    <a:lnTo>
                      <a:pt x="1654" y="1989"/>
                    </a:lnTo>
                    <a:lnTo>
                      <a:pt x="1717" y="2072"/>
                    </a:lnTo>
                    <a:lnTo>
                      <a:pt x="1800" y="2072"/>
                    </a:lnTo>
                    <a:lnTo>
                      <a:pt x="1926" y="2093"/>
                    </a:lnTo>
                    <a:lnTo>
                      <a:pt x="1968" y="2156"/>
                    </a:lnTo>
                    <a:lnTo>
                      <a:pt x="1905" y="2198"/>
                    </a:lnTo>
                    <a:lnTo>
                      <a:pt x="1968" y="2261"/>
                    </a:lnTo>
                    <a:cubicBezTo>
                      <a:pt x="1926" y="2281"/>
                      <a:pt x="1926" y="2323"/>
                      <a:pt x="1926" y="2365"/>
                    </a:cubicBezTo>
                    <a:lnTo>
                      <a:pt x="1905" y="2386"/>
                    </a:lnTo>
                    <a:lnTo>
                      <a:pt x="1863" y="2386"/>
                    </a:lnTo>
                    <a:lnTo>
                      <a:pt x="1779" y="2407"/>
                    </a:lnTo>
                    <a:lnTo>
                      <a:pt x="1675" y="2261"/>
                    </a:lnTo>
                    <a:lnTo>
                      <a:pt x="1612" y="2281"/>
                    </a:lnTo>
                    <a:cubicBezTo>
                      <a:pt x="1591" y="2261"/>
                      <a:pt x="1570" y="2261"/>
                      <a:pt x="1549" y="2219"/>
                    </a:cubicBezTo>
                    <a:lnTo>
                      <a:pt x="1549" y="2198"/>
                    </a:lnTo>
                    <a:lnTo>
                      <a:pt x="1465" y="2114"/>
                    </a:lnTo>
                    <a:lnTo>
                      <a:pt x="1465" y="2177"/>
                    </a:lnTo>
                    <a:cubicBezTo>
                      <a:pt x="1465" y="2177"/>
                      <a:pt x="1445" y="2177"/>
                      <a:pt x="1445" y="2156"/>
                    </a:cubicBezTo>
                    <a:cubicBezTo>
                      <a:pt x="1403" y="2156"/>
                      <a:pt x="1403" y="2156"/>
                      <a:pt x="1382" y="2177"/>
                    </a:cubicBezTo>
                    <a:lnTo>
                      <a:pt x="1403" y="2093"/>
                    </a:lnTo>
                    <a:lnTo>
                      <a:pt x="1382" y="2009"/>
                    </a:lnTo>
                    <a:lnTo>
                      <a:pt x="1298" y="1863"/>
                    </a:lnTo>
                    <a:lnTo>
                      <a:pt x="1235" y="1863"/>
                    </a:lnTo>
                    <a:lnTo>
                      <a:pt x="1089" y="1779"/>
                    </a:lnTo>
                    <a:lnTo>
                      <a:pt x="1026" y="1612"/>
                    </a:lnTo>
                    <a:lnTo>
                      <a:pt x="1047" y="1654"/>
                    </a:lnTo>
                    <a:lnTo>
                      <a:pt x="1173" y="1591"/>
                    </a:lnTo>
                    <a:lnTo>
                      <a:pt x="1173" y="1445"/>
                    </a:lnTo>
                    <a:lnTo>
                      <a:pt x="1131" y="1340"/>
                    </a:lnTo>
                    <a:lnTo>
                      <a:pt x="1193" y="1256"/>
                    </a:lnTo>
                    <a:lnTo>
                      <a:pt x="1298" y="1235"/>
                    </a:lnTo>
                    <a:lnTo>
                      <a:pt x="1382" y="1298"/>
                    </a:lnTo>
                    <a:lnTo>
                      <a:pt x="1445" y="1277"/>
                    </a:lnTo>
                    <a:lnTo>
                      <a:pt x="1486" y="1298"/>
                    </a:lnTo>
                    <a:lnTo>
                      <a:pt x="1507" y="1256"/>
                    </a:lnTo>
                    <a:lnTo>
                      <a:pt x="1549" y="1152"/>
                    </a:lnTo>
                    <a:lnTo>
                      <a:pt x="1445" y="1047"/>
                    </a:lnTo>
                    <a:lnTo>
                      <a:pt x="1382" y="1110"/>
                    </a:lnTo>
                    <a:lnTo>
                      <a:pt x="1256" y="1110"/>
                    </a:lnTo>
                    <a:lnTo>
                      <a:pt x="1193" y="1026"/>
                    </a:lnTo>
                    <a:lnTo>
                      <a:pt x="1152" y="921"/>
                    </a:lnTo>
                    <a:lnTo>
                      <a:pt x="1089" y="921"/>
                    </a:lnTo>
                    <a:lnTo>
                      <a:pt x="1152" y="859"/>
                    </a:lnTo>
                    <a:lnTo>
                      <a:pt x="1152" y="754"/>
                    </a:lnTo>
                    <a:lnTo>
                      <a:pt x="1131" y="754"/>
                    </a:lnTo>
                    <a:cubicBezTo>
                      <a:pt x="1131" y="733"/>
                      <a:pt x="1152" y="712"/>
                      <a:pt x="1152" y="691"/>
                    </a:cubicBezTo>
                    <a:lnTo>
                      <a:pt x="1173" y="691"/>
                    </a:lnTo>
                    <a:lnTo>
                      <a:pt x="1277" y="503"/>
                    </a:lnTo>
                    <a:lnTo>
                      <a:pt x="1256" y="377"/>
                    </a:lnTo>
                    <a:lnTo>
                      <a:pt x="1277" y="315"/>
                    </a:lnTo>
                    <a:lnTo>
                      <a:pt x="1256" y="210"/>
                    </a:lnTo>
                    <a:lnTo>
                      <a:pt x="1340" y="64"/>
                    </a:lnTo>
                    <a:lnTo>
                      <a:pt x="1298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56" name="Google Shape;2856;p59"/>
              <p:cNvSpPr/>
              <p:nvPr/>
            </p:nvSpPr>
            <p:spPr>
              <a:xfrm>
                <a:off x="3743300" y="1958025"/>
                <a:ext cx="290325" cy="337425"/>
              </a:xfrm>
              <a:custGeom>
                <a:avLst/>
                <a:gdLst/>
                <a:ahLst/>
                <a:cxnLst/>
                <a:rect l="l" t="t" r="r" b="b"/>
                <a:pathLst>
                  <a:path w="11613" h="13497" extrusionOk="0">
                    <a:moveTo>
                      <a:pt x="9792" y="1"/>
                    </a:moveTo>
                    <a:lnTo>
                      <a:pt x="9709" y="64"/>
                    </a:lnTo>
                    <a:lnTo>
                      <a:pt x="9709" y="126"/>
                    </a:lnTo>
                    <a:lnTo>
                      <a:pt x="9792" y="231"/>
                    </a:lnTo>
                    <a:lnTo>
                      <a:pt x="9730" y="273"/>
                    </a:lnTo>
                    <a:lnTo>
                      <a:pt x="9688" y="273"/>
                    </a:lnTo>
                    <a:lnTo>
                      <a:pt x="9604" y="168"/>
                    </a:lnTo>
                    <a:lnTo>
                      <a:pt x="9541" y="231"/>
                    </a:lnTo>
                    <a:lnTo>
                      <a:pt x="9520" y="336"/>
                    </a:lnTo>
                    <a:lnTo>
                      <a:pt x="9541" y="357"/>
                    </a:lnTo>
                    <a:lnTo>
                      <a:pt x="9625" y="357"/>
                    </a:lnTo>
                    <a:lnTo>
                      <a:pt x="9688" y="419"/>
                    </a:lnTo>
                    <a:lnTo>
                      <a:pt x="9646" y="440"/>
                    </a:lnTo>
                    <a:lnTo>
                      <a:pt x="9604" y="482"/>
                    </a:lnTo>
                    <a:lnTo>
                      <a:pt x="9604" y="566"/>
                    </a:lnTo>
                    <a:lnTo>
                      <a:pt x="9520" y="587"/>
                    </a:lnTo>
                    <a:lnTo>
                      <a:pt x="9520" y="670"/>
                    </a:lnTo>
                    <a:lnTo>
                      <a:pt x="9541" y="691"/>
                    </a:lnTo>
                    <a:lnTo>
                      <a:pt x="9479" y="754"/>
                    </a:lnTo>
                    <a:lnTo>
                      <a:pt x="9520" y="859"/>
                    </a:lnTo>
                    <a:lnTo>
                      <a:pt x="9479" y="901"/>
                    </a:lnTo>
                    <a:lnTo>
                      <a:pt x="9416" y="859"/>
                    </a:lnTo>
                    <a:lnTo>
                      <a:pt x="9332" y="901"/>
                    </a:lnTo>
                    <a:lnTo>
                      <a:pt x="9332" y="942"/>
                    </a:lnTo>
                    <a:lnTo>
                      <a:pt x="9269" y="984"/>
                    </a:lnTo>
                    <a:lnTo>
                      <a:pt x="9228" y="880"/>
                    </a:lnTo>
                    <a:lnTo>
                      <a:pt x="9332" y="670"/>
                    </a:lnTo>
                    <a:lnTo>
                      <a:pt x="9269" y="649"/>
                    </a:lnTo>
                    <a:lnTo>
                      <a:pt x="9269" y="587"/>
                    </a:lnTo>
                    <a:lnTo>
                      <a:pt x="9311" y="545"/>
                    </a:lnTo>
                    <a:lnTo>
                      <a:pt x="9311" y="357"/>
                    </a:lnTo>
                    <a:lnTo>
                      <a:pt x="9290" y="315"/>
                    </a:lnTo>
                    <a:lnTo>
                      <a:pt x="9228" y="315"/>
                    </a:lnTo>
                    <a:lnTo>
                      <a:pt x="9102" y="545"/>
                    </a:lnTo>
                    <a:lnTo>
                      <a:pt x="9081" y="670"/>
                    </a:lnTo>
                    <a:lnTo>
                      <a:pt x="8956" y="880"/>
                    </a:lnTo>
                    <a:lnTo>
                      <a:pt x="8893" y="1005"/>
                    </a:lnTo>
                    <a:lnTo>
                      <a:pt x="8956" y="1068"/>
                    </a:lnTo>
                    <a:lnTo>
                      <a:pt x="8914" y="1193"/>
                    </a:lnTo>
                    <a:lnTo>
                      <a:pt x="8767" y="1361"/>
                    </a:lnTo>
                    <a:lnTo>
                      <a:pt x="8704" y="1382"/>
                    </a:lnTo>
                    <a:lnTo>
                      <a:pt x="8704" y="1298"/>
                    </a:lnTo>
                    <a:lnTo>
                      <a:pt x="8663" y="1214"/>
                    </a:lnTo>
                    <a:lnTo>
                      <a:pt x="8767" y="1068"/>
                    </a:lnTo>
                    <a:lnTo>
                      <a:pt x="8746" y="963"/>
                    </a:lnTo>
                    <a:lnTo>
                      <a:pt x="8788" y="880"/>
                    </a:lnTo>
                    <a:lnTo>
                      <a:pt x="8746" y="775"/>
                    </a:lnTo>
                    <a:lnTo>
                      <a:pt x="8893" y="587"/>
                    </a:lnTo>
                    <a:lnTo>
                      <a:pt x="8914" y="482"/>
                    </a:lnTo>
                    <a:lnTo>
                      <a:pt x="8956" y="461"/>
                    </a:lnTo>
                    <a:lnTo>
                      <a:pt x="8956" y="419"/>
                    </a:lnTo>
                    <a:lnTo>
                      <a:pt x="8851" y="419"/>
                    </a:lnTo>
                    <a:lnTo>
                      <a:pt x="8767" y="315"/>
                    </a:lnTo>
                    <a:lnTo>
                      <a:pt x="8704" y="336"/>
                    </a:lnTo>
                    <a:lnTo>
                      <a:pt x="8746" y="440"/>
                    </a:lnTo>
                    <a:lnTo>
                      <a:pt x="8663" y="482"/>
                    </a:lnTo>
                    <a:lnTo>
                      <a:pt x="8663" y="419"/>
                    </a:lnTo>
                    <a:lnTo>
                      <a:pt x="8579" y="336"/>
                    </a:lnTo>
                    <a:lnTo>
                      <a:pt x="8495" y="315"/>
                    </a:lnTo>
                    <a:lnTo>
                      <a:pt x="8432" y="336"/>
                    </a:lnTo>
                    <a:lnTo>
                      <a:pt x="8453" y="482"/>
                    </a:lnTo>
                    <a:lnTo>
                      <a:pt x="8391" y="545"/>
                    </a:lnTo>
                    <a:lnTo>
                      <a:pt x="8349" y="482"/>
                    </a:lnTo>
                    <a:lnTo>
                      <a:pt x="8286" y="461"/>
                    </a:lnTo>
                    <a:lnTo>
                      <a:pt x="8244" y="482"/>
                    </a:lnTo>
                    <a:lnTo>
                      <a:pt x="8265" y="545"/>
                    </a:lnTo>
                    <a:lnTo>
                      <a:pt x="8391" y="608"/>
                    </a:lnTo>
                    <a:lnTo>
                      <a:pt x="8432" y="733"/>
                    </a:lnTo>
                    <a:lnTo>
                      <a:pt x="8391" y="775"/>
                    </a:lnTo>
                    <a:lnTo>
                      <a:pt x="8349" y="691"/>
                    </a:lnTo>
                    <a:lnTo>
                      <a:pt x="8265" y="775"/>
                    </a:lnTo>
                    <a:lnTo>
                      <a:pt x="8265" y="838"/>
                    </a:lnTo>
                    <a:lnTo>
                      <a:pt x="8286" y="880"/>
                    </a:lnTo>
                    <a:lnTo>
                      <a:pt x="8265" y="901"/>
                    </a:lnTo>
                    <a:lnTo>
                      <a:pt x="8160" y="859"/>
                    </a:lnTo>
                    <a:lnTo>
                      <a:pt x="8119" y="859"/>
                    </a:lnTo>
                    <a:lnTo>
                      <a:pt x="8035" y="963"/>
                    </a:lnTo>
                    <a:lnTo>
                      <a:pt x="7951" y="1005"/>
                    </a:lnTo>
                    <a:lnTo>
                      <a:pt x="7951" y="1047"/>
                    </a:lnTo>
                    <a:lnTo>
                      <a:pt x="8014" y="1068"/>
                    </a:lnTo>
                    <a:lnTo>
                      <a:pt x="7909" y="1131"/>
                    </a:lnTo>
                    <a:lnTo>
                      <a:pt x="7868" y="1214"/>
                    </a:lnTo>
                    <a:lnTo>
                      <a:pt x="7972" y="1319"/>
                    </a:lnTo>
                    <a:lnTo>
                      <a:pt x="7909" y="1382"/>
                    </a:lnTo>
                    <a:lnTo>
                      <a:pt x="7972" y="1424"/>
                    </a:lnTo>
                    <a:lnTo>
                      <a:pt x="8035" y="1466"/>
                    </a:lnTo>
                    <a:lnTo>
                      <a:pt x="7972" y="1507"/>
                    </a:lnTo>
                    <a:lnTo>
                      <a:pt x="7847" y="1507"/>
                    </a:lnTo>
                    <a:lnTo>
                      <a:pt x="7805" y="1361"/>
                    </a:lnTo>
                    <a:lnTo>
                      <a:pt x="7742" y="1319"/>
                    </a:lnTo>
                    <a:lnTo>
                      <a:pt x="7805" y="1277"/>
                    </a:lnTo>
                    <a:lnTo>
                      <a:pt x="7721" y="1214"/>
                    </a:lnTo>
                    <a:lnTo>
                      <a:pt x="7491" y="1214"/>
                    </a:lnTo>
                    <a:lnTo>
                      <a:pt x="7303" y="1089"/>
                    </a:lnTo>
                    <a:lnTo>
                      <a:pt x="7240" y="1089"/>
                    </a:lnTo>
                    <a:lnTo>
                      <a:pt x="7198" y="1131"/>
                    </a:lnTo>
                    <a:lnTo>
                      <a:pt x="7177" y="1068"/>
                    </a:lnTo>
                    <a:lnTo>
                      <a:pt x="7072" y="1173"/>
                    </a:lnTo>
                    <a:lnTo>
                      <a:pt x="6968" y="1173"/>
                    </a:lnTo>
                    <a:lnTo>
                      <a:pt x="6968" y="1214"/>
                    </a:lnTo>
                    <a:lnTo>
                      <a:pt x="7093" y="1382"/>
                    </a:lnTo>
                    <a:lnTo>
                      <a:pt x="7177" y="1382"/>
                    </a:lnTo>
                    <a:lnTo>
                      <a:pt x="7219" y="1424"/>
                    </a:lnTo>
                    <a:lnTo>
                      <a:pt x="7344" y="1424"/>
                    </a:lnTo>
                    <a:lnTo>
                      <a:pt x="7303" y="1528"/>
                    </a:lnTo>
                    <a:lnTo>
                      <a:pt x="7303" y="1633"/>
                    </a:lnTo>
                    <a:lnTo>
                      <a:pt x="7407" y="1779"/>
                    </a:lnTo>
                    <a:lnTo>
                      <a:pt x="7386" y="1842"/>
                    </a:lnTo>
                    <a:lnTo>
                      <a:pt x="7303" y="1800"/>
                    </a:lnTo>
                    <a:lnTo>
                      <a:pt x="7219" y="1654"/>
                    </a:lnTo>
                    <a:lnTo>
                      <a:pt x="7114" y="1612"/>
                    </a:lnTo>
                    <a:lnTo>
                      <a:pt x="7072" y="1528"/>
                    </a:lnTo>
                    <a:lnTo>
                      <a:pt x="7031" y="1633"/>
                    </a:lnTo>
                    <a:lnTo>
                      <a:pt x="6968" y="1717"/>
                    </a:lnTo>
                    <a:lnTo>
                      <a:pt x="6926" y="1591"/>
                    </a:lnTo>
                    <a:lnTo>
                      <a:pt x="6863" y="1633"/>
                    </a:lnTo>
                    <a:lnTo>
                      <a:pt x="6863" y="1717"/>
                    </a:lnTo>
                    <a:lnTo>
                      <a:pt x="6759" y="1800"/>
                    </a:lnTo>
                    <a:lnTo>
                      <a:pt x="6759" y="1884"/>
                    </a:lnTo>
                    <a:lnTo>
                      <a:pt x="6884" y="1947"/>
                    </a:lnTo>
                    <a:lnTo>
                      <a:pt x="6926" y="2051"/>
                    </a:lnTo>
                    <a:lnTo>
                      <a:pt x="6821" y="2030"/>
                    </a:lnTo>
                    <a:lnTo>
                      <a:pt x="6779" y="1989"/>
                    </a:lnTo>
                    <a:lnTo>
                      <a:pt x="6696" y="2114"/>
                    </a:lnTo>
                    <a:lnTo>
                      <a:pt x="6675" y="2177"/>
                    </a:lnTo>
                    <a:lnTo>
                      <a:pt x="6549" y="2302"/>
                    </a:lnTo>
                    <a:lnTo>
                      <a:pt x="6549" y="2219"/>
                    </a:lnTo>
                    <a:lnTo>
                      <a:pt x="6654" y="2156"/>
                    </a:lnTo>
                    <a:lnTo>
                      <a:pt x="6591" y="2093"/>
                    </a:lnTo>
                    <a:lnTo>
                      <a:pt x="6696" y="1926"/>
                    </a:lnTo>
                    <a:lnTo>
                      <a:pt x="6612" y="1612"/>
                    </a:lnTo>
                    <a:lnTo>
                      <a:pt x="6549" y="1654"/>
                    </a:lnTo>
                    <a:lnTo>
                      <a:pt x="6403" y="1842"/>
                    </a:lnTo>
                    <a:lnTo>
                      <a:pt x="6403" y="2010"/>
                    </a:lnTo>
                    <a:lnTo>
                      <a:pt x="6445" y="2051"/>
                    </a:lnTo>
                    <a:lnTo>
                      <a:pt x="6340" y="2156"/>
                    </a:lnTo>
                    <a:lnTo>
                      <a:pt x="6340" y="2051"/>
                    </a:lnTo>
                    <a:lnTo>
                      <a:pt x="6382" y="1947"/>
                    </a:lnTo>
                    <a:lnTo>
                      <a:pt x="6340" y="1800"/>
                    </a:lnTo>
                    <a:lnTo>
                      <a:pt x="6277" y="1779"/>
                    </a:lnTo>
                    <a:lnTo>
                      <a:pt x="6173" y="1842"/>
                    </a:lnTo>
                    <a:lnTo>
                      <a:pt x="6089" y="1989"/>
                    </a:lnTo>
                    <a:lnTo>
                      <a:pt x="6152" y="2114"/>
                    </a:lnTo>
                    <a:lnTo>
                      <a:pt x="6152" y="2177"/>
                    </a:lnTo>
                    <a:lnTo>
                      <a:pt x="6298" y="2323"/>
                    </a:lnTo>
                    <a:lnTo>
                      <a:pt x="6340" y="2407"/>
                    </a:lnTo>
                    <a:lnTo>
                      <a:pt x="6277" y="2512"/>
                    </a:lnTo>
                    <a:lnTo>
                      <a:pt x="6235" y="2344"/>
                    </a:lnTo>
                    <a:lnTo>
                      <a:pt x="6131" y="2302"/>
                    </a:lnTo>
                    <a:lnTo>
                      <a:pt x="6047" y="2114"/>
                    </a:lnTo>
                    <a:lnTo>
                      <a:pt x="5984" y="2093"/>
                    </a:lnTo>
                    <a:lnTo>
                      <a:pt x="5859" y="2135"/>
                    </a:lnTo>
                    <a:lnTo>
                      <a:pt x="5838" y="2219"/>
                    </a:lnTo>
                    <a:lnTo>
                      <a:pt x="5984" y="2323"/>
                    </a:lnTo>
                    <a:lnTo>
                      <a:pt x="6047" y="2323"/>
                    </a:lnTo>
                    <a:lnTo>
                      <a:pt x="6089" y="2365"/>
                    </a:lnTo>
                    <a:lnTo>
                      <a:pt x="5984" y="2344"/>
                    </a:lnTo>
                    <a:lnTo>
                      <a:pt x="5880" y="2407"/>
                    </a:lnTo>
                    <a:lnTo>
                      <a:pt x="5963" y="2512"/>
                    </a:lnTo>
                    <a:lnTo>
                      <a:pt x="5838" y="2428"/>
                    </a:lnTo>
                    <a:lnTo>
                      <a:pt x="5838" y="2302"/>
                    </a:lnTo>
                    <a:lnTo>
                      <a:pt x="5775" y="2261"/>
                    </a:lnTo>
                    <a:lnTo>
                      <a:pt x="5754" y="2156"/>
                    </a:lnTo>
                    <a:lnTo>
                      <a:pt x="5712" y="2219"/>
                    </a:lnTo>
                    <a:lnTo>
                      <a:pt x="5671" y="2365"/>
                    </a:lnTo>
                    <a:lnTo>
                      <a:pt x="5733" y="2428"/>
                    </a:lnTo>
                    <a:lnTo>
                      <a:pt x="5712" y="2554"/>
                    </a:lnTo>
                    <a:lnTo>
                      <a:pt x="5629" y="2512"/>
                    </a:lnTo>
                    <a:lnTo>
                      <a:pt x="5545" y="2533"/>
                    </a:lnTo>
                    <a:lnTo>
                      <a:pt x="5419" y="2658"/>
                    </a:lnTo>
                    <a:lnTo>
                      <a:pt x="5440" y="2679"/>
                    </a:lnTo>
                    <a:lnTo>
                      <a:pt x="5524" y="2658"/>
                    </a:lnTo>
                    <a:lnTo>
                      <a:pt x="5608" y="2763"/>
                    </a:lnTo>
                    <a:lnTo>
                      <a:pt x="5503" y="2763"/>
                    </a:lnTo>
                    <a:lnTo>
                      <a:pt x="5440" y="2826"/>
                    </a:lnTo>
                    <a:lnTo>
                      <a:pt x="5503" y="2846"/>
                    </a:lnTo>
                    <a:lnTo>
                      <a:pt x="5461" y="2888"/>
                    </a:lnTo>
                    <a:lnTo>
                      <a:pt x="5357" y="2930"/>
                    </a:lnTo>
                    <a:lnTo>
                      <a:pt x="5357" y="2972"/>
                    </a:lnTo>
                    <a:lnTo>
                      <a:pt x="5399" y="2993"/>
                    </a:lnTo>
                    <a:lnTo>
                      <a:pt x="5336" y="2993"/>
                    </a:lnTo>
                    <a:lnTo>
                      <a:pt x="5294" y="2951"/>
                    </a:lnTo>
                    <a:lnTo>
                      <a:pt x="5210" y="2972"/>
                    </a:lnTo>
                    <a:lnTo>
                      <a:pt x="5127" y="3077"/>
                    </a:lnTo>
                    <a:lnTo>
                      <a:pt x="5147" y="3139"/>
                    </a:lnTo>
                    <a:lnTo>
                      <a:pt x="5127" y="3160"/>
                    </a:lnTo>
                    <a:lnTo>
                      <a:pt x="5022" y="3160"/>
                    </a:lnTo>
                    <a:lnTo>
                      <a:pt x="4938" y="3265"/>
                    </a:lnTo>
                    <a:lnTo>
                      <a:pt x="5043" y="3307"/>
                    </a:lnTo>
                    <a:lnTo>
                      <a:pt x="5315" y="3223"/>
                    </a:lnTo>
                    <a:lnTo>
                      <a:pt x="5357" y="3265"/>
                    </a:lnTo>
                    <a:lnTo>
                      <a:pt x="5461" y="3202"/>
                    </a:lnTo>
                    <a:lnTo>
                      <a:pt x="5524" y="3202"/>
                    </a:lnTo>
                    <a:lnTo>
                      <a:pt x="5524" y="3286"/>
                    </a:lnTo>
                    <a:lnTo>
                      <a:pt x="5461" y="3370"/>
                    </a:lnTo>
                    <a:lnTo>
                      <a:pt x="5440" y="3516"/>
                    </a:lnTo>
                    <a:lnTo>
                      <a:pt x="5419" y="3558"/>
                    </a:lnTo>
                    <a:lnTo>
                      <a:pt x="5357" y="3495"/>
                    </a:lnTo>
                    <a:lnTo>
                      <a:pt x="5336" y="3411"/>
                    </a:lnTo>
                    <a:lnTo>
                      <a:pt x="5252" y="3453"/>
                    </a:lnTo>
                    <a:lnTo>
                      <a:pt x="5210" y="3390"/>
                    </a:lnTo>
                    <a:lnTo>
                      <a:pt x="5106" y="3390"/>
                    </a:lnTo>
                    <a:lnTo>
                      <a:pt x="5127" y="3453"/>
                    </a:lnTo>
                    <a:lnTo>
                      <a:pt x="5106" y="3495"/>
                    </a:lnTo>
                    <a:lnTo>
                      <a:pt x="5022" y="3453"/>
                    </a:lnTo>
                    <a:lnTo>
                      <a:pt x="4938" y="3474"/>
                    </a:lnTo>
                    <a:lnTo>
                      <a:pt x="5043" y="3516"/>
                    </a:lnTo>
                    <a:lnTo>
                      <a:pt x="5085" y="3600"/>
                    </a:lnTo>
                    <a:lnTo>
                      <a:pt x="5022" y="3621"/>
                    </a:lnTo>
                    <a:lnTo>
                      <a:pt x="5001" y="3683"/>
                    </a:lnTo>
                    <a:lnTo>
                      <a:pt x="5001" y="3746"/>
                    </a:lnTo>
                    <a:lnTo>
                      <a:pt x="4980" y="3809"/>
                    </a:lnTo>
                    <a:lnTo>
                      <a:pt x="4938" y="3725"/>
                    </a:lnTo>
                    <a:lnTo>
                      <a:pt x="4938" y="3621"/>
                    </a:lnTo>
                    <a:lnTo>
                      <a:pt x="4875" y="3558"/>
                    </a:lnTo>
                    <a:lnTo>
                      <a:pt x="4792" y="3621"/>
                    </a:lnTo>
                    <a:lnTo>
                      <a:pt x="4708" y="3662"/>
                    </a:lnTo>
                    <a:lnTo>
                      <a:pt x="4666" y="3579"/>
                    </a:lnTo>
                    <a:lnTo>
                      <a:pt x="4687" y="3516"/>
                    </a:lnTo>
                    <a:lnTo>
                      <a:pt x="4624" y="3516"/>
                    </a:lnTo>
                    <a:lnTo>
                      <a:pt x="4520" y="3621"/>
                    </a:lnTo>
                    <a:lnTo>
                      <a:pt x="4603" y="3704"/>
                    </a:lnTo>
                    <a:lnTo>
                      <a:pt x="4729" y="3704"/>
                    </a:lnTo>
                    <a:lnTo>
                      <a:pt x="4834" y="3746"/>
                    </a:lnTo>
                    <a:lnTo>
                      <a:pt x="4792" y="3830"/>
                    </a:lnTo>
                    <a:lnTo>
                      <a:pt x="4583" y="3893"/>
                    </a:lnTo>
                    <a:lnTo>
                      <a:pt x="4520" y="3830"/>
                    </a:lnTo>
                    <a:lnTo>
                      <a:pt x="4457" y="3830"/>
                    </a:lnTo>
                    <a:lnTo>
                      <a:pt x="4394" y="3934"/>
                    </a:lnTo>
                    <a:lnTo>
                      <a:pt x="4478" y="4018"/>
                    </a:lnTo>
                    <a:lnTo>
                      <a:pt x="4394" y="4102"/>
                    </a:lnTo>
                    <a:lnTo>
                      <a:pt x="4478" y="4102"/>
                    </a:lnTo>
                    <a:lnTo>
                      <a:pt x="4583" y="3976"/>
                    </a:lnTo>
                    <a:lnTo>
                      <a:pt x="4687" y="3976"/>
                    </a:lnTo>
                    <a:lnTo>
                      <a:pt x="4729" y="4039"/>
                    </a:lnTo>
                    <a:lnTo>
                      <a:pt x="4583" y="4081"/>
                    </a:lnTo>
                    <a:lnTo>
                      <a:pt x="4562" y="4186"/>
                    </a:lnTo>
                    <a:lnTo>
                      <a:pt x="4603" y="4248"/>
                    </a:lnTo>
                    <a:lnTo>
                      <a:pt x="4729" y="4332"/>
                    </a:lnTo>
                    <a:lnTo>
                      <a:pt x="4729" y="4416"/>
                    </a:lnTo>
                    <a:lnTo>
                      <a:pt x="4666" y="4353"/>
                    </a:lnTo>
                    <a:lnTo>
                      <a:pt x="4583" y="4353"/>
                    </a:lnTo>
                    <a:lnTo>
                      <a:pt x="4499" y="4248"/>
                    </a:lnTo>
                    <a:lnTo>
                      <a:pt x="4457" y="4248"/>
                    </a:lnTo>
                    <a:lnTo>
                      <a:pt x="4373" y="4332"/>
                    </a:lnTo>
                    <a:lnTo>
                      <a:pt x="4457" y="4395"/>
                    </a:lnTo>
                    <a:lnTo>
                      <a:pt x="4352" y="4416"/>
                    </a:lnTo>
                    <a:lnTo>
                      <a:pt x="4248" y="4499"/>
                    </a:lnTo>
                    <a:lnTo>
                      <a:pt x="4248" y="4541"/>
                    </a:lnTo>
                    <a:lnTo>
                      <a:pt x="4352" y="4604"/>
                    </a:lnTo>
                    <a:lnTo>
                      <a:pt x="4457" y="4541"/>
                    </a:lnTo>
                    <a:lnTo>
                      <a:pt x="4499" y="4604"/>
                    </a:lnTo>
                    <a:lnTo>
                      <a:pt x="4603" y="4562"/>
                    </a:lnTo>
                    <a:lnTo>
                      <a:pt x="4624" y="4646"/>
                    </a:lnTo>
                    <a:lnTo>
                      <a:pt x="4708" y="4709"/>
                    </a:lnTo>
                    <a:lnTo>
                      <a:pt x="4708" y="4751"/>
                    </a:lnTo>
                    <a:lnTo>
                      <a:pt x="4562" y="4667"/>
                    </a:lnTo>
                    <a:lnTo>
                      <a:pt x="4415" y="4667"/>
                    </a:lnTo>
                    <a:lnTo>
                      <a:pt x="4373" y="4709"/>
                    </a:lnTo>
                    <a:lnTo>
                      <a:pt x="4206" y="4730"/>
                    </a:lnTo>
                    <a:lnTo>
                      <a:pt x="4206" y="4792"/>
                    </a:lnTo>
                    <a:lnTo>
                      <a:pt x="4143" y="4855"/>
                    </a:lnTo>
                    <a:lnTo>
                      <a:pt x="4080" y="4834"/>
                    </a:lnTo>
                    <a:lnTo>
                      <a:pt x="3955" y="4918"/>
                    </a:lnTo>
                    <a:lnTo>
                      <a:pt x="3871" y="4918"/>
                    </a:lnTo>
                    <a:lnTo>
                      <a:pt x="3850" y="4960"/>
                    </a:lnTo>
                    <a:lnTo>
                      <a:pt x="3955" y="4981"/>
                    </a:lnTo>
                    <a:lnTo>
                      <a:pt x="3997" y="5064"/>
                    </a:lnTo>
                    <a:lnTo>
                      <a:pt x="3934" y="5127"/>
                    </a:lnTo>
                    <a:lnTo>
                      <a:pt x="3871" y="5085"/>
                    </a:lnTo>
                    <a:lnTo>
                      <a:pt x="3850" y="5127"/>
                    </a:lnTo>
                    <a:lnTo>
                      <a:pt x="3934" y="5169"/>
                    </a:lnTo>
                    <a:lnTo>
                      <a:pt x="3892" y="5232"/>
                    </a:lnTo>
                    <a:lnTo>
                      <a:pt x="3787" y="5190"/>
                    </a:lnTo>
                    <a:lnTo>
                      <a:pt x="3766" y="5169"/>
                    </a:lnTo>
                    <a:lnTo>
                      <a:pt x="3746" y="5190"/>
                    </a:lnTo>
                    <a:lnTo>
                      <a:pt x="3829" y="5274"/>
                    </a:lnTo>
                    <a:lnTo>
                      <a:pt x="3766" y="5295"/>
                    </a:lnTo>
                    <a:lnTo>
                      <a:pt x="3787" y="5378"/>
                    </a:lnTo>
                    <a:lnTo>
                      <a:pt x="3850" y="5378"/>
                    </a:lnTo>
                    <a:lnTo>
                      <a:pt x="3787" y="5399"/>
                    </a:lnTo>
                    <a:lnTo>
                      <a:pt x="3725" y="5441"/>
                    </a:lnTo>
                    <a:lnTo>
                      <a:pt x="3662" y="5378"/>
                    </a:lnTo>
                    <a:lnTo>
                      <a:pt x="3662" y="5462"/>
                    </a:lnTo>
                    <a:lnTo>
                      <a:pt x="3641" y="5504"/>
                    </a:lnTo>
                    <a:lnTo>
                      <a:pt x="3683" y="5546"/>
                    </a:lnTo>
                    <a:lnTo>
                      <a:pt x="3850" y="5587"/>
                    </a:lnTo>
                    <a:lnTo>
                      <a:pt x="3871" y="5671"/>
                    </a:lnTo>
                    <a:lnTo>
                      <a:pt x="3934" y="5671"/>
                    </a:lnTo>
                    <a:lnTo>
                      <a:pt x="4039" y="5650"/>
                    </a:lnTo>
                    <a:lnTo>
                      <a:pt x="3955" y="5692"/>
                    </a:lnTo>
                    <a:lnTo>
                      <a:pt x="3955" y="5755"/>
                    </a:lnTo>
                    <a:lnTo>
                      <a:pt x="3850" y="5755"/>
                    </a:lnTo>
                    <a:lnTo>
                      <a:pt x="3829" y="5713"/>
                    </a:lnTo>
                    <a:lnTo>
                      <a:pt x="3662" y="5713"/>
                    </a:lnTo>
                    <a:lnTo>
                      <a:pt x="3557" y="5818"/>
                    </a:lnTo>
                    <a:lnTo>
                      <a:pt x="3578" y="5839"/>
                    </a:lnTo>
                    <a:lnTo>
                      <a:pt x="3683" y="5839"/>
                    </a:lnTo>
                    <a:lnTo>
                      <a:pt x="3725" y="5922"/>
                    </a:lnTo>
                    <a:lnTo>
                      <a:pt x="3766" y="5985"/>
                    </a:lnTo>
                    <a:lnTo>
                      <a:pt x="3766" y="6069"/>
                    </a:lnTo>
                    <a:lnTo>
                      <a:pt x="3683" y="6006"/>
                    </a:lnTo>
                    <a:lnTo>
                      <a:pt x="3641" y="6006"/>
                    </a:lnTo>
                    <a:lnTo>
                      <a:pt x="3578" y="6069"/>
                    </a:lnTo>
                    <a:lnTo>
                      <a:pt x="3578" y="6131"/>
                    </a:lnTo>
                    <a:lnTo>
                      <a:pt x="3557" y="6173"/>
                    </a:lnTo>
                    <a:lnTo>
                      <a:pt x="3620" y="6215"/>
                    </a:lnTo>
                    <a:lnTo>
                      <a:pt x="3641" y="6299"/>
                    </a:lnTo>
                    <a:lnTo>
                      <a:pt x="3578" y="6299"/>
                    </a:lnTo>
                    <a:lnTo>
                      <a:pt x="3515" y="6236"/>
                    </a:lnTo>
                    <a:lnTo>
                      <a:pt x="3474" y="6278"/>
                    </a:lnTo>
                    <a:lnTo>
                      <a:pt x="3474" y="6341"/>
                    </a:lnTo>
                    <a:lnTo>
                      <a:pt x="3578" y="6362"/>
                    </a:lnTo>
                    <a:lnTo>
                      <a:pt x="3578" y="6424"/>
                    </a:lnTo>
                    <a:lnTo>
                      <a:pt x="3578" y="6508"/>
                    </a:lnTo>
                    <a:lnTo>
                      <a:pt x="3453" y="6403"/>
                    </a:lnTo>
                    <a:lnTo>
                      <a:pt x="3411" y="6445"/>
                    </a:lnTo>
                    <a:lnTo>
                      <a:pt x="3411" y="6529"/>
                    </a:lnTo>
                    <a:lnTo>
                      <a:pt x="3432" y="6529"/>
                    </a:lnTo>
                    <a:lnTo>
                      <a:pt x="3432" y="6634"/>
                    </a:lnTo>
                    <a:lnTo>
                      <a:pt x="3474" y="6738"/>
                    </a:lnTo>
                    <a:lnTo>
                      <a:pt x="3536" y="6738"/>
                    </a:lnTo>
                    <a:lnTo>
                      <a:pt x="3578" y="6634"/>
                    </a:lnTo>
                    <a:lnTo>
                      <a:pt x="3641" y="6634"/>
                    </a:lnTo>
                    <a:lnTo>
                      <a:pt x="3578" y="6759"/>
                    </a:lnTo>
                    <a:lnTo>
                      <a:pt x="3536" y="6801"/>
                    </a:lnTo>
                    <a:lnTo>
                      <a:pt x="3432" y="6885"/>
                    </a:lnTo>
                    <a:lnTo>
                      <a:pt x="3348" y="6885"/>
                    </a:lnTo>
                    <a:lnTo>
                      <a:pt x="3264" y="6927"/>
                    </a:lnTo>
                    <a:lnTo>
                      <a:pt x="3264" y="6968"/>
                    </a:lnTo>
                    <a:lnTo>
                      <a:pt x="3202" y="7031"/>
                    </a:lnTo>
                    <a:lnTo>
                      <a:pt x="3118" y="7073"/>
                    </a:lnTo>
                    <a:lnTo>
                      <a:pt x="3202" y="7136"/>
                    </a:lnTo>
                    <a:lnTo>
                      <a:pt x="3160" y="7157"/>
                    </a:lnTo>
                    <a:lnTo>
                      <a:pt x="3013" y="7178"/>
                    </a:lnTo>
                    <a:lnTo>
                      <a:pt x="2950" y="7261"/>
                    </a:lnTo>
                    <a:lnTo>
                      <a:pt x="2950" y="7324"/>
                    </a:lnTo>
                    <a:lnTo>
                      <a:pt x="3055" y="7345"/>
                    </a:lnTo>
                    <a:lnTo>
                      <a:pt x="2992" y="7387"/>
                    </a:lnTo>
                    <a:lnTo>
                      <a:pt x="2930" y="7492"/>
                    </a:lnTo>
                    <a:lnTo>
                      <a:pt x="2846" y="7492"/>
                    </a:lnTo>
                    <a:lnTo>
                      <a:pt x="2825" y="7408"/>
                    </a:lnTo>
                    <a:lnTo>
                      <a:pt x="2783" y="7366"/>
                    </a:lnTo>
                    <a:lnTo>
                      <a:pt x="2741" y="7408"/>
                    </a:lnTo>
                    <a:lnTo>
                      <a:pt x="2678" y="7408"/>
                    </a:lnTo>
                    <a:lnTo>
                      <a:pt x="2699" y="7492"/>
                    </a:lnTo>
                    <a:lnTo>
                      <a:pt x="2637" y="7554"/>
                    </a:lnTo>
                    <a:lnTo>
                      <a:pt x="2637" y="7596"/>
                    </a:lnTo>
                    <a:lnTo>
                      <a:pt x="2678" y="7659"/>
                    </a:lnTo>
                    <a:lnTo>
                      <a:pt x="2532" y="7659"/>
                    </a:lnTo>
                    <a:lnTo>
                      <a:pt x="2490" y="7680"/>
                    </a:lnTo>
                    <a:lnTo>
                      <a:pt x="2490" y="7805"/>
                    </a:lnTo>
                    <a:lnTo>
                      <a:pt x="2386" y="7868"/>
                    </a:lnTo>
                    <a:lnTo>
                      <a:pt x="2406" y="7910"/>
                    </a:lnTo>
                    <a:lnTo>
                      <a:pt x="2386" y="8015"/>
                    </a:lnTo>
                    <a:lnTo>
                      <a:pt x="2302" y="8098"/>
                    </a:lnTo>
                    <a:lnTo>
                      <a:pt x="2197" y="8182"/>
                    </a:lnTo>
                    <a:lnTo>
                      <a:pt x="2218" y="8224"/>
                    </a:lnTo>
                    <a:lnTo>
                      <a:pt x="2365" y="8161"/>
                    </a:lnTo>
                    <a:lnTo>
                      <a:pt x="2406" y="8161"/>
                    </a:lnTo>
                    <a:lnTo>
                      <a:pt x="2406" y="8224"/>
                    </a:lnTo>
                    <a:lnTo>
                      <a:pt x="2323" y="8266"/>
                    </a:lnTo>
                    <a:lnTo>
                      <a:pt x="2323" y="8370"/>
                    </a:lnTo>
                    <a:lnTo>
                      <a:pt x="2386" y="8454"/>
                    </a:lnTo>
                    <a:lnTo>
                      <a:pt x="2511" y="8391"/>
                    </a:lnTo>
                    <a:lnTo>
                      <a:pt x="2637" y="8370"/>
                    </a:lnTo>
                    <a:lnTo>
                      <a:pt x="2804" y="8203"/>
                    </a:lnTo>
                    <a:lnTo>
                      <a:pt x="2804" y="8119"/>
                    </a:lnTo>
                    <a:lnTo>
                      <a:pt x="2720" y="8161"/>
                    </a:lnTo>
                    <a:lnTo>
                      <a:pt x="2804" y="8056"/>
                    </a:lnTo>
                    <a:lnTo>
                      <a:pt x="2825" y="7910"/>
                    </a:lnTo>
                    <a:lnTo>
                      <a:pt x="2846" y="7910"/>
                    </a:lnTo>
                    <a:lnTo>
                      <a:pt x="2909" y="7868"/>
                    </a:lnTo>
                    <a:lnTo>
                      <a:pt x="3013" y="7889"/>
                    </a:lnTo>
                    <a:lnTo>
                      <a:pt x="3055" y="7889"/>
                    </a:lnTo>
                    <a:lnTo>
                      <a:pt x="2909" y="7994"/>
                    </a:lnTo>
                    <a:lnTo>
                      <a:pt x="2909" y="8056"/>
                    </a:lnTo>
                    <a:lnTo>
                      <a:pt x="3055" y="8098"/>
                    </a:lnTo>
                    <a:lnTo>
                      <a:pt x="3013" y="8182"/>
                    </a:lnTo>
                    <a:lnTo>
                      <a:pt x="2930" y="8182"/>
                    </a:lnTo>
                    <a:lnTo>
                      <a:pt x="2783" y="8370"/>
                    </a:lnTo>
                    <a:lnTo>
                      <a:pt x="2888" y="8412"/>
                    </a:lnTo>
                    <a:lnTo>
                      <a:pt x="2804" y="8496"/>
                    </a:lnTo>
                    <a:lnTo>
                      <a:pt x="2825" y="8600"/>
                    </a:lnTo>
                    <a:lnTo>
                      <a:pt x="2720" y="8580"/>
                    </a:lnTo>
                    <a:lnTo>
                      <a:pt x="2637" y="8496"/>
                    </a:lnTo>
                    <a:lnTo>
                      <a:pt x="2511" y="8496"/>
                    </a:lnTo>
                    <a:lnTo>
                      <a:pt x="2427" y="8538"/>
                    </a:lnTo>
                    <a:lnTo>
                      <a:pt x="2427" y="8642"/>
                    </a:lnTo>
                    <a:lnTo>
                      <a:pt x="2365" y="8705"/>
                    </a:lnTo>
                    <a:lnTo>
                      <a:pt x="2260" y="8747"/>
                    </a:lnTo>
                    <a:lnTo>
                      <a:pt x="2260" y="8747"/>
                    </a:lnTo>
                    <a:lnTo>
                      <a:pt x="2323" y="8684"/>
                    </a:lnTo>
                    <a:lnTo>
                      <a:pt x="2386" y="8642"/>
                    </a:lnTo>
                    <a:lnTo>
                      <a:pt x="2302" y="8538"/>
                    </a:lnTo>
                    <a:lnTo>
                      <a:pt x="2302" y="8433"/>
                    </a:lnTo>
                    <a:lnTo>
                      <a:pt x="2218" y="8328"/>
                    </a:lnTo>
                    <a:lnTo>
                      <a:pt x="2155" y="8328"/>
                    </a:lnTo>
                    <a:lnTo>
                      <a:pt x="2093" y="8412"/>
                    </a:lnTo>
                    <a:lnTo>
                      <a:pt x="1988" y="8412"/>
                    </a:lnTo>
                    <a:lnTo>
                      <a:pt x="1988" y="8454"/>
                    </a:lnTo>
                    <a:lnTo>
                      <a:pt x="2155" y="8454"/>
                    </a:lnTo>
                    <a:lnTo>
                      <a:pt x="1988" y="8600"/>
                    </a:lnTo>
                    <a:lnTo>
                      <a:pt x="1883" y="8580"/>
                    </a:lnTo>
                    <a:lnTo>
                      <a:pt x="1800" y="8580"/>
                    </a:lnTo>
                    <a:lnTo>
                      <a:pt x="1695" y="8684"/>
                    </a:lnTo>
                    <a:lnTo>
                      <a:pt x="1758" y="8705"/>
                    </a:lnTo>
                    <a:lnTo>
                      <a:pt x="1842" y="8684"/>
                    </a:lnTo>
                    <a:lnTo>
                      <a:pt x="1862" y="8705"/>
                    </a:lnTo>
                    <a:lnTo>
                      <a:pt x="1737" y="8789"/>
                    </a:lnTo>
                    <a:lnTo>
                      <a:pt x="1674" y="8831"/>
                    </a:lnTo>
                    <a:lnTo>
                      <a:pt x="1632" y="8789"/>
                    </a:lnTo>
                    <a:lnTo>
                      <a:pt x="1549" y="8789"/>
                    </a:lnTo>
                    <a:lnTo>
                      <a:pt x="1549" y="8831"/>
                    </a:lnTo>
                    <a:lnTo>
                      <a:pt x="1674" y="8914"/>
                    </a:lnTo>
                    <a:lnTo>
                      <a:pt x="1800" y="8914"/>
                    </a:lnTo>
                    <a:lnTo>
                      <a:pt x="1779" y="8977"/>
                    </a:lnTo>
                    <a:lnTo>
                      <a:pt x="1862" y="9019"/>
                    </a:lnTo>
                    <a:lnTo>
                      <a:pt x="1842" y="9103"/>
                    </a:lnTo>
                    <a:lnTo>
                      <a:pt x="1695" y="9040"/>
                    </a:lnTo>
                    <a:lnTo>
                      <a:pt x="1695" y="8956"/>
                    </a:lnTo>
                    <a:lnTo>
                      <a:pt x="1590" y="8956"/>
                    </a:lnTo>
                    <a:lnTo>
                      <a:pt x="1486" y="8893"/>
                    </a:lnTo>
                    <a:lnTo>
                      <a:pt x="1465" y="8810"/>
                    </a:lnTo>
                    <a:lnTo>
                      <a:pt x="1444" y="8810"/>
                    </a:lnTo>
                    <a:lnTo>
                      <a:pt x="1423" y="8914"/>
                    </a:lnTo>
                    <a:lnTo>
                      <a:pt x="1528" y="9040"/>
                    </a:lnTo>
                    <a:lnTo>
                      <a:pt x="1632" y="9124"/>
                    </a:lnTo>
                    <a:lnTo>
                      <a:pt x="1695" y="9124"/>
                    </a:lnTo>
                    <a:lnTo>
                      <a:pt x="1758" y="9165"/>
                    </a:lnTo>
                    <a:lnTo>
                      <a:pt x="1653" y="9165"/>
                    </a:lnTo>
                    <a:lnTo>
                      <a:pt x="1486" y="9124"/>
                    </a:lnTo>
                    <a:lnTo>
                      <a:pt x="1360" y="8956"/>
                    </a:lnTo>
                    <a:lnTo>
                      <a:pt x="1277" y="8977"/>
                    </a:lnTo>
                    <a:lnTo>
                      <a:pt x="1214" y="8935"/>
                    </a:lnTo>
                    <a:lnTo>
                      <a:pt x="1067" y="8935"/>
                    </a:lnTo>
                    <a:lnTo>
                      <a:pt x="1026" y="8893"/>
                    </a:lnTo>
                    <a:lnTo>
                      <a:pt x="963" y="8935"/>
                    </a:lnTo>
                    <a:lnTo>
                      <a:pt x="1005" y="9019"/>
                    </a:lnTo>
                    <a:lnTo>
                      <a:pt x="942" y="9061"/>
                    </a:lnTo>
                    <a:lnTo>
                      <a:pt x="1026" y="9165"/>
                    </a:lnTo>
                    <a:lnTo>
                      <a:pt x="1214" y="9124"/>
                    </a:lnTo>
                    <a:lnTo>
                      <a:pt x="1235" y="9144"/>
                    </a:lnTo>
                    <a:lnTo>
                      <a:pt x="1151" y="9207"/>
                    </a:lnTo>
                    <a:lnTo>
                      <a:pt x="1214" y="9228"/>
                    </a:lnTo>
                    <a:lnTo>
                      <a:pt x="1339" y="9165"/>
                    </a:lnTo>
                    <a:lnTo>
                      <a:pt x="1423" y="9165"/>
                    </a:lnTo>
                    <a:lnTo>
                      <a:pt x="1381" y="9228"/>
                    </a:lnTo>
                    <a:lnTo>
                      <a:pt x="1214" y="9312"/>
                    </a:lnTo>
                    <a:lnTo>
                      <a:pt x="1151" y="9375"/>
                    </a:lnTo>
                    <a:lnTo>
                      <a:pt x="1026" y="9354"/>
                    </a:lnTo>
                    <a:lnTo>
                      <a:pt x="942" y="9228"/>
                    </a:lnTo>
                    <a:lnTo>
                      <a:pt x="900" y="9228"/>
                    </a:lnTo>
                    <a:lnTo>
                      <a:pt x="837" y="9270"/>
                    </a:lnTo>
                    <a:lnTo>
                      <a:pt x="753" y="9207"/>
                    </a:lnTo>
                    <a:lnTo>
                      <a:pt x="691" y="9249"/>
                    </a:lnTo>
                    <a:lnTo>
                      <a:pt x="628" y="9228"/>
                    </a:lnTo>
                    <a:lnTo>
                      <a:pt x="544" y="9270"/>
                    </a:lnTo>
                    <a:lnTo>
                      <a:pt x="586" y="9333"/>
                    </a:lnTo>
                    <a:lnTo>
                      <a:pt x="753" y="9354"/>
                    </a:lnTo>
                    <a:lnTo>
                      <a:pt x="858" y="9416"/>
                    </a:lnTo>
                    <a:lnTo>
                      <a:pt x="1005" y="9479"/>
                    </a:lnTo>
                    <a:lnTo>
                      <a:pt x="963" y="9584"/>
                    </a:lnTo>
                    <a:lnTo>
                      <a:pt x="1026" y="9668"/>
                    </a:lnTo>
                    <a:lnTo>
                      <a:pt x="921" y="9688"/>
                    </a:lnTo>
                    <a:lnTo>
                      <a:pt x="900" y="9668"/>
                    </a:lnTo>
                    <a:lnTo>
                      <a:pt x="900" y="9500"/>
                    </a:lnTo>
                    <a:lnTo>
                      <a:pt x="795" y="9479"/>
                    </a:lnTo>
                    <a:lnTo>
                      <a:pt x="691" y="9479"/>
                    </a:lnTo>
                    <a:lnTo>
                      <a:pt x="733" y="9563"/>
                    </a:lnTo>
                    <a:lnTo>
                      <a:pt x="712" y="9626"/>
                    </a:lnTo>
                    <a:lnTo>
                      <a:pt x="586" y="9542"/>
                    </a:lnTo>
                    <a:lnTo>
                      <a:pt x="481" y="9668"/>
                    </a:lnTo>
                    <a:lnTo>
                      <a:pt x="586" y="9730"/>
                    </a:lnTo>
                    <a:lnTo>
                      <a:pt x="502" y="9751"/>
                    </a:lnTo>
                    <a:lnTo>
                      <a:pt x="440" y="9772"/>
                    </a:lnTo>
                    <a:lnTo>
                      <a:pt x="398" y="9668"/>
                    </a:lnTo>
                    <a:lnTo>
                      <a:pt x="230" y="9647"/>
                    </a:lnTo>
                    <a:lnTo>
                      <a:pt x="293" y="9772"/>
                    </a:lnTo>
                    <a:lnTo>
                      <a:pt x="209" y="9793"/>
                    </a:lnTo>
                    <a:lnTo>
                      <a:pt x="189" y="9688"/>
                    </a:lnTo>
                    <a:lnTo>
                      <a:pt x="105" y="9626"/>
                    </a:lnTo>
                    <a:lnTo>
                      <a:pt x="63" y="9647"/>
                    </a:lnTo>
                    <a:lnTo>
                      <a:pt x="63" y="9688"/>
                    </a:lnTo>
                    <a:lnTo>
                      <a:pt x="168" y="9793"/>
                    </a:lnTo>
                    <a:lnTo>
                      <a:pt x="105" y="9856"/>
                    </a:lnTo>
                    <a:lnTo>
                      <a:pt x="168" y="9898"/>
                    </a:lnTo>
                    <a:lnTo>
                      <a:pt x="293" y="9877"/>
                    </a:lnTo>
                    <a:lnTo>
                      <a:pt x="481" y="9898"/>
                    </a:lnTo>
                    <a:lnTo>
                      <a:pt x="586" y="9981"/>
                    </a:lnTo>
                    <a:lnTo>
                      <a:pt x="733" y="9981"/>
                    </a:lnTo>
                    <a:lnTo>
                      <a:pt x="795" y="9940"/>
                    </a:lnTo>
                    <a:lnTo>
                      <a:pt x="858" y="9940"/>
                    </a:lnTo>
                    <a:lnTo>
                      <a:pt x="753" y="10023"/>
                    </a:lnTo>
                    <a:lnTo>
                      <a:pt x="607" y="10023"/>
                    </a:lnTo>
                    <a:lnTo>
                      <a:pt x="544" y="10065"/>
                    </a:lnTo>
                    <a:lnTo>
                      <a:pt x="377" y="9960"/>
                    </a:lnTo>
                    <a:lnTo>
                      <a:pt x="272" y="9981"/>
                    </a:lnTo>
                    <a:lnTo>
                      <a:pt x="209" y="9981"/>
                    </a:lnTo>
                    <a:lnTo>
                      <a:pt x="126" y="10023"/>
                    </a:lnTo>
                    <a:lnTo>
                      <a:pt x="0" y="10065"/>
                    </a:lnTo>
                    <a:lnTo>
                      <a:pt x="0" y="10107"/>
                    </a:lnTo>
                    <a:lnTo>
                      <a:pt x="189" y="10191"/>
                    </a:lnTo>
                    <a:lnTo>
                      <a:pt x="105" y="10274"/>
                    </a:lnTo>
                    <a:lnTo>
                      <a:pt x="209" y="10295"/>
                    </a:lnTo>
                    <a:lnTo>
                      <a:pt x="272" y="10253"/>
                    </a:lnTo>
                    <a:lnTo>
                      <a:pt x="419" y="10253"/>
                    </a:lnTo>
                    <a:lnTo>
                      <a:pt x="314" y="10316"/>
                    </a:lnTo>
                    <a:lnTo>
                      <a:pt x="126" y="10316"/>
                    </a:lnTo>
                    <a:lnTo>
                      <a:pt x="105" y="10358"/>
                    </a:lnTo>
                    <a:lnTo>
                      <a:pt x="63" y="10358"/>
                    </a:lnTo>
                    <a:lnTo>
                      <a:pt x="63" y="10379"/>
                    </a:lnTo>
                    <a:lnTo>
                      <a:pt x="126" y="10400"/>
                    </a:lnTo>
                    <a:lnTo>
                      <a:pt x="189" y="10400"/>
                    </a:lnTo>
                    <a:lnTo>
                      <a:pt x="105" y="10463"/>
                    </a:lnTo>
                    <a:lnTo>
                      <a:pt x="63" y="10484"/>
                    </a:lnTo>
                    <a:lnTo>
                      <a:pt x="63" y="10525"/>
                    </a:lnTo>
                    <a:lnTo>
                      <a:pt x="105" y="10546"/>
                    </a:lnTo>
                    <a:lnTo>
                      <a:pt x="168" y="10630"/>
                    </a:lnTo>
                    <a:lnTo>
                      <a:pt x="293" y="10630"/>
                    </a:lnTo>
                    <a:lnTo>
                      <a:pt x="335" y="10588"/>
                    </a:lnTo>
                    <a:lnTo>
                      <a:pt x="523" y="10546"/>
                    </a:lnTo>
                    <a:lnTo>
                      <a:pt x="649" y="10588"/>
                    </a:lnTo>
                    <a:lnTo>
                      <a:pt x="691" y="10609"/>
                    </a:lnTo>
                    <a:lnTo>
                      <a:pt x="753" y="10546"/>
                    </a:lnTo>
                    <a:lnTo>
                      <a:pt x="753" y="10484"/>
                    </a:lnTo>
                    <a:lnTo>
                      <a:pt x="837" y="10463"/>
                    </a:lnTo>
                    <a:lnTo>
                      <a:pt x="858" y="10525"/>
                    </a:lnTo>
                    <a:lnTo>
                      <a:pt x="963" y="10525"/>
                    </a:lnTo>
                    <a:lnTo>
                      <a:pt x="1067" y="10421"/>
                    </a:lnTo>
                    <a:lnTo>
                      <a:pt x="1130" y="10463"/>
                    </a:lnTo>
                    <a:lnTo>
                      <a:pt x="1130" y="10505"/>
                    </a:lnTo>
                    <a:lnTo>
                      <a:pt x="1046" y="10525"/>
                    </a:lnTo>
                    <a:lnTo>
                      <a:pt x="1151" y="10588"/>
                    </a:lnTo>
                    <a:lnTo>
                      <a:pt x="1214" y="10525"/>
                    </a:lnTo>
                    <a:lnTo>
                      <a:pt x="1214" y="10463"/>
                    </a:lnTo>
                    <a:lnTo>
                      <a:pt x="1277" y="10358"/>
                    </a:lnTo>
                    <a:lnTo>
                      <a:pt x="1256" y="10421"/>
                    </a:lnTo>
                    <a:lnTo>
                      <a:pt x="1339" y="10525"/>
                    </a:lnTo>
                    <a:lnTo>
                      <a:pt x="1277" y="10609"/>
                    </a:lnTo>
                    <a:lnTo>
                      <a:pt x="1130" y="10672"/>
                    </a:lnTo>
                    <a:lnTo>
                      <a:pt x="1046" y="10714"/>
                    </a:lnTo>
                    <a:lnTo>
                      <a:pt x="1109" y="10735"/>
                    </a:lnTo>
                    <a:lnTo>
                      <a:pt x="1046" y="10839"/>
                    </a:lnTo>
                    <a:lnTo>
                      <a:pt x="921" y="10839"/>
                    </a:lnTo>
                    <a:lnTo>
                      <a:pt x="921" y="10797"/>
                    </a:lnTo>
                    <a:lnTo>
                      <a:pt x="963" y="10735"/>
                    </a:lnTo>
                    <a:lnTo>
                      <a:pt x="942" y="10630"/>
                    </a:lnTo>
                    <a:lnTo>
                      <a:pt x="837" y="10609"/>
                    </a:lnTo>
                    <a:lnTo>
                      <a:pt x="733" y="10735"/>
                    </a:lnTo>
                    <a:lnTo>
                      <a:pt x="712" y="10797"/>
                    </a:lnTo>
                    <a:lnTo>
                      <a:pt x="628" y="10693"/>
                    </a:lnTo>
                    <a:lnTo>
                      <a:pt x="523" y="10672"/>
                    </a:lnTo>
                    <a:lnTo>
                      <a:pt x="419" y="10693"/>
                    </a:lnTo>
                    <a:lnTo>
                      <a:pt x="335" y="10672"/>
                    </a:lnTo>
                    <a:lnTo>
                      <a:pt x="209" y="10735"/>
                    </a:lnTo>
                    <a:lnTo>
                      <a:pt x="126" y="10735"/>
                    </a:lnTo>
                    <a:lnTo>
                      <a:pt x="63" y="10693"/>
                    </a:lnTo>
                    <a:lnTo>
                      <a:pt x="21" y="10693"/>
                    </a:lnTo>
                    <a:lnTo>
                      <a:pt x="63" y="10797"/>
                    </a:lnTo>
                    <a:lnTo>
                      <a:pt x="21" y="10839"/>
                    </a:lnTo>
                    <a:lnTo>
                      <a:pt x="84" y="10902"/>
                    </a:lnTo>
                    <a:lnTo>
                      <a:pt x="168" y="10881"/>
                    </a:lnTo>
                    <a:lnTo>
                      <a:pt x="209" y="10818"/>
                    </a:lnTo>
                    <a:lnTo>
                      <a:pt x="293" y="10818"/>
                    </a:lnTo>
                    <a:lnTo>
                      <a:pt x="209" y="10902"/>
                    </a:lnTo>
                    <a:lnTo>
                      <a:pt x="209" y="11007"/>
                    </a:lnTo>
                    <a:lnTo>
                      <a:pt x="168" y="11049"/>
                    </a:lnTo>
                    <a:lnTo>
                      <a:pt x="84" y="11007"/>
                    </a:lnTo>
                    <a:lnTo>
                      <a:pt x="126" y="11132"/>
                    </a:lnTo>
                    <a:lnTo>
                      <a:pt x="189" y="11195"/>
                    </a:lnTo>
                    <a:lnTo>
                      <a:pt x="335" y="11007"/>
                    </a:lnTo>
                    <a:lnTo>
                      <a:pt x="481" y="11049"/>
                    </a:lnTo>
                    <a:lnTo>
                      <a:pt x="419" y="11111"/>
                    </a:lnTo>
                    <a:lnTo>
                      <a:pt x="419" y="11195"/>
                    </a:lnTo>
                    <a:lnTo>
                      <a:pt x="293" y="11258"/>
                    </a:lnTo>
                    <a:lnTo>
                      <a:pt x="314" y="11300"/>
                    </a:lnTo>
                    <a:lnTo>
                      <a:pt x="398" y="11321"/>
                    </a:lnTo>
                    <a:lnTo>
                      <a:pt x="377" y="11404"/>
                    </a:lnTo>
                    <a:lnTo>
                      <a:pt x="419" y="11467"/>
                    </a:lnTo>
                    <a:lnTo>
                      <a:pt x="377" y="11572"/>
                    </a:lnTo>
                    <a:lnTo>
                      <a:pt x="419" y="11572"/>
                    </a:lnTo>
                    <a:lnTo>
                      <a:pt x="502" y="11446"/>
                    </a:lnTo>
                    <a:lnTo>
                      <a:pt x="586" y="11425"/>
                    </a:lnTo>
                    <a:lnTo>
                      <a:pt x="607" y="11300"/>
                    </a:lnTo>
                    <a:lnTo>
                      <a:pt x="816" y="11216"/>
                    </a:lnTo>
                    <a:lnTo>
                      <a:pt x="921" y="11216"/>
                    </a:lnTo>
                    <a:lnTo>
                      <a:pt x="1005" y="11195"/>
                    </a:lnTo>
                    <a:lnTo>
                      <a:pt x="942" y="11237"/>
                    </a:lnTo>
                    <a:lnTo>
                      <a:pt x="837" y="11321"/>
                    </a:lnTo>
                    <a:lnTo>
                      <a:pt x="837" y="11446"/>
                    </a:lnTo>
                    <a:lnTo>
                      <a:pt x="858" y="11530"/>
                    </a:lnTo>
                    <a:lnTo>
                      <a:pt x="795" y="11467"/>
                    </a:lnTo>
                    <a:lnTo>
                      <a:pt x="753" y="11341"/>
                    </a:lnTo>
                    <a:lnTo>
                      <a:pt x="712" y="11341"/>
                    </a:lnTo>
                    <a:lnTo>
                      <a:pt x="628" y="11467"/>
                    </a:lnTo>
                    <a:lnTo>
                      <a:pt x="586" y="11509"/>
                    </a:lnTo>
                    <a:lnTo>
                      <a:pt x="691" y="11530"/>
                    </a:lnTo>
                    <a:lnTo>
                      <a:pt x="586" y="11655"/>
                    </a:lnTo>
                    <a:lnTo>
                      <a:pt x="502" y="11655"/>
                    </a:lnTo>
                    <a:lnTo>
                      <a:pt x="481" y="11739"/>
                    </a:lnTo>
                    <a:lnTo>
                      <a:pt x="523" y="11760"/>
                    </a:lnTo>
                    <a:lnTo>
                      <a:pt x="691" y="11760"/>
                    </a:lnTo>
                    <a:lnTo>
                      <a:pt x="733" y="11823"/>
                    </a:lnTo>
                    <a:lnTo>
                      <a:pt x="607" y="11844"/>
                    </a:lnTo>
                    <a:lnTo>
                      <a:pt x="586" y="11885"/>
                    </a:lnTo>
                    <a:lnTo>
                      <a:pt x="544" y="11969"/>
                    </a:lnTo>
                    <a:lnTo>
                      <a:pt x="440" y="11885"/>
                    </a:lnTo>
                    <a:lnTo>
                      <a:pt x="398" y="11927"/>
                    </a:lnTo>
                    <a:lnTo>
                      <a:pt x="377" y="12032"/>
                    </a:lnTo>
                    <a:lnTo>
                      <a:pt x="335" y="11885"/>
                    </a:lnTo>
                    <a:lnTo>
                      <a:pt x="272" y="11948"/>
                    </a:lnTo>
                    <a:lnTo>
                      <a:pt x="168" y="12074"/>
                    </a:lnTo>
                    <a:lnTo>
                      <a:pt x="209" y="12178"/>
                    </a:lnTo>
                    <a:lnTo>
                      <a:pt x="335" y="12367"/>
                    </a:lnTo>
                    <a:lnTo>
                      <a:pt x="398" y="12262"/>
                    </a:lnTo>
                    <a:lnTo>
                      <a:pt x="419" y="12283"/>
                    </a:lnTo>
                    <a:lnTo>
                      <a:pt x="502" y="12262"/>
                    </a:lnTo>
                    <a:lnTo>
                      <a:pt x="481" y="12199"/>
                    </a:lnTo>
                    <a:lnTo>
                      <a:pt x="523" y="12095"/>
                    </a:lnTo>
                    <a:lnTo>
                      <a:pt x="649" y="12178"/>
                    </a:lnTo>
                    <a:lnTo>
                      <a:pt x="607" y="12241"/>
                    </a:lnTo>
                    <a:lnTo>
                      <a:pt x="649" y="12304"/>
                    </a:lnTo>
                    <a:lnTo>
                      <a:pt x="628" y="12388"/>
                    </a:lnTo>
                    <a:lnTo>
                      <a:pt x="586" y="12450"/>
                    </a:lnTo>
                    <a:lnTo>
                      <a:pt x="628" y="12597"/>
                    </a:lnTo>
                    <a:lnTo>
                      <a:pt x="691" y="12555"/>
                    </a:lnTo>
                    <a:lnTo>
                      <a:pt x="816" y="12513"/>
                    </a:lnTo>
                    <a:lnTo>
                      <a:pt x="900" y="12597"/>
                    </a:lnTo>
                    <a:lnTo>
                      <a:pt x="753" y="12597"/>
                    </a:lnTo>
                    <a:lnTo>
                      <a:pt x="712" y="12639"/>
                    </a:lnTo>
                    <a:lnTo>
                      <a:pt x="753" y="12722"/>
                    </a:lnTo>
                    <a:lnTo>
                      <a:pt x="753" y="12785"/>
                    </a:lnTo>
                    <a:lnTo>
                      <a:pt x="544" y="12618"/>
                    </a:lnTo>
                    <a:lnTo>
                      <a:pt x="481" y="12639"/>
                    </a:lnTo>
                    <a:lnTo>
                      <a:pt x="419" y="12597"/>
                    </a:lnTo>
                    <a:lnTo>
                      <a:pt x="314" y="12597"/>
                    </a:lnTo>
                    <a:lnTo>
                      <a:pt x="314" y="12701"/>
                    </a:lnTo>
                    <a:lnTo>
                      <a:pt x="272" y="12764"/>
                    </a:lnTo>
                    <a:lnTo>
                      <a:pt x="419" y="12994"/>
                    </a:lnTo>
                    <a:lnTo>
                      <a:pt x="523" y="13015"/>
                    </a:lnTo>
                    <a:lnTo>
                      <a:pt x="691" y="13141"/>
                    </a:lnTo>
                    <a:lnTo>
                      <a:pt x="900" y="13245"/>
                    </a:lnTo>
                    <a:lnTo>
                      <a:pt x="921" y="13308"/>
                    </a:lnTo>
                    <a:lnTo>
                      <a:pt x="858" y="13329"/>
                    </a:lnTo>
                    <a:lnTo>
                      <a:pt x="963" y="13413"/>
                    </a:lnTo>
                    <a:lnTo>
                      <a:pt x="1026" y="13392"/>
                    </a:lnTo>
                    <a:lnTo>
                      <a:pt x="1005" y="13287"/>
                    </a:lnTo>
                    <a:lnTo>
                      <a:pt x="1067" y="13287"/>
                    </a:lnTo>
                    <a:lnTo>
                      <a:pt x="1151" y="13329"/>
                    </a:lnTo>
                    <a:lnTo>
                      <a:pt x="1130" y="13350"/>
                    </a:lnTo>
                    <a:lnTo>
                      <a:pt x="1235" y="13497"/>
                    </a:lnTo>
                    <a:lnTo>
                      <a:pt x="1277" y="13434"/>
                    </a:lnTo>
                    <a:lnTo>
                      <a:pt x="1339" y="13455"/>
                    </a:lnTo>
                    <a:lnTo>
                      <a:pt x="1444" y="13413"/>
                    </a:lnTo>
                    <a:lnTo>
                      <a:pt x="1570" y="13308"/>
                    </a:lnTo>
                    <a:lnTo>
                      <a:pt x="1632" y="13287"/>
                    </a:lnTo>
                    <a:lnTo>
                      <a:pt x="1653" y="13225"/>
                    </a:lnTo>
                    <a:lnTo>
                      <a:pt x="1674" y="13245"/>
                    </a:lnTo>
                    <a:lnTo>
                      <a:pt x="1695" y="13329"/>
                    </a:lnTo>
                    <a:lnTo>
                      <a:pt x="1779" y="13329"/>
                    </a:lnTo>
                    <a:lnTo>
                      <a:pt x="1988" y="13120"/>
                    </a:lnTo>
                    <a:lnTo>
                      <a:pt x="1967" y="13078"/>
                    </a:lnTo>
                    <a:lnTo>
                      <a:pt x="1883" y="12932"/>
                    </a:lnTo>
                    <a:lnTo>
                      <a:pt x="2051" y="13036"/>
                    </a:lnTo>
                    <a:lnTo>
                      <a:pt x="2155" y="12911"/>
                    </a:lnTo>
                    <a:lnTo>
                      <a:pt x="2114" y="12890"/>
                    </a:lnTo>
                    <a:lnTo>
                      <a:pt x="2197" y="12827"/>
                    </a:lnTo>
                    <a:lnTo>
                      <a:pt x="2176" y="12764"/>
                    </a:lnTo>
                    <a:lnTo>
                      <a:pt x="2281" y="12701"/>
                    </a:lnTo>
                    <a:lnTo>
                      <a:pt x="2386" y="12681"/>
                    </a:lnTo>
                    <a:lnTo>
                      <a:pt x="2386" y="12597"/>
                    </a:lnTo>
                    <a:lnTo>
                      <a:pt x="2302" y="12492"/>
                    </a:lnTo>
                    <a:lnTo>
                      <a:pt x="2323" y="12409"/>
                    </a:lnTo>
                    <a:lnTo>
                      <a:pt x="2260" y="12304"/>
                    </a:lnTo>
                    <a:lnTo>
                      <a:pt x="2155" y="12241"/>
                    </a:lnTo>
                    <a:lnTo>
                      <a:pt x="2176" y="12157"/>
                    </a:lnTo>
                    <a:lnTo>
                      <a:pt x="2218" y="12178"/>
                    </a:lnTo>
                    <a:lnTo>
                      <a:pt x="2323" y="12304"/>
                    </a:lnTo>
                    <a:lnTo>
                      <a:pt x="2386" y="12471"/>
                    </a:lnTo>
                    <a:lnTo>
                      <a:pt x="2406" y="12492"/>
                    </a:lnTo>
                    <a:lnTo>
                      <a:pt x="2490" y="12513"/>
                    </a:lnTo>
                    <a:lnTo>
                      <a:pt x="2469" y="12576"/>
                    </a:lnTo>
                    <a:lnTo>
                      <a:pt x="2511" y="12639"/>
                    </a:lnTo>
                    <a:lnTo>
                      <a:pt x="2616" y="12597"/>
                    </a:lnTo>
                    <a:lnTo>
                      <a:pt x="2595" y="12513"/>
                    </a:lnTo>
                    <a:lnTo>
                      <a:pt x="2532" y="12492"/>
                    </a:lnTo>
                    <a:lnTo>
                      <a:pt x="2595" y="12409"/>
                    </a:lnTo>
                    <a:lnTo>
                      <a:pt x="2678" y="12492"/>
                    </a:lnTo>
                    <a:lnTo>
                      <a:pt x="2699" y="12555"/>
                    </a:lnTo>
                    <a:lnTo>
                      <a:pt x="2825" y="12409"/>
                    </a:lnTo>
                    <a:lnTo>
                      <a:pt x="2846" y="12283"/>
                    </a:lnTo>
                    <a:lnTo>
                      <a:pt x="2825" y="12178"/>
                    </a:lnTo>
                    <a:lnTo>
                      <a:pt x="2741" y="12157"/>
                    </a:lnTo>
                    <a:lnTo>
                      <a:pt x="2720" y="12074"/>
                    </a:lnTo>
                    <a:lnTo>
                      <a:pt x="2783" y="12053"/>
                    </a:lnTo>
                    <a:lnTo>
                      <a:pt x="2783" y="11990"/>
                    </a:lnTo>
                    <a:lnTo>
                      <a:pt x="2825" y="11990"/>
                    </a:lnTo>
                    <a:lnTo>
                      <a:pt x="2888" y="11948"/>
                    </a:lnTo>
                    <a:lnTo>
                      <a:pt x="2825" y="11865"/>
                    </a:lnTo>
                    <a:lnTo>
                      <a:pt x="2825" y="11760"/>
                    </a:lnTo>
                    <a:lnTo>
                      <a:pt x="2909" y="11718"/>
                    </a:lnTo>
                    <a:lnTo>
                      <a:pt x="2992" y="11781"/>
                    </a:lnTo>
                    <a:lnTo>
                      <a:pt x="2930" y="11885"/>
                    </a:lnTo>
                    <a:lnTo>
                      <a:pt x="2950" y="12032"/>
                    </a:lnTo>
                    <a:lnTo>
                      <a:pt x="2930" y="12095"/>
                    </a:lnTo>
                    <a:lnTo>
                      <a:pt x="2992" y="12199"/>
                    </a:lnTo>
                    <a:lnTo>
                      <a:pt x="3013" y="12283"/>
                    </a:lnTo>
                    <a:lnTo>
                      <a:pt x="3118" y="12409"/>
                    </a:lnTo>
                    <a:lnTo>
                      <a:pt x="3264" y="12409"/>
                    </a:lnTo>
                    <a:lnTo>
                      <a:pt x="3327" y="12450"/>
                    </a:lnTo>
                    <a:lnTo>
                      <a:pt x="3264" y="12492"/>
                    </a:lnTo>
                    <a:lnTo>
                      <a:pt x="3348" y="12555"/>
                    </a:lnTo>
                    <a:lnTo>
                      <a:pt x="3432" y="12639"/>
                    </a:lnTo>
                    <a:lnTo>
                      <a:pt x="3474" y="12555"/>
                    </a:lnTo>
                    <a:lnTo>
                      <a:pt x="3453" y="12178"/>
                    </a:lnTo>
                    <a:lnTo>
                      <a:pt x="3369" y="12032"/>
                    </a:lnTo>
                    <a:lnTo>
                      <a:pt x="3432" y="11948"/>
                    </a:lnTo>
                    <a:lnTo>
                      <a:pt x="3515" y="11885"/>
                    </a:lnTo>
                    <a:lnTo>
                      <a:pt x="3432" y="11781"/>
                    </a:lnTo>
                    <a:lnTo>
                      <a:pt x="3474" y="11718"/>
                    </a:lnTo>
                    <a:lnTo>
                      <a:pt x="3662" y="11676"/>
                    </a:lnTo>
                    <a:lnTo>
                      <a:pt x="3683" y="11593"/>
                    </a:lnTo>
                    <a:lnTo>
                      <a:pt x="3683" y="11467"/>
                    </a:lnTo>
                    <a:lnTo>
                      <a:pt x="3766" y="11321"/>
                    </a:lnTo>
                    <a:lnTo>
                      <a:pt x="3683" y="11195"/>
                    </a:lnTo>
                    <a:lnTo>
                      <a:pt x="3662" y="10923"/>
                    </a:lnTo>
                    <a:lnTo>
                      <a:pt x="3536" y="10714"/>
                    </a:lnTo>
                    <a:lnTo>
                      <a:pt x="3557" y="10609"/>
                    </a:lnTo>
                    <a:lnTo>
                      <a:pt x="3829" y="10525"/>
                    </a:lnTo>
                    <a:lnTo>
                      <a:pt x="3829" y="10358"/>
                    </a:lnTo>
                    <a:lnTo>
                      <a:pt x="3871" y="10212"/>
                    </a:lnTo>
                    <a:lnTo>
                      <a:pt x="3662" y="10002"/>
                    </a:lnTo>
                    <a:lnTo>
                      <a:pt x="3515" y="9898"/>
                    </a:lnTo>
                    <a:lnTo>
                      <a:pt x="3515" y="9688"/>
                    </a:lnTo>
                    <a:lnTo>
                      <a:pt x="3536" y="9479"/>
                    </a:lnTo>
                    <a:lnTo>
                      <a:pt x="3515" y="9249"/>
                    </a:lnTo>
                    <a:lnTo>
                      <a:pt x="3453" y="9103"/>
                    </a:lnTo>
                    <a:lnTo>
                      <a:pt x="3515" y="8914"/>
                    </a:lnTo>
                    <a:lnTo>
                      <a:pt x="3453" y="8621"/>
                    </a:lnTo>
                    <a:lnTo>
                      <a:pt x="3411" y="8308"/>
                    </a:lnTo>
                    <a:lnTo>
                      <a:pt x="3453" y="8077"/>
                    </a:lnTo>
                    <a:lnTo>
                      <a:pt x="3578" y="7847"/>
                    </a:lnTo>
                    <a:lnTo>
                      <a:pt x="3683" y="7764"/>
                    </a:lnTo>
                    <a:lnTo>
                      <a:pt x="3850" y="7784"/>
                    </a:lnTo>
                    <a:lnTo>
                      <a:pt x="4059" y="7805"/>
                    </a:lnTo>
                    <a:lnTo>
                      <a:pt x="4164" y="7680"/>
                    </a:lnTo>
                    <a:lnTo>
                      <a:pt x="4143" y="7450"/>
                    </a:lnTo>
                    <a:lnTo>
                      <a:pt x="4080" y="7366"/>
                    </a:lnTo>
                    <a:lnTo>
                      <a:pt x="4080" y="7240"/>
                    </a:lnTo>
                    <a:lnTo>
                      <a:pt x="4290" y="6738"/>
                    </a:lnTo>
                    <a:lnTo>
                      <a:pt x="4290" y="6487"/>
                    </a:lnTo>
                    <a:lnTo>
                      <a:pt x="4352" y="6215"/>
                    </a:lnTo>
                    <a:lnTo>
                      <a:pt x="4394" y="6069"/>
                    </a:lnTo>
                    <a:lnTo>
                      <a:pt x="4394" y="5901"/>
                    </a:lnTo>
                    <a:lnTo>
                      <a:pt x="4311" y="5818"/>
                    </a:lnTo>
                    <a:lnTo>
                      <a:pt x="4311" y="5692"/>
                    </a:lnTo>
                    <a:lnTo>
                      <a:pt x="4499" y="5587"/>
                    </a:lnTo>
                    <a:lnTo>
                      <a:pt x="4708" y="5567"/>
                    </a:lnTo>
                    <a:lnTo>
                      <a:pt x="4792" y="5483"/>
                    </a:lnTo>
                    <a:lnTo>
                      <a:pt x="4813" y="5357"/>
                    </a:lnTo>
                    <a:lnTo>
                      <a:pt x="4980" y="5064"/>
                    </a:lnTo>
                    <a:lnTo>
                      <a:pt x="5127" y="4855"/>
                    </a:lnTo>
                    <a:lnTo>
                      <a:pt x="5189" y="4730"/>
                    </a:lnTo>
                    <a:lnTo>
                      <a:pt x="5106" y="4541"/>
                    </a:lnTo>
                    <a:lnTo>
                      <a:pt x="5043" y="4458"/>
                    </a:lnTo>
                    <a:lnTo>
                      <a:pt x="5043" y="4206"/>
                    </a:lnTo>
                    <a:lnTo>
                      <a:pt x="5127" y="4186"/>
                    </a:lnTo>
                    <a:lnTo>
                      <a:pt x="5189" y="4081"/>
                    </a:lnTo>
                    <a:lnTo>
                      <a:pt x="5231" y="3934"/>
                    </a:lnTo>
                    <a:lnTo>
                      <a:pt x="5315" y="3893"/>
                    </a:lnTo>
                    <a:lnTo>
                      <a:pt x="5399" y="3704"/>
                    </a:lnTo>
                    <a:lnTo>
                      <a:pt x="5524" y="3600"/>
                    </a:lnTo>
                    <a:lnTo>
                      <a:pt x="5629" y="3683"/>
                    </a:lnTo>
                    <a:lnTo>
                      <a:pt x="5712" y="3725"/>
                    </a:lnTo>
                    <a:lnTo>
                      <a:pt x="5754" y="3725"/>
                    </a:lnTo>
                    <a:lnTo>
                      <a:pt x="5859" y="3621"/>
                    </a:lnTo>
                    <a:lnTo>
                      <a:pt x="5775" y="3516"/>
                    </a:lnTo>
                    <a:lnTo>
                      <a:pt x="5859" y="3474"/>
                    </a:lnTo>
                    <a:lnTo>
                      <a:pt x="5859" y="3390"/>
                    </a:lnTo>
                    <a:lnTo>
                      <a:pt x="5880" y="3349"/>
                    </a:lnTo>
                    <a:lnTo>
                      <a:pt x="5775" y="3181"/>
                    </a:lnTo>
                    <a:lnTo>
                      <a:pt x="5838" y="3160"/>
                    </a:lnTo>
                    <a:lnTo>
                      <a:pt x="6026" y="3160"/>
                    </a:lnTo>
                    <a:lnTo>
                      <a:pt x="6152" y="3077"/>
                    </a:lnTo>
                    <a:lnTo>
                      <a:pt x="6340" y="3139"/>
                    </a:lnTo>
                    <a:lnTo>
                      <a:pt x="6445" y="3202"/>
                    </a:lnTo>
                    <a:lnTo>
                      <a:pt x="6570" y="3223"/>
                    </a:lnTo>
                    <a:lnTo>
                      <a:pt x="6654" y="3286"/>
                    </a:lnTo>
                    <a:lnTo>
                      <a:pt x="6696" y="3265"/>
                    </a:lnTo>
                    <a:lnTo>
                      <a:pt x="6759" y="3307"/>
                    </a:lnTo>
                    <a:lnTo>
                      <a:pt x="6759" y="3160"/>
                    </a:lnTo>
                    <a:lnTo>
                      <a:pt x="6696" y="3077"/>
                    </a:lnTo>
                    <a:lnTo>
                      <a:pt x="6717" y="2888"/>
                    </a:lnTo>
                    <a:lnTo>
                      <a:pt x="6800" y="2846"/>
                    </a:lnTo>
                    <a:lnTo>
                      <a:pt x="6779" y="2700"/>
                    </a:lnTo>
                    <a:lnTo>
                      <a:pt x="6696" y="2658"/>
                    </a:lnTo>
                    <a:lnTo>
                      <a:pt x="6675" y="2554"/>
                    </a:lnTo>
                    <a:lnTo>
                      <a:pt x="6675" y="2554"/>
                    </a:lnTo>
                    <a:lnTo>
                      <a:pt x="6800" y="2616"/>
                    </a:lnTo>
                    <a:lnTo>
                      <a:pt x="6926" y="2574"/>
                    </a:lnTo>
                    <a:lnTo>
                      <a:pt x="6989" y="2554"/>
                    </a:lnTo>
                    <a:lnTo>
                      <a:pt x="7010" y="2533"/>
                    </a:lnTo>
                    <a:lnTo>
                      <a:pt x="7072" y="2533"/>
                    </a:lnTo>
                    <a:lnTo>
                      <a:pt x="7093" y="2512"/>
                    </a:lnTo>
                    <a:lnTo>
                      <a:pt x="7072" y="2428"/>
                    </a:lnTo>
                    <a:lnTo>
                      <a:pt x="7093" y="2323"/>
                    </a:lnTo>
                    <a:lnTo>
                      <a:pt x="7177" y="2261"/>
                    </a:lnTo>
                    <a:lnTo>
                      <a:pt x="7282" y="2261"/>
                    </a:lnTo>
                    <a:lnTo>
                      <a:pt x="7344" y="2407"/>
                    </a:lnTo>
                    <a:lnTo>
                      <a:pt x="7616" y="2616"/>
                    </a:lnTo>
                    <a:lnTo>
                      <a:pt x="7637" y="2742"/>
                    </a:lnTo>
                    <a:lnTo>
                      <a:pt x="7742" y="2846"/>
                    </a:lnTo>
                    <a:lnTo>
                      <a:pt x="7909" y="2930"/>
                    </a:lnTo>
                    <a:lnTo>
                      <a:pt x="8160" y="2930"/>
                    </a:lnTo>
                    <a:lnTo>
                      <a:pt x="8328" y="2784"/>
                    </a:lnTo>
                    <a:lnTo>
                      <a:pt x="8391" y="2700"/>
                    </a:lnTo>
                    <a:lnTo>
                      <a:pt x="8495" y="2700"/>
                    </a:lnTo>
                    <a:lnTo>
                      <a:pt x="8704" y="2846"/>
                    </a:lnTo>
                    <a:lnTo>
                      <a:pt x="8851" y="2867"/>
                    </a:lnTo>
                    <a:lnTo>
                      <a:pt x="8893" y="2742"/>
                    </a:lnTo>
                    <a:lnTo>
                      <a:pt x="8976" y="2679"/>
                    </a:lnTo>
                    <a:lnTo>
                      <a:pt x="9060" y="2616"/>
                    </a:lnTo>
                    <a:lnTo>
                      <a:pt x="9165" y="2616"/>
                    </a:lnTo>
                    <a:lnTo>
                      <a:pt x="9269" y="2554"/>
                    </a:lnTo>
                    <a:lnTo>
                      <a:pt x="9311" y="2470"/>
                    </a:lnTo>
                    <a:lnTo>
                      <a:pt x="9269" y="2365"/>
                    </a:lnTo>
                    <a:lnTo>
                      <a:pt x="9207" y="2219"/>
                    </a:lnTo>
                    <a:lnTo>
                      <a:pt x="9228" y="1905"/>
                    </a:lnTo>
                    <a:lnTo>
                      <a:pt x="9290" y="1821"/>
                    </a:lnTo>
                    <a:lnTo>
                      <a:pt x="9228" y="1717"/>
                    </a:lnTo>
                    <a:lnTo>
                      <a:pt x="9290" y="1696"/>
                    </a:lnTo>
                    <a:lnTo>
                      <a:pt x="9395" y="1570"/>
                    </a:lnTo>
                    <a:lnTo>
                      <a:pt x="9374" y="1507"/>
                    </a:lnTo>
                    <a:lnTo>
                      <a:pt x="9500" y="1424"/>
                    </a:lnTo>
                    <a:lnTo>
                      <a:pt x="9646" y="1486"/>
                    </a:lnTo>
                    <a:lnTo>
                      <a:pt x="9730" y="1466"/>
                    </a:lnTo>
                    <a:lnTo>
                      <a:pt x="9730" y="1403"/>
                    </a:lnTo>
                    <a:lnTo>
                      <a:pt x="9813" y="1298"/>
                    </a:lnTo>
                    <a:lnTo>
                      <a:pt x="10065" y="1298"/>
                    </a:lnTo>
                    <a:lnTo>
                      <a:pt x="10169" y="1382"/>
                    </a:lnTo>
                    <a:lnTo>
                      <a:pt x="10316" y="1528"/>
                    </a:lnTo>
                    <a:lnTo>
                      <a:pt x="10378" y="1633"/>
                    </a:lnTo>
                    <a:lnTo>
                      <a:pt x="10525" y="1654"/>
                    </a:lnTo>
                    <a:lnTo>
                      <a:pt x="10692" y="1696"/>
                    </a:lnTo>
                    <a:lnTo>
                      <a:pt x="10755" y="1800"/>
                    </a:lnTo>
                    <a:lnTo>
                      <a:pt x="10860" y="1905"/>
                    </a:lnTo>
                    <a:lnTo>
                      <a:pt x="10839" y="2030"/>
                    </a:lnTo>
                    <a:lnTo>
                      <a:pt x="10734" y="2177"/>
                    </a:lnTo>
                    <a:lnTo>
                      <a:pt x="10755" y="2428"/>
                    </a:lnTo>
                    <a:lnTo>
                      <a:pt x="10839" y="2428"/>
                    </a:lnTo>
                    <a:lnTo>
                      <a:pt x="10839" y="2219"/>
                    </a:lnTo>
                    <a:lnTo>
                      <a:pt x="10985" y="2051"/>
                    </a:lnTo>
                    <a:lnTo>
                      <a:pt x="11111" y="2030"/>
                    </a:lnTo>
                    <a:lnTo>
                      <a:pt x="11194" y="1926"/>
                    </a:lnTo>
                    <a:lnTo>
                      <a:pt x="11194" y="1779"/>
                    </a:lnTo>
                    <a:lnTo>
                      <a:pt x="11299" y="1738"/>
                    </a:lnTo>
                    <a:lnTo>
                      <a:pt x="11404" y="1800"/>
                    </a:lnTo>
                    <a:lnTo>
                      <a:pt x="11487" y="1717"/>
                    </a:lnTo>
                    <a:lnTo>
                      <a:pt x="11487" y="1591"/>
                    </a:lnTo>
                    <a:lnTo>
                      <a:pt x="11425" y="1591"/>
                    </a:lnTo>
                    <a:lnTo>
                      <a:pt x="11362" y="1507"/>
                    </a:lnTo>
                    <a:lnTo>
                      <a:pt x="11299" y="1507"/>
                    </a:lnTo>
                    <a:lnTo>
                      <a:pt x="11278" y="1528"/>
                    </a:lnTo>
                    <a:lnTo>
                      <a:pt x="11278" y="1612"/>
                    </a:lnTo>
                    <a:lnTo>
                      <a:pt x="11215" y="1570"/>
                    </a:lnTo>
                    <a:lnTo>
                      <a:pt x="11194" y="1507"/>
                    </a:lnTo>
                    <a:lnTo>
                      <a:pt x="11153" y="1507"/>
                    </a:lnTo>
                    <a:lnTo>
                      <a:pt x="11153" y="1570"/>
                    </a:lnTo>
                    <a:lnTo>
                      <a:pt x="11111" y="1696"/>
                    </a:lnTo>
                    <a:lnTo>
                      <a:pt x="11090" y="1654"/>
                    </a:lnTo>
                    <a:lnTo>
                      <a:pt x="11048" y="1591"/>
                    </a:lnTo>
                    <a:lnTo>
                      <a:pt x="10964" y="1633"/>
                    </a:lnTo>
                    <a:lnTo>
                      <a:pt x="10943" y="1696"/>
                    </a:lnTo>
                    <a:lnTo>
                      <a:pt x="10901" y="1612"/>
                    </a:lnTo>
                    <a:lnTo>
                      <a:pt x="10881" y="1486"/>
                    </a:lnTo>
                    <a:lnTo>
                      <a:pt x="10839" y="1486"/>
                    </a:lnTo>
                    <a:lnTo>
                      <a:pt x="10776" y="1361"/>
                    </a:lnTo>
                    <a:lnTo>
                      <a:pt x="10734" y="1319"/>
                    </a:lnTo>
                    <a:lnTo>
                      <a:pt x="10650" y="1319"/>
                    </a:lnTo>
                    <a:lnTo>
                      <a:pt x="10567" y="1298"/>
                    </a:lnTo>
                    <a:lnTo>
                      <a:pt x="10420" y="1277"/>
                    </a:lnTo>
                    <a:lnTo>
                      <a:pt x="10357" y="1193"/>
                    </a:lnTo>
                    <a:lnTo>
                      <a:pt x="10378" y="1173"/>
                    </a:lnTo>
                    <a:lnTo>
                      <a:pt x="10546" y="1214"/>
                    </a:lnTo>
                    <a:lnTo>
                      <a:pt x="10692" y="1193"/>
                    </a:lnTo>
                    <a:lnTo>
                      <a:pt x="10797" y="1214"/>
                    </a:lnTo>
                    <a:lnTo>
                      <a:pt x="11048" y="1256"/>
                    </a:lnTo>
                    <a:lnTo>
                      <a:pt x="11194" y="1193"/>
                    </a:lnTo>
                    <a:lnTo>
                      <a:pt x="11299" y="984"/>
                    </a:lnTo>
                    <a:lnTo>
                      <a:pt x="11508" y="942"/>
                    </a:lnTo>
                    <a:lnTo>
                      <a:pt x="11613" y="859"/>
                    </a:lnTo>
                    <a:lnTo>
                      <a:pt x="11613" y="838"/>
                    </a:lnTo>
                    <a:lnTo>
                      <a:pt x="11529" y="796"/>
                    </a:lnTo>
                    <a:lnTo>
                      <a:pt x="11508" y="754"/>
                    </a:lnTo>
                    <a:lnTo>
                      <a:pt x="11425" y="733"/>
                    </a:lnTo>
                    <a:lnTo>
                      <a:pt x="11320" y="754"/>
                    </a:lnTo>
                    <a:lnTo>
                      <a:pt x="11194" y="608"/>
                    </a:lnTo>
                    <a:lnTo>
                      <a:pt x="11111" y="608"/>
                    </a:lnTo>
                    <a:lnTo>
                      <a:pt x="11006" y="733"/>
                    </a:lnTo>
                    <a:lnTo>
                      <a:pt x="10964" y="733"/>
                    </a:lnTo>
                    <a:lnTo>
                      <a:pt x="10943" y="691"/>
                    </a:lnTo>
                    <a:lnTo>
                      <a:pt x="11048" y="649"/>
                    </a:lnTo>
                    <a:lnTo>
                      <a:pt x="11048" y="566"/>
                    </a:lnTo>
                    <a:lnTo>
                      <a:pt x="10943" y="524"/>
                    </a:lnTo>
                    <a:lnTo>
                      <a:pt x="10901" y="482"/>
                    </a:lnTo>
                    <a:lnTo>
                      <a:pt x="10839" y="482"/>
                    </a:lnTo>
                    <a:lnTo>
                      <a:pt x="10776" y="608"/>
                    </a:lnTo>
                    <a:lnTo>
                      <a:pt x="10734" y="608"/>
                    </a:lnTo>
                    <a:lnTo>
                      <a:pt x="10734" y="524"/>
                    </a:lnTo>
                    <a:lnTo>
                      <a:pt x="10671" y="545"/>
                    </a:lnTo>
                    <a:lnTo>
                      <a:pt x="10650" y="587"/>
                    </a:lnTo>
                    <a:lnTo>
                      <a:pt x="10588" y="587"/>
                    </a:lnTo>
                    <a:lnTo>
                      <a:pt x="10567" y="545"/>
                    </a:lnTo>
                    <a:lnTo>
                      <a:pt x="10650" y="482"/>
                    </a:lnTo>
                    <a:lnTo>
                      <a:pt x="10650" y="419"/>
                    </a:lnTo>
                    <a:lnTo>
                      <a:pt x="10546" y="357"/>
                    </a:lnTo>
                    <a:lnTo>
                      <a:pt x="10420" y="357"/>
                    </a:lnTo>
                    <a:lnTo>
                      <a:pt x="10357" y="377"/>
                    </a:lnTo>
                    <a:lnTo>
                      <a:pt x="10337" y="545"/>
                    </a:lnTo>
                    <a:lnTo>
                      <a:pt x="10253" y="587"/>
                    </a:lnTo>
                    <a:lnTo>
                      <a:pt x="10253" y="649"/>
                    </a:lnTo>
                    <a:lnTo>
                      <a:pt x="10316" y="796"/>
                    </a:lnTo>
                    <a:lnTo>
                      <a:pt x="10316" y="880"/>
                    </a:lnTo>
                    <a:lnTo>
                      <a:pt x="10253" y="942"/>
                    </a:lnTo>
                    <a:lnTo>
                      <a:pt x="10211" y="838"/>
                    </a:lnTo>
                    <a:lnTo>
                      <a:pt x="10127" y="838"/>
                    </a:lnTo>
                    <a:lnTo>
                      <a:pt x="10127" y="859"/>
                    </a:lnTo>
                    <a:lnTo>
                      <a:pt x="10023" y="838"/>
                    </a:lnTo>
                    <a:lnTo>
                      <a:pt x="9897" y="901"/>
                    </a:lnTo>
                    <a:lnTo>
                      <a:pt x="9897" y="901"/>
                    </a:lnTo>
                    <a:lnTo>
                      <a:pt x="10002" y="754"/>
                    </a:lnTo>
                    <a:lnTo>
                      <a:pt x="10065" y="733"/>
                    </a:lnTo>
                    <a:lnTo>
                      <a:pt x="10127" y="608"/>
                    </a:lnTo>
                    <a:lnTo>
                      <a:pt x="10127" y="566"/>
                    </a:lnTo>
                    <a:lnTo>
                      <a:pt x="10065" y="566"/>
                    </a:lnTo>
                    <a:lnTo>
                      <a:pt x="9960" y="649"/>
                    </a:lnTo>
                    <a:lnTo>
                      <a:pt x="9897" y="649"/>
                    </a:lnTo>
                    <a:lnTo>
                      <a:pt x="9918" y="587"/>
                    </a:lnTo>
                    <a:lnTo>
                      <a:pt x="10002" y="524"/>
                    </a:lnTo>
                    <a:lnTo>
                      <a:pt x="10002" y="482"/>
                    </a:lnTo>
                    <a:lnTo>
                      <a:pt x="9897" y="461"/>
                    </a:lnTo>
                    <a:lnTo>
                      <a:pt x="9855" y="419"/>
                    </a:lnTo>
                    <a:lnTo>
                      <a:pt x="9960" y="377"/>
                    </a:lnTo>
                    <a:lnTo>
                      <a:pt x="10002" y="419"/>
                    </a:lnTo>
                    <a:lnTo>
                      <a:pt x="10127" y="419"/>
                    </a:lnTo>
                    <a:lnTo>
                      <a:pt x="10169" y="231"/>
                    </a:lnTo>
                    <a:lnTo>
                      <a:pt x="10169" y="168"/>
                    </a:lnTo>
                    <a:lnTo>
                      <a:pt x="10044" y="210"/>
                    </a:lnTo>
                    <a:lnTo>
                      <a:pt x="10002" y="147"/>
                    </a:lnTo>
                    <a:lnTo>
                      <a:pt x="10023" y="64"/>
                    </a:lnTo>
                    <a:lnTo>
                      <a:pt x="10002" y="1"/>
                    </a:lnTo>
                    <a:lnTo>
                      <a:pt x="9918" y="64"/>
                    </a:lnTo>
                    <a:lnTo>
                      <a:pt x="9855" y="64"/>
                    </a:lnTo>
                    <a:lnTo>
                      <a:pt x="979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57" name="Google Shape;2857;p59"/>
              <p:cNvSpPr/>
              <p:nvPr/>
            </p:nvSpPr>
            <p:spPr>
              <a:xfrm>
                <a:off x="3823325" y="2021850"/>
                <a:ext cx="143875" cy="324875"/>
              </a:xfrm>
              <a:custGeom>
                <a:avLst/>
                <a:gdLst/>
                <a:ahLst/>
                <a:cxnLst/>
                <a:rect l="l" t="t" r="r" b="b"/>
                <a:pathLst>
                  <a:path w="5755" h="12995" extrusionOk="0">
                    <a:moveTo>
                      <a:pt x="3788" y="1"/>
                    </a:moveTo>
                    <a:lnTo>
                      <a:pt x="3725" y="21"/>
                    </a:lnTo>
                    <a:lnTo>
                      <a:pt x="3599" y="63"/>
                    </a:lnTo>
                    <a:lnTo>
                      <a:pt x="3474" y="1"/>
                    </a:lnTo>
                    <a:lnTo>
                      <a:pt x="3474" y="1"/>
                    </a:lnTo>
                    <a:lnTo>
                      <a:pt x="3495" y="105"/>
                    </a:lnTo>
                    <a:lnTo>
                      <a:pt x="3578" y="147"/>
                    </a:lnTo>
                    <a:lnTo>
                      <a:pt x="3599" y="293"/>
                    </a:lnTo>
                    <a:lnTo>
                      <a:pt x="3516" y="335"/>
                    </a:lnTo>
                    <a:lnTo>
                      <a:pt x="3495" y="524"/>
                    </a:lnTo>
                    <a:lnTo>
                      <a:pt x="3558" y="607"/>
                    </a:lnTo>
                    <a:lnTo>
                      <a:pt x="3558" y="754"/>
                    </a:lnTo>
                    <a:lnTo>
                      <a:pt x="3495" y="712"/>
                    </a:lnTo>
                    <a:lnTo>
                      <a:pt x="3453" y="733"/>
                    </a:lnTo>
                    <a:lnTo>
                      <a:pt x="3369" y="670"/>
                    </a:lnTo>
                    <a:lnTo>
                      <a:pt x="3244" y="649"/>
                    </a:lnTo>
                    <a:lnTo>
                      <a:pt x="3139" y="586"/>
                    </a:lnTo>
                    <a:lnTo>
                      <a:pt x="2951" y="524"/>
                    </a:lnTo>
                    <a:lnTo>
                      <a:pt x="2825" y="607"/>
                    </a:lnTo>
                    <a:lnTo>
                      <a:pt x="2637" y="607"/>
                    </a:lnTo>
                    <a:lnTo>
                      <a:pt x="2574" y="628"/>
                    </a:lnTo>
                    <a:lnTo>
                      <a:pt x="2679" y="796"/>
                    </a:lnTo>
                    <a:lnTo>
                      <a:pt x="2658" y="837"/>
                    </a:lnTo>
                    <a:lnTo>
                      <a:pt x="2658" y="921"/>
                    </a:lnTo>
                    <a:lnTo>
                      <a:pt x="2574" y="963"/>
                    </a:lnTo>
                    <a:lnTo>
                      <a:pt x="2658" y="1068"/>
                    </a:lnTo>
                    <a:lnTo>
                      <a:pt x="2553" y="1172"/>
                    </a:lnTo>
                    <a:lnTo>
                      <a:pt x="2511" y="1172"/>
                    </a:lnTo>
                    <a:lnTo>
                      <a:pt x="2428" y="1130"/>
                    </a:lnTo>
                    <a:lnTo>
                      <a:pt x="2323" y="1047"/>
                    </a:lnTo>
                    <a:lnTo>
                      <a:pt x="2198" y="1151"/>
                    </a:lnTo>
                    <a:lnTo>
                      <a:pt x="2114" y="1340"/>
                    </a:lnTo>
                    <a:lnTo>
                      <a:pt x="2030" y="1381"/>
                    </a:lnTo>
                    <a:lnTo>
                      <a:pt x="1988" y="1528"/>
                    </a:lnTo>
                    <a:lnTo>
                      <a:pt x="1926" y="1633"/>
                    </a:lnTo>
                    <a:lnTo>
                      <a:pt x="1842" y="1653"/>
                    </a:lnTo>
                    <a:lnTo>
                      <a:pt x="1842" y="1905"/>
                    </a:lnTo>
                    <a:lnTo>
                      <a:pt x="1905" y="1988"/>
                    </a:lnTo>
                    <a:lnTo>
                      <a:pt x="1988" y="2177"/>
                    </a:lnTo>
                    <a:lnTo>
                      <a:pt x="1926" y="2302"/>
                    </a:lnTo>
                    <a:lnTo>
                      <a:pt x="1779" y="2511"/>
                    </a:lnTo>
                    <a:lnTo>
                      <a:pt x="1612" y="2804"/>
                    </a:lnTo>
                    <a:lnTo>
                      <a:pt x="1591" y="2930"/>
                    </a:lnTo>
                    <a:lnTo>
                      <a:pt x="1507" y="3014"/>
                    </a:lnTo>
                    <a:lnTo>
                      <a:pt x="1298" y="3034"/>
                    </a:lnTo>
                    <a:lnTo>
                      <a:pt x="1110" y="3139"/>
                    </a:lnTo>
                    <a:lnTo>
                      <a:pt x="1110" y="3265"/>
                    </a:lnTo>
                    <a:lnTo>
                      <a:pt x="1193" y="3348"/>
                    </a:lnTo>
                    <a:lnTo>
                      <a:pt x="1193" y="3516"/>
                    </a:lnTo>
                    <a:lnTo>
                      <a:pt x="1151" y="3662"/>
                    </a:lnTo>
                    <a:lnTo>
                      <a:pt x="1089" y="3934"/>
                    </a:lnTo>
                    <a:lnTo>
                      <a:pt x="1089" y="4185"/>
                    </a:lnTo>
                    <a:lnTo>
                      <a:pt x="879" y="4687"/>
                    </a:lnTo>
                    <a:lnTo>
                      <a:pt x="879" y="4813"/>
                    </a:lnTo>
                    <a:lnTo>
                      <a:pt x="942" y="4897"/>
                    </a:lnTo>
                    <a:lnTo>
                      <a:pt x="963" y="5127"/>
                    </a:lnTo>
                    <a:lnTo>
                      <a:pt x="858" y="5252"/>
                    </a:lnTo>
                    <a:lnTo>
                      <a:pt x="649" y="5231"/>
                    </a:lnTo>
                    <a:lnTo>
                      <a:pt x="482" y="5211"/>
                    </a:lnTo>
                    <a:lnTo>
                      <a:pt x="377" y="5294"/>
                    </a:lnTo>
                    <a:lnTo>
                      <a:pt x="252" y="5524"/>
                    </a:lnTo>
                    <a:lnTo>
                      <a:pt x="210" y="5755"/>
                    </a:lnTo>
                    <a:lnTo>
                      <a:pt x="252" y="6068"/>
                    </a:lnTo>
                    <a:lnTo>
                      <a:pt x="314" y="6361"/>
                    </a:lnTo>
                    <a:lnTo>
                      <a:pt x="252" y="6550"/>
                    </a:lnTo>
                    <a:lnTo>
                      <a:pt x="314" y="6696"/>
                    </a:lnTo>
                    <a:lnTo>
                      <a:pt x="335" y="6926"/>
                    </a:lnTo>
                    <a:lnTo>
                      <a:pt x="314" y="7135"/>
                    </a:lnTo>
                    <a:lnTo>
                      <a:pt x="314" y="7345"/>
                    </a:lnTo>
                    <a:lnTo>
                      <a:pt x="461" y="7449"/>
                    </a:lnTo>
                    <a:lnTo>
                      <a:pt x="670" y="7659"/>
                    </a:lnTo>
                    <a:lnTo>
                      <a:pt x="628" y="7805"/>
                    </a:lnTo>
                    <a:lnTo>
                      <a:pt x="628" y="7972"/>
                    </a:lnTo>
                    <a:lnTo>
                      <a:pt x="356" y="8056"/>
                    </a:lnTo>
                    <a:lnTo>
                      <a:pt x="335" y="8161"/>
                    </a:lnTo>
                    <a:lnTo>
                      <a:pt x="461" y="8370"/>
                    </a:lnTo>
                    <a:lnTo>
                      <a:pt x="482" y="8642"/>
                    </a:lnTo>
                    <a:lnTo>
                      <a:pt x="565" y="8768"/>
                    </a:lnTo>
                    <a:lnTo>
                      <a:pt x="482" y="8914"/>
                    </a:lnTo>
                    <a:lnTo>
                      <a:pt x="482" y="9040"/>
                    </a:lnTo>
                    <a:lnTo>
                      <a:pt x="461" y="9123"/>
                    </a:lnTo>
                    <a:lnTo>
                      <a:pt x="273" y="9165"/>
                    </a:lnTo>
                    <a:lnTo>
                      <a:pt x="231" y="9228"/>
                    </a:lnTo>
                    <a:lnTo>
                      <a:pt x="314" y="9332"/>
                    </a:lnTo>
                    <a:lnTo>
                      <a:pt x="231" y="9395"/>
                    </a:lnTo>
                    <a:lnTo>
                      <a:pt x="168" y="9479"/>
                    </a:lnTo>
                    <a:lnTo>
                      <a:pt x="252" y="9625"/>
                    </a:lnTo>
                    <a:lnTo>
                      <a:pt x="273" y="10002"/>
                    </a:lnTo>
                    <a:lnTo>
                      <a:pt x="231" y="10086"/>
                    </a:lnTo>
                    <a:lnTo>
                      <a:pt x="147" y="10002"/>
                    </a:lnTo>
                    <a:lnTo>
                      <a:pt x="63" y="9939"/>
                    </a:lnTo>
                    <a:lnTo>
                      <a:pt x="63" y="9960"/>
                    </a:lnTo>
                    <a:lnTo>
                      <a:pt x="1" y="10023"/>
                    </a:lnTo>
                    <a:lnTo>
                      <a:pt x="21" y="10253"/>
                    </a:lnTo>
                    <a:lnTo>
                      <a:pt x="42" y="10337"/>
                    </a:lnTo>
                    <a:lnTo>
                      <a:pt x="63" y="10525"/>
                    </a:lnTo>
                    <a:lnTo>
                      <a:pt x="147" y="10546"/>
                    </a:lnTo>
                    <a:lnTo>
                      <a:pt x="168" y="10588"/>
                    </a:lnTo>
                    <a:lnTo>
                      <a:pt x="147" y="10734"/>
                    </a:lnTo>
                    <a:lnTo>
                      <a:pt x="273" y="10672"/>
                    </a:lnTo>
                    <a:lnTo>
                      <a:pt x="210" y="10567"/>
                    </a:lnTo>
                    <a:lnTo>
                      <a:pt x="231" y="10483"/>
                    </a:lnTo>
                    <a:lnTo>
                      <a:pt x="273" y="10483"/>
                    </a:lnTo>
                    <a:lnTo>
                      <a:pt x="252" y="10546"/>
                    </a:lnTo>
                    <a:lnTo>
                      <a:pt x="335" y="10588"/>
                    </a:lnTo>
                    <a:lnTo>
                      <a:pt x="377" y="10672"/>
                    </a:lnTo>
                    <a:lnTo>
                      <a:pt x="252" y="10755"/>
                    </a:lnTo>
                    <a:lnTo>
                      <a:pt x="231" y="10860"/>
                    </a:lnTo>
                    <a:lnTo>
                      <a:pt x="273" y="10944"/>
                    </a:lnTo>
                    <a:lnTo>
                      <a:pt x="252" y="11069"/>
                    </a:lnTo>
                    <a:lnTo>
                      <a:pt x="210" y="11111"/>
                    </a:lnTo>
                    <a:lnTo>
                      <a:pt x="273" y="11216"/>
                    </a:lnTo>
                    <a:lnTo>
                      <a:pt x="356" y="11257"/>
                    </a:lnTo>
                    <a:lnTo>
                      <a:pt x="440" y="11383"/>
                    </a:lnTo>
                    <a:lnTo>
                      <a:pt x="482" y="11425"/>
                    </a:lnTo>
                    <a:lnTo>
                      <a:pt x="586" y="11634"/>
                    </a:lnTo>
                    <a:lnTo>
                      <a:pt x="586" y="11801"/>
                    </a:lnTo>
                    <a:lnTo>
                      <a:pt x="733" y="11843"/>
                    </a:lnTo>
                    <a:lnTo>
                      <a:pt x="754" y="11948"/>
                    </a:lnTo>
                    <a:lnTo>
                      <a:pt x="858" y="12094"/>
                    </a:lnTo>
                    <a:lnTo>
                      <a:pt x="984" y="12011"/>
                    </a:lnTo>
                    <a:lnTo>
                      <a:pt x="1005" y="12136"/>
                    </a:lnTo>
                    <a:lnTo>
                      <a:pt x="942" y="12304"/>
                    </a:lnTo>
                    <a:lnTo>
                      <a:pt x="775" y="12325"/>
                    </a:lnTo>
                    <a:lnTo>
                      <a:pt x="754" y="12366"/>
                    </a:lnTo>
                    <a:lnTo>
                      <a:pt x="838" y="12429"/>
                    </a:lnTo>
                    <a:lnTo>
                      <a:pt x="858" y="12534"/>
                    </a:lnTo>
                    <a:lnTo>
                      <a:pt x="984" y="12555"/>
                    </a:lnTo>
                    <a:lnTo>
                      <a:pt x="1047" y="12848"/>
                    </a:lnTo>
                    <a:lnTo>
                      <a:pt x="963" y="12952"/>
                    </a:lnTo>
                    <a:lnTo>
                      <a:pt x="1005" y="12994"/>
                    </a:lnTo>
                    <a:lnTo>
                      <a:pt x="1151" y="12994"/>
                    </a:lnTo>
                    <a:lnTo>
                      <a:pt x="1423" y="12931"/>
                    </a:lnTo>
                    <a:lnTo>
                      <a:pt x="1570" y="12973"/>
                    </a:lnTo>
                    <a:lnTo>
                      <a:pt x="1695" y="12869"/>
                    </a:lnTo>
                    <a:lnTo>
                      <a:pt x="1674" y="12764"/>
                    </a:lnTo>
                    <a:lnTo>
                      <a:pt x="1612" y="12701"/>
                    </a:lnTo>
                    <a:lnTo>
                      <a:pt x="1695" y="12534"/>
                    </a:lnTo>
                    <a:lnTo>
                      <a:pt x="1884" y="12513"/>
                    </a:lnTo>
                    <a:lnTo>
                      <a:pt x="1905" y="12325"/>
                    </a:lnTo>
                    <a:lnTo>
                      <a:pt x="1926" y="12408"/>
                    </a:lnTo>
                    <a:lnTo>
                      <a:pt x="2135" y="12450"/>
                    </a:lnTo>
                    <a:lnTo>
                      <a:pt x="2260" y="12366"/>
                    </a:lnTo>
                    <a:lnTo>
                      <a:pt x="2365" y="12429"/>
                    </a:lnTo>
                    <a:lnTo>
                      <a:pt x="2449" y="12513"/>
                    </a:lnTo>
                    <a:lnTo>
                      <a:pt x="2553" y="12345"/>
                    </a:lnTo>
                    <a:lnTo>
                      <a:pt x="2616" y="12115"/>
                    </a:lnTo>
                    <a:lnTo>
                      <a:pt x="2679" y="12032"/>
                    </a:lnTo>
                    <a:lnTo>
                      <a:pt x="2721" y="11739"/>
                    </a:lnTo>
                    <a:lnTo>
                      <a:pt x="2762" y="11634"/>
                    </a:lnTo>
                    <a:lnTo>
                      <a:pt x="2658" y="11571"/>
                    </a:lnTo>
                    <a:lnTo>
                      <a:pt x="2679" y="11467"/>
                    </a:lnTo>
                    <a:lnTo>
                      <a:pt x="2783" y="11320"/>
                    </a:lnTo>
                    <a:lnTo>
                      <a:pt x="2679" y="11216"/>
                    </a:lnTo>
                    <a:lnTo>
                      <a:pt x="2783" y="11111"/>
                    </a:lnTo>
                    <a:lnTo>
                      <a:pt x="2658" y="11048"/>
                    </a:lnTo>
                    <a:lnTo>
                      <a:pt x="2721" y="10965"/>
                    </a:lnTo>
                    <a:lnTo>
                      <a:pt x="2658" y="10839"/>
                    </a:lnTo>
                    <a:lnTo>
                      <a:pt x="2762" y="10881"/>
                    </a:lnTo>
                    <a:lnTo>
                      <a:pt x="2930" y="10860"/>
                    </a:lnTo>
                    <a:lnTo>
                      <a:pt x="2783" y="10755"/>
                    </a:lnTo>
                    <a:lnTo>
                      <a:pt x="2846" y="10609"/>
                    </a:lnTo>
                    <a:lnTo>
                      <a:pt x="2846" y="10546"/>
                    </a:lnTo>
                    <a:lnTo>
                      <a:pt x="2658" y="10483"/>
                    </a:lnTo>
                    <a:lnTo>
                      <a:pt x="2888" y="10483"/>
                    </a:lnTo>
                    <a:lnTo>
                      <a:pt x="2762" y="10358"/>
                    </a:lnTo>
                    <a:lnTo>
                      <a:pt x="2679" y="10358"/>
                    </a:lnTo>
                    <a:lnTo>
                      <a:pt x="2742" y="10274"/>
                    </a:lnTo>
                    <a:lnTo>
                      <a:pt x="2783" y="10274"/>
                    </a:lnTo>
                    <a:lnTo>
                      <a:pt x="2825" y="10316"/>
                    </a:lnTo>
                    <a:lnTo>
                      <a:pt x="2888" y="10232"/>
                    </a:lnTo>
                    <a:lnTo>
                      <a:pt x="2867" y="10148"/>
                    </a:lnTo>
                    <a:lnTo>
                      <a:pt x="2972" y="10232"/>
                    </a:lnTo>
                    <a:lnTo>
                      <a:pt x="2993" y="10128"/>
                    </a:lnTo>
                    <a:lnTo>
                      <a:pt x="3076" y="10023"/>
                    </a:lnTo>
                    <a:lnTo>
                      <a:pt x="3160" y="10023"/>
                    </a:lnTo>
                    <a:lnTo>
                      <a:pt x="3139" y="9939"/>
                    </a:lnTo>
                    <a:lnTo>
                      <a:pt x="3181" y="9897"/>
                    </a:lnTo>
                    <a:lnTo>
                      <a:pt x="3202" y="9939"/>
                    </a:lnTo>
                    <a:lnTo>
                      <a:pt x="3181" y="10044"/>
                    </a:lnTo>
                    <a:lnTo>
                      <a:pt x="3265" y="10044"/>
                    </a:lnTo>
                    <a:lnTo>
                      <a:pt x="3369" y="9897"/>
                    </a:lnTo>
                    <a:lnTo>
                      <a:pt x="3453" y="9897"/>
                    </a:lnTo>
                    <a:lnTo>
                      <a:pt x="3516" y="9835"/>
                    </a:lnTo>
                    <a:lnTo>
                      <a:pt x="3495" y="9730"/>
                    </a:lnTo>
                    <a:lnTo>
                      <a:pt x="3411" y="9646"/>
                    </a:lnTo>
                    <a:lnTo>
                      <a:pt x="3286" y="9625"/>
                    </a:lnTo>
                    <a:lnTo>
                      <a:pt x="3181" y="9688"/>
                    </a:lnTo>
                    <a:lnTo>
                      <a:pt x="3139" y="9646"/>
                    </a:lnTo>
                    <a:lnTo>
                      <a:pt x="3055" y="9709"/>
                    </a:lnTo>
                    <a:lnTo>
                      <a:pt x="2972" y="9604"/>
                    </a:lnTo>
                    <a:lnTo>
                      <a:pt x="2846" y="9563"/>
                    </a:lnTo>
                    <a:lnTo>
                      <a:pt x="2762" y="9521"/>
                    </a:lnTo>
                    <a:lnTo>
                      <a:pt x="2616" y="9542"/>
                    </a:lnTo>
                    <a:lnTo>
                      <a:pt x="2616" y="9604"/>
                    </a:lnTo>
                    <a:lnTo>
                      <a:pt x="2553" y="9542"/>
                    </a:lnTo>
                    <a:lnTo>
                      <a:pt x="2407" y="9542"/>
                    </a:lnTo>
                    <a:lnTo>
                      <a:pt x="2365" y="9500"/>
                    </a:lnTo>
                    <a:lnTo>
                      <a:pt x="2470" y="9479"/>
                    </a:lnTo>
                    <a:lnTo>
                      <a:pt x="2553" y="9521"/>
                    </a:lnTo>
                    <a:lnTo>
                      <a:pt x="2637" y="9395"/>
                    </a:lnTo>
                    <a:lnTo>
                      <a:pt x="2679" y="9437"/>
                    </a:lnTo>
                    <a:lnTo>
                      <a:pt x="2783" y="9416"/>
                    </a:lnTo>
                    <a:lnTo>
                      <a:pt x="2825" y="9332"/>
                    </a:lnTo>
                    <a:lnTo>
                      <a:pt x="2930" y="9374"/>
                    </a:lnTo>
                    <a:lnTo>
                      <a:pt x="2972" y="9416"/>
                    </a:lnTo>
                    <a:lnTo>
                      <a:pt x="3034" y="9416"/>
                    </a:lnTo>
                    <a:lnTo>
                      <a:pt x="3055" y="9332"/>
                    </a:lnTo>
                    <a:lnTo>
                      <a:pt x="3097" y="9416"/>
                    </a:lnTo>
                    <a:lnTo>
                      <a:pt x="3244" y="9437"/>
                    </a:lnTo>
                    <a:lnTo>
                      <a:pt x="3202" y="9521"/>
                    </a:lnTo>
                    <a:lnTo>
                      <a:pt x="3306" y="9563"/>
                    </a:lnTo>
                    <a:lnTo>
                      <a:pt x="3474" y="9542"/>
                    </a:lnTo>
                    <a:lnTo>
                      <a:pt x="3495" y="9416"/>
                    </a:lnTo>
                    <a:lnTo>
                      <a:pt x="3662" y="9270"/>
                    </a:lnTo>
                    <a:lnTo>
                      <a:pt x="3725" y="9102"/>
                    </a:lnTo>
                    <a:lnTo>
                      <a:pt x="3599" y="8977"/>
                    </a:lnTo>
                    <a:lnTo>
                      <a:pt x="3599" y="8893"/>
                    </a:lnTo>
                    <a:lnTo>
                      <a:pt x="3453" y="8788"/>
                    </a:lnTo>
                    <a:lnTo>
                      <a:pt x="3474" y="8747"/>
                    </a:lnTo>
                    <a:lnTo>
                      <a:pt x="3265" y="8579"/>
                    </a:lnTo>
                    <a:lnTo>
                      <a:pt x="3244" y="8475"/>
                    </a:lnTo>
                    <a:lnTo>
                      <a:pt x="3160" y="8391"/>
                    </a:lnTo>
                    <a:lnTo>
                      <a:pt x="3055" y="8516"/>
                    </a:lnTo>
                    <a:lnTo>
                      <a:pt x="2993" y="8433"/>
                    </a:lnTo>
                    <a:lnTo>
                      <a:pt x="2951" y="8454"/>
                    </a:lnTo>
                    <a:lnTo>
                      <a:pt x="2951" y="8349"/>
                    </a:lnTo>
                    <a:lnTo>
                      <a:pt x="2867" y="8349"/>
                    </a:lnTo>
                    <a:lnTo>
                      <a:pt x="2825" y="8244"/>
                    </a:lnTo>
                    <a:lnTo>
                      <a:pt x="2742" y="8182"/>
                    </a:lnTo>
                    <a:lnTo>
                      <a:pt x="2825" y="8077"/>
                    </a:lnTo>
                    <a:lnTo>
                      <a:pt x="2762" y="7952"/>
                    </a:lnTo>
                    <a:lnTo>
                      <a:pt x="2825" y="7931"/>
                    </a:lnTo>
                    <a:lnTo>
                      <a:pt x="2825" y="7847"/>
                    </a:lnTo>
                    <a:lnTo>
                      <a:pt x="2742" y="7826"/>
                    </a:lnTo>
                    <a:lnTo>
                      <a:pt x="2825" y="7721"/>
                    </a:lnTo>
                    <a:lnTo>
                      <a:pt x="2783" y="7533"/>
                    </a:lnTo>
                    <a:lnTo>
                      <a:pt x="2825" y="7512"/>
                    </a:lnTo>
                    <a:lnTo>
                      <a:pt x="2867" y="7554"/>
                    </a:lnTo>
                    <a:lnTo>
                      <a:pt x="2888" y="7449"/>
                    </a:lnTo>
                    <a:lnTo>
                      <a:pt x="2825" y="7345"/>
                    </a:lnTo>
                    <a:lnTo>
                      <a:pt x="2846" y="7198"/>
                    </a:lnTo>
                    <a:lnTo>
                      <a:pt x="2825" y="7073"/>
                    </a:lnTo>
                    <a:lnTo>
                      <a:pt x="2846" y="7010"/>
                    </a:lnTo>
                    <a:lnTo>
                      <a:pt x="2825" y="6884"/>
                    </a:lnTo>
                    <a:lnTo>
                      <a:pt x="2679" y="6696"/>
                    </a:lnTo>
                    <a:lnTo>
                      <a:pt x="2679" y="6696"/>
                    </a:lnTo>
                    <a:lnTo>
                      <a:pt x="2783" y="6759"/>
                    </a:lnTo>
                    <a:lnTo>
                      <a:pt x="2951" y="6717"/>
                    </a:lnTo>
                    <a:lnTo>
                      <a:pt x="3055" y="6571"/>
                    </a:lnTo>
                    <a:lnTo>
                      <a:pt x="2993" y="6466"/>
                    </a:lnTo>
                    <a:lnTo>
                      <a:pt x="3034" y="6403"/>
                    </a:lnTo>
                    <a:lnTo>
                      <a:pt x="3139" y="6424"/>
                    </a:lnTo>
                    <a:lnTo>
                      <a:pt x="3286" y="6299"/>
                    </a:lnTo>
                    <a:lnTo>
                      <a:pt x="3286" y="6236"/>
                    </a:lnTo>
                    <a:lnTo>
                      <a:pt x="3202" y="6236"/>
                    </a:lnTo>
                    <a:lnTo>
                      <a:pt x="3265" y="6131"/>
                    </a:lnTo>
                    <a:lnTo>
                      <a:pt x="3348" y="6047"/>
                    </a:lnTo>
                    <a:lnTo>
                      <a:pt x="3390" y="6089"/>
                    </a:lnTo>
                    <a:lnTo>
                      <a:pt x="3453" y="6089"/>
                    </a:lnTo>
                    <a:lnTo>
                      <a:pt x="3474" y="5964"/>
                    </a:lnTo>
                    <a:lnTo>
                      <a:pt x="3516" y="5964"/>
                    </a:lnTo>
                    <a:lnTo>
                      <a:pt x="3558" y="6047"/>
                    </a:lnTo>
                    <a:lnTo>
                      <a:pt x="3620" y="5964"/>
                    </a:lnTo>
                    <a:lnTo>
                      <a:pt x="3620" y="5838"/>
                    </a:lnTo>
                    <a:lnTo>
                      <a:pt x="3683" y="5734"/>
                    </a:lnTo>
                    <a:lnTo>
                      <a:pt x="3788" y="5734"/>
                    </a:lnTo>
                    <a:lnTo>
                      <a:pt x="3788" y="5817"/>
                    </a:lnTo>
                    <a:lnTo>
                      <a:pt x="3871" y="5817"/>
                    </a:lnTo>
                    <a:lnTo>
                      <a:pt x="3913" y="5713"/>
                    </a:lnTo>
                    <a:lnTo>
                      <a:pt x="4039" y="5629"/>
                    </a:lnTo>
                    <a:lnTo>
                      <a:pt x="4018" y="5524"/>
                    </a:lnTo>
                    <a:lnTo>
                      <a:pt x="4018" y="5420"/>
                    </a:lnTo>
                    <a:lnTo>
                      <a:pt x="4102" y="5503"/>
                    </a:lnTo>
                    <a:lnTo>
                      <a:pt x="4206" y="5378"/>
                    </a:lnTo>
                    <a:lnTo>
                      <a:pt x="4290" y="5378"/>
                    </a:lnTo>
                    <a:lnTo>
                      <a:pt x="4395" y="5190"/>
                    </a:lnTo>
                    <a:lnTo>
                      <a:pt x="4395" y="5001"/>
                    </a:lnTo>
                    <a:lnTo>
                      <a:pt x="4457" y="4897"/>
                    </a:lnTo>
                    <a:lnTo>
                      <a:pt x="4541" y="4897"/>
                    </a:lnTo>
                    <a:lnTo>
                      <a:pt x="4646" y="4771"/>
                    </a:lnTo>
                    <a:lnTo>
                      <a:pt x="4562" y="4771"/>
                    </a:lnTo>
                    <a:lnTo>
                      <a:pt x="4499" y="4666"/>
                    </a:lnTo>
                    <a:lnTo>
                      <a:pt x="4562" y="4625"/>
                    </a:lnTo>
                    <a:lnTo>
                      <a:pt x="4541" y="4562"/>
                    </a:lnTo>
                    <a:lnTo>
                      <a:pt x="4436" y="4562"/>
                    </a:lnTo>
                    <a:lnTo>
                      <a:pt x="4332" y="4457"/>
                    </a:lnTo>
                    <a:lnTo>
                      <a:pt x="4457" y="4415"/>
                    </a:lnTo>
                    <a:lnTo>
                      <a:pt x="4436" y="4332"/>
                    </a:lnTo>
                    <a:lnTo>
                      <a:pt x="4520" y="4164"/>
                    </a:lnTo>
                    <a:lnTo>
                      <a:pt x="4541" y="4081"/>
                    </a:lnTo>
                    <a:lnTo>
                      <a:pt x="4499" y="3997"/>
                    </a:lnTo>
                    <a:lnTo>
                      <a:pt x="4415" y="3997"/>
                    </a:lnTo>
                    <a:lnTo>
                      <a:pt x="4395" y="3934"/>
                    </a:lnTo>
                    <a:lnTo>
                      <a:pt x="4415" y="3892"/>
                    </a:lnTo>
                    <a:lnTo>
                      <a:pt x="4499" y="3934"/>
                    </a:lnTo>
                    <a:lnTo>
                      <a:pt x="4520" y="3955"/>
                    </a:lnTo>
                    <a:lnTo>
                      <a:pt x="4541" y="3955"/>
                    </a:lnTo>
                    <a:lnTo>
                      <a:pt x="4541" y="3871"/>
                    </a:lnTo>
                    <a:lnTo>
                      <a:pt x="4436" y="3850"/>
                    </a:lnTo>
                    <a:lnTo>
                      <a:pt x="4541" y="3788"/>
                    </a:lnTo>
                    <a:lnTo>
                      <a:pt x="4625" y="3788"/>
                    </a:lnTo>
                    <a:lnTo>
                      <a:pt x="4729" y="3725"/>
                    </a:lnTo>
                    <a:lnTo>
                      <a:pt x="4646" y="3662"/>
                    </a:lnTo>
                    <a:lnTo>
                      <a:pt x="4562" y="3516"/>
                    </a:lnTo>
                    <a:lnTo>
                      <a:pt x="4646" y="3537"/>
                    </a:lnTo>
                    <a:lnTo>
                      <a:pt x="4708" y="3620"/>
                    </a:lnTo>
                    <a:lnTo>
                      <a:pt x="4813" y="3578"/>
                    </a:lnTo>
                    <a:lnTo>
                      <a:pt x="4834" y="3474"/>
                    </a:lnTo>
                    <a:lnTo>
                      <a:pt x="4855" y="3369"/>
                    </a:lnTo>
                    <a:lnTo>
                      <a:pt x="4918" y="3327"/>
                    </a:lnTo>
                    <a:lnTo>
                      <a:pt x="4980" y="3453"/>
                    </a:lnTo>
                    <a:lnTo>
                      <a:pt x="5064" y="3348"/>
                    </a:lnTo>
                    <a:lnTo>
                      <a:pt x="5127" y="3453"/>
                    </a:lnTo>
                    <a:lnTo>
                      <a:pt x="5190" y="3474"/>
                    </a:lnTo>
                    <a:lnTo>
                      <a:pt x="5252" y="3369"/>
                    </a:lnTo>
                    <a:lnTo>
                      <a:pt x="5357" y="3432"/>
                    </a:lnTo>
                    <a:lnTo>
                      <a:pt x="5483" y="3348"/>
                    </a:lnTo>
                    <a:lnTo>
                      <a:pt x="5545" y="3432"/>
                    </a:lnTo>
                    <a:lnTo>
                      <a:pt x="5671" y="3432"/>
                    </a:lnTo>
                    <a:lnTo>
                      <a:pt x="5713" y="3369"/>
                    </a:lnTo>
                    <a:lnTo>
                      <a:pt x="5755" y="3411"/>
                    </a:lnTo>
                    <a:lnTo>
                      <a:pt x="5755" y="3265"/>
                    </a:lnTo>
                    <a:lnTo>
                      <a:pt x="5671" y="3202"/>
                    </a:lnTo>
                    <a:lnTo>
                      <a:pt x="5587" y="2993"/>
                    </a:lnTo>
                    <a:lnTo>
                      <a:pt x="5462" y="2951"/>
                    </a:lnTo>
                    <a:lnTo>
                      <a:pt x="5399" y="2762"/>
                    </a:lnTo>
                    <a:lnTo>
                      <a:pt x="5462" y="2700"/>
                    </a:lnTo>
                    <a:lnTo>
                      <a:pt x="5462" y="2490"/>
                    </a:lnTo>
                    <a:lnTo>
                      <a:pt x="5441" y="2386"/>
                    </a:lnTo>
                    <a:lnTo>
                      <a:pt x="5462" y="2302"/>
                    </a:lnTo>
                    <a:lnTo>
                      <a:pt x="5399" y="2093"/>
                    </a:lnTo>
                    <a:lnTo>
                      <a:pt x="5357" y="1988"/>
                    </a:lnTo>
                    <a:lnTo>
                      <a:pt x="5336" y="1842"/>
                    </a:lnTo>
                    <a:lnTo>
                      <a:pt x="5378" y="1758"/>
                    </a:lnTo>
                    <a:lnTo>
                      <a:pt x="5357" y="1633"/>
                    </a:lnTo>
                    <a:lnTo>
                      <a:pt x="5190" y="1591"/>
                    </a:lnTo>
                    <a:lnTo>
                      <a:pt x="5190" y="1486"/>
                    </a:lnTo>
                    <a:lnTo>
                      <a:pt x="5252" y="1361"/>
                    </a:lnTo>
                    <a:lnTo>
                      <a:pt x="5190" y="1172"/>
                    </a:lnTo>
                    <a:lnTo>
                      <a:pt x="5252" y="1068"/>
                    </a:lnTo>
                    <a:lnTo>
                      <a:pt x="5190" y="1005"/>
                    </a:lnTo>
                    <a:lnTo>
                      <a:pt x="5127" y="1005"/>
                    </a:lnTo>
                    <a:lnTo>
                      <a:pt x="5022" y="858"/>
                    </a:lnTo>
                    <a:lnTo>
                      <a:pt x="4939" y="858"/>
                    </a:lnTo>
                    <a:lnTo>
                      <a:pt x="4876" y="754"/>
                    </a:lnTo>
                    <a:lnTo>
                      <a:pt x="4771" y="628"/>
                    </a:lnTo>
                    <a:lnTo>
                      <a:pt x="4708" y="607"/>
                    </a:lnTo>
                    <a:lnTo>
                      <a:pt x="4604" y="545"/>
                    </a:lnTo>
                    <a:lnTo>
                      <a:pt x="4395" y="524"/>
                    </a:lnTo>
                    <a:lnTo>
                      <a:pt x="4227" y="419"/>
                    </a:lnTo>
                    <a:lnTo>
                      <a:pt x="4018" y="189"/>
                    </a:lnTo>
                    <a:lnTo>
                      <a:pt x="3892" y="105"/>
                    </a:lnTo>
                    <a:lnTo>
                      <a:pt x="3788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58" name="Google Shape;2858;p59"/>
              <p:cNvSpPr/>
              <p:nvPr/>
            </p:nvSpPr>
            <p:spPr>
              <a:xfrm>
                <a:off x="3976075" y="2250975"/>
                <a:ext cx="57550" cy="52325"/>
              </a:xfrm>
              <a:custGeom>
                <a:avLst/>
                <a:gdLst/>
                <a:ahLst/>
                <a:cxnLst/>
                <a:rect l="l" t="t" r="r" b="b"/>
                <a:pathLst>
                  <a:path w="2302" h="2093" extrusionOk="0">
                    <a:moveTo>
                      <a:pt x="1026" y="0"/>
                    </a:moveTo>
                    <a:lnTo>
                      <a:pt x="1026" y="63"/>
                    </a:lnTo>
                    <a:lnTo>
                      <a:pt x="942" y="63"/>
                    </a:lnTo>
                    <a:lnTo>
                      <a:pt x="942" y="105"/>
                    </a:lnTo>
                    <a:lnTo>
                      <a:pt x="1005" y="167"/>
                    </a:lnTo>
                    <a:lnTo>
                      <a:pt x="900" y="230"/>
                    </a:lnTo>
                    <a:lnTo>
                      <a:pt x="837" y="209"/>
                    </a:lnTo>
                    <a:lnTo>
                      <a:pt x="628" y="209"/>
                    </a:lnTo>
                    <a:lnTo>
                      <a:pt x="607" y="147"/>
                    </a:lnTo>
                    <a:lnTo>
                      <a:pt x="586" y="251"/>
                    </a:lnTo>
                    <a:lnTo>
                      <a:pt x="481" y="230"/>
                    </a:lnTo>
                    <a:lnTo>
                      <a:pt x="335" y="272"/>
                    </a:lnTo>
                    <a:lnTo>
                      <a:pt x="335" y="356"/>
                    </a:lnTo>
                    <a:lnTo>
                      <a:pt x="272" y="356"/>
                    </a:lnTo>
                    <a:lnTo>
                      <a:pt x="84" y="439"/>
                    </a:lnTo>
                    <a:lnTo>
                      <a:pt x="0" y="544"/>
                    </a:lnTo>
                    <a:lnTo>
                      <a:pt x="21" y="900"/>
                    </a:lnTo>
                    <a:lnTo>
                      <a:pt x="84" y="900"/>
                    </a:lnTo>
                    <a:lnTo>
                      <a:pt x="126" y="879"/>
                    </a:lnTo>
                    <a:lnTo>
                      <a:pt x="230" y="900"/>
                    </a:lnTo>
                    <a:lnTo>
                      <a:pt x="189" y="983"/>
                    </a:lnTo>
                    <a:lnTo>
                      <a:pt x="105" y="983"/>
                    </a:lnTo>
                    <a:lnTo>
                      <a:pt x="105" y="1151"/>
                    </a:lnTo>
                    <a:lnTo>
                      <a:pt x="209" y="1276"/>
                    </a:lnTo>
                    <a:lnTo>
                      <a:pt x="377" y="1423"/>
                    </a:lnTo>
                    <a:lnTo>
                      <a:pt x="419" y="1423"/>
                    </a:lnTo>
                    <a:lnTo>
                      <a:pt x="419" y="1318"/>
                    </a:lnTo>
                    <a:lnTo>
                      <a:pt x="544" y="1214"/>
                    </a:lnTo>
                    <a:lnTo>
                      <a:pt x="586" y="1318"/>
                    </a:lnTo>
                    <a:lnTo>
                      <a:pt x="523" y="1611"/>
                    </a:lnTo>
                    <a:lnTo>
                      <a:pt x="523" y="1695"/>
                    </a:lnTo>
                    <a:lnTo>
                      <a:pt x="586" y="1674"/>
                    </a:lnTo>
                    <a:lnTo>
                      <a:pt x="754" y="1569"/>
                    </a:lnTo>
                    <a:lnTo>
                      <a:pt x="900" y="1507"/>
                    </a:lnTo>
                    <a:lnTo>
                      <a:pt x="1046" y="1632"/>
                    </a:lnTo>
                    <a:lnTo>
                      <a:pt x="1130" y="1611"/>
                    </a:lnTo>
                    <a:lnTo>
                      <a:pt x="1151" y="1507"/>
                    </a:lnTo>
                    <a:lnTo>
                      <a:pt x="1235" y="1590"/>
                    </a:lnTo>
                    <a:lnTo>
                      <a:pt x="1277" y="1674"/>
                    </a:lnTo>
                    <a:lnTo>
                      <a:pt x="1339" y="1674"/>
                    </a:lnTo>
                    <a:lnTo>
                      <a:pt x="1528" y="1779"/>
                    </a:lnTo>
                    <a:lnTo>
                      <a:pt x="1570" y="1925"/>
                    </a:lnTo>
                    <a:lnTo>
                      <a:pt x="1695" y="1967"/>
                    </a:lnTo>
                    <a:lnTo>
                      <a:pt x="1779" y="2092"/>
                    </a:lnTo>
                    <a:lnTo>
                      <a:pt x="1988" y="2009"/>
                    </a:lnTo>
                    <a:lnTo>
                      <a:pt x="2155" y="2030"/>
                    </a:lnTo>
                    <a:lnTo>
                      <a:pt x="2260" y="1904"/>
                    </a:lnTo>
                    <a:lnTo>
                      <a:pt x="2218" y="1800"/>
                    </a:lnTo>
                    <a:lnTo>
                      <a:pt x="2302" y="1716"/>
                    </a:lnTo>
                    <a:lnTo>
                      <a:pt x="2302" y="1611"/>
                    </a:lnTo>
                    <a:lnTo>
                      <a:pt x="2051" y="1109"/>
                    </a:lnTo>
                    <a:lnTo>
                      <a:pt x="2093" y="691"/>
                    </a:lnTo>
                    <a:lnTo>
                      <a:pt x="2155" y="649"/>
                    </a:lnTo>
                    <a:lnTo>
                      <a:pt x="2197" y="481"/>
                    </a:lnTo>
                    <a:lnTo>
                      <a:pt x="2281" y="356"/>
                    </a:lnTo>
                    <a:lnTo>
                      <a:pt x="2302" y="335"/>
                    </a:lnTo>
                    <a:lnTo>
                      <a:pt x="2302" y="314"/>
                    </a:lnTo>
                    <a:lnTo>
                      <a:pt x="2260" y="230"/>
                    </a:lnTo>
                    <a:lnTo>
                      <a:pt x="2218" y="272"/>
                    </a:lnTo>
                    <a:lnTo>
                      <a:pt x="1758" y="251"/>
                    </a:lnTo>
                    <a:lnTo>
                      <a:pt x="1570" y="126"/>
                    </a:lnTo>
                    <a:lnTo>
                      <a:pt x="1339" y="126"/>
                    </a:lnTo>
                    <a:lnTo>
                      <a:pt x="1235" y="63"/>
                    </a:lnTo>
                    <a:lnTo>
                      <a:pt x="1130" y="105"/>
                    </a:lnTo>
                    <a:lnTo>
                      <a:pt x="102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59" name="Google Shape;2859;p59"/>
              <p:cNvSpPr/>
              <p:nvPr/>
            </p:nvSpPr>
            <p:spPr>
              <a:xfrm>
                <a:off x="3949400" y="2288625"/>
                <a:ext cx="91550" cy="49725"/>
              </a:xfrm>
              <a:custGeom>
                <a:avLst/>
                <a:gdLst/>
                <a:ahLst/>
                <a:cxnLst/>
                <a:rect l="l" t="t" r="r" b="b"/>
                <a:pathLst>
                  <a:path w="3662" h="1989" extrusionOk="0">
                    <a:moveTo>
                      <a:pt x="1967" y="1"/>
                    </a:moveTo>
                    <a:lnTo>
                      <a:pt x="1821" y="63"/>
                    </a:lnTo>
                    <a:lnTo>
                      <a:pt x="1653" y="168"/>
                    </a:lnTo>
                    <a:lnTo>
                      <a:pt x="1590" y="189"/>
                    </a:lnTo>
                    <a:lnTo>
                      <a:pt x="1590" y="314"/>
                    </a:lnTo>
                    <a:lnTo>
                      <a:pt x="1653" y="586"/>
                    </a:lnTo>
                    <a:lnTo>
                      <a:pt x="1590" y="754"/>
                    </a:lnTo>
                    <a:lnTo>
                      <a:pt x="1402" y="963"/>
                    </a:lnTo>
                    <a:lnTo>
                      <a:pt x="1256" y="963"/>
                    </a:lnTo>
                    <a:lnTo>
                      <a:pt x="1130" y="838"/>
                    </a:lnTo>
                    <a:lnTo>
                      <a:pt x="1130" y="733"/>
                    </a:lnTo>
                    <a:lnTo>
                      <a:pt x="837" y="440"/>
                    </a:lnTo>
                    <a:lnTo>
                      <a:pt x="837" y="294"/>
                    </a:lnTo>
                    <a:lnTo>
                      <a:pt x="774" y="294"/>
                    </a:lnTo>
                    <a:lnTo>
                      <a:pt x="670" y="398"/>
                    </a:lnTo>
                    <a:lnTo>
                      <a:pt x="523" y="419"/>
                    </a:lnTo>
                    <a:lnTo>
                      <a:pt x="460" y="461"/>
                    </a:lnTo>
                    <a:lnTo>
                      <a:pt x="335" y="461"/>
                    </a:lnTo>
                    <a:lnTo>
                      <a:pt x="251" y="607"/>
                    </a:lnTo>
                    <a:lnTo>
                      <a:pt x="293" y="733"/>
                    </a:lnTo>
                    <a:lnTo>
                      <a:pt x="230" y="712"/>
                    </a:lnTo>
                    <a:lnTo>
                      <a:pt x="230" y="921"/>
                    </a:lnTo>
                    <a:lnTo>
                      <a:pt x="84" y="1110"/>
                    </a:lnTo>
                    <a:lnTo>
                      <a:pt x="84" y="1214"/>
                    </a:lnTo>
                    <a:lnTo>
                      <a:pt x="84" y="1319"/>
                    </a:lnTo>
                    <a:lnTo>
                      <a:pt x="0" y="1382"/>
                    </a:lnTo>
                    <a:lnTo>
                      <a:pt x="42" y="1674"/>
                    </a:lnTo>
                    <a:lnTo>
                      <a:pt x="126" y="1737"/>
                    </a:lnTo>
                    <a:lnTo>
                      <a:pt x="126" y="1758"/>
                    </a:lnTo>
                    <a:lnTo>
                      <a:pt x="230" y="1737"/>
                    </a:lnTo>
                    <a:lnTo>
                      <a:pt x="251" y="1591"/>
                    </a:lnTo>
                    <a:lnTo>
                      <a:pt x="440" y="1465"/>
                    </a:lnTo>
                    <a:lnTo>
                      <a:pt x="670" y="1382"/>
                    </a:lnTo>
                    <a:lnTo>
                      <a:pt x="879" y="1423"/>
                    </a:lnTo>
                    <a:lnTo>
                      <a:pt x="1025" y="1423"/>
                    </a:lnTo>
                    <a:lnTo>
                      <a:pt x="1088" y="1465"/>
                    </a:lnTo>
                    <a:lnTo>
                      <a:pt x="1235" y="1382"/>
                    </a:lnTo>
                    <a:lnTo>
                      <a:pt x="1339" y="1361"/>
                    </a:lnTo>
                    <a:lnTo>
                      <a:pt x="1360" y="1444"/>
                    </a:lnTo>
                    <a:lnTo>
                      <a:pt x="1465" y="1444"/>
                    </a:lnTo>
                    <a:lnTo>
                      <a:pt x="1548" y="1549"/>
                    </a:lnTo>
                    <a:lnTo>
                      <a:pt x="1716" y="1549"/>
                    </a:lnTo>
                    <a:lnTo>
                      <a:pt x="1779" y="1570"/>
                    </a:lnTo>
                    <a:lnTo>
                      <a:pt x="1967" y="1444"/>
                    </a:lnTo>
                    <a:lnTo>
                      <a:pt x="2176" y="1549"/>
                    </a:lnTo>
                    <a:lnTo>
                      <a:pt x="2344" y="1570"/>
                    </a:lnTo>
                    <a:lnTo>
                      <a:pt x="2511" y="1758"/>
                    </a:lnTo>
                    <a:lnTo>
                      <a:pt x="2637" y="1758"/>
                    </a:lnTo>
                    <a:lnTo>
                      <a:pt x="2762" y="1946"/>
                    </a:lnTo>
                    <a:lnTo>
                      <a:pt x="2929" y="1967"/>
                    </a:lnTo>
                    <a:lnTo>
                      <a:pt x="2971" y="1988"/>
                    </a:lnTo>
                    <a:lnTo>
                      <a:pt x="3160" y="1905"/>
                    </a:lnTo>
                    <a:lnTo>
                      <a:pt x="3390" y="1884"/>
                    </a:lnTo>
                    <a:lnTo>
                      <a:pt x="3432" y="1737"/>
                    </a:lnTo>
                    <a:lnTo>
                      <a:pt x="3536" y="1674"/>
                    </a:lnTo>
                    <a:lnTo>
                      <a:pt x="3578" y="1570"/>
                    </a:lnTo>
                    <a:lnTo>
                      <a:pt x="3662" y="1549"/>
                    </a:lnTo>
                    <a:lnTo>
                      <a:pt x="3662" y="1382"/>
                    </a:lnTo>
                    <a:lnTo>
                      <a:pt x="3578" y="1277"/>
                    </a:lnTo>
                    <a:lnTo>
                      <a:pt x="3494" y="1110"/>
                    </a:lnTo>
                    <a:lnTo>
                      <a:pt x="3473" y="1047"/>
                    </a:lnTo>
                    <a:lnTo>
                      <a:pt x="3390" y="921"/>
                    </a:lnTo>
                    <a:lnTo>
                      <a:pt x="3432" y="838"/>
                    </a:lnTo>
                    <a:lnTo>
                      <a:pt x="3369" y="733"/>
                    </a:lnTo>
                    <a:lnTo>
                      <a:pt x="3327" y="712"/>
                    </a:lnTo>
                    <a:lnTo>
                      <a:pt x="3348" y="649"/>
                    </a:lnTo>
                    <a:lnTo>
                      <a:pt x="3348" y="545"/>
                    </a:lnTo>
                    <a:lnTo>
                      <a:pt x="3055" y="503"/>
                    </a:lnTo>
                    <a:lnTo>
                      <a:pt x="2846" y="586"/>
                    </a:lnTo>
                    <a:lnTo>
                      <a:pt x="2762" y="461"/>
                    </a:lnTo>
                    <a:lnTo>
                      <a:pt x="2637" y="419"/>
                    </a:lnTo>
                    <a:lnTo>
                      <a:pt x="2595" y="273"/>
                    </a:lnTo>
                    <a:lnTo>
                      <a:pt x="2406" y="168"/>
                    </a:lnTo>
                    <a:lnTo>
                      <a:pt x="2344" y="168"/>
                    </a:lnTo>
                    <a:lnTo>
                      <a:pt x="2302" y="84"/>
                    </a:lnTo>
                    <a:lnTo>
                      <a:pt x="2218" y="1"/>
                    </a:lnTo>
                    <a:lnTo>
                      <a:pt x="2197" y="105"/>
                    </a:lnTo>
                    <a:lnTo>
                      <a:pt x="2113" y="126"/>
                    </a:lnTo>
                    <a:lnTo>
                      <a:pt x="196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60" name="Google Shape;2860;p59"/>
              <p:cNvSpPr/>
              <p:nvPr/>
            </p:nvSpPr>
            <p:spPr>
              <a:xfrm>
                <a:off x="3952525" y="2322625"/>
                <a:ext cx="71175" cy="52325"/>
              </a:xfrm>
              <a:custGeom>
                <a:avLst/>
                <a:gdLst/>
                <a:ahLst/>
                <a:cxnLst/>
                <a:rect l="l" t="t" r="r" b="b"/>
                <a:pathLst>
                  <a:path w="2847" h="2093" extrusionOk="0">
                    <a:moveTo>
                      <a:pt x="1214" y="1"/>
                    </a:moveTo>
                    <a:lnTo>
                      <a:pt x="1110" y="22"/>
                    </a:lnTo>
                    <a:lnTo>
                      <a:pt x="963" y="105"/>
                    </a:lnTo>
                    <a:lnTo>
                      <a:pt x="900" y="63"/>
                    </a:lnTo>
                    <a:lnTo>
                      <a:pt x="754" y="63"/>
                    </a:lnTo>
                    <a:lnTo>
                      <a:pt x="545" y="22"/>
                    </a:lnTo>
                    <a:lnTo>
                      <a:pt x="315" y="105"/>
                    </a:lnTo>
                    <a:lnTo>
                      <a:pt x="126" y="231"/>
                    </a:lnTo>
                    <a:lnTo>
                      <a:pt x="105" y="377"/>
                    </a:lnTo>
                    <a:lnTo>
                      <a:pt x="1" y="398"/>
                    </a:lnTo>
                    <a:lnTo>
                      <a:pt x="1" y="586"/>
                    </a:lnTo>
                    <a:lnTo>
                      <a:pt x="63" y="712"/>
                    </a:lnTo>
                    <a:lnTo>
                      <a:pt x="1" y="796"/>
                    </a:lnTo>
                    <a:lnTo>
                      <a:pt x="22" y="817"/>
                    </a:lnTo>
                    <a:lnTo>
                      <a:pt x="231" y="754"/>
                    </a:lnTo>
                    <a:lnTo>
                      <a:pt x="398" y="1005"/>
                    </a:lnTo>
                    <a:lnTo>
                      <a:pt x="524" y="1047"/>
                    </a:lnTo>
                    <a:lnTo>
                      <a:pt x="733" y="1005"/>
                    </a:lnTo>
                    <a:lnTo>
                      <a:pt x="817" y="1047"/>
                    </a:lnTo>
                    <a:lnTo>
                      <a:pt x="838" y="1151"/>
                    </a:lnTo>
                    <a:lnTo>
                      <a:pt x="921" y="1172"/>
                    </a:lnTo>
                    <a:lnTo>
                      <a:pt x="963" y="1235"/>
                    </a:lnTo>
                    <a:lnTo>
                      <a:pt x="921" y="1340"/>
                    </a:lnTo>
                    <a:lnTo>
                      <a:pt x="921" y="1549"/>
                    </a:lnTo>
                    <a:lnTo>
                      <a:pt x="1047" y="1528"/>
                    </a:lnTo>
                    <a:lnTo>
                      <a:pt x="1172" y="1633"/>
                    </a:lnTo>
                    <a:lnTo>
                      <a:pt x="1256" y="1633"/>
                    </a:lnTo>
                    <a:lnTo>
                      <a:pt x="1319" y="1863"/>
                    </a:lnTo>
                    <a:lnTo>
                      <a:pt x="1319" y="1988"/>
                    </a:lnTo>
                    <a:lnTo>
                      <a:pt x="1361" y="2093"/>
                    </a:lnTo>
                    <a:lnTo>
                      <a:pt x="1486" y="2009"/>
                    </a:lnTo>
                    <a:lnTo>
                      <a:pt x="1696" y="1947"/>
                    </a:lnTo>
                    <a:lnTo>
                      <a:pt x="1863" y="2009"/>
                    </a:lnTo>
                    <a:lnTo>
                      <a:pt x="2009" y="1947"/>
                    </a:lnTo>
                    <a:lnTo>
                      <a:pt x="2114" y="1947"/>
                    </a:lnTo>
                    <a:lnTo>
                      <a:pt x="2051" y="1779"/>
                    </a:lnTo>
                    <a:lnTo>
                      <a:pt x="2219" y="1758"/>
                    </a:lnTo>
                    <a:lnTo>
                      <a:pt x="2281" y="1633"/>
                    </a:lnTo>
                    <a:lnTo>
                      <a:pt x="2386" y="1570"/>
                    </a:lnTo>
                    <a:lnTo>
                      <a:pt x="2407" y="1654"/>
                    </a:lnTo>
                    <a:lnTo>
                      <a:pt x="2532" y="1654"/>
                    </a:lnTo>
                    <a:lnTo>
                      <a:pt x="2532" y="1528"/>
                    </a:lnTo>
                    <a:lnTo>
                      <a:pt x="2386" y="1444"/>
                    </a:lnTo>
                    <a:lnTo>
                      <a:pt x="2428" y="1277"/>
                    </a:lnTo>
                    <a:lnTo>
                      <a:pt x="2512" y="1256"/>
                    </a:lnTo>
                    <a:lnTo>
                      <a:pt x="2616" y="1068"/>
                    </a:lnTo>
                    <a:lnTo>
                      <a:pt x="2825" y="963"/>
                    </a:lnTo>
                    <a:lnTo>
                      <a:pt x="2825" y="858"/>
                    </a:lnTo>
                    <a:lnTo>
                      <a:pt x="2721" y="817"/>
                    </a:lnTo>
                    <a:lnTo>
                      <a:pt x="2846" y="628"/>
                    </a:lnTo>
                    <a:lnTo>
                      <a:pt x="2804" y="607"/>
                    </a:lnTo>
                    <a:lnTo>
                      <a:pt x="2637" y="586"/>
                    </a:lnTo>
                    <a:lnTo>
                      <a:pt x="2512" y="398"/>
                    </a:lnTo>
                    <a:lnTo>
                      <a:pt x="2386" y="398"/>
                    </a:lnTo>
                    <a:lnTo>
                      <a:pt x="2219" y="210"/>
                    </a:lnTo>
                    <a:lnTo>
                      <a:pt x="2051" y="189"/>
                    </a:lnTo>
                    <a:lnTo>
                      <a:pt x="1842" y="84"/>
                    </a:lnTo>
                    <a:lnTo>
                      <a:pt x="1654" y="210"/>
                    </a:lnTo>
                    <a:lnTo>
                      <a:pt x="1591" y="189"/>
                    </a:lnTo>
                    <a:lnTo>
                      <a:pt x="1423" y="189"/>
                    </a:lnTo>
                    <a:lnTo>
                      <a:pt x="1340" y="84"/>
                    </a:lnTo>
                    <a:lnTo>
                      <a:pt x="1235" y="84"/>
                    </a:lnTo>
                    <a:lnTo>
                      <a:pt x="121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61" name="Google Shape;2861;p59"/>
              <p:cNvSpPr/>
              <p:nvPr/>
            </p:nvSpPr>
            <p:spPr>
              <a:xfrm>
                <a:off x="3986525" y="2326300"/>
                <a:ext cx="120875" cy="93650"/>
              </a:xfrm>
              <a:custGeom>
                <a:avLst/>
                <a:gdLst/>
                <a:ahLst/>
                <a:cxnLst/>
                <a:rect l="l" t="t" r="r" b="b"/>
                <a:pathLst>
                  <a:path w="4835" h="3746" extrusionOk="0">
                    <a:moveTo>
                      <a:pt x="2470" y="0"/>
                    </a:moveTo>
                    <a:lnTo>
                      <a:pt x="2323" y="84"/>
                    </a:lnTo>
                    <a:lnTo>
                      <a:pt x="2219" y="42"/>
                    </a:lnTo>
                    <a:lnTo>
                      <a:pt x="2093" y="63"/>
                    </a:lnTo>
                    <a:lnTo>
                      <a:pt x="2051" y="167"/>
                    </a:lnTo>
                    <a:lnTo>
                      <a:pt x="1947" y="230"/>
                    </a:lnTo>
                    <a:lnTo>
                      <a:pt x="1905" y="377"/>
                    </a:lnTo>
                    <a:lnTo>
                      <a:pt x="1675" y="398"/>
                    </a:lnTo>
                    <a:lnTo>
                      <a:pt x="1486" y="481"/>
                    </a:lnTo>
                    <a:lnTo>
                      <a:pt x="1361" y="670"/>
                    </a:lnTo>
                    <a:lnTo>
                      <a:pt x="1465" y="711"/>
                    </a:lnTo>
                    <a:lnTo>
                      <a:pt x="1465" y="816"/>
                    </a:lnTo>
                    <a:lnTo>
                      <a:pt x="1256" y="921"/>
                    </a:lnTo>
                    <a:lnTo>
                      <a:pt x="1152" y="1109"/>
                    </a:lnTo>
                    <a:lnTo>
                      <a:pt x="1068" y="1130"/>
                    </a:lnTo>
                    <a:lnTo>
                      <a:pt x="1026" y="1297"/>
                    </a:lnTo>
                    <a:lnTo>
                      <a:pt x="1172" y="1381"/>
                    </a:lnTo>
                    <a:lnTo>
                      <a:pt x="1172" y="1507"/>
                    </a:lnTo>
                    <a:lnTo>
                      <a:pt x="1047" y="1507"/>
                    </a:lnTo>
                    <a:lnTo>
                      <a:pt x="1026" y="1423"/>
                    </a:lnTo>
                    <a:lnTo>
                      <a:pt x="921" y="1486"/>
                    </a:lnTo>
                    <a:lnTo>
                      <a:pt x="859" y="1611"/>
                    </a:lnTo>
                    <a:lnTo>
                      <a:pt x="691" y="1632"/>
                    </a:lnTo>
                    <a:lnTo>
                      <a:pt x="754" y="1800"/>
                    </a:lnTo>
                    <a:lnTo>
                      <a:pt x="649" y="1800"/>
                    </a:lnTo>
                    <a:lnTo>
                      <a:pt x="503" y="1862"/>
                    </a:lnTo>
                    <a:lnTo>
                      <a:pt x="336" y="1800"/>
                    </a:lnTo>
                    <a:lnTo>
                      <a:pt x="126" y="1862"/>
                    </a:lnTo>
                    <a:lnTo>
                      <a:pt x="1" y="1946"/>
                    </a:lnTo>
                    <a:lnTo>
                      <a:pt x="22" y="2009"/>
                    </a:lnTo>
                    <a:lnTo>
                      <a:pt x="126" y="2260"/>
                    </a:lnTo>
                    <a:lnTo>
                      <a:pt x="210" y="2385"/>
                    </a:lnTo>
                    <a:lnTo>
                      <a:pt x="231" y="2532"/>
                    </a:lnTo>
                    <a:lnTo>
                      <a:pt x="294" y="2574"/>
                    </a:lnTo>
                    <a:lnTo>
                      <a:pt x="294" y="2950"/>
                    </a:lnTo>
                    <a:lnTo>
                      <a:pt x="189" y="2992"/>
                    </a:lnTo>
                    <a:lnTo>
                      <a:pt x="105" y="3118"/>
                    </a:lnTo>
                    <a:lnTo>
                      <a:pt x="126" y="3306"/>
                    </a:lnTo>
                    <a:lnTo>
                      <a:pt x="273" y="3494"/>
                    </a:lnTo>
                    <a:lnTo>
                      <a:pt x="273" y="3536"/>
                    </a:lnTo>
                    <a:lnTo>
                      <a:pt x="336" y="3536"/>
                    </a:lnTo>
                    <a:lnTo>
                      <a:pt x="524" y="3620"/>
                    </a:lnTo>
                    <a:lnTo>
                      <a:pt x="628" y="3578"/>
                    </a:lnTo>
                    <a:lnTo>
                      <a:pt x="1047" y="3515"/>
                    </a:lnTo>
                    <a:lnTo>
                      <a:pt x="1235" y="3515"/>
                    </a:lnTo>
                    <a:lnTo>
                      <a:pt x="1340" y="3411"/>
                    </a:lnTo>
                    <a:lnTo>
                      <a:pt x="1424" y="3411"/>
                    </a:lnTo>
                    <a:lnTo>
                      <a:pt x="1549" y="3494"/>
                    </a:lnTo>
                    <a:lnTo>
                      <a:pt x="1884" y="3536"/>
                    </a:lnTo>
                    <a:lnTo>
                      <a:pt x="2009" y="3620"/>
                    </a:lnTo>
                    <a:lnTo>
                      <a:pt x="2051" y="3683"/>
                    </a:lnTo>
                    <a:lnTo>
                      <a:pt x="2260" y="3599"/>
                    </a:lnTo>
                    <a:lnTo>
                      <a:pt x="2365" y="3683"/>
                    </a:lnTo>
                    <a:lnTo>
                      <a:pt x="2428" y="3683"/>
                    </a:lnTo>
                    <a:lnTo>
                      <a:pt x="2470" y="3620"/>
                    </a:lnTo>
                    <a:lnTo>
                      <a:pt x="2637" y="3641"/>
                    </a:lnTo>
                    <a:lnTo>
                      <a:pt x="2721" y="3704"/>
                    </a:lnTo>
                    <a:lnTo>
                      <a:pt x="2909" y="3599"/>
                    </a:lnTo>
                    <a:lnTo>
                      <a:pt x="3056" y="3599"/>
                    </a:lnTo>
                    <a:lnTo>
                      <a:pt x="3097" y="3724"/>
                    </a:lnTo>
                    <a:lnTo>
                      <a:pt x="3202" y="3745"/>
                    </a:lnTo>
                    <a:lnTo>
                      <a:pt x="3307" y="3620"/>
                    </a:lnTo>
                    <a:lnTo>
                      <a:pt x="3411" y="3599"/>
                    </a:lnTo>
                    <a:lnTo>
                      <a:pt x="3516" y="3683"/>
                    </a:lnTo>
                    <a:lnTo>
                      <a:pt x="3662" y="3620"/>
                    </a:lnTo>
                    <a:lnTo>
                      <a:pt x="3767" y="3704"/>
                    </a:lnTo>
                    <a:lnTo>
                      <a:pt x="3893" y="3704"/>
                    </a:lnTo>
                    <a:lnTo>
                      <a:pt x="3893" y="3494"/>
                    </a:lnTo>
                    <a:lnTo>
                      <a:pt x="3997" y="3285"/>
                    </a:lnTo>
                    <a:lnTo>
                      <a:pt x="4165" y="3264"/>
                    </a:lnTo>
                    <a:lnTo>
                      <a:pt x="4395" y="3201"/>
                    </a:lnTo>
                    <a:lnTo>
                      <a:pt x="4416" y="3201"/>
                    </a:lnTo>
                    <a:lnTo>
                      <a:pt x="4416" y="3055"/>
                    </a:lnTo>
                    <a:lnTo>
                      <a:pt x="4290" y="2908"/>
                    </a:lnTo>
                    <a:lnTo>
                      <a:pt x="4311" y="2762"/>
                    </a:lnTo>
                    <a:lnTo>
                      <a:pt x="4185" y="2574"/>
                    </a:lnTo>
                    <a:lnTo>
                      <a:pt x="4185" y="2427"/>
                    </a:lnTo>
                    <a:lnTo>
                      <a:pt x="4248" y="2344"/>
                    </a:lnTo>
                    <a:lnTo>
                      <a:pt x="4374" y="2448"/>
                    </a:lnTo>
                    <a:lnTo>
                      <a:pt x="4667" y="2427"/>
                    </a:lnTo>
                    <a:lnTo>
                      <a:pt x="4771" y="2218"/>
                    </a:lnTo>
                    <a:lnTo>
                      <a:pt x="4834" y="2155"/>
                    </a:lnTo>
                    <a:lnTo>
                      <a:pt x="4688" y="2051"/>
                    </a:lnTo>
                    <a:lnTo>
                      <a:pt x="4688" y="1946"/>
                    </a:lnTo>
                    <a:lnTo>
                      <a:pt x="4457" y="1758"/>
                    </a:lnTo>
                    <a:lnTo>
                      <a:pt x="4269" y="1716"/>
                    </a:lnTo>
                    <a:lnTo>
                      <a:pt x="4206" y="1527"/>
                    </a:lnTo>
                    <a:lnTo>
                      <a:pt x="4102" y="1423"/>
                    </a:lnTo>
                    <a:lnTo>
                      <a:pt x="3955" y="1214"/>
                    </a:lnTo>
                    <a:lnTo>
                      <a:pt x="3872" y="1046"/>
                    </a:lnTo>
                    <a:lnTo>
                      <a:pt x="3746" y="921"/>
                    </a:lnTo>
                    <a:lnTo>
                      <a:pt x="3746" y="753"/>
                    </a:lnTo>
                    <a:lnTo>
                      <a:pt x="3662" y="649"/>
                    </a:lnTo>
                    <a:lnTo>
                      <a:pt x="3683" y="481"/>
                    </a:lnTo>
                    <a:lnTo>
                      <a:pt x="3662" y="356"/>
                    </a:lnTo>
                    <a:lnTo>
                      <a:pt x="3411" y="272"/>
                    </a:lnTo>
                    <a:lnTo>
                      <a:pt x="3328" y="272"/>
                    </a:lnTo>
                    <a:lnTo>
                      <a:pt x="3265" y="167"/>
                    </a:lnTo>
                    <a:lnTo>
                      <a:pt x="3097" y="230"/>
                    </a:lnTo>
                    <a:lnTo>
                      <a:pt x="2930" y="356"/>
                    </a:lnTo>
                    <a:lnTo>
                      <a:pt x="2825" y="147"/>
                    </a:lnTo>
                    <a:lnTo>
                      <a:pt x="2721" y="147"/>
                    </a:lnTo>
                    <a:lnTo>
                      <a:pt x="2574" y="188"/>
                    </a:lnTo>
                    <a:lnTo>
                      <a:pt x="247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62" name="Google Shape;2862;p59"/>
              <p:cNvSpPr/>
              <p:nvPr/>
            </p:nvSpPr>
            <p:spPr>
              <a:xfrm>
                <a:off x="3903350" y="2478500"/>
                <a:ext cx="83200" cy="53900"/>
              </a:xfrm>
              <a:custGeom>
                <a:avLst/>
                <a:gdLst/>
                <a:ahLst/>
                <a:cxnLst/>
                <a:rect l="l" t="t" r="r" b="b"/>
                <a:pathLst>
                  <a:path w="3328" h="2156" extrusionOk="0">
                    <a:moveTo>
                      <a:pt x="2993" y="1"/>
                    </a:moveTo>
                    <a:lnTo>
                      <a:pt x="2867" y="64"/>
                    </a:lnTo>
                    <a:lnTo>
                      <a:pt x="2679" y="43"/>
                    </a:lnTo>
                    <a:lnTo>
                      <a:pt x="2449" y="43"/>
                    </a:lnTo>
                    <a:lnTo>
                      <a:pt x="2302" y="22"/>
                    </a:lnTo>
                    <a:lnTo>
                      <a:pt x="2135" y="43"/>
                    </a:lnTo>
                    <a:lnTo>
                      <a:pt x="2030" y="210"/>
                    </a:lnTo>
                    <a:lnTo>
                      <a:pt x="1926" y="273"/>
                    </a:lnTo>
                    <a:lnTo>
                      <a:pt x="1926" y="377"/>
                    </a:lnTo>
                    <a:lnTo>
                      <a:pt x="1758" y="210"/>
                    </a:lnTo>
                    <a:lnTo>
                      <a:pt x="1549" y="357"/>
                    </a:lnTo>
                    <a:lnTo>
                      <a:pt x="1403" y="419"/>
                    </a:lnTo>
                    <a:lnTo>
                      <a:pt x="1403" y="545"/>
                    </a:lnTo>
                    <a:lnTo>
                      <a:pt x="1089" y="566"/>
                    </a:lnTo>
                    <a:lnTo>
                      <a:pt x="880" y="629"/>
                    </a:lnTo>
                    <a:lnTo>
                      <a:pt x="691" y="587"/>
                    </a:lnTo>
                    <a:lnTo>
                      <a:pt x="294" y="357"/>
                    </a:lnTo>
                    <a:lnTo>
                      <a:pt x="294" y="440"/>
                    </a:lnTo>
                    <a:lnTo>
                      <a:pt x="315" y="566"/>
                    </a:lnTo>
                    <a:lnTo>
                      <a:pt x="294" y="670"/>
                    </a:lnTo>
                    <a:lnTo>
                      <a:pt x="64" y="670"/>
                    </a:lnTo>
                    <a:lnTo>
                      <a:pt x="43" y="733"/>
                    </a:lnTo>
                    <a:lnTo>
                      <a:pt x="147" y="838"/>
                    </a:lnTo>
                    <a:lnTo>
                      <a:pt x="85" y="984"/>
                    </a:lnTo>
                    <a:lnTo>
                      <a:pt x="64" y="1089"/>
                    </a:lnTo>
                    <a:lnTo>
                      <a:pt x="147" y="1193"/>
                    </a:lnTo>
                    <a:lnTo>
                      <a:pt x="43" y="1298"/>
                    </a:lnTo>
                    <a:lnTo>
                      <a:pt x="1" y="1298"/>
                    </a:lnTo>
                    <a:lnTo>
                      <a:pt x="168" y="1486"/>
                    </a:lnTo>
                    <a:lnTo>
                      <a:pt x="189" y="1675"/>
                    </a:lnTo>
                    <a:lnTo>
                      <a:pt x="273" y="1696"/>
                    </a:lnTo>
                    <a:lnTo>
                      <a:pt x="524" y="1905"/>
                    </a:lnTo>
                    <a:lnTo>
                      <a:pt x="629" y="1947"/>
                    </a:lnTo>
                    <a:lnTo>
                      <a:pt x="733" y="2030"/>
                    </a:lnTo>
                    <a:lnTo>
                      <a:pt x="1026" y="2093"/>
                    </a:lnTo>
                    <a:lnTo>
                      <a:pt x="1235" y="2156"/>
                    </a:lnTo>
                    <a:lnTo>
                      <a:pt x="1340" y="2030"/>
                    </a:lnTo>
                    <a:lnTo>
                      <a:pt x="1403" y="2051"/>
                    </a:lnTo>
                    <a:lnTo>
                      <a:pt x="1466" y="1989"/>
                    </a:lnTo>
                    <a:lnTo>
                      <a:pt x="1612" y="1926"/>
                    </a:lnTo>
                    <a:lnTo>
                      <a:pt x="1717" y="1926"/>
                    </a:lnTo>
                    <a:lnTo>
                      <a:pt x="1738" y="1884"/>
                    </a:lnTo>
                    <a:lnTo>
                      <a:pt x="1863" y="1779"/>
                    </a:lnTo>
                    <a:lnTo>
                      <a:pt x="1968" y="1800"/>
                    </a:lnTo>
                    <a:lnTo>
                      <a:pt x="2072" y="1821"/>
                    </a:lnTo>
                    <a:lnTo>
                      <a:pt x="2156" y="1842"/>
                    </a:lnTo>
                    <a:lnTo>
                      <a:pt x="2282" y="1717"/>
                    </a:lnTo>
                    <a:lnTo>
                      <a:pt x="2386" y="1696"/>
                    </a:lnTo>
                    <a:lnTo>
                      <a:pt x="2449" y="1591"/>
                    </a:lnTo>
                    <a:lnTo>
                      <a:pt x="2595" y="1612"/>
                    </a:lnTo>
                    <a:lnTo>
                      <a:pt x="2700" y="1507"/>
                    </a:lnTo>
                    <a:lnTo>
                      <a:pt x="2679" y="1403"/>
                    </a:lnTo>
                    <a:lnTo>
                      <a:pt x="2888" y="1089"/>
                    </a:lnTo>
                    <a:lnTo>
                      <a:pt x="3014" y="754"/>
                    </a:lnTo>
                    <a:lnTo>
                      <a:pt x="3118" y="524"/>
                    </a:lnTo>
                    <a:lnTo>
                      <a:pt x="3286" y="482"/>
                    </a:lnTo>
                    <a:lnTo>
                      <a:pt x="3328" y="357"/>
                    </a:lnTo>
                    <a:lnTo>
                      <a:pt x="3307" y="336"/>
                    </a:lnTo>
                    <a:lnTo>
                      <a:pt x="3286" y="231"/>
                    </a:lnTo>
                    <a:lnTo>
                      <a:pt x="3118" y="126"/>
                    </a:lnTo>
                    <a:lnTo>
                      <a:pt x="299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63" name="Google Shape;2863;p59"/>
              <p:cNvSpPr/>
              <p:nvPr/>
            </p:nvSpPr>
            <p:spPr>
              <a:xfrm>
                <a:off x="3910150" y="2462825"/>
                <a:ext cx="71700" cy="31400"/>
              </a:xfrm>
              <a:custGeom>
                <a:avLst/>
                <a:gdLst/>
                <a:ahLst/>
                <a:cxnLst/>
                <a:rect l="l" t="t" r="r" b="b"/>
                <a:pathLst>
                  <a:path w="2868" h="1256" extrusionOk="0">
                    <a:moveTo>
                      <a:pt x="2240" y="0"/>
                    </a:moveTo>
                    <a:lnTo>
                      <a:pt x="2177" y="21"/>
                    </a:lnTo>
                    <a:lnTo>
                      <a:pt x="2093" y="105"/>
                    </a:lnTo>
                    <a:lnTo>
                      <a:pt x="2010" y="42"/>
                    </a:lnTo>
                    <a:lnTo>
                      <a:pt x="1884" y="42"/>
                    </a:lnTo>
                    <a:lnTo>
                      <a:pt x="1779" y="21"/>
                    </a:lnTo>
                    <a:lnTo>
                      <a:pt x="1696" y="42"/>
                    </a:lnTo>
                    <a:lnTo>
                      <a:pt x="1612" y="147"/>
                    </a:lnTo>
                    <a:lnTo>
                      <a:pt x="1507" y="168"/>
                    </a:lnTo>
                    <a:lnTo>
                      <a:pt x="1486" y="147"/>
                    </a:lnTo>
                    <a:lnTo>
                      <a:pt x="1235" y="126"/>
                    </a:lnTo>
                    <a:lnTo>
                      <a:pt x="1089" y="230"/>
                    </a:lnTo>
                    <a:lnTo>
                      <a:pt x="942" y="251"/>
                    </a:lnTo>
                    <a:lnTo>
                      <a:pt x="775" y="419"/>
                    </a:lnTo>
                    <a:lnTo>
                      <a:pt x="566" y="440"/>
                    </a:lnTo>
                    <a:lnTo>
                      <a:pt x="336" y="523"/>
                    </a:lnTo>
                    <a:lnTo>
                      <a:pt x="294" y="460"/>
                    </a:lnTo>
                    <a:lnTo>
                      <a:pt x="147" y="481"/>
                    </a:lnTo>
                    <a:lnTo>
                      <a:pt x="22" y="565"/>
                    </a:lnTo>
                    <a:lnTo>
                      <a:pt x="1" y="565"/>
                    </a:lnTo>
                    <a:lnTo>
                      <a:pt x="1" y="753"/>
                    </a:lnTo>
                    <a:lnTo>
                      <a:pt x="22" y="984"/>
                    </a:lnTo>
                    <a:lnTo>
                      <a:pt x="419" y="1214"/>
                    </a:lnTo>
                    <a:lnTo>
                      <a:pt x="608" y="1256"/>
                    </a:lnTo>
                    <a:lnTo>
                      <a:pt x="817" y="1193"/>
                    </a:lnTo>
                    <a:lnTo>
                      <a:pt x="1131" y="1172"/>
                    </a:lnTo>
                    <a:lnTo>
                      <a:pt x="1131" y="1046"/>
                    </a:lnTo>
                    <a:lnTo>
                      <a:pt x="1277" y="984"/>
                    </a:lnTo>
                    <a:lnTo>
                      <a:pt x="1486" y="837"/>
                    </a:lnTo>
                    <a:lnTo>
                      <a:pt x="1654" y="1004"/>
                    </a:lnTo>
                    <a:lnTo>
                      <a:pt x="1654" y="900"/>
                    </a:lnTo>
                    <a:lnTo>
                      <a:pt x="1758" y="837"/>
                    </a:lnTo>
                    <a:lnTo>
                      <a:pt x="1863" y="670"/>
                    </a:lnTo>
                    <a:lnTo>
                      <a:pt x="2030" y="649"/>
                    </a:lnTo>
                    <a:lnTo>
                      <a:pt x="2177" y="670"/>
                    </a:lnTo>
                    <a:lnTo>
                      <a:pt x="2407" y="670"/>
                    </a:lnTo>
                    <a:lnTo>
                      <a:pt x="2595" y="691"/>
                    </a:lnTo>
                    <a:lnTo>
                      <a:pt x="2742" y="628"/>
                    </a:lnTo>
                    <a:lnTo>
                      <a:pt x="2763" y="419"/>
                    </a:lnTo>
                    <a:lnTo>
                      <a:pt x="2867" y="147"/>
                    </a:lnTo>
                    <a:lnTo>
                      <a:pt x="2637" y="21"/>
                    </a:lnTo>
                    <a:lnTo>
                      <a:pt x="2407" y="21"/>
                    </a:lnTo>
                    <a:lnTo>
                      <a:pt x="2344" y="42"/>
                    </a:lnTo>
                    <a:lnTo>
                      <a:pt x="224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64" name="Google Shape;2864;p59"/>
              <p:cNvSpPr/>
              <p:nvPr/>
            </p:nvSpPr>
            <p:spPr>
              <a:xfrm>
                <a:off x="3947825" y="2585750"/>
                <a:ext cx="27225" cy="52325"/>
              </a:xfrm>
              <a:custGeom>
                <a:avLst/>
                <a:gdLst/>
                <a:ahLst/>
                <a:cxnLst/>
                <a:rect l="l" t="t" r="r" b="b"/>
                <a:pathLst>
                  <a:path w="1089" h="2093" extrusionOk="0">
                    <a:moveTo>
                      <a:pt x="419" y="0"/>
                    </a:moveTo>
                    <a:lnTo>
                      <a:pt x="314" y="126"/>
                    </a:lnTo>
                    <a:lnTo>
                      <a:pt x="272" y="21"/>
                    </a:lnTo>
                    <a:lnTo>
                      <a:pt x="210" y="21"/>
                    </a:lnTo>
                    <a:lnTo>
                      <a:pt x="84" y="147"/>
                    </a:lnTo>
                    <a:lnTo>
                      <a:pt x="0" y="314"/>
                    </a:lnTo>
                    <a:lnTo>
                      <a:pt x="0" y="544"/>
                    </a:lnTo>
                    <a:lnTo>
                      <a:pt x="189" y="628"/>
                    </a:lnTo>
                    <a:lnTo>
                      <a:pt x="168" y="691"/>
                    </a:lnTo>
                    <a:lnTo>
                      <a:pt x="105" y="733"/>
                    </a:lnTo>
                    <a:lnTo>
                      <a:pt x="63" y="984"/>
                    </a:lnTo>
                    <a:lnTo>
                      <a:pt x="105" y="1172"/>
                    </a:lnTo>
                    <a:lnTo>
                      <a:pt x="63" y="1277"/>
                    </a:lnTo>
                    <a:lnTo>
                      <a:pt x="63" y="1423"/>
                    </a:lnTo>
                    <a:lnTo>
                      <a:pt x="147" y="1528"/>
                    </a:lnTo>
                    <a:lnTo>
                      <a:pt x="84" y="1674"/>
                    </a:lnTo>
                    <a:lnTo>
                      <a:pt x="147" y="1716"/>
                    </a:lnTo>
                    <a:lnTo>
                      <a:pt x="377" y="1737"/>
                    </a:lnTo>
                    <a:lnTo>
                      <a:pt x="482" y="2009"/>
                    </a:lnTo>
                    <a:lnTo>
                      <a:pt x="565" y="2093"/>
                    </a:lnTo>
                    <a:lnTo>
                      <a:pt x="628" y="2030"/>
                    </a:lnTo>
                    <a:lnTo>
                      <a:pt x="712" y="1883"/>
                    </a:lnTo>
                    <a:lnTo>
                      <a:pt x="733" y="1737"/>
                    </a:lnTo>
                    <a:lnTo>
                      <a:pt x="942" y="1674"/>
                    </a:lnTo>
                    <a:lnTo>
                      <a:pt x="1047" y="1507"/>
                    </a:lnTo>
                    <a:lnTo>
                      <a:pt x="1088" y="1360"/>
                    </a:lnTo>
                    <a:lnTo>
                      <a:pt x="942" y="1256"/>
                    </a:lnTo>
                    <a:lnTo>
                      <a:pt x="900" y="1109"/>
                    </a:lnTo>
                    <a:lnTo>
                      <a:pt x="795" y="963"/>
                    </a:lnTo>
                    <a:lnTo>
                      <a:pt x="775" y="753"/>
                    </a:lnTo>
                    <a:lnTo>
                      <a:pt x="795" y="544"/>
                    </a:lnTo>
                    <a:lnTo>
                      <a:pt x="775" y="481"/>
                    </a:lnTo>
                    <a:lnTo>
                      <a:pt x="775" y="335"/>
                    </a:lnTo>
                    <a:lnTo>
                      <a:pt x="712" y="230"/>
                    </a:lnTo>
                    <a:lnTo>
                      <a:pt x="607" y="147"/>
                    </a:lnTo>
                    <a:lnTo>
                      <a:pt x="565" y="147"/>
                    </a:lnTo>
                    <a:lnTo>
                      <a:pt x="482" y="21"/>
                    </a:ln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65" name="Google Shape;2865;p59"/>
              <p:cNvSpPr/>
              <p:nvPr/>
            </p:nvSpPr>
            <p:spPr>
              <a:xfrm>
                <a:off x="3934750" y="2566400"/>
                <a:ext cx="26175" cy="32975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1319" extrusionOk="0">
                    <a:moveTo>
                      <a:pt x="293" y="0"/>
                    </a:moveTo>
                    <a:lnTo>
                      <a:pt x="210" y="63"/>
                    </a:lnTo>
                    <a:lnTo>
                      <a:pt x="210" y="167"/>
                    </a:lnTo>
                    <a:lnTo>
                      <a:pt x="314" y="209"/>
                    </a:lnTo>
                    <a:lnTo>
                      <a:pt x="356" y="293"/>
                    </a:lnTo>
                    <a:lnTo>
                      <a:pt x="272" y="356"/>
                    </a:lnTo>
                    <a:lnTo>
                      <a:pt x="189" y="356"/>
                    </a:lnTo>
                    <a:lnTo>
                      <a:pt x="147" y="481"/>
                    </a:lnTo>
                    <a:lnTo>
                      <a:pt x="147" y="628"/>
                    </a:lnTo>
                    <a:lnTo>
                      <a:pt x="84" y="732"/>
                    </a:lnTo>
                    <a:lnTo>
                      <a:pt x="0" y="795"/>
                    </a:lnTo>
                    <a:lnTo>
                      <a:pt x="63" y="837"/>
                    </a:lnTo>
                    <a:lnTo>
                      <a:pt x="168" y="879"/>
                    </a:lnTo>
                    <a:lnTo>
                      <a:pt x="377" y="1151"/>
                    </a:lnTo>
                    <a:lnTo>
                      <a:pt x="398" y="1235"/>
                    </a:lnTo>
                    <a:lnTo>
                      <a:pt x="523" y="1318"/>
                    </a:lnTo>
                    <a:lnTo>
                      <a:pt x="523" y="1088"/>
                    </a:lnTo>
                    <a:lnTo>
                      <a:pt x="607" y="921"/>
                    </a:lnTo>
                    <a:lnTo>
                      <a:pt x="733" y="795"/>
                    </a:lnTo>
                    <a:lnTo>
                      <a:pt x="795" y="795"/>
                    </a:lnTo>
                    <a:lnTo>
                      <a:pt x="837" y="900"/>
                    </a:lnTo>
                    <a:lnTo>
                      <a:pt x="942" y="774"/>
                    </a:lnTo>
                    <a:lnTo>
                      <a:pt x="984" y="711"/>
                    </a:lnTo>
                    <a:lnTo>
                      <a:pt x="1046" y="628"/>
                    </a:lnTo>
                    <a:lnTo>
                      <a:pt x="1046" y="502"/>
                    </a:lnTo>
                    <a:lnTo>
                      <a:pt x="900" y="481"/>
                    </a:lnTo>
                    <a:lnTo>
                      <a:pt x="816" y="398"/>
                    </a:lnTo>
                    <a:lnTo>
                      <a:pt x="691" y="398"/>
                    </a:lnTo>
                    <a:lnTo>
                      <a:pt x="628" y="314"/>
                    </a:lnTo>
                    <a:lnTo>
                      <a:pt x="628" y="251"/>
                    </a:lnTo>
                    <a:lnTo>
                      <a:pt x="502" y="105"/>
                    </a:lnTo>
                    <a:lnTo>
                      <a:pt x="502" y="146"/>
                    </a:lnTo>
                    <a:lnTo>
                      <a:pt x="398" y="84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66" name="Google Shape;2866;p59"/>
              <p:cNvSpPr/>
              <p:nvPr/>
            </p:nvSpPr>
            <p:spPr>
              <a:xfrm>
                <a:off x="3895525" y="2538675"/>
                <a:ext cx="544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2177" h="1905" extrusionOk="0">
                    <a:moveTo>
                      <a:pt x="105" y="0"/>
                    </a:moveTo>
                    <a:lnTo>
                      <a:pt x="63" y="42"/>
                    </a:lnTo>
                    <a:lnTo>
                      <a:pt x="63" y="167"/>
                    </a:lnTo>
                    <a:lnTo>
                      <a:pt x="0" y="230"/>
                    </a:lnTo>
                    <a:lnTo>
                      <a:pt x="42" y="314"/>
                    </a:lnTo>
                    <a:lnTo>
                      <a:pt x="84" y="314"/>
                    </a:lnTo>
                    <a:lnTo>
                      <a:pt x="209" y="439"/>
                    </a:lnTo>
                    <a:lnTo>
                      <a:pt x="251" y="544"/>
                    </a:lnTo>
                    <a:lnTo>
                      <a:pt x="314" y="649"/>
                    </a:lnTo>
                    <a:lnTo>
                      <a:pt x="272" y="670"/>
                    </a:lnTo>
                    <a:lnTo>
                      <a:pt x="293" y="753"/>
                    </a:lnTo>
                    <a:lnTo>
                      <a:pt x="774" y="1151"/>
                    </a:lnTo>
                    <a:lnTo>
                      <a:pt x="1151" y="1611"/>
                    </a:lnTo>
                    <a:lnTo>
                      <a:pt x="1109" y="1695"/>
                    </a:lnTo>
                    <a:lnTo>
                      <a:pt x="1193" y="1716"/>
                    </a:lnTo>
                    <a:lnTo>
                      <a:pt x="1402" y="1737"/>
                    </a:lnTo>
                    <a:lnTo>
                      <a:pt x="1465" y="1716"/>
                    </a:lnTo>
                    <a:lnTo>
                      <a:pt x="1569" y="1904"/>
                    </a:lnTo>
                    <a:lnTo>
                      <a:pt x="1653" y="1841"/>
                    </a:lnTo>
                    <a:lnTo>
                      <a:pt x="1716" y="1737"/>
                    </a:lnTo>
                    <a:lnTo>
                      <a:pt x="1716" y="1590"/>
                    </a:lnTo>
                    <a:lnTo>
                      <a:pt x="1758" y="1465"/>
                    </a:lnTo>
                    <a:lnTo>
                      <a:pt x="1841" y="1465"/>
                    </a:lnTo>
                    <a:lnTo>
                      <a:pt x="1925" y="1402"/>
                    </a:lnTo>
                    <a:lnTo>
                      <a:pt x="1883" y="1318"/>
                    </a:lnTo>
                    <a:lnTo>
                      <a:pt x="1779" y="1276"/>
                    </a:lnTo>
                    <a:lnTo>
                      <a:pt x="1779" y="1172"/>
                    </a:lnTo>
                    <a:lnTo>
                      <a:pt x="1862" y="1109"/>
                    </a:lnTo>
                    <a:lnTo>
                      <a:pt x="1967" y="1193"/>
                    </a:lnTo>
                    <a:lnTo>
                      <a:pt x="2071" y="1255"/>
                    </a:lnTo>
                    <a:lnTo>
                      <a:pt x="2134" y="1193"/>
                    </a:lnTo>
                    <a:lnTo>
                      <a:pt x="1988" y="1046"/>
                    </a:lnTo>
                    <a:lnTo>
                      <a:pt x="1988" y="900"/>
                    </a:lnTo>
                    <a:lnTo>
                      <a:pt x="2051" y="879"/>
                    </a:lnTo>
                    <a:lnTo>
                      <a:pt x="2155" y="942"/>
                    </a:lnTo>
                    <a:lnTo>
                      <a:pt x="2176" y="858"/>
                    </a:lnTo>
                    <a:lnTo>
                      <a:pt x="2134" y="795"/>
                    </a:lnTo>
                    <a:lnTo>
                      <a:pt x="2030" y="774"/>
                    </a:lnTo>
                    <a:lnTo>
                      <a:pt x="1862" y="649"/>
                    </a:lnTo>
                    <a:lnTo>
                      <a:pt x="1862" y="565"/>
                    </a:lnTo>
                    <a:lnTo>
                      <a:pt x="1967" y="419"/>
                    </a:lnTo>
                    <a:lnTo>
                      <a:pt x="1988" y="251"/>
                    </a:lnTo>
                    <a:lnTo>
                      <a:pt x="1925" y="251"/>
                    </a:lnTo>
                    <a:lnTo>
                      <a:pt x="1862" y="272"/>
                    </a:lnTo>
                    <a:lnTo>
                      <a:pt x="1820" y="230"/>
                    </a:lnTo>
                    <a:lnTo>
                      <a:pt x="1653" y="230"/>
                    </a:lnTo>
                    <a:lnTo>
                      <a:pt x="1548" y="126"/>
                    </a:lnTo>
                    <a:lnTo>
                      <a:pt x="1465" y="147"/>
                    </a:lnTo>
                    <a:lnTo>
                      <a:pt x="1339" y="105"/>
                    </a:lnTo>
                    <a:lnTo>
                      <a:pt x="1214" y="126"/>
                    </a:lnTo>
                    <a:lnTo>
                      <a:pt x="1193" y="63"/>
                    </a:lnTo>
                    <a:lnTo>
                      <a:pt x="1088" y="126"/>
                    </a:lnTo>
                    <a:lnTo>
                      <a:pt x="942" y="63"/>
                    </a:lnTo>
                    <a:lnTo>
                      <a:pt x="900" y="126"/>
                    </a:lnTo>
                    <a:lnTo>
                      <a:pt x="837" y="21"/>
                    </a:lnTo>
                    <a:lnTo>
                      <a:pt x="732" y="0"/>
                    </a:lnTo>
                    <a:lnTo>
                      <a:pt x="690" y="42"/>
                    </a:lnTo>
                    <a:lnTo>
                      <a:pt x="607" y="0"/>
                    </a:lnTo>
                    <a:lnTo>
                      <a:pt x="565" y="63"/>
                    </a:lnTo>
                    <a:lnTo>
                      <a:pt x="481" y="42"/>
                    </a:lnTo>
                    <a:lnTo>
                      <a:pt x="377" y="63"/>
                    </a:lnTo>
                    <a:lnTo>
                      <a:pt x="377" y="147"/>
                    </a:lnTo>
                    <a:lnTo>
                      <a:pt x="293" y="167"/>
                    </a:lnTo>
                    <a:lnTo>
                      <a:pt x="251" y="105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67" name="Google Shape;2867;p59"/>
              <p:cNvSpPr/>
              <p:nvPr/>
            </p:nvSpPr>
            <p:spPr>
              <a:xfrm>
                <a:off x="3865700" y="2510950"/>
                <a:ext cx="42400" cy="26700"/>
              </a:xfrm>
              <a:custGeom>
                <a:avLst/>
                <a:gdLst/>
                <a:ahLst/>
                <a:cxnLst/>
                <a:rect l="l" t="t" r="r" b="b"/>
                <a:pathLst>
                  <a:path w="1696" h="1068" extrusionOk="0">
                    <a:moveTo>
                      <a:pt x="1507" y="0"/>
                    </a:moveTo>
                    <a:lnTo>
                      <a:pt x="1381" y="63"/>
                    </a:lnTo>
                    <a:lnTo>
                      <a:pt x="1130" y="209"/>
                    </a:lnTo>
                    <a:lnTo>
                      <a:pt x="1067" y="188"/>
                    </a:lnTo>
                    <a:lnTo>
                      <a:pt x="984" y="209"/>
                    </a:lnTo>
                    <a:lnTo>
                      <a:pt x="858" y="272"/>
                    </a:lnTo>
                    <a:lnTo>
                      <a:pt x="733" y="272"/>
                    </a:lnTo>
                    <a:lnTo>
                      <a:pt x="607" y="314"/>
                    </a:lnTo>
                    <a:lnTo>
                      <a:pt x="523" y="230"/>
                    </a:lnTo>
                    <a:lnTo>
                      <a:pt x="251" y="230"/>
                    </a:lnTo>
                    <a:lnTo>
                      <a:pt x="147" y="209"/>
                    </a:lnTo>
                    <a:lnTo>
                      <a:pt x="21" y="419"/>
                    </a:lnTo>
                    <a:lnTo>
                      <a:pt x="84" y="502"/>
                    </a:lnTo>
                    <a:lnTo>
                      <a:pt x="0" y="628"/>
                    </a:lnTo>
                    <a:lnTo>
                      <a:pt x="21" y="816"/>
                    </a:lnTo>
                    <a:lnTo>
                      <a:pt x="42" y="816"/>
                    </a:lnTo>
                    <a:lnTo>
                      <a:pt x="147" y="858"/>
                    </a:lnTo>
                    <a:lnTo>
                      <a:pt x="147" y="942"/>
                    </a:lnTo>
                    <a:lnTo>
                      <a:pt x="42" y="963"/>
                    </a:lnTo>
                    <a:lnTo>
                      <a:pt x="42" y="1067"/>
                    </a:lnTo>
                    <a:lnTo>
                      <a:pt x="251" y="1067"/>
                    </a:lnTo>
                    <a:lnTo>
                      <a:pt x="398" y="963"/>
                    </a:lnTo>
                    <a:lnTo>
                      <a:pt x="523" y="921"/>
                    </a:lnTo>
                    <a:lnTo>
                      <a:pt x="733" y="1025"/>
                    </a:lnTo>
                    <a:lnTo>
                      <a:pt x="858" y="1025"/>
                    </a:lnTo>
                    <a:lnTo>
                      <a:pt x="879" y="816"/>
                    </a:lnTo>
                    <a:lnTo>
                      <a:pt x="1067" y="732"/>
                    </a:lnTo>
                    <a:lnTo>
                      <a:pt x="1088" y="586"/>
                    </a:lnTo>
                    <a:lnTo>
                      <a:pt x="1444" y="398"/>
                    </a:lnTo>
                    <a:lnTo>
                      <a:pt x="1695" y="398"/>
                    </a:lnTo>
                    <a:lnTo>
                      <a:pt x="1674" y="188"/>
                    </a:lnTo>
                    <a:lnTo>
                      <a:pt x="150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68" name="Google Shape;2868;p59"/>
              <p:cNvSpPr/>
              <p:nvPr/>
            </p:nvSpPr>
            <p:spPr>
              <a:xfrm>
                <a:off x="3811300" y="2470650"/>
                <a:ext cx="99925" cy="48150"/>
              </a:xfrm>
              <a:custGeom>
                <a:avLst/>
                <a:gdLst/>
                <a:ahLst/>
                <a:cxnLst/>
                <a:rect l="l" t="t" r="r" b="b"/>
                <a:pathLst>
                  <a:path w="3997" h="1926" extrusionOk="0">
                    <a:moveTo>
                      <a:pt x="2846" y="1"/>
                    </a:moveTo>
                    <a:lnTo>
                      <a:pt x="2804" y="106"/>
                    </a:lnTo>
                    <a:lnTo>
                      <a:pt x="2741" y="147"/>
                    </a:lnTo>
                    <a:lnTo>
                      <a:pt x="2720" y="252"/>
                    </a:lnTo>
                    <a:lnTo>
                      <a:pt x="2574" y="252"/>
                    </a:lnTo>
                    <a:lnTo>
                      <a:pt x="2511" y="315"/>
                    </a:lnTo>
                    <a:lnTo>
                      <a:pt x="2218" y="147"/>
                    </a:lnTo>
                    <a:lnTo>
                      <a:pt x="2155" y="147"/>
                    </a:lnTo>
                    <a:lnTo>
                      <a:pt x="2114" y="252"/>
                    </a:lnTo>
                    <a:lnTo>
                      <a:pt x="2114" y="357"/>
                    </a:lnTo>
                    <a:lnTo>
                      <a:pt x="2051" y="357"/>
                    </a:lnTo>
                    <a:lnTo>
                      <a:pt x="1967" y="461"/>
                    </a:lnTo>
                    <a:lnTo>
                      <a:pt x="1842" y="545"/>
                    </a:lnTo>
                    <a:lnTo>
                      <a:pt x="1674" y="733"/>
                    </a:lnTo>
                    <a:lnTo>
                      <a:pt x="1674" y="796"/>
                    </a:lnTo>
                    <a:lnTo>
                      <a:pt x="1842" y="880"/>
                    </a:lnTo>
                    <a:lnTo>
                      <a:pt x="1863" y="984"/>
                    </a:lnTo>
                    <a:lnTo>
                      <a:pt x="1779" y="1047"/>
                    </a:lnTo>
                    <a:lnTo>
                      <a:pt x="1653" y="963"/>
                    </a:lnTo>
                    <a:lnTo>
                      <a:pt x="1528" y="984"/>
                    </a:lnTo>
                    <a:lnTo>
                      <a:pt x="1381" y="963"/>
                    </a:lnTo>
                    <a:lnTo>
                      <a:pt x="1319" y="963"/>
                    </a:lnTo>
                    <a:lnTo>
                      <a:pt x="1130" y="1089"/>
                    </a:lnTo>
                    <a:lnTo>
                      <a:pt x="1026" y="1110"/>
                    </a:lnTo>
                    <a:lnTo>
                      <a:pt x="942" y="1089"/>
                    </a:lnTo>
                    <a:lnTo>
                      <a:pt x="837" y="1110"/>
                    </a:lnTo>
                    <a:lnTo>
                      <a:pt x="754" y="1047"/>
                    </a:lnTo>
                    <a:lnTo>
                      <a:pt x="440" y="1047"/>
                    </a:lnTo>
                    <a:lnTo>
                      <a:pt x="440" y="1110"/>
                    </a:lnTo>
                    <a:lnTo>
                      <a:pt x="419" y="1173"/>
                    </a:lnTo>
                    <a:lnTo>
                      <a:pt x="272" y="1152"/>
                    </a:lnTo>
                    <a:lnTo>
                      <a:pt x="189" y="1047"/>
                    </a:lnTo>
                    <a:lnTo>
                      <a:pt x="84" y="1089"/>
                    </a:lnTo>
                    <a:lnTo>
                      <a:pt x="21" y="1110"/>
                    </a:lnTo>
                    <a:lnTo>
                      <a:pt x="0" y="1110"/>
                    </a:lnTo>
                    <a:lnTo>
                      <a:pt x="63" y="1173"/>
                    </a:lnTo>
                    <a:lnTo>
                      <a:pt x="63" y="1256"/>
                    </a:lnTo>
                    <a:lnTo>
                      <a:pt x="105" y="1298"/>
                    </a:lnTo>
                    <a:lnTo>
                      <a:pt x="105" y="1403"/>
                    </a:lnTo>
                    <a:lnTo>
                      <a:pt x="210" y="1403"/>
                    </a:lnTo>
                    <a:lnTo>
                      <a:pt x="293" y="1382"/>
                    </a:lnTo>
                    <a:lnTo>
                      <a:pt x="398" y="1507"/>
                    </a:lnTo>
                    <a:lnTo>
                      <a:pt x="502" y="1403"/>
                    </a:lnTo>
                    <a:lnTo>
                      <a:pt x="586" y="1403"/>
                    </a:lnTo>
                    <a:lnTo>
                      <a:pt x="628" y="1507"/>
                    </a:lnTo>
                    <a:lnTo>
                      <a:pt x="837" y="1591"/>
                    </a:lnTo>
                    <a:lnTo>
                      <a:pt x="1130" y="1403"/>
                    </a:lnTo>
                    <a:lnTo>
                      <a:pt x="1256" y="1424"/>
                    </a:lnTo>
                    <a:lnTo>
                      <a:pt x="1444" y="1424"/>
                    </a:lnTo>
                    <a:lnTo>
                      <a:pt x="1444" y="1528"/>
                    </a:lnTo>
                    <a:lnTo>
                      <a:pt x="1737" y="1717"/>
                    </a:lnTo>
                    <a:lnTo>
                      <a:pt x="2072" y="1779"/>
                    </a:lnTo>
                    <a:lnTo>
                      <a:pt x="2260" y="1738"/>
                    </a:lnTo>
                    <a:lnTo>
                      <a:pt x="2323" y="1821"/>
                    </a:lnTo>
                    <a:lnTo>
                      <a:pt x="2427" y="1842"/>
                    </a:lnTo>
                    <a:lnTo>
                      <a:pt x="2699" y="1842"/>
                    </a:lnTo>
                    <a:lnTo>
                      <a:pt x="2783" y="1926"/>
                    </a:lnTo>
                    <a:lnTo>
                      <a:pt x="2909" y="1884"/>
                    </a:lnTo>
                    <a:lnTo>
                      <a:pt x="3034" y="1884"/>
                    </a:lnTo>
                    <a:lnTo>
                      <a:pt x="3160" y="1821"/>
                    </a:lnTo>
                    <a:lnTo>
                      <a:pt x="3243" y="1800"/>
                    </a:lnTo>
                    <a:lnTo>
                      <a:pt x="3306" y="1821"/>
                    </a:lnTo>
                    <a:lnTo>
                      <a:pt x="3557" y="1675"/>
                    </a:lnTo>
                    <a:lnTo>
                      <a:pt x="3683" y="1612"/>
                    </a:lnTo>
                    <a:lnTo>
                      <a:pt x="3725" y="1612"/>
                    </a:lnTo>
                    <a:lnTo>
                      <a:pt x="3829" y="1507"/>
                    </a:lnTo>
                    <a:lnTo>
                      <a:pt x="3746" y="1403"/>
                    </a:lnTo>
                    <a:lnTo>
                      <a:pt x="3767" y="1298"/>
                    </a:lnTo>
                    <a:lnTo>
                      <a:pt x="3829" y="1152"/>
                    </a:lnTo>
                    <a:lnTo>
                      <a:pt x="3725" y="1047"/>
                    </a:lnTo>
                    <a:lnTo>
                      <a:pt x="3746" y="984"/>
                    </a:lnTo>
                    <a:lnTo>
                      <a:pt x="3976" y="984"/>
                    </a:lnTo>
                    <a:lnTo>
                      <a:pt x="3997" y="880"/>
                    </a:lnTo>
                    <a:lnTo>
                      <a:pt x="3976" y="754"/>
                    </a:lnTo>
                    <a:lnTo>
                      <a:pt x="3976" y="671"/>
                    </a:lnTo>
                    <a:lnTo>
                      <a:pt x="3955" y="440"/>
                    </a:lnTo>
                    <a:lnTo>
                      <a:pt x="3955" y="252"/>
                    </a:lnTo>
                    <a:lnTo>
                      <a:pt x="3725" y="210"/>
                    </a:lnTo>
                    <a:lnTo>
                      <a:pt x="3641" y="127"/>
                    </a:lnTo>
                    <a:lnTo>
                      <a:pt x="3474" y="147"/>
                    </a:lnTo>
                    <a:lnTo>
                      <a:pt x="3327" y="147"/>
                    </a:lnTo>
                    <a:lnTo>
                      <a:pt x="3160" y="43"/>
                    </a:lnTo>
                    <a:lnTo>
                      <a:pt x="2951" y="43"/>
                    </a:lnTo>
                    <a:lnTo>
                      <a:pt x="284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69" name="Google Shape;2869;p59"/>
              <p:cNvSpPr/>
              <p:nvPr/>
            </p:nvSpPr>
            <p:spPr>
              <a:xfrm>
                <a:off x="3867800" y="2355575"/>
                <a:ext cx="132350" cy="111450"/>
              </a:xfrm>
              <a:custGeom>
                <a:avLst/>
                <a:gdLst/>
                <a:ahLst/>
                <a:cxnLst/>
                <a:rect l="l" t="t" r="r" b="b"/>
                <a:pathLst>
                  <a:path w="5294" h="4458" extrusionOk="0">
                    <a:moveTo>
                      <a:pt x="1883" y="1"/>
                    </a:moveTo>
                    <a:lnTo>
                      <a:pt x="1632" y="105"/>
                    </a:lnTo>
                    <a:lnTo>
                      <a:pt x="1486" y="105"/>
                    </a:lnTo>
                    <a:lnTo>
                      <a:pt x="1318" y="147"/>
                    </a:lnTo>
                    <a:lnTo>
                      <a:pt x="1214" y="315"/>
                    </a:lnTo>
                    <a:lnTo>
                      <a:pt x="1046" y="315"/>
                    </a:lnTo>
                    <a:lnTo>
                      <a:pt x="942" y="398"/>
                    </a:lnTo>
                    <a:lnTo>
                      <a:pt x="942" y="524"/>
                    </a:lnTo>
                    <a:lnTo>
                      <a:pt x="753" y="524"/>
                    </a:lnTo>
                    <a:lnTo>
                      <a:pt x="481" y="670"/>
                    </a:lnTo>
                    <a:lnTo>
                      <a:pt x="314" y="670"/>
                    </a:lnTo>
                    <a:lnTo>
                      <a:pt x="251" y="796"/>
                    </a:lnTo>
                    <a:lnTo>
                      <a:pt x="209" y="963"/>
                    </a:lnTo>
                    <a:lnTo>
                      <a:pt x="147" y="984"/>
                    </a:lnTo>
                    <a:lnTo>
                      <a:pt x="167" y="1047"/>
                    </a:lnTo>
                    <a:lnTo>
                      <a:pt x="126" y="1047"/>
                    </a:lnTo>
                    <a:lnTo>
                      <a:pt x="167" y="1298"/>
                    </a:lnTo>
                    <a:lnTo>
                      <a:pt x="147" y="1486"/>
                    </a:lnTo>
                    <a:lnTo>
                      <a:pt x="0" y="1570"/>
                    </a:lnTo>
                    <a:lnTo>
                      <a:pt x="0" y="1633"/>
                    </a:lnTo>
                    <a:lnTo>
                      <a:pt x="167" y="1842"/>
                    </a:lnTo>
                    <a:lnTo>
                      <a:pt x="147" y="1947"/>
                    </a:lnTo>
                    <a:lnTo>
                      <a:pt x="230" y="2051"/>
                    </a:lnTo>
                    <a:lnTo>
                      <a:pt x="230" y="2135"/>
                    </a:lnTo>
                    <a:lnTo>
                      <a:pt x="272" y="2261"/>
                    </a:lnTo>
                    <a:lnTo>
                      <a:pt x="230" y="2365"/>
                    </a:lnTo>
                    <a:lnTo>
                      <a:pt x="335" y="2616"/>
                    </a:lnTo>
                    <a:lnTo>
                      <a:pt x="419" y="2658"/>
                    </a:lnTo>
                    <a:lnTo>
                      <a:pt x="481" y="2742"/>
                    </a:lnTo>
                    <a:lnTo>
                      <a:pt x="481" y="3056"/>
                    </a:lnTo>
                    <a:lnTo>
                      <a:pt x="460" y="3097"/>
                    </a:lnTo>
                    <a:lnTo>
                      <a:pt x="523" y="3181"/>
                    </a:lnTo>
                    <a:lnTo>
                      <a:pt x="565" y="3139"/>
                    </a:lnTo>
                    <a:lnTo>
                      <a:pt x="649" y="3160"/>
                    </a:lnTo>
                    <a:lnTo>
                      <a:pt x="732" y="3097"/>
                    </a:lnTo>
                    <a:lnTo>
                      <a:pt x="963" y="3160"/>
                    </a:lnTo>
                    <a:lnTo>
                      <a:pt x="942" y="3202"/>
                    </a:lnTo>
                    <a:lnTo>
                      <a:pt x="1046" y="3307"/>
                    </a:lnTo>
                    <a:lnTo>
                      <a:pt x="1151" y="3307"/>
                    </a:lnTo>
                    <a:lnTo>
                      <a:pt x="1214" y="3390"/>
                    </a:lnTo>
                    <a:lnTo>
                      <a:pt x="1172" y="3495"/>
                    </a:lnTo>
                    <a:lnTo>
                      <a:pt x="1193" y="3579"/>
                    </a:lnTo>
                    <a:lnTo>
                      <a:pt x="1255" y="3600"/>
                    </a:lnTo>
                    <a:lnTo>
                      <a:pt x="1255" y="3704"/>
                    </a:lnTo>
                    <a:lnTo>
                      <a:pt x="1318" y="3725"/>
                    </a:lnTo>
                    <a:lnTo>
                      <a:pt x="1381" y="3683"/>
                    </a:lnTo>
                    <a:lnTo>
                      <a:pt x="1465" y="3683"/>
                    </a:lnTo>
                    <a:lnTo>
                      <a:pt x="1318" y="3516"/>
                    </a:lnTo>
                    <a:lnTo>
                      <a:pt x="1381" y="3474"/>
                    </a:lnTo>
                    <a:lnTo>
                      <a:pt x="1632" y="3621"/>
                    </a:lnTo>
                    <a:lnTo>
                      <a:pt x="1820" y="3600"/>
                    </a:lnTo>
                    <a:lnTo>
                      <a:pt x="1779" y="3704"/>
                    </a:lnTo>
                    <a:lnTo>
                      <a:pt x="1904" y="3809"/>
                    </a:lnTo>
                    <a:lnTo>
                      <a:pt x="2134" y="3767"/>
                    </a:lnTo>
                    <a:lnTo>
                      <a:pt x="2302" y="3809"/>
                    </a:lnTo>
                    <a:lnTo>
                      <a:pt x="2636" y="4081"/>
                    </a:lnTo>
                    <a:lnTo>
                      <a:pt x="2762" y="4248"/>
                    </a:lnTo>
                    <a:lnTo>
                      <a:pt x="2846" y="4248"/>
                    </a:lnTo>
                    <a:lnTo>
                      <a:pt x="2888" y="4206"/>
                    </a:lnTo>
                    <a:lnTo>
                      <a:pt x="3055" y="4206"/>
                    </a:lnTo>
                    <a:lnTo>
                      <a:pt x="3139" y="4290"/>
                    </a:lnTo>
                    <a:lnTo>
                      <a:pt x="3180" y="4437"/>
                    </a:lnTo>
                    <a:lnTo>
                      <a:pt x="3201" y="4458"/>
                    </a:lnTo>
                    <a:lnTo>
                      <a:pt x="3306" y="4437"/>
                    </a:lnTo>
                    <a:lnTo>
                      <a:pt x="3390" y="4332"/>
                    </a:lnTo>
                    <a:lnTo>
                      <a:pt x="3473" y="4311"/>
                    </a:lnTo>
                    <a:lnTo>
                      <a:pt x="3578" y="4332"/>
                    </a:lnTo>
                    <a:lnTo>
                      <a:pt x="3704" y="4332"/>
                    </a:lnTo>
                    <a:lnTo>
                      <a:pt x="3787" y="4395"/>
                    </a:lnTo>
                    <a:lnTo>
                      <a:pt x="3871" y="4311"/>
                    </a:lnTo>
                    <a:lnTo>
                      <a:pt x="3934" y="4290"/>
                    </a:lnTo>
                    <a:lnTo>
                      <a:pt x="4038" y="4332"/>
                    </a:lnTo>
                    <a:lnTo>
                      <a:pt x="4101" y="4311"/>
                    </a:lnTo>
                    <a:lnTo>
                      <a:pt x="4331" y="4311"/>
                    </a:lnTo>
                    <a:lnTo>
                      <a:pt x="4561" y="4437"/>
                    </a:lnTo>
                    <a:lnTo>
                      <a:pt x="4708" y="4458"/>
                    </a:lnTo>
                    <a:lnTo>
                      <a:pt x="4708" y="4290"/>
                    </a:lnTo>
                    <a:lnTo>
                      <a:pt x="4666" y="4123"/>
                    </a:lnTo>
                    <a:lnTo>
                      <a:pt x="5043" y="3725"/>
                    </a:lnTo>
                    <a:lnTo>
                      <a:pt x="5064" y="3558"/>
                    </a:lnTo>
                    <a:lnTo>
                      <a:pt x="5168" y="3474"/>
                    </a:lnTo>
                    <a:lnTo>
                      <a:pt x="5252" y="3474"/>
                    </a:lnTo>
                    <a:lnTo>
                      <a:pt x="5294" y="3286"/>
                    </a:lnTo>
                    <a:lnTo>
                      <a:pt x="5252" y="3202"/>
                    </a:lnTo>
                    <a:lnTo>
                      <a:pt x="5231" y="3139"/>
                    </a:lnTo>
                    <a:lnTo>
                      <a:pt x="5273" y="3056"/>
                    </a:lnTo>
                    <a:lnTo>
                      <a:pt x="5147" y="2972"/>
                    </a:lnTo>
                    <a:lnTo>
                      <a:pt x="5064" y="2825"/>
                    </a:lnTo>
                    <a:lnTo>
                      <a:pt x="5022" y="2742"/>
                    </a:lnTo>
                    <a:lnTo>
                      <a:pt x="4980" y="2470"/>
                    </a:lnTo>
                    <a:lnTo>
                      <a:pt x="5022" y="2365"/>
                    </a:lnTo>
                    <a:lnTo>
                      <a:pt x="5022" y="2323"/>
                    </a:lnTo>
                    <a:lnTo>
                      <a:pt x="4875" y="2135"/>
                    </a:lnTo>
                    <a:lnTo>
                      <a:pt x="4854" y="1947"/>
                    </a:lnTo>
                    <a:lnTo>
                      <a:pt x="4938" y="1821"/>
                    </a:lnTo>
                    <a:lnTo>
                      <a:pt x="5043" y="1779"/>
                    </a:lnTo>
                    <a:lnTo>
                      <a:pt x="5043" y="1403"/>
                    </a:lnTo>
                    <a:lnTo>
                      <a:pt x="4980" y="1361"/>
                    </a:lnTo>
                    <a:lnTo>
                      <a:pt x="4959" y="1214"/>
                    </a:lnTo>
                    <a:lnTo>
                      <a:pt x="4875" y="1089"/>
                    </a:lnTo>
                    <a:lnTo>
                      <a:pt x="4771" y="838"/>
                    </a:lnTo>
                    <a:lnTo>
                      <a:pt x="4750" y="775"/>
                    </a:lnTo>
                    <a:lnTo>
                      <a:pt x="4708" y="670"/>
                    </a:lnTo>
                    <a:lnTo>
                      <a:pt x="4708" y="545"/>
                    </a:lnTo>
                    <a:lnTo>
                      <a:pt x="4645" y="315"/>
                    </a:lnTo>
                    <a:lnTo>
                      <a:pt x="4561" y="315"/>
                    </a:lnTo>
                    <a:lnTo>
                      <a:pt x="4436" y="210"/>
                    </a:lnTo>
                    <a:lnTo>
                      <a:pt x="4310" y="231"/>
                    </a:lnTo>
                    <a:lnTo>
                      <a:pt x="3683" y="273"/>
                    </a:lnTo>
                    <a:lnTo>
                      <a:pt x="2950" y="231"/>
                    </a:lnTo>
                    <a:lnTo>
                      <a:pt x="2867" y="252"/>
                    </a:lnTo>
                    <a:lnTo>
                      <a:pt x="2678" y="440"/>
                    </a:lnTo>
                    <a:lnTo>
                      <a:pt x="2511" y="482"/>
                    </a:lnTo>
                    <a:lnTo>
                      <a:pt x="2469" y="440"/>
                    </a:lnTo>
                    <a:lnTo>
                      <a:pt x="2636" y="356"/>
                    </a:lnTo>
                    <a:lnTo>
                      <a:pt x="2783" y="210"/>
                    </a:lnTo>
                    <a:lnTo>
                      <a:pt x="2741" y="210"/>
                    </a:lnTo>
                    <a:lnTo>
                      <a:pt x="2616" y="315"/>
                    </a:lnTo>
                    <a:lnTo>
                      <a:pt x="2406" y="398"/>
                    </a:lnTo>
                    <a:lnTo>
                      <a:pt x="2134" y="356"/>
                    </a:lnTo>
                    <a:lnTo>
                      <a:pt x="2092" y="210"/>
                    </a:lnTo>
                    <a:lnTo>
                      <a:pt x="2134" y="126"/>
                    </a:lnTo>
                    <a:lnTo>
                      <a:pt x="2260" y="126"/>
                    </a:lnTo>
                    <a:lnTo>
                      <a:pt x="2323" y="168"/>
                    </a:lnTo>
                    <a:lnTo>
                      <a:pt x="2323" y="126"/>
                    </a:lnTo>
                    <a:lnTo>
                      <a:pt x="2155" y="43"/>
                    </a:lnTo>
                    <a:lnTo>
                      <a:pt x="188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70" name="Google Shape;2870;p59"/>
              <p:cNvSpPr/>
              <p:nvPr/>
            </p:nvSpPr>
            <p:spPr>
              <a:xfrm>
                <a:off x="3841625" y="2432475"/>
                <a:ext cx="105700" cy="46050"/>
              </a:xfrm>
              <a:custGeom>
                <a:avLst/>
                <a:gdLst/>
                <a:ahLst/>
                <a:cxnLst/>
                <a:rect l="l" t="t" r="r" b="b"/>
                <a:pathLst>
                  <a:path w="4228" h="1842" extrusionOk="0">
                    <a:moveTo>
                      <a:pt x="1403" y="1"/>
                    </a:moveTo>
                    <a:lnTo>
                      <a:pt x="1319" y="63"/>
                    </a:lnTo>
                    <a:lnTo>
                      <a:pt x="1152" y="21"/>
                    </a:lnTo>
                    <a:lnTo>
                      <a:pt x="1152" y="126"/>
                    </a:lnTo>
                    <a:lnTo>
                      <a:pt x="1068" y="189"/>
                    </a:lnTo>
                    <a:lnTo>
                      <a:pt x="984" y="168"/>
                    </a:lnTo>
                    <a:lnTo>
                      <a:pt x="775" y="168"/>
                    </a:lnTo>
                    <a:lnTo>
                      <a:pt x="733" y="273"/>
                    </a:lnTo>
                    <a:lnTo>
                      <a:pt x="587" y="273"/>
                    </a:lnTo>
                    <a:lnTo>
                      <a:pt x="482" y="398"/>
                    </a:lnTo>
                    <a:lnTo>
                      <a:pt x="378" y="398"/>
                    </a:lnTo>
                    <a:lnTo>
                      <a:pt x="168" y="586"/>
                    </a:lnTo>
                    <a:lnTo>
                      <a:pt x="106" y="545"/>
                    </a:lnTo>
                    <a:lnTo>
                      <a:pt x="22" y="503"/>
                    </a:lnTo>
                    <a:lnTo>
                      <a:pt x="1" y="524"/>
                    </a:lnTo>
                    <a:lnTo>
                      <a:pt x="1" y="628"/>
                    </a:lnTo>
                    <a:lnTo>
                      <a:pt x="147" y="712"/>
                    </a:lnTo>
                    <a:lnTo>
                      <a:pt x="252" y="900"/>
                    </a:lnTo>
                    <a:lnTo>
                      <a:pt x="252" y="1047"/>
                    </a:lnTo>
                    <a:lnTo>
                      <a:pt x="273" y="1130"/>
                    </a:lnTo>
                    <a:lnTo>
                      <a:pt x="378" y="1172"/>
                    </a:lnTo>
                    <a:lnTo>
                      <a:pt x="587" y="1319"/>
                    </a:lnTo>
                    <a:lnTo>
                      <a:pt x="691" y="1382"/>
                    </a:lnTo>
                    <a:lnTo>
                      <a:pt x="942" y="1674"/>
                    </a:lnTo>
                    <a:lnTo>
                      <a:pt x="1005" y="1674"/>
                    </a:lnTo>
                    <a:lnTo>
                      <a:pt x="1298" y="1842"/>
                    </a:lnTo>
                    <a:lnTo>
                      <a:pt x="1361" y="1779"/>
                    </a:lnTo>
                    <a:lnTo>
                      <a:pt x="1507" y="1779"/>
                    </a:lnTo>
                    <a:lnTo>
                      <a:pt x="1528" y="1674"/>
                    </a:lnTo>
                    <a:lnTo>
                      <a:pt x="1591" y="1633"/>
                    </a:lnTo>
                    <a:lnTo>
                      <a:pt x="1633" y="1528"/>
                    </a:lnTo>
                    <a:lnTo>
                      <a:pt x="1738" y="1570"/>
                    </a:lnTo>
                    <a:lnTo>
                      <a:pt x="1947" y="1570"/>
                    </a:lnTo>
                    <a:lnTo>
                      <a:pt x="2114" y="1674"/>
                    </a:lnTo>
                    <a:lnTo>
                      <a:pt x="2261" y="1674"/>
                    </a:lnTo>
                    <a:lnTo>
                      <a:pt x="2428" y="1654"/>
                    </a:lnTo>
                    <a:lnTo>
                      <a:pt x="2512" y="1737"/>
                    </a:lnTo>
                    <a:lnTo>
                      <a:pt x="2742" y="1779"/>
                    </a:lnTo>
                    <a:lnTo>
                      <a:pt x="2763" y="1779"/>
                    </a:lnTo>
                    <a:lnTo>
                      <a:pt x="2888" y="1695"/>
                    </a:lnTo>
                    <a:lnTo>
                      <a:pt x="3035" y="1674"/>
                    </a:lnTo>
                    <a:lnTo>
                      <a:pt x="3077" y="1737"/>
                    </a:lnTo>
                    <a:lnTo>
                      <a:pt x="3307" y="1654"/>
                    </a:lnTo>
                    <a:lnTo>
                      <a:pt x="3516" y="1633"/>
                    </a:lnTo>
                    <a:lnTo>
                      <a:pt x="3683" y="1465"/>
                    </a:lnTo>
                    <a:lnTo>
                      <a:pt x="3830" y="1444"/>
                    </a:lnTo>
                    <a:lnTo>
                      <a:pt x="3976" y="1340"/>
                    </a:lnTo>
                    <a:lnTo>
                      <a:pt x="4227" y="1361"/>
                    </a:lnTo>
                    <a:lnTo>
                      <a:pt x="4186" y="1214"/>
                    </a:lnTo>
                    <a:lnTo>
                      <a:pt x="4102" y="1130"/>
                    </a:lnTo>
                    <a:lnTo>
                      <a:pt x="3935" y="1130"/>
                    </a:lnTo>
                    <a:lnTo>
                      <a:pt x="3893" y="1172"/>
                    </a:lnTo>
                    <a:lnTo>
                      <a:pt x="3809" y="1172"/>
                    </a:lnTo>
                    <a:lnTo>
                      <a:pt x="3683" y="1005"/>
                    </a:lnTo>
                    <a:lnTo>
                      <a:pt x="3349" y="733"/>
                    </a:lnTo>
                    <a:lnTo>
                      <a:pt x="3181" y="691"/>
                    </a:lnTo>
                    <a:lnTo>
                      <a:pt x="2951" y="733"/>
                    </a:lnTo>
                    <a:lnTo>
                      <a:pt x="2826" y="628"/>
                    </a:lnTo>
                    <a:lnTo>
                      <a:pt x="2867" y="524"/>
                    </a:lnTo>
                    <a:lnTo>
                      <a:pt x="2679" y="545"/>
                    </a:lnTo>
                    <a:lnTo>
                      <a:pt x="2428" y="398"/>
                    </a:lnTo>
                    <a:lnTo>
                      <a:pt x="2365" y="440"/>
                    </a:lnTo>
                    <a:lnTo>
                      <a:pt x="2512" y="607"/>
                    </a:lnTo>
                    <a:lnTo>
                      <a:pt x="2428" y="607"/>
                    </a:lnTo>
                    <a:lnTo>
                      <a:pt x="2365" y="649"/>
                    </a:lnTo>
                    <a:lnTo>
                      <a:pt x="2302" y="628"/>
                    </a:lnTo>
                    <a:lnTo>
                      <a:pt x="2302" y="524"/>
                    </a:lnTo>
                    <a:lnTo>
                      <a:pt x="2240" y="503"/>
                    </a:lnTo>
                    <a:lnTo>
                      <a:pt x="2219" y="419"/>
                    </a:lnTo>
                    <a:lnTo>
                      <a:pt x="2261" y="314"/>
                    </a:lnTo>
                    <a:lnTo>
                      <a:pt x="2198" y="231"/>
                    </a:lnTo>
                    <a:lnTo>
                      <a:pt x="2093" y="231"/>
                    </a:lnTo>
                    <a:lnTo>
                      <a:pt x="1989" y="126"/>
                    </a:lnTo>
                    <a:lnTo>
                      <a:pt x="2010" y="84"/>
                    </a:lnTo>
                    <a:lnTo>
                      <a:pt x="1779" y="21"/>
                    </a:lnTo>
                    <a:lnTo>
                      <a:pt x="1696" y="84"/>
                    </a:lnTo>
                    <a:lnTo>
                      <a:pt x="1612" y="63"/>
                    </a:lnTo>
                    <a:lnTo>
                      <a:pt x="1570" y="105"/>
                    </a:lnTo>
                    <a:lnTo>
                      <a:pt x="1507" y="21"/>
                    </a:lnTo>
                    <a:lnTo>
                      <a:pt x="1486" y="63"/>
                    </a:lnTo>
                    <a:lnTo>
                      <a:pt x="140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71" name="Google Shape;2871;p59"/>
              <p:cNvSpPr/>
              <p:nvPr/>
            </p:nvSpPr>
            <p:spPr>
              <a:xfrm>
                <a:off x="3759500" y="2356100"/>
                <a:ext cx="120350" cy="143875"/>
              </a:xfrm>
              <a:custGeom>
                <a:avLst/>
                <a:gdLst/>
                <a:ahLst/>
                <a:cxnLst/>
                <a:rect l="l" t="t" r="r" b="b"/>
                <a:pathLst>
                  <a:path w="4814" h="5755" extrusionOk="0">
                    <a:moveTo>
                      <a:pt x="1340" y="1"/>
                    </a:moveTo>
                    <a:lnTo>
                      <a:pt x="1340" y="22"/>
                    </a:lnTo>
                    <a:lnTo>
                      <a:pt x="1340" y="126"/>
                    </a:lnTo>
                    <a:lnTo>
                      <a:pt x="1424" y="189"/>
                    </a:lnTo>
                    <a:lnTo>
                      <a:pt x="1466" y="189"/>
                    </a:lnTo>
                    <a:lnTo>
                      <a:pt x="1466" y="252"/>
                    </a:lnTo>
                    <a:lnTo>
                      <a:pt x="1612" y="377"/>
                    </a:lnTo>
                    <a:lnTo>
                      <a:pt x="1507" y="419"/>
                    </a:lnTo>
                    <a:lnTo>
                      <a:pt x="1403" y="419"/>
                    </a:lnTo>
                    <a:lnTo>
                      <a:pt x="1403" y="524"/>
                    </a:lnTo>
                    <a:lnTo>
                      <a:pt x="1507" y="461"/>
                    </a:lnTo>
                    <a:lnTo>
                      <a:pt x="1507" y="628"/>
                    </a:lnTo>
                    <a:lnTo>
                      <a:pt x="1612" y="670"/>
                    </a:lnTo>
                    <a:lnTo>
                      <a:pt x="1528" y="754"/>
                    </a:lnTo>
                    <a:lnTo>
                      <a:pt x="1528" y="838"/>
                    </a:lnTo>
                    <a:lnTo>
                      <a:pt x="1612" y="880"/>
                    </a:lnTo>
                    <a:lnTo>
                      <a:pt x="1738" y="880"/>
                    </a:lnTo>
                    <a:lnTo>
                      <a:pt x="1926" y="1068"/>
                    </a:lnTo>
                    <a:lnTo>
                      <a:pt x="2156" y="1172"/>
                    </a:lnTo>
                    <a:lnTo>
                      <a:pt x="1926" y="1131"/>
                    </a:lnTo>
                    <a:lnTo>
                      <a:pt x="1738" y="942"/>
                    </a:lnTo>
                    <a:lnTo>
                      <a:pt x="1612" y="963"/>
                    </a:lnTo>
                    <a:lnTo>
                      <a:pt x="1507" y="942"/>
                    </a:lnTo>
                    <a:lnTo>
                      <a:pt x="1424" y="942"/>
                    </a:lnTo>
                    <a:lnTo>
                      <a:pt x="1340" y="1068"/>
                    </a:lnTo>
                    <a:lnTo>
                      <a:pt x="1361" y="1152"/>
                    </a:lnTo>
                    <a:lnTo>
                      <a:pt x="1361" y="1340"/>
                    </a:lnTo>
                    <a:lnTo>
                      <a:pt x="1424" y="1444"/>
                    </a:lnTo>
                    <a:lnTo>
                      <a:pt x="1298" y="1277"/>
                    </a:lnTo>
                    <a:lnTo>
                      <a:pt x="1319" y="1152"/>
                    </a:lnTo>
                    <a:lnTo>
                      <a:pt x="1235" y="1068"/>
                    </a:lnTo>
                    <a:lnTo>
                      <a:pt x="1194" y="1089"/>
                    </a:lnTo>
                    <a:lnTo>
                      <a:pt x="1194" y="1172"/>
                    </a:lnTo>
                    <a:lnTo>
                      <a:pt x="1235" y="1277"/>
                    </a:lnTo>
                    <a:lnTo>
                      <a:pt x="1152" y="1361"/>
                    </a:lnTo>
                    <a:lnTo>
                      <a:pt x="1089" y="1235"/>
                    </a:lnTo>
                    <a:lnTo>
                      <a:pt x="1089" y="1089"/>
                    </a:lnTo>
                    <a:lnTo>
                      <a:pt x="942" y="1026"/>
                    </a:lnTo>
                    <a:lnTo>
                      <a:pt x="880" y="1047"/>
                    </a:lnTo>
                    <a:lnTo>
                      <a:pt x="608" y="1131"/>
                    </a:lnTo>
                    <a:lnTo>
                      <a:pt x="587" y="1235"/>
                    </a:lnTo>
                    <a:lnTo>
                      <a:pt x="629" y="1340"/>
                    </a:lnTo>
                    <a:lnTo>
                      <a:pt x="775" y="1361"/>
                    </a:lnTo>
                    <a:lnTo>
                      <a:pt x="796" y="1465"/>
                    </a:lnTo>
                    <a:lnTo>
                      <a:pt x="796" y="1486"/>
                    </a:lnTo>
                    <a:lnTo>
                      <a:pt x="733" y="1507"/>
                    </a:lnTo>
                    <a:lnTo>
                      <a:pt x="733" y="1591"/>
                    </a:lnTo>
                    <a:lnTo>
                      <a:pt x="691" y="1696"/>
                    </a:lnTo>
                    <a:lnTo>
                      <a:pt x="691" y="1800"/>
                    </a:lnTo>
                    <a:lnTo>
                      <a:pt x="608" y="1863"/>
                    </a:lnTo>
                    <a:lnTo>
                      <a:pt x="503" y="1800"/>
                    </a:lnTo>
                    <a:lnTo>
                      <a:pt x="461" y="1926"/>
                    </a:lnTo>
                    <a:lnTo>
                      <a:pt x="482" y="1988"/>
                    </a:lnTo>
                    <a:lnTo>
                      <a:pt x="608" y="1988"/>
                    </a:lnTo>
                    <a:lnTo>
                      <a:pt x="670" y="2030"/>
                    </a:lnTo>
                    <a:lnTo>
                      <a:pt x="629" y="2114"/>
                    </a:lnTo>
                    <a:lnTo>
                      <a:pt x="608" y="2240"/>
                    </a:lnTo>
                    <a:lnTo>
                      <a:pt x="524" y="2302"/>
                    </a:lnTo>
                    <a:lnTo>
                      <a:pt x="608" y="2407"/>
                    </a:lnTo>
                    <a:lnTo>
                      <a:pt x="524" y="2449"/>
                    </a:lnTo>
                    <a:lnTo>
                      <a:pt x="378" y="2407"/>
                    </a:lnTo>
                    <a:lnTo>
                      <a:pt x="210" y="2449"/>
                    </a:lnTo>
                    <a:lnTo>
                      <a:pt x="168" y="2553"/>
                    </a:lnTo>
                    <a:lnTo>
                      <a:pt x="85" y="2658"/>
                    </a:lnTo>
                    <a:lnTo>
                      <a:pt x="105" y="2825"/>
                    </a:lnTo>
                    <a:lnTo>
                      <a:pt x="85" y="3035"/>
                    </a:lnTo>
                    <a:lnTo>
                      <a:pt x="43" y="3139"/>
                    </a:lnTo>
                    <a:lnTo>
                      <a:pt x="43" y="3160"/>
                    </a:lnTo>
                    <a:lnTo>
                      <a:pt x="1" y="3244"/>
                    </a:lnTo>
                    <a:lnTo>
                      <a:pt x="85" y="3432"/>
                    </a:lnTo>
                    <a:lnTo>
                      <a:pt x="85" y="3474"/>
                    </a:lnTo>
                    <a:lnTo>
                      <a:pt x="168" y="3579"/>
                    </a:lnTo>
                    <a:lnTo>
                      <a:pt x="85" y="3746"/>
                    </a:lnTo>
                    <a:lnTo>
                      <a:pt x="147" y="3746"/>
                    </a:lnTo>
                    <a:lnTo>
                      <a:pt x="273" y="3913"/>
                    </a:lnTo>
                    <a:lnTo>
                      <a:pt x="294" y="4060"/>
                    </a:lnTo>
                    <a:lnTo>
                      <a:pt x="357" y="4102"/>
                    </a:lnTo>
                    <a:lnTo>
                      <a:pt x="357" y="4290"/>
                    </a:lnTo>
                    <a:lnTo>
                      <a:pt x="461" y="4374"/>
                    </a:lnTo>
                    <a:lnTo>
                      <a:pt x="461" y="4437"/>
                    </a:lnTo>
                    <a:lnTo>
                      <a:pt x="566" y="4520"/>
                    </a:lnTo>
                    <a:lnTo>
                      <a:pt x="629" y="4478"/>
                    </a:lnTo>
                    <a:lnTo>
                      <a:pt x="733" y="4478"/>
                    </a:lnTo>
                    <a:lnTo>
                      <a:pt x="817" y="4520"/>
                    </a:lnTo>
                    <a:lnTo>
                      <a:pt x="922" y="4478"/>
                    </a:lnTo>
                    <a:lnTo>
                      <a:pt x="1047" y="4541"/>
                    </a:lnTo>
                    <a:lnTo>
                      <a:pt x="1152" y="4541"/>
                    </a:lnTo>
                    <a:lnTo>
                      <a:pt x="1298" y="4625"/>
                    </a:lnTo>
                    <a:lnTo>
                      <a:pt x="1152" y="4750"/>
                    </a:lnTo>
                    <a:lnTo>
                      <a:pt x="1089" y="4918"/>
                    </a:lnTo>
                    <a:lnTo>
                      <a:pt x="1089" y="5022"/>
                    </a:lnTo>
                    <a:lnTo>
                      <a:pt x="1005" y="5106"/>
                    </a:lnTo>
                    <a:lnTo>
                      <a:pt x="942" y="5273"/>
                    </a:lnTo>
                    <a:lnTo>
                      <a:pt x="942" y="5441"/>
                    </a:lnTo>
                    <a:lnTo>
                      <a:pt x="1047" y="5525"/>
                    </a:lnTo>
                    <a:lnTo>
                      <a:pt x="1110" y="5629"/>
                    </a:lnTo>
                    <a:lnTo>
                      <a:pt x="1214" y="5650"/>
                    </a:lnTo>
                    <a:lnTo>
                      <a:pt x="1319" y="5587"/>
                    </a:lnTo>
                    <a:lnTo>
                      <a:pt x="1445" y="5650"/>
                    </a:lnTo>
                    <a:lnTo>
                      <a:pt x="1507" y="5566"/>
                    </a:lnTo>
                    <a:lnTo>
                      <a:pt x="1466" y="5525"/>
                    </a:lnTo>
                    <a:lnTo>
                      <a:pt x="1612" y="5462"/>
                    </a:lnTo>
                    <a:lnTo>
                      <a:pt x="1633" y="5566"/>
                    </a:lnTo>
                    <a:lnTo>
                      <a:pt x="1717" y="5587"/>
                    </a:lnTo>
                    <a:lnTo>
                      <a:pt x="1758" y="5545"/>
                    </a:lnTo>
                    <a:lnTo>
                      <a:pt x="1842" y="5545"/>
                    </a:lnTo>
                    <a:lnTo>
                      <a:pt x="1989" y="5671"/>
                    </a:lnTo>
                    <a:lnTo>
                      <a:pt x="2072" y="5692"/>
                    </a:lnTo>
                    <a:lnTo>
                      <a:pt x="2093" y="5692"/>
                    </a:lnTo>
                    <a:lnTo>
                      <a:pt x="2156" y="5671"/>
                    </a:lnTo>
                    <a:lnTo>
                      <a:pt x="2261" y="5629"/>
                    </a:lnTo>
                    <a:lnTo>
                      <a:pt x="2344" y="5734"/>
                    </a:lnTo>
                    <a:lnTo>
                      <a:pt x="2491" y="5755"/>
                    </a:lnTo>
                    <a:lnTo>
                      <a:pt x="2512" y="5692"/>
                    </a:lnTo>
                    <a:lnTo>
                      <a:pt x="2512" y="5629"/>
                    </a:lnTo>
                    <a:lnTo>
                      <a:pt x="2826" y="5629"/>
                    </a:lnTo>
                    <a:lnTo>
                      <a:pt x="2909" y="5692"/>
                    </a:lnTo>
                    <a:lnTo>
                      <a:pt x="3014" y="5671"/>
                    </a:lnTo>
                    <a:lnTo>
                      <a:pt x="3098" y="5692"/>
                    </a:lnTo>
                    <a:lnTo>
                      <a:pt x="3202" y="5671"/>
                    </a:lnTo>
                    <a:lnTo>
                      <a:pt x="3391" y="5545"/>
                    </a:lnTo>
                    <a:lnTo>
                      <a:pt x="3453" y="5545"/>
                    </a:lnTo>
                    <a:lnTo>
                      <a:pt x="3600" y="5566"/>
                    </a:lnTo>
                    <a:lnTo>
                      <a:pt x="3725" y="5545"/>
                    </a:lnTo>
                    <a:lnTo>
                      <a:pt x="3851" y="5629"/>
                    </a:lnTo>
                    <a:lnTo>
                      <a:pt x="3935" y="5566"/>
                    </a:lnTo>
                    <a:lnTo>
                      <a:pt x="3914" y="5462"/>
                    </a:lnTo>
                    <a:lnTo>
                      <a:pt x="3746" y="5378"/>
                    </a:lnTo>
                    <a:lnTo>
                      <a:pt x="3746" y="5315"/>
                    </a:lnTo>
                    <a:lnTo>
                      <a:pt x="3914" y="5127"/>
                    </a:lnTo>
                    <a:lnTo>
                      <a:pt x="4039" y="5043"/>
                    </a:lnTo>
                    <a:lnTo>
                      <a:pt x="4123" y="4939"/>
                    </a:lnTo>
                    <a:lnTo>
                      <a:pt x="4186" y="4939"/>
                    </a:lnTo>
                    <a:lnTo>
                      <a:pt x="4186" y="4834"/>
                    </a:lnTo>
                    <a:lnTo>
                      <a:pt x="4227" y="4729"/>
                    </a:lnTo>
                    <a:lnTo>
                      <a:pt x="3976" y="4437"/>
                    </a:lnTo>
                    <a:lnTo>
                      <a:pt x="3872" y="4374"/>
                    </a:lnTo>
                    <a:lnTo>
                      <a:pt x="3663" y="4227"/>
                    </a:lnTo>
                    <a:lnTo>
                      <a:pt x="3558" y="4185"/>
                    </a:lnTo>
                    <a:lnTo>
                      <a:pt x="3537" y="4102"/>
                    </a:lnTo>
                    <a:lnTo>
                      <a:pt x="3537" y="3955"/>
                    </a:lnTo>
                    <a:lnTo>
                      <a:pt x="3432" y="3767"/>
                    </a:lnTo>
                    <a:lnTo>
                      <a:pt x="3286" y="3683"/>
                    </a:lnTo>
                    <a:lnTo>
                      <a:pt x="3286" y="3579"/>
                    </a:lnTo>
                    <a:lnTo>
                      <a:pt x="3307" y="3558"/>
                    </a:lnTo>
                    <a:lnTo>
                      <a:pt x="3391" y="3600"/>
                    </a:lnTo>
                    <a:lnTo>
                      <a:pt x="3453" y="3641"/>
                    </a:lnTo>
                    <a:lnTo>
                      <a:pt x="3663" y="3453"/>
                    </a:lnTo>
                    <a:lnTo>
                      <a:pt x="3767" y="3453"/>
                    </a:lnTo>
                    <a:lnTo>
                      <a:pt x="3872" y="3328"/>
                    </a:lnTo>
                    <a:lnTo>
                      <a:pt x="4018" y="3328"/>
                    </a:lnTo>
                    <a:lnTo>
                      <a:pt x="4060" y="3223"/>
                    </a:lnTo>
                    <a:lnTo>
                      <a:pt x="4269" y="3223"/>
                    </a:lnTo>
                    <a:lnTo>
                      <a:pt x="4353" y="3244"/>
                    </a:lnTo>
                    <a:lnTo>
                      <a:pt x="4437" y="3181"/>
                    </a:lnTo>
                    <a:lnTo>
                      <a:pt x="4437" y="3076"/>
                    </a:lnTo>
                    <a:lnTo>
                      <a:pt x="4604" y="3118"/>
                    </a:lnTo>
                    <a:lnTo>
                      <a:pt x="4688" y="3056"/>
                    </a:lnTo>
                    <a:lnTo>
                      <a:pt x="4771" y="3118"/>
                    </a:lnTo>
                    <a:lnTo>
                      <a:pt x="4792" y="3076"/>
                    </a:lnTo>
                    <a:lnTo>
                      <a:pt x="4813" y="3035"/>
                    </a:lnTo>
                    <a:lnTo>
                      <a:pt x="4813" y="2721"/>
                    </a:lnTo>
                    <a:lnTo>
                      <a:pt x="4751" y="2637"/>
                    </a:lnTo>
                    <a:lnTo>
                      <a:pt x="4667" y="2595"/>
                    </a:lnTo>
                    <a:lnTo>
                      <a:pt x="4562" y="2344"/>
                    </a:lnTo>
                    <a:lnTo>
                      <a:pt x="4604" y="2240"/>
                    </a:lnTo>
                    <a:lnTo>
                      <a:pt x="4562" y="2114"/>
                    </a:lnTo>
                    <a:lnTo>
                      <a:pt x="4562" y="2030"/>
                    </a:lnTo>
                    <a:lnTo>
                      <a:pt x="4479" y="1926"/>
                    </a:lnTo>
                    <a:lnTo>
                      <a:pt x="4499" y="1821"/>
                    </a:lnTo>
                    <a:lnTo>
                      <a:pt x="4332" y="1612"/>
                    </a:lnTo>
                    <a:lnTo>
                      <a:pt x="4332" y="1549"/>
                    </a:lnTo>
                    <a:lnTo>
                      <a:pt x="4479" y="1465"/>
                    </a:lnTo>
                    <a:lnTo>
                      <a:pt x="4499" y="1277"/>
                    </a:lnTo>
                    <a:lnTo>
                      <a:pt x="4458" y="1026"/>
                    </a:lnTo>
                    <a:lnTo>
                      <a:pt x="4353" y="1026"/>
                    </a:lnTo>
                    <a:lnTo>
                      <a:pt x="4269" y="963"/>
                    </a:lnTo>
                    <a:lnTo>
                      <a:pt x="4165" y="963"/>
                    </a:lnTo>
                    <a:lnTo>
                      <a:pt x="4060" y="880"/>
                    </a:lnTo>
                    <a:lnTo>
                      <a:pt x="4081" y="775"/>
                    </a:lnTo>
                    <a:lnTo>
                      <a:pt x="4039" y="670"/>
                    </a:lnTo>
                    <a:lnTo>
                      <a:pt x="3914" y="712"/>
                    </a:lnTo>
                    <a:lnTo>
                      <a:pt x="3767" y="545"/>
                    </a:lnTo>
                    <a:lnTo>
                      <a:pt x="3663" y="545"/>
                    </a:lnTo>
                    <a:lnTo>
                      <a:pt x="3621" y="461"/>
                    </a:lnTo>
                    <a:lnTo>
                      <a:pt x="3558" y="503"/>
                    </a:lnTo>
                    <a:lnTo>
                      <a:pt x="3432" y="524"/>
                    </a:lnTo>
                    <a:lnTo>
                      <a:pt x="3328" y="608"/>
                    </a:lnTo>
                    <a:lnTo>
                      <a:pt x="3286" y="545"/>
                    </a:lnTo>
                    <a:lnTo>
                      <a:pt x="3349" y="503"/>
                    </a:lnTo>
                    <a:lnTo>
                      <a:pt x="3349" y="524"/>
                    </a:lnTo>
                    <a:lnTo>
                      <a:pt x="3411" y="461"/>
                    </a:lnTo>
                    <a:lnTo>
                      <a:pt x="3516" y="419"/>
                    </a:lnTo>
                    <a:lnTo>
                      <a:pt x="3391" y="419"/>
                    </a:lnTo>
                    <a:lnTo>
                      <a:pt x="3328" y="440"/>
                    </a:lnTo>
                    <a:lnTo>
                      <a:pt x="3307" y="503"/>
                    </a:lnTo>
                    <a:lnTo>
                      <a:pt x="3202" y="545"/>
                    </a:lnTo>
                    <a:lnTo>
                      <a:pt x="3202" y="608"/>
                    </a:lnTo>
                    <a:lnTo>
                      <a:pt x="2993" y="628"/>
                    </a:lnTo>
                    <a:lnTo>
                      <a:pt x="2909" y="733"/>
                    </a:lnTo>
                    <a:lnTo>
                      <a:pt x="2888" y="838"/>
                    </a:lnTo>
                    <a:lnTo>
                      <a:pt x="2763" y="838"/>
                    </a:lnTo>
                    <a:lnTo>
                      <a:pt x="2721" y="775"/>
                    </a:lnTo>
                    <a:lnTo>
                      <a:pt x="2616" y="754"/>
                    </a:lnTo>
                    <a:lnTo>
                      <a:pt x="2574" y="775"/>
                    </a:lnTo>
                    <a:lnTo>
                      <a:pt x="2407" y="733"/>
                    </a:lnTo>
                    <a:lnTo>
                      <a:pt x="2512" y="670"/>
                    </a:lnTo>
                    <a:lnTo>
                      <a:pt x="2595" y="670"/>
                    </a:lnTo>
                    <a:lnTo>
                      <a:pt x="2679" y="608"/>
                    </a:lnTo>
                    <a:lnTo>
                      <a:pt x="2679" y="503"/>
                    </a:lnTo>
                    <a:lnTo>
                      <a:pt x="2616" y="461"/>
                    </a:lnTo>
                    <a:lnTo>
                      <a:pt x="2512" y="545"/>
                    </a:lnTo>
                    <a:lnTo>
                      <a:pt x="2491" y="566"/>
                    </a:lnTo>
                    <a:lnTo>
                      <a:pt x="2365" y="461"/>
                    </a:lnTo>
                    <a:lnTo>
                      <a:pt x="2302" y="419"/>
                    </a:lnTo>
                    <a:lnTo>
                      <a:pt x="2261" y="440"/>
                    </a:lnTo>
                    <a:lnTo>
                      <a:pt x="2240" y="524"/>
                    </a:lnTo>
                    <a:lnTo>
                      <a:pt x="2135" y="566"/>
                    </a:lnTo>
                    <a:lnTo>
                      <a:pt x="2093" y="461"/>
                    </a:lnTo>
                    <a:lnTo>
                      <a:pt x="2030" y="440"/>
                    </a:lnTo>
                    <a:lnTo>
                      <a:pt x="1968" y="377"/>
                    </a:lnTo>
                    <a:lnTo>
                      <a:pt x="2051" y="335"/>
                    </a:lnTo>
                    <a:lnTo>
                      <a:pt x="2093" y="210"/>
                    </a:lnTo>
                    <a:lnTo>
                      <a:pt x="1989" y="189"/>
                    </a:lnTo>
                    <a:lnTo>
                      <a:pt x="1863" y="84"/>
                    </a:lnTo>
                    <a:lnTo>
                      <a:pt x="1758" y="84"/>
                    </a:lnTo>
                    <a:lnTo>
                      <a:pt x="1717" y="43"/>
                    </a:lnTo>
                    <a:lnTo>
                      <a:pt x="150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72" name="Google Shape;2872;p59"/>
              <p:cNvSpPr/>
              <p:nvPr/>
            </p:nvSpPr>
            <p:spPr>
              <a:xfrm>
                <a:off x="3727600" y="2387500"/>
                <a:ext cx="51800" cy="47100"/>
              </a:xfrm>
              <a:custGeom>
                <a:avLst/>
                <a:gdLst/>
                <a:ahLst/>
                <a:cxnLst/>
                <a:rect l="l" t="t" r="r" b="b"/>
                <a:pathLst>
                  <a:path w="2072" h="1884" extrusionOk="0">
                    <a:moveTo>
                      <a:pt x="1695" y="0"/>
                    </a:moveTo>
                    <a:lnTo>
                      <a:pt x="1549" y="21"/>
                    </a:lnTo>
                    <a:lnTo>
                      <a:pt x="1444" y="126"/>
                    </a:lnTo>
                    <a:lnTo>
                      <a:pt x="1340" y="84"/>
                    </a:lnTo>
                    <a:lnTo>
                      <a:pt x="1277" y="126"/>
                    </a:lnTo>
                    <a:lnTo>
                      <a:pt x="1130" y="126"/>
                    </a:lnTo>
                    <a:lnTo>
                      <a:pt x="1005" y="251"/>
                    </a:lnTo>
                    <a:lnTo>
                      <a:pt x="796" y="398"/>
                    </a:lnTo>
                    <a:lnTo>
                      <a:pt x="754" y="335"/>
                    </a:lnTo>
                    <a:lnTo>
                      <a:pt x="628" y="398"/>
                    </a:lnTo>
                    <a:lnTo>
                      <a:pt x="628" y="544"/>
                    </a:lnTo>
                    <a:lnTo>
                      <a:pt x="524" y="628"/>
                    </a:lnTo>
                    <a:lnTo>
                      <a:pt x="545" y="753"/>
                    </a:lnTo>
                    <a:lnTo>
                      <a:pt x="524" y="879"/>
                    </a:lnTo>
                    <a:lnTo>
                      <a:pt x="482" y="984"/>
                    </a:lnTo>
                    <a:lnTo>
                      <a:pt x="440" y="1046"/>
                    </a:lnTo>
                    <a:lnTo>
                      <a:pt x="335" y="1130"/>
                    </a:lnTo>
                    <a:lnTo>
                      <a:pt x="335" y="1193"/>
                    </a:lnTo>
                    <a:lnTo>
                      <a:pt x="482" y="1339"/>
                    </a:lnTo>
                    <a:lnTo>
                      <a:pt x="607" y="1360"/>
                    </a:lnTo>
                    <a:lnTo>
                      <a:pt x="482" y="1360"/>
                    </a:lnTo>
                    <a:lnTo>
                      <a:pt x="419" y="1402"/>
                    </a:lnTo>
                    <a:lnTo>
                      <a:pt x="377" y="1444"/>
                    </a:lnTo>
                    <a:lnTo>
                      <a:pt x="419" y="1507"/>
                    </a:lnTo>
                    <a:lnTo>
                      <a:pt x="503" y="1507"/>
                    </a:lnTo>
                    <a:lnTo>
                      <a:pt x="503" y="1569"/>
                    </a:lnTo>
                    <a:lnTo>
                      <a:pt x="398" y="1569"/>
                    </a:lnTo>
                    <a:lnTo>
                      <a:pt x="293" y="1486"/>
                    </a:lnTo>
                    <a:lnTo>
                      <a:pt x="189" y="1444"/>
                    </a:lnTo>
                    <a:lnTo>
                      <a:pt x="105" y="1465"/>
                    </a:lnTo>
                    <a:lnTo>
                      <a:pt x="126" y="1507"/>
                    </a:lnTo>
                    <a:lnTo>
                      <a:pt x="210" y="1548"/>
                    </a:lnTo>
                    <a:lnTo>
                      <a:pt x="314" y="1611"/>
                    </a:lnTo>
                    <a:lnTo>
                      <a:pt x="335" y="1590"/>
                    </a:lnTo>
                    <a:lnTo>
                      <a:pt x="440" y="1674"/>
                    </a:lnTo>
                    <a:lnTo>
                      <a:pt x="335" y="1611"/>
                    </a:lnTo>
                    <a:lnTo>
                      <a:pt x="273" y="1653"/>
                    </a:lnTo>
                    <a:lnTo>
                      <a:pt x="105" y="1590"/>
                    </a:lnTo>
                    <a:lnTo>
                      <a:pt x="1" y="1590"/>
                    </a:lnTo>
                    <a:lnTo>
                      <a:pt x="84" y="1611"/>
                    </a:lnTo>
                    <a:lnTo>
                      <a:pt x="126" y="1695"/>
                    </a:lnTo>
                    <a:lnTo>
                      <a:pt x="210" y="1695"/>
                    </a:lnTo>
                    <a:lnTo>
                      <a:pt x="293" y="1758"/>
                    </a:lnTo>
                    <a:lnTo>
                      <a:pt x="335" y="1695"/>
                    </a:lnTo>
                    <a:lnTo>
                      <a:pt x="440" y="1674"/>
                    </a:lnTo>
                    <a:lnTo>
                      <a:pt x="482" y="1653"/>
                    </a:lnTo>
                    <a:lnTo>
                      <a:pt x="545" y="1653"/>
                    </a:lnTo>
                    <a:lnTo>
                      <a:pt x="586" y="1548"/>
                    </a:lnTo>
                    <a:lnTo>
                      <a:pt x="796" y="1548"/>
                    </a:lnTo>
                    <a:lnTo>
                      <a:pt x="837" y="1611"/>
                    </a:lnTo>
                    <a:lnTo>
                      <a:pt x="942" y="1611"/>
                    </a:lnTo>
                    <a:lnTo>
                      <a:pt x="1005" y="1695"/>
                    </a:lnTo>
                    <a:lnTo>
                      <a:pt x="1151" y="1695"/>
                    </a:lnTo>
                    <a:lnTo>
                      <a:pt x="1214" y="1779"/>
                    </a:lnTo>
                    <a:lnTo>
                      <a:pt x="1214" y="1862"/>
                    </a:lnTo>
                    <a:lnTo>
                      <a:pt x="1319" y="1883"/>
                    </a:lnTo>
                    <a:lnTo>
                      <a:pt x="1361" y="1779"/>
                    </a:lnTo>
                    <a:lnTo>
                      <a:pt x="1381" y="1569"/>
                    </a:lnTo>
                    <a:lnTo>
                      <a:pt x="1361" y="1402"/>
                    </a:lnTo>
                    <a:lnTo>
                      <a:pt x="1444" y="1297"/>
                    </a:lnTo>
                    <a:lnTo>
                      <a:pt x="1486" y="1193"/>
                    </a:lnTo>
                    <a:lnTo>
                      <a:pt x="1654" y="1151"/>
                    </a:lnTo>
                    <a:lnTo>
                      <a:pt x="1800" y="1193"/>
                    </a:lnTo>
                    <a:lnTo>
                      <a:pt x="1884" y="1151"/>
                    </a:lnTo>
                    <a:lnTo>
                      <a:pt x="1800" y="1046"/>
                    </a:lnTo>
                    <a:lnTo>
                      <a:pt x="1884" y="984"/>
                    </a:lnTo>
                    <a:lnTo>
                      <a:pt x="1905" y="858"/>
                    </a:lnTo>
                    <a:lnTo>
                      <a:pt x="1946" y="774"/>
                    </a:lnTo>
                    <a:lnTo>
                      <a:pt x="1884" y="732"/>
                    </a:lnTo>
                    <a:lnTo>
                      <a:pt x="1758" y="732"/>
                    </a:lnTo>
                    <a:lnTo>
                      <a:pt x="1737" y="670"/>
                    </a:lnTo>
                    <a:lnTo>
                      <a:pt x="1779" y="544"/>
                    </a:lnTo>
                    <a:lnTo>
                      <a:pt x="1884" y="607"/>
                    </a:lnTo>
                    <a:lnTo>
                      <a:pt x="1967" y="544"/>
                    </a:lnTo>
                    <a:lnTo>
                      <a:pt x="1967" y="440"/>
                    </a:lnTo>
                    <a:lnTo>
                      <a:pt x="2009" y="335"/>
                    </a:lnTo>
                    <a:lnTo>
                      <a:pt x="2009" y="251"/>
                    </a:lnTo>
                    <a:lnTo>
                      <a:pt x="2072" y="230"/>
                    </a:lnTo>
                    <a:lnTo>
                      <a:pt x="2072" y="209"/>
                    </a:lnTo>
                    <a:lnTo>
                      <a:pt x="1967" y="147"/>
                    </a:lnTo>
                    <a:lnTo>
                      <a:pt x="1863" y="84"/>
                    </a:lnTo>
                    <a:lnTo>
                      <a:pt x="169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73" name="Google Shape;2873;p59"/>
              <p:cNvSpPr/>
              <p:nvPr/>
            </p:nvSpPr>
            <p:spPr>
              <a:xfrm>
                <a:off x="3722900" y="2426200"/>
                <a:ext cx="40825" cy="35075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1403" extrusionOk="0">
                    <a:moveTo>
                      <a:pt x="774" y="0"/>
                    </a:moveTo>
                    <a:lnTo>
                      <a:pt x="733" y="105"/>
                    </a:lnTo>
                    <a:lnTo>
                      <a:pt x="670" y="105"/>
                    </a:lnTo>
                    <a:lnTo>
                      <a:pt x="628" y="126"/>
                    </a:lnTo>
                    <a:lnTo>
                      <a:pt x="523" y="147"/>
                    </a:lnTo>
                    <a:lnTo>
                      <a:pt x="481" y="210"/>
                    </a:lnTo>
                    <a:lnTo>
                      <a:pt x="398" y="147"/>
                    </a:lnTo>
                    <a:lnTo>
                      <a:pt x="314" y="147"/>
                    </a:lnTo>
                    <a:lnTo>
                      <a:pt x="272" y="63"/>
                    </a:lnTo>
                    <a:lnTo>
                      <a:pt x="189" y="42"/>
                    </a:lnTo>
                    <a:lnTo>
                      <a:pt x="84" y="126"/>
                    </a:lnTo>
                    <a:lnTo>
                      <a:pt x="0" y="272"/>
                    </a:lnTo>
                    <a:lnTo>
                      <a:pt x="63" y="335"/>
                    </a:lnTo>
                    <a:lnTo>
                      <a:pt x="84" y="524"/>
                    </a:lnTo>
                    <a:lnTo>
                      <a:pt x="209" y="565"/>
                    </a:lnTo>
                    <a:lnTo>
                      <a:pt x="251" y="670"/>
                    </a:lnTo>
                    <a:lnTo>
                      <a:pt x="398" y="796"/>
                    </a:lnTo>
                    <a:lnTo>
                      <a:pt x="481" y="796"/>
                    </a:lnTo>
                    <a:lnTo>
                      <a:pt x="565" y="858"/>
                    </a:lnTo>
                    <a:lnTo>
                      <a:pt x="628" y="879"/>
                    </a:lnTo>
                    <a:lnTo>
                      <a:pt x="628" y="1047"/>
                    </a:lnTo>
                    <a:lnTo>
                      <a:pt x="774" y="1109"/>
                    </a:lnTo>
                    <a:lnTo>
                      <a:pt x="816" y="1068"/>
                    </a:lnTo>
                    <a:lnTo>
                      <a:pt x="900" y="1068"/>
                    </a:lnTo>
                    <a:lnTo>
                      <a:pt x="942" y="1109"/>
                    </a:lnTo>
                    <a:lnTo>
                      <a:pt x="1025" y="1151"/>
                    </a:lnTo>
                    <a:lnTo>
                      <a:pt x="1151" y="1298"/>
                    </a:lnTo>
                    <a:lnTo>
                      <a:pt x="1256" y="1319"/>
                    </a:lnTo>
                    <a:lnTo>
                      <a:pt x="1360" y="1402"/>
                    </a:lnTo>
                    <a:lnTo>
                      <a:pt x="1423" y="1361"/>
                    </a:lnTo>
                    <a:lnTo>
                      <a:pt x="1507" y="1361"/>
                    </a:lnTo>
                    <a:lnTo>
                      <a:pt x="1507" y="1298"/>
                    </a:lnTo>
                    <a:lnTo>
                      <a:pt x="1444" y="1256"/>
                    </a:lnTo>
                    <a:lnTo>
                      <a:pt x="1444" y="1172"/>
                    </a:lnTo>
                    <a:lnTo>
                      <a:pt x="1423" y="1109"/>
                    </a:lnTo>
                    <a:lnTo>
                      <a:pt x="1465" y="1047"/>
                    </a:lnTo>
                    <a:lnTo>
                      <a:pt x="1528" y="942"/>
                    </a:lnTo>
                    <a:lnTo>
                      <a:pt x="1549" y="942"/>
                    </a:lnTo>
                    <a:lnTo>
                      <a:pt x="1632" y="775"/>
                    </a:lnTo>
                    <a:lnTo>
                      <a:pt x="1549" y="670"/>
                    </a:lnTo>
                    <a:lnTo>
                      <a:pt x="1549" y="628"/>
                    </a:lnTo>
                    <a:lnTo>
                      <a:pt x="1465" y="440"/>
                    </a:lnTo>
                    <a:lnTo>
                      <a:pt x="1507" y="356"/>
                    </a:lnTo>
                    <a:lnTo>
                      <a:pt x="1507" y="335"/>
                    </a:lnTo>
                    <a:lnTo>
                      <a:pt x="1402" y="314"/>
                    </a:lnTo>
                    <a:lnTo>
                      <a:pt x="1402" y="231"/>
                    </a:lnTo>
                    <a:lnTo>
                      <a:pt x="1339" y="147"/>
                    </a:lnTo>
                    <a:lnTo>
                      <a:pt x="1193" y="147"/>
                    </a:lnTo>
                    <a:lnTo>
                      <a:pt x="1130" y="63"/>
                    </a:lnTo>
                    <a:lnTo>
                      <a:pt x="1025" y="63"/>
                    </a:lnTo>
                    <a:lnTo>
                      <a:pt x="98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74" name="Google Shape;2874;p59"/>
              <p:cNvSpPr/>
              <p:nvPr/>
            </p:nvSpPr>
            <p:spPr>
              <a:xfrm>
                <a:off x="3758475" y="2449750"/>
                <a:ext cx="9950" cy="14125"/>
              </a:xfrm>
              <a:custGeom>
                <a:avLst/>
                <a:gdLst/>
                <a:ahLst/>
                <a:cxnLst/>
                <a:rect l="l" t="t" r="r" b="b"/>
                <a:pathLst>
                  <a:path w="398" h="565" extrusionOk="0">
                    <a:moveTo>
                      <a:pt x="105" y="0"/>
                    </a:moveTo>
                    <a:lnTo>
                      <a:pt x="42" y="105"/>
                    </a:lnTo>
                    <a:lnTo>
                      <a:pt x="0" y="167"/>
                    </a:lnTo>
                    <a:lnTo>
                      <a:pt x="21" y="230"/>
                    </a:lnTo>
                    <a:lnTo>
                      <a:pt x="21" y="314"/>
                    </a:lnTo>
                    <a:lnTo>
                      <a:pt x="84" y="356"/>
                    </a:lnTo>
                    <a:lnTo>
                      <a:pt x="84" y="419"/>
                    </a:lnTo>
                    <a:lnTo>
                      <a:pt x="105" y="419"/>
                    </a:lnTo>
                    <a:lnTo>
                      <a:pt x="146" y="523"/>
                    </a:lnTo>
                    <a:lnTo>
                      <a:pt x="314" y="565"/>
                    </a:lnTo>
                    <a:lnTo>
                      <a:pt x="398" y="544"/>
                    </a:lnTo>
                    <a:lnTo>
                      <a:pt x="398" y="356"/>
                    </a:lnTo>
                    <a:lnTo>
                      <a:pt x="335" y="314"/>
                    </a:lnTo>
                    <a:lnTo>
                      <a:pt x="314" y="167"/>
                    </a:lnTo>
                    <a:lnTo>
                      <a:pt x="18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75" name="Google Shape;2875;p59"/>
              <p:cNvSpPr/>
              <p:nvPr/>
            </p:nvSpPr>
            <p:spPr>
              <a:xfrm>
                <a:off x="3552375" y="2346700"/>
                <a:ext cx="58075" cy="76900"/>
              </a:xfrm>
              <a:custGeom>
                <a:avLst/>
                <a:gdLst/>
                <a:ahLst/>
                <a:cxnLst/>
                <a:rect l="l" t="t" r="r" b="b"/>
                <a:pathLst>
                  <a:path w="2323" h="3076" extrusionOk="0">
                    <a:moveTo>
                      <a:pt x="1737" y="0"/>
                    </a:moveTo>
                    <a:lnTo>
                      <a:pt x="1779" y="84"/>
                    </a:lnTo>
                    <a:lnTo>
                      <a:pt x="1653" y="84"/>
                    </a:lnTo>
                    <a:lnTo>
                      <a:pt x="1674" y="209"/>
                    </a:lnTo>
                    <a:lnTo>
                      <a:pt x="1590" y="314"/>
                    </a:lnTo>
                    <a:lnTo>
                      <a:pt x="1590" y="230"/>
                    </a:lnTo>
                    <a:lnTo>
                      <a:pt x="1653" y="188"/>
                    </a:lnTo>
                    <a:lnTo>
                      <a:pt x="1590" y="84"/>
                    </a:lnTo>
                    <a:lnTo>
                      <a:pt x="1528" y="105"/>
                    </a:lnTo>
                    <a:lnTo>
                      <a:pt x="1569" y="167"/>
                    </a:lnTo>
                    <a:lnTo>
                      <a:pt x="1465" y="188"/>
                    </a:lnTo>
                    <a:lnTo>
                      <a:pt x="1423" y="147"/>
                    </a:lnTo>
                    <a:lnTo>
                      <a:pt x="1256" y="167"/>
                    </a:lnTo>
                    <a:lnTo>
                      <a:pt x="1256" y="230"/>
                    </a:lnTo>
                    <a:lnTo>
                      <a:pt x="1214" y="230"/>
                    </a:lnTo>
                    <a:lnTo>
                      <a:pt x="1172" y="356"/>
                    </a:lnTo>
                    <a:lnTo>
                      <a:pt x="1256" y="377"/>
                    </a:lnTo>
                    <a:lnTo>
                      <a:pt x="1235" y="419"/>
                    </a:lnTo>
                    <a:lnTo>
                      <a:pt x="1151" y="419"/>
                    </a:lnTo>
                    <a:lnTo>
                      <a:pt x="1151" y="481"/>
                    </a:lnTo>
                    <a:lnTo>
                      <a:pt x="1046" y="502"/>
                    </a:lnTo>
                    <a:lnTo>
                      <a:pt x="1067" y="586"/>
                    </a:lnTo>
                    <a:lnTo>
                      <a:pt x="1214" y="586"/>
                    </a:lnTo>
                    <a:lnTo>
                      <a:pt x="1172" y="607"/>
                    </a:lnTo>
                    <a:lnTo>
                      <a:pt x="1276" y="586"/>
                    </a:lnTo>
                    <a:lnTo>
                      <a:pt x="1360" y="586"/>
                    </a:lnTo>
                    <a:lnTo>
                      <a:pt x="1235" y="711"/>
                    </a:lnTo>
                    <a:lnTo>
                      <a:pt x="1046" y="795"/>
                    </a:lnTo>
                    <a:lnTo>
                      <a:pt x="1130" y="837"/>
                    </a:lnTo>
                    <a:lnTo>
                      <a:pt x="942" y="879"/>
                    </a:lnTo>
                    <a:lnTo>
                      <a:pt x="858" y="837"/>
                    </a:lnTo>
                    <a:lnTo>
                      <a:pt x="795" y="921"/>
                    </a:lnTo>
                    <a:lnTo>
                      <a:pt x="753" y="816"/>
                    </a:lnTo>
                    <a:lnTo>
                      <a:pt x="502" y="753"/>
                    </a:lnTo>
                    <a:lnTo>
                      <a:pt x="502" y="816"/>
                    </a:lnTo>
                    <a:lnTo>
                      <a:pt x="335" y="753"/>
                    </a:lnTo>
                    <a:lnTo>
                      <a:pt x="314" y="942"/>
                    </a:lnTo>
                    <a:lnTo>
                      <a:pt x="398" y="879"/>
                    </a:lnTo>
                    <a:lnTo>
                      <a:pt x="419" y="942"/>
                    </a:lnTo>
                    <a:lnTo>
                      <a:pt x="440" y="984"/>
                    </a:lnTo>
                    <a:lnTo>
                      <a:pt x="481" y="1088"/>
                    </a:lnTo>
                    <a:lnTo>
                      <a:pt x="419" y="1088"/>
                    </a:lnTo>
                    <a:lnTo>
                      <a:pt x="398" y="1025"/>
                    </a:lnTo>
                    <a:lnTo>
                      <a:pt x="272" y="1025"/>
                    </a:lnTo>
                    <a:lnTo>
                      <a:pt x="419" y="1130"/>
                    </a:lnTo>
                    <a:lnTo>
                      <a:pt x="544" y="1109"/>
                    </a:lnTo>
                    <a:lnTo>
                      <a:pt x="586" y="1214"/>
                    </a:lnTo>
                    <a:lnTo>
                      <a:pt x="440" y="1235"/>
                    </a:lnTo>
                    <a:lnTo>
                      <a:pt x="419" y="1276"/>
                    </a:lnTo>
                    <a:lnTo>
                      <a:pt x="440" y="1339"/>
                    </a:lnTo>
                    <a:lnTo>
                      <a:pt x="293" y="1360"/>
                    </a:lnTo>
                    <a:lnTo>
                      <a:pt x="335" y="1444"/>
                    </a:lnTo>
                    <a:lnTo>
                      <a:pt x="272" y="1465"/>
                    </a:lnTo>
                    <a:lnTo>
                      <a:pt x="377" y="1528"/>
                    </a:lnTo>
                    <a:lnTo>
                      <a:pt x="419" y="1507"/>
                    </a:lnTo>
                    <a:lnTo>
                      <a:pt x="398" y="1548"/>
                    </a:lnTo>
                    <a:lnTo>
                      <a:pt x="523" y="1528"/>
                    </a:lnTo>
                    <a:lnTo>
                      <a:pt x="544" y="1674"/>
                    </a:lnTo>
                    <a:lnTo>
                      <a:pt x="858" y="1674"/>
                    </a:lnTo>
                    <a:lnTo>
                      <a:pt x="753" y="1758"/>
                    </a:lnTo>
                    <a:lnTo>
                      <a:pt x="691" y="1737"/>
                    </a:lnTo>
                    <a:lnTo>
                      <a:pt x="586" y="1925"/>
                    </a:lnTo>
                    <a:lnTo>
                      <a:pt x="628" y="1925"/>
                    </a:lnTo>
                    <a:lnTo>
                      <a:pt x="523" y="2051"/>
                    </a:lnTo>
                    <a:lnTo>
                      <a:pt x="335" y="2176"/>
                    </a:lnTo>
                    <a:lnTo>
                      <a:pt x="419" y="2176"/>
                    </a:lnTo>
                    <a:lnTo>
                      <a:pt x="523" y="2134"/>
                    </a:lnTo>
                    <a:lnTo>
                      <a:pt x="586" y="2155"/>
                    </a:lnTo>
                    <a:lnTo>
                      <a:pt x="732" y="2155"/>
                    </a:lnTo>
                    <a:lnTo>
                      <a:pt x="816" y="2072"/>
                    </a:lnTo>
                    <a:lnTo>
                      <a:pt x="816" y="2092"/>
                    </a:lnTo>
                    <a:lnTo>
                      <a:pt x="942" y="2134"/>
                    </a:lnTo>
                    <a:lnTo>
                      <a:pt x="691" y="2176"/>
                    </a:lnTo>
                    <a:lnTo>
                      <a:pt x="502" y="2197"/>
                    </a:lnTo>
                    <a:lnTo>
                      <a:pt x="440" y="2281"/>
                    </a:lnTo>
                    <a:lnTo>
                      <a:pt x="314" y="2302"/>
                    </a:lnTo>
                    <a:lnTo>
                      <a:pt x="377" y="2364"/>
                    </a:lnTo>
                    <a:lnTo>
                      <a:pt x="335" y="2406"/>
                    </a:lnTo>
                    <a:lnTo>
                      <a:pt x="398" y="2448"/>
                    </a:lnTo>
                    <a:lnTo>
                      <a:pt x="293" y="2469"/>
                    </a:lnTo>
                    <a:lnTo>
                      <a:pt x="209" y="2385"/>
                    </a:lnTo>
                    <a:lnTo>
                      <a:pt x="188" y="2448"/>
                    </a:lnTo>
                    <a:lnTo>
                      <a:pt x="168" y="2406"/>
                    </a:lnTo>
                    <a:lnTo>
                      <a:pt x="0" y="2490"/>
                    </a:lnTo>
                    <a:lnTo>
                      <a:pt x="21" y="2511"/>
                    </a:lnTo>
                    <a:lnTo>
                      <a:pt x="398" y="2511"/>
                    </a:lnTo>
                    <a:lnTo>
                      <a:pt x="272" y="2595"/>
                    </a:lnTo>
                    <a:lnTo>
                      <a:pt x="105" y="2657"/>
                    </a:lnTo>
                    <a:lnTo>
                      <a:pt x="63" y="2762"/>
                    </a:lnTo>
                    <a:lnTo>
                      <a:pt x="168" y="2762"/>
                    </a:lnTo>
                    <a:lnTo>
                      <a:pt x="188" y="2825"/>
                    </a:lnTo>
                    <a:lnTo>
                      <a:pt x="440" y="2762"/>
                    </a:lnTo>
                    <a:lnTo>
                      <a:pt x="440" y="2762"/>
                    </a:lnTo>
                    <a:lnTo>
                      <a:pt x="230" y="2888"/>
                    </a:lnTo>
                    <a:lnTo>
                      <a:pt x="168" y="2929"/>
                    </a:lnTo>
                    <a:lnTo>
                      <a:pt x="314" y="2929"/>
                    </a:lnTo>
                    <a:lnTo>
                      <a:pt x="502" y="2825"/>
                    </a:lnTo>
                    <a:lnTo>
                      <a:pt x="481" y="2908"/>
                    </a:lnTo>
                    <a:lnTo>
                      <a:pt x="314" y="2992"/>
                    </a:lnTo>
                    <a:lnTo>
                      <a:pt x="419" y="2992"/>
                    </a:lnTo>
                    <a:lnTo>
                      <a:pt x="398" y="3034"/>
                    </a:lnTo>
                    <a:lnTo>
                      <a:pt x="398" y="3034"/>
                    </a:lnTo>
                    <a:lnTo>
                      <a:pt x="523" y="3013"/>
                    </a:lnTo>
                    <a:lnTo>
                      <a:pt x="607" y="3076"/>
                    </a:lnTo>
                    <a:lnTo>
                      <a:pt x="795" y="3034"/>
                    </a:lnTo>
                    <a:lnTo>
                      <a:pt x="963" y="2992"/>
                    </a:lnTo>
                    <a:lnTo>
                      <a:pt x="1130" y="2888"/>
                    </a:lnTo>
                    <a:lnTo>
                      <a:pt x="1067" y="2783"/>
                    </a:lnTo>
                    <a:lnTo>
                      <a:pt x="1172" y="2783"/>
                    </a:lnTo>
                    <a:lnTo>
                      <a:pt x="1151" y="2867"/>
                    </a:lnTo>
                    <a:lnTo>
                      <a:pt x="1256" y="2867"/>
                    </a:lnTo>
                    <a:lnTo>
                      <a:pt x="1360" y="2720"/>
                    </a:lnTo>
                    <a:lnTo>
                      <a:pt x="1444" y="2762"/>
                    </a:lnTo>
                    <a:lnTo>
                      <a:pt x="1465" y="2657"/>
                    </a:lnTo>
                    <a:lnTo>
                      <a:pt x="1800" y="2595"/>
                    </a:lnTo>
                    <a:lnTo>
                      <a:pt x="1841" y="2511"/>
                    </a:lnTo>
                    <a:lnTo>
                      <a:pt x="1862" y="2616"/>
                    </a:lnTo>
                    <a:lnTo>
                      <a:pt x="1946" y="2553"/>
                    </a:lnTo>
                    <a:lnTo>
                      <a:pt x="2009" y="2574"/>
                    </a:lnTo>
                    <a:lnTo>
                      <a:pt x="2176" y="2574"/>
                    </a:lnTo>
                    <a:lnTo>
                      <a:pt x="2072" y="2406"/>
                    </a:lnTo>
                    <a:lnTo>
                      <a:pt x="2155" y="2385"/>
                    </a:lnTo>
                    <a:lnTo>
                      <a:pt x="2218" y="2281"/>
                    </a:lnTo>
                    <a:lnTo>
                      <a:pt x="2218" y="2176"/>
                    </a:lnTo>
                    <a:lnTo>
                      <a:pt x="2302" y="2072"/>
                    </a:lnTo>
                    <a:lnTo>
                      <a:pt x="2323" y="1967"/>
                    </a:lnTo>
                    <a:lnTo>
                      <a:pt x="2302" y="1716"/>
                    </a:lnTo>
                    <a:lnTo>
                      <a:pt x="2218" y="1674"/>
                    </a:lnTo>
                    <a:lnTo>
                      <a:pt x="2302" y="1632"/>
                    </a:lnTo>
                    <a:lnTo>
                      <a:pt x="2302" y="1507"/>
                    </a:lnTo>
                    <a:lnTo>
                      <a:pt x="2218" y="1402"/>
                    </a:lnTo>
                    <a:lnTo>
                      <a:pt x="2260" y="1256"/>
                    </a:lnTo>
                    <a:lnTo>
                      <a:pt x="2176" y="1214"/>
                    </a:lnTo>
                    <a:lnTo>
                      <a:pt x="2197" y="1130"/>
                    </a:lnTo>
                    <a:lnTo>
                      <a:pt x="2281" y="1151"/>
                    </a:lnTo>
                    <a:lnTo>
                      <a:pt x="2281" y="1151"/>
                    </a:lnTo>
                    <a:lnTo>
                      <a:pt x="2155" y="1088"/>
                    </a:lnTo>
                    <a:lnTo>
                      <a:pt x="2072" y="1046"/>
                    </a:lnTo>
                    <a:lnTo>
                      <a:pt x="1967" y="837"/>
                    </a:lnTo>
                    <a:lnTo>
                      <a:pt x="1800" y="732"/>
                    </a:lnTo>
                    <a:lnTo>
                      <a:pt x="1737" y="795"/>
                    </a:lnTo>
                    <a:lnTo>
                      <a:pt x="1695" y="942"/>
                    </a:lnTo>
                    <a:lnTo>
                      <a:pt x="1632" y="984"/>
                    </a:lnTo>
                    <a:lnTo>
                      <a:pt x="1360" y="732"/>
                    </a:lnTo>
                    <a:lnTo>
                      <a:pt x="1486" y="502"/>
                    </a:lnTo>
                    <a:lnTo>
                      <a:pt x="1632" y="481"/>
                    </a:lnTo>
                    <a:lnTo>
                      <a:pt x="1653" y="377"/>
                    </a:lnTo>
                    <a:lnTo>
                      <a:pt x="1737" y="356"/>
                    </a:lnTo>
                    <a:lnTo>
                      <a:pt x="1779" y="272"/>
                    </a:lnTo>
                    <a:lnTo>
                      <a:pt x="1737" y="293"/>
                    </a:lnTo>
                    <a:lnTo>
                      <a:pt x="1737" y="293"/>
                    </a:lnTo>
                    <a:lnTo>
                      <a:pt x="1841" y="188"/>
                    </a:lnTo>
                    <a:lnTo>
                      <a:pt x="1946" y="147"/>
                    </a:lnTo>
                    <a:lnTo>
                      <a:pt x="1841" y="84"/>
                    </a:lnTo>
                    <a:lnTo>
                      <a:pt x="173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grpSp>
            <p:nvGrpSpPr>
              <p:cNvPr id="2876" name="Google Shape;2876;p59"/>
              <p:cNvGrpSpPr/>
              <p:nvPr/>
            </p:nvGrpSpPr>
            <p:grpSpPr>
              <a:xfrm>
                <a:off x="3586375" y="2281300"/>
                <a:ext cx="125025" cy="175275"/>
                <a:chOff x="3586375" y="2281300"/>
                <a:chExt cx="125025" cy="175275"/>
              </a:xfrm>
            </p:grpSpPr>
            <p:sp>
              <p:nvSpPr>
                <p:cNvPr id="2877" name="Google Shape;2877;p59"/>
                <p:cNvSpPr/>
                <p:nvPr/>
              </p:nvSpPr>
              <p:spPr>
                <a:xfrm>
                  <a:off x="3609900" y="2281300"/>
                  <a:ext cx="101500" cy="17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60" h="7011" extrusionOk="0">
                      <a:moveTo>
                        <a:pt x="1340" y="1"/>
                      </a:moveTo>
                      <a:lnTo>
                        <a:pt x="1277" y="63"/>
                      </a:lnTo>
                      <a:lnTo>
                        <a:pt x="1235" y="42"/>
                      </a:lnTo>
                      <a:lnTo>
                        <a:pt x="1110" y="84"/>
                      </a:lnTo>
                      <a:lnTo>
                        <a:pt x="1026" y="84"/>
                      </a:lnTo>
                      <a:lnTo>
                        <a:pt x="921" y="105"/>
                      </a:lnTo>
                      <a:lnTo>
                        <a:pt x="859" y="105"/>
                      </a:lnTo>
                      <a:lnTo>
                        <a:pt x="838" y="168"/>
                      </a:lnTo>
                      <a:lnTo>
                        <a:pt x="838" y="105"/>
                      </a:lnTo>
                      <a:lnTo>
                        <a:pt x="796" y="84"/>
                      </a:lnTo>
                      <a:lnTo>
                        <a:pt x="712" y="168"/>
                      </a:lnTo>
                      <a:lnTo>
                        <a:pt x="733" y="105"/>
                      </a:lnTo>
                      <a:lnTo>
                        <a:pt x="608" y="42"/>
                      </a:lnTo>
                      <a:lnTo>
                        <a:pt x="587" y="105"/>
                      </a:lnTo>
                      <a:lnTo>
                        <a:pt x="524" y="168"/>
                      </a:lnTo>
                      <a:lnTo>
                        <a:pt x="545" y="231"/>
                      </a:lnTo>
                      <a:lnTo>
                        <a:pt x="524" y="231"/>
                      </a:lnTo>
                      <a:lnTo>
                        <a:pt x="524" y="314"/>
                      </a:lnTo>
                      <a:lnTo>
                        <a:pt x="419" y="356"/>
                      </a:lnTo>
                      <a:lnTo>
                        <a:pt x="482" y="419"/>
                      </a:lnTo>
                      <a:lnTo>
                        <a:pt x="440" y="503"/>
                      </a:lnTo>
                      <a:lnTo>
                        <a:pt x="398" y="503"/>
                      </a:lnTo>
                      <a:lnTo>
                        <a:pt x="503" y="607"/>
                      </a:lnTo>
                      <a:lnTo>
                        <a:pt x="545" y="670"/>
                      </a:lnTo>
                      <a:lnTo>
                        <a:pt x="419" y="607"/>
                      </a:lnTo>
                      <a:lnTo>
                        <a:pt x="398" y="670"/>
                      </a:lnTo>
                      <a:lnTo>
                        <a:pt x="315" y="587"/>
                      </a:lnTo>
                      <a:lnTo>
                        <a:pt x="294" y="628"/>
                      </a:lnTo>
                      <a:lnTo>
                        <a:pt x="315" y="691"/>
                      </a:lnTo>
                      <a:lnTo>
                        <a:pt x="294" y="733"/>
                      </a:lnTo>
                      <a:lnTo>
                        <a:pt x="273" y="628"/>
                      </a:lnTo>
                      <a:lnTo>
                        <a:pt x="210" y="733"/>
                      </a:lnTo>
                      <a:lnTo>
                        <a:pt x="273" y="796"/>
                      </a:lnTo>
                      <a:lnTo>
                        <a:pt x="210" y="817"/>
                      </a:lnTo>
                      <a:lnTo>
                        <a:pt x="294" y="900"/>
                      </a:lnTo>
                      <a:lnTo>
                        <a:pt x="336" y="900"/>
                      </a:lnTo>
                      <a:lnTo>
                        <a:pt x="294" y="942"/>
                      </a:lnTo>
                      <a:lnTo>
                        <a:pt x="210" y="900"/>
                      </a:lnTo>
                      <a:lnTo>
                        <a:pt x="210" y="1026"/>
                      </a:lnTo>
                      <a:lnTo>
                        <a:pt x="210" y="1047"/>
                      </a:lnTo>
                      <a:lnTo>
                        <a:pt x="377" y="1026"/>
                      </a:lnTo>
                      <a:lnTo>
                        <a:pt x="273" y="1089"/>
                      </a:lnTo>
                      <a:lnTo>
                        <a:pt x="273" y="1110"/>
                      </a:lnTo>
                      <a:lnTo>
                        <a:pt x="294" y="1131"/>
                      </a:lnTo>
                      <a:lnTo>
                        <a:pt x="377" y="1110"/>
                      </a:lnTo>
                      <a:lnTo>
                        <a:pt x="336" y="1131"/>
                      </a:lnTo>
                      <a:lnTo>
                        <a:pt x="398" y="1151"/>
                      </a:lnTo>
                      <a:lnTo>
                        <a:pt x="398" y="1151"/>
                      </a:lnTo>
                      <a:lnTo>
                        <a:pt x="315" y="1131"/>
                      </a:lnTo>
                      <a:lnTo>
                        <a:pt x="294" y="1151"/>
                      </a:lnTo>
                      <a:lnTo>
                        <a:pt x="294" y="1214"/>
                      </a:lnTo>
                      <a:lnTo>
                        <a:pt x="315" y="1235"/>
                      </a:lnTo>
                      <a:lnTo>
                        <a:pt x="273" y="1256"/>
                      </a:lnTo>
                      <a:lnTo>
                        <a:pt x="231" y="1319"/>
                      </a:lnTo>
                      <a:lnTo>
                        <a:pt x="294" y="1319"/>
                      </a:lnTo>
                      <a:lnTo>
                        <a:pt x="294" y="1361"/>
                      </a:lnTo>
                      <a:lnTo>
                        <a:pt x="210" y="1340"/>
                      </a:lnTo>
                      <a:lnTo>
                        <a:pt x="189" y="1403"/>
                      </a:lnTo>
                      <a:lnTo>
                        <a:pt x="210" y="1444"/>
                      </a:lnTo>
                      <a:lnTo>
                        <a:pt x="189" y="1465"/>
                      </a:lnTo>
                      <a:lnTo>
                        <a:pt x="168" y="1528"/>
                      </a:lnTo>
                      <a:lnTo>
                        <a:pt x="63" y="1528"/>
                      </a:lnTo>
                      <a:lnTo>
                        <a:pt x="1" y="1549"/>
                      </a:lnTo>
                      <a:lnTo>
                        <a:pt x="63" y="1570"/>
                      </a:lnTo>
                      <a:lnTo>
                        <a:pt x="126" y="1570"/>
                      </a:lnTo>
                      <a:lnTo>
                        <a:pt x="189" y="1612"/>
                      </a:lnTo>
                      <a:lnTo>
                        <a:pt x="168" y="1633"/>
                      </a:lnTo>
                      <a:lnTo>
                        <a:pt x="105" y="1633"/>
                      </a:lnTo>
                      <a:lnTo>
                        <a:pt x="189" y="1716"/>
                      </a:lnTo>
                      <a:lnTo>
                        <a:pt x="210" y="1716"/>
                      </a:lnTo>
                      <a:lnTo>
                        <a:pt x="273" y="1737"/>
                      </a:lnTo>
                      <a:lnTo>
                        <a:pt x="503" y="1507"/>
                      </a:lnTo>
                      <a:lnTo>
                        <a:pt x="482" y="1570"/>
                      </a:lnTo>
                      <a:lnTo>
                        <a:pt x="503" y="1612"/>
                      </a:lnTo>
                      <a:lnTo>
                        <a:pt x="419" y="1633"/>
                      </a:lnTo>
                      <a:lnTo>
                        <a:pt x="377" y="1758"/>
                      </a:lnTo>
                      <a:lnTo>
                        <a:pt x="377" y="1779"/>
                      </a:lnTo>
                      <a:lnTo>
                        <a:pt x="315" y="1947"/>
                      </a:lnTo>
                      <a:lnTo>
                        <a:pt x="336" y="1947"/>
                      </a:lnTo>
                      <a:lnTo>
                        <a:pt x="294" y="2135"/>
                      </a:lnTo>
                      <a:lnTo>
                        <a:pt x="294" y="2239"/>
                      </a:lnTo>
                      <a:lnTo>
                        <a:pt x="231" y="2281"/>
                      </a:lnTo>
                      <a:lnTo>
                        <a:pt x="294" y="2323"/>
                      </a:lnTo>
                      <a:lnTo>
                        <a:pt x="315" y="2302"/>
                      </a:lnTo>
                      <a:lnTo>
                        <a:pt x="231" y="2449"/>
                      </a:lnTo>
                      <a:lnTo>
                        <a:pt x="231" y="2595"/>
                      </a:lnTo>
                      <a:lnTo>
                        <a:pt x="189" y="2658"/>
                      </a:lnTo>
                      <a:lnTo>
                        <a:pt x="189" y="2700"/>
                      </a:lnTo>
                      <a:lnTo>
                        <a:pt x="315" y="2700"/>
                      </a:lnTo>
                      <a:lnTo>
                        <a:pt x="294" y="2595"/>
                      </a:lnTo>
                      <a:lnTo>
                        <a:pt x="336" y="2491"/>
                      </a:lnTo>
                      <a:lnTo>
                        <a:pt x="336" y="2407"/>
                      </a:lnTo>
                      <a:lnTo>
                        <a:pt x="398" y="2323"/>
                      </a:lnTo>
                      <a:lnTo>
                        <a:pt x="336" y="2135"/>
                      </a:lnTo>
                      <a:lnTo>
                        <a:pt x="398" y="2135"/>
                      </a:lnTo>
                      <a:lnTo>
                        <a:pt x="545" y="1947"/>
                      </a:lnTo>
                      <a:lnTo>
                        <a:pt x="440" y="2135"/>
                      </a:lnTo>
                      <a:lnTo>
                        <a:pt x="419" y="2239"/>
                      </a:lnTo>
                      <a:lnTo>
                        <a:pt x="482" y="2260"/>
                      </a:lnTo>
                      <a:lnTo>
                        <a:pt x="482" y="2198"/>
                      </a:lnTo>
                      <a:lnTo>
                        <a:pt x="545" y="2135"/>
                      </a:lnTo>
                      <a:lnTo>
                        <a:pt x="587" y="2260"/>
                      </a:lnTo>
                      <a:lnTo>
                        <a:pt x="628" y="2135"/>
                      </a:lnTo>
                      <a:lnTo>
                        <a:pt x="628" y="2030"/>
                      </a:lnTo>
                      <a:lnTo>
                        <a:pt x="691" y="1988"/>
                      </a:lnTo>
                      <a:lnTo>
                        <a:pt x="649" y="2135"/>
                      </a:lnTo>
                      <a:lnTo>
                        <a:pt x="754" y="2198"/>
                      </a:lnTo>
                      <a:lnTo>
                        <a:pt x="649" y="2177"/>
                      </a:lnTo>
                      <a:lnTo>
                        <a:pt x="628" y="2323"/>
                      </a:lnTo>
                      <a:lnTo>
                        <a:pt x="649" y="2449"/>
                      </a:lnTo>
                      <a:lnTo>
                        <a:pt x="712" y="2470"/>
                      </a:lnTo>
                      <a:lnTo>
                        <a:pt x="754" y="2574"/>
                      </a:lnTo>
                      <a:lnTo>
                        <a:pt x="649" y="2658"/>
                      </a:lnTo>
                      <a:lnTo>
                        <a:pt x="587" y="2909"/>
                      </a:lnTo>
                      <a:lnTo>
                        <a:pt x="587" y="3014"/>
                      </a:lnTo>
                      <a:lnTo>
                        <a:pt x="503" y="2972"/>
                      </a:lnTo>
                      <a:lnTo>
                        <a:pt x="503" y="3097"/>
                      </a:lnTo>
                      <a:lnTo>
                        <a:pt x="628" y="3244"/>
                      </a:lnTo>
                      <a:lnTo>
                        <a:pt x="587" y="3097"/>
                      </a:lnTo>
                      <a:lnTo>
                        <a:pt x="649" y="3076"/>
                      </a:lnTo>
                      <a:lnTo>
                        <a:pt x="859" y="3223"/>
                      </a:lnTo>
                      <a:lnTo>
                        <a:pt x="859" y="3097"/>
                      </a:lnTo>
                      <a:lnTo>
                        <a:pt x="796" y="3035"/>
                      </a:lnTo>
                      <a:lnTo>
                        <a:pt x="838" y="3014"/>
                      </a:lnTo>
                      <a:lnTo>
                        <a:pt x="1005" y="3118"/>
                      </a:lnTo>
                      <a:lnTo>
                        <a:pt x="1131" y="3118"/>
                      </a:lnTo>
                      <a:lnTo>
                        <a:pt x="1131" y="3076"/>
                      </a:lnTo>
                      <a:lnTo>
                        <a:pt x="1235" y="3076"/>
                      </a:lnTo>
                      <a:lnTo>
                        <a:pt x="1256" y="2972"/>
                      </a:lnTo>
                      <a:lnTo>
                        <a:pt x="1549" y="2993"/>
                      </a:lnTo>
                      <a:lnTo>
                        <a:pt x="1361" y="3014"/>
                      </a:lnTo>
                      <a:lnTo>
                        <a:pt x="1235" y="3348"/>
                      </a:lnTo>
                      <a:lnTo>
                        <a:pt x="1382" y="3620"/>
                      </a:lnTo>
                      <a:lnTo>
                        <a:pt x="1444" y="3558"/>
                      </a:lnTo>
                      <a:lnTo>
                        <a:pt x="1444" y="3704"/>
                      </a:lnTo>
                      <a:lnTo>
                        <a:pt x="1549" y="3600"/>
                      </a:lnTo>
                      <a:lnTo>
                        <a:pt x="1654" y="3600"/>
                      </a:lnTo>
                      <a:lnTo>
                        <a:pt x="1633" y="3746"/>
                      </a:lnTo>
                      <a:lnTo>
                        <a:pt x="1654" y="3767"/>
                      </a:lnTo>
                      <a:lnTo>
                        <a:pt x="1549" y="3851"/>
                      </a:lnTo>
                      <a:lnTo>
                        <a:pt x="1570" y="4018"/>
                      </a:lnTo>
                      <a:lnTo>
                        <a:pt x="1528" y="4123"/>
                      </a:lnTo>
                      <a:lnTo>
                        <a:pt x="1570" y="4227"/>
                      </a:lnTo>
                      <a:lnTo>
                        <a:pt x="1654" y="4290"/>
                      </a:lnTo>
                      <a:lnTo>
                        <a:pt x="1737" y="4290"/>
                      </a:lnTo>
                      <a:lnTo>
                        <a:pt x="1675" y="4332"/>
                      </a:lnTo>
                      <a:lnTo>
                        <a:pt x="1591" y="4332"/>
                      </a:lnTo>
                      <a:lnTo>
                        <a:pt x="1549" y="4248"/>
                      </a:lnTo>
                      <a:lnTo>
                        <a:pt x="1465" y="4269"/>
                      </a:lnTo>
                      <a:lnTo>
                        <a:pt x="1528" y="4353"/>
                      </a:lnTo>
                      <a:lnTo>
                        <a:pt x="1591" y="4395"/>
                      </a:lnTo>
                      <a:lnTo>
                        <a:pt x="1486" y="4374"/>
                      </a:lnTo>
                      <a:lnTo>
                        <a:pt x="1424" y="4290"/>
                      </a:lnTo>
                      <a:lnTo>
                        <a:pt x="1235" y="4353"/>
                      </a:lnTo>
                      <a:lnTo>
                        <a:pt x="1152" y="4353"/>
                      </a:lnTo>
                      <a:lnTo>
                        <a:pt x="963" y="4436"/>
                      </a:lnTo>
                      <a:lnTo>
                        <a:pt x="859" y="4583"/>
                      </a:lnTo>
                      <a:lnTo>
                        <a:pt x="733" y="4667"/>
                      </a:lnTo>
                      <a:lnTo>
                        <a:pt x="691" y="4750"/>
                      </a:lnTo>
                      <a:lnTo>
                        <a:pt x="817" y="4750"/>
                      </a:lnTo>
                      <a:lnTo>
                        <a:pt x="817" y="4688"/>
                      </a:lnTo>
                      <a:lnTo>
                        <a:pt x="1026" y="4646"/>
                      </a:lnTo>
                      <a:lnTo>
                        <a:pt x="1005" y="4750"/>
                      </a:lnTo>
                      <a:lnTo>
                        <a:pt x="1068" y="4813"/>
                      </a:lnTo>
                      <a:lnTo>
                        <a:pt x="1005" y="4876"/>
                      </a:lnTo>
                      <a:lnTo>
                        <a:pt x="1026" y="4960"/>
                      </a:lnTo>
                      <a:lnTo>
                        <a:pt x="1068" y="4960"/>
                      </a:lnTo>
                      <a:lnTo>
                        <a:pt x="942" y="5190"/>
                      </a:lnTo>
                      <a:lnTo>
                        <a:pt x="859" y="5232"/>
                      </a:lnTo>
                      <a:lnTo>
                        <a:pt x="754" y="5294"/>
                      </a:lnTo>
                      <a:lnTo>
                        <a:pt x="733" y="5294"/>
                      </a:lnTo>
                      <a:lnTo>
                        <a:pt x="608" y="5378"/>
                      </a:lnTo>
                      <a:lnTo>
                        <a:pt x="524" y="5378"/>
                      </a:lnTo>
                      <a:lnTo>
                        <a:pt x="398" y="5483"/>
                      </a:lnTo>
                      <a:lnTo>
                        <a:pt x="503" y="5483"/>
                      </a:lnTo>
                      <a:lnTo>
                        <a:pt x="503" y="5545"/>
                      </a:lnTo>
                      <a:lnTo>
                        <a:pt x="419" y="5608"/>
                      </a:lnTo>
                      <a:lnTo>
                        <a:pt x="545" y="5629"/>
                      </a:lnTo>
                      <a:lnTo>
                        <a:pt x="524" y="5650"/>
                      </a:lnTo>
                      <a:lnTo>
                        <a:pt x="587" y="5692"/>
                      </a:lnTo>
                      <a:lnTo>
                        <a:pt x="649" y="5650"/>
                      </a:lnTo>
                      <a:lnTo>
                        <a:pt x="754" y="5608"/>
                      </a:lnTo>
                      <a:lnTo>
                        <a:pt x="900" y="5545"/>
                      </a:lnTo>
                      <a:lnTo>
                        <a:pt x="921" y="5629"/>
                      </a:lnTo>
                      <a:lnTo>
                        <a:pt x="1026" y="5650"/>
                      </a:lnTo>
                      <a:lnTo>
                        <a:pt x="942" y="5692"/>
                      </a:lnTo>
                      <a:lnTo>
                        <a:pt x="921" y="5734"/>
                      </a:lnTo>
                      <a:lnTo>
                        <a:pt x="1068" y="5734"/>
                      </a:lnTo>
                      <a:lnTo>
                        <a:pt x="1068" y="5713"/>
                      </a:lnTo>
                      <a:lnTo>
                        <a:pt x="1152" y="5692"/>
                      </a:lnTo>
                      <a:lnTo>
                        <a:pt x="1256" y="5796"/>
                      </a:lnTo>
                      <a:lnTo>
                        <a:pt x="1319" y="5859"/>
                      </a:lnTo>
                      <a:lnTo>
                        <a:pt x="1486" y="5859"/>
                      </a:lnTo>
                      <a:lnTo>
                        <a:pt x="1549" y="5796"/>
                      </a:lnTo>
                      <a:lnTo>
                        <a:pt x="1633" y="5755"/>
                      </a:lnTo>
                      <a:lnTo>
                        <a:pt x="1758" y="5713"/>
                      </a:lnTo>
                      <a:lnTo>
                        <a:pt x="1800" y="5650"/>
                      </a:lnTo>
                      <a:lnTo>
                        <a:pt x="1905" y="5608"/>
                      </a:lnTo>
                      <a:lnTo>
                        <a:pt x="1758" y="5755"/>
                      </a:lnTo>
                      <a:lnTo>
                        <a:pt x="1633" y="5901"/>
                      </a:lnTo>
                      <a:lnTo>
                        <a:pt x="1633" y="6048"/>
                      </a:lnTo>
                      <a:lnTo>
                        <a:pt x="1528" y="6048"/>
                      </a:lnTo>
                      <a:lnTo>
                        <a:pt x="1444" y="6068"/>
                      </a:lnTo>
                      <a:lnTo>
                        <a:pt x="1361" y="6027"/>
                      </a:lnTo>
                      <a:lnTo>
                        <a:pt x="1131" y="6006"/>
                      </a:lnTo>
                      <a:lnTo>
                        <a:pt x="963" y="6048"/>
                      </a:lnTo>
                      <a:lnTo>
                        <a:pt x="963" y="6131"/>
                      </a:lnTo>
                      <a:lnTo>
                        <a:pt x="900" y="6215"/>
                      </a:lnTo>
                      <a:lnTo>
                        <a:pt x="796" y="6215"/>
                      </a:lnTo>
                      <a:lnTo>
                        <a:pt x="796" y="6382"/>
                      </a:lnTo>
                      <a:lnTo>
                        <a:pt x="691" y="6487"/>
                      </a:lnTo>
                      <a:lnTo>
                        <a:pt x="649" y="6550"/>
                      </a:lnTo>
                      <a:lnTo>
                        <a:pt x="545" y="6550"/>
                      </a:lnTo>
                      <a:lnTo>
                        <a:pt x="524" y="6675"/>
                      </a:lnTo>
                      <a:lnTo>
                        <a:pt x="482" y="6675"/>
                      </a:lnTo>
                      <a:lnTo>
                        <a:pt x="440" y="6738"/>
                      </a:lnTo>
                      <a:lnTo>
                        <a:pt x="315" y="6843"/>
                      </a:lnTo>
                      <a:lnTo>
                        <a:pt x="231" y="6801"/>
                      </a:lnTo>
                      <a:lnTo>
                        <a:pt x="168" y="6864"/>
                      </a:lnTo>
                      <a:lnTo>
                        <a:pt x="168" y="6968"/>
                      </a:lnTo>
                      <a:lnTo>
                        <a:pt x="273" y="6968"/>
                      </a:lnTo>
                      <a:lnTo>
                        <a:pt x="273" y="6885"/>
                      </a:lnTo>
                      <a:lnTo>
                        <a:pt x="377" y="6905"/>
                      </a:lnTo>
                      <a:lnTo>
                        <a:pt x="419" y="7010"/>
                      </a:lnTo>
                      <a:lnTo>
                        <a:pt x="503" y="6968"/>
                      </a:lnTo>
                      <a:lnTo>
                        <a:pt x="482" y="6905"/>
                      </a:lnTo>
                      <a:lnTo>
                        <a:pt x="524" y="6843"/>
                      </a:lnTo>
                      <a:lnTo>
                        <a:pt x="545" y="6864"/>
                      </a:lnTo>
                      <a:lnTo>
                        <a:pt x="628" y="6801"/>
                      </a:lnTo>
                      <a:lnTo>
                        <a:pt x="649" y="6801"/>
                      </a:lnTo>
                      <a:lnTo>
                        <a:pt x="712" y="6696"/>
                      </a:lnTo>
                      <a:lnTo>
                        <a:pt x="817" y="6759"/>
                      </a:lnTo>
                      <a:lnTo>
                        <a:pt x="900" y="6696"/>
                      </a:lnTo>
                      <a:lnTo>
                        <a:pt x="963" y="6738"/>
                      </a:lnTo>
                      <a:lnTo>
                        <a:pt x="1005" y="6696"/>
                      </a:lnTo>
                      <a:lnTo>
                        <a:pt x="1047" y="6759"/>
                      </a:lnTo>
                      <a:lnTo>
                        <a:pt x="1110" y="6759"/>
                      </a:lnTo>
                      <a:lnTo>
                        <a:pt x="1172" y="6801"/>
                      </a:lnTo>
                      <a:lnTo>
                        <a:pt x="1277" y="6801"/>
                      </a:lnTo>
                      <a:lnTo>
                        <a:pt x="1256" y="6759"/>
                      </a:lnTo>
                      <a:lnTo>
                        <a:pt x="1340" y="6738"/>
                      </a:lnTo>
                      <a:lnTo>
                        <a:pt x="1361" y="6654"/>
                      </a:lnTo>
                      <a:lnTo>
                        <a:pt x="1340" y="6571"/>
                      </a:lnTo>
                      <a:lnTo>
                        <a:pt x="1382" y="6487"/>
                      </a:lnTo>
                      <a:lnTo>
                        <a:pt x="1444" y="6487"/>
                      </a:lnTo>
                      <a:lnTo>
                        <a:pt x="1465" y="6445"/>
                      </a:lnTo>
                      <a:lnTo>
                        <a:pt x="1675" y="6424"/>
                      </a:lnTo>
                      <a:lnTo>
                        <a:pt x="1779" y="6424"/>
                      </a:lnTo>
                      <a:lnTo>
                        <a:pt x="1905" y="6487"/>
                      </a:lnTo>
                      <a:lnTo>
                        <a:pt x="2093" y="6487"/>
                      </a:lnTo>
                      <a:lnTo>
                        <a:pt x="2177" y="6529"/>
                      </a:lnTo>
                      <a:lnTo>
                        <a:pt x="2198" y="6445"/>
                      </a:lnTo>
                      <a:lnTo>
                        <a:pt x="2323" y="6361"/>
                      </a:lnTo>
                      <a:lnTo>
                        <a:pt x="2407" y="6382"/>
                      </a:lnTo>
                      <a:lnTo>
                        <a:pt x="2512" y="6320"/>
                      </a:lnTo>
                      <a:lnTo>
                        <a:pt x="2616" y="6340"/>
                      </a:lnTo>
                      <a:lnTo>
                        <a:pt x="2637" y="6320"/>
                      </a:lnTo>
                      <a:lnTo>
                        <a:pt x="2721" y="6278"/>
                      </a:lnTo>
                      <a:lnTo>
                        <a:pt x="2721" y="6320"/>
                      </a:lnTo>
                      <a:lnTo>
                        <a:pt x="2804" y="6361"/>
                      </a:lnTo>
                      <a:lnTo>
                        <a:pt x="2888" y="6320"/>
                      </a:lnTo>
                      <a:lnTo>
                        <a:pt x="3056" y="6320"/>
                      </a:lnTo>
                      <a:lnTo>
                        <a:pt x="3202" y="6278"/>
                      </a:lnTo>
                      <a:lnTo>
                        <a:pt x="3307" y="6320"/>
                      </a:lnTo>
                      <a:lnTo>
                        <a:pt x="3349" y="6340"/>
                      </a:lnTo>
                      <a:lnTo>
                        <a:pt x="3453" y="6257"/>
                      </a:lnTo>
                      <a:lnTo>
                        <a:pt x="3537" y="6236"/>
                      </a:lnTo>
                      <a:lnTo>
                        <a:pt x="3621" y="6152"/>
                      </a:lnTo>
                      <a:lnTo>
                        <a:pt x="3683" y="6152"/>
                      </a:lnTo>
                      <a:lnTo>
                        <a:pt x="3746" y="6173"/>
                      </a:lnTo>
                      <a:lnTo>
                        <a:pt x="3725" y="6110"/>
                      </a:lnTo>
                      <a:lnTo>
                        <a:pt x="3851" y="6027"/>
                      </a:lnTo>
                      <a:lnTo>
                        <a:pt x="3955" y="6006"/>
                      </a:lnTo>
                      <a:lnTo>
                        <a:pt x="3955" y="5922"/>
                      </a:lnTo>
                      <a:lnTo>
                        <a:pt x="3934" y="5859"/>
                      </a:lnTo>
                      <a:lnTo>
                        <a:pt x="3955" y="5796"/>
                      </a:lnTo>
                      <a:lnTo>
                        <a:pt x="3788" y="5796"/>
                      </a:lnTo>
                      <a:lnTo>
                        <a:pt x="3683" y="5838"/>
                      </a:lnTo>
                      <a:lnTo>
                        <a:pt x="3641" y="5838"/>
                      </a:lnTo>
                      <a:lnTo>
                        <a:pt x="3537" y="5817"/>
                      </a:lnTo>
                      <a:lnTo>
                        <a:pt x="3474" y="5796"/>
                      </a:lnTo>
                      <a:lnTo>
                        <a:pt x="3537" y="5755"/>
                      </a:lnTo>
                      <a:lnTo>
                        <a:pt x="3558" y="5755"/>
                      </a:lnTo>
                      <a:lnTo>
                        <a:pt x="3558" y="5734"/>
                      </a:lnTo>
                      <a:lnTo>
                        <a:pt x="3474" y="5713"/>
                      </a:lnTo>
                      <a:lnTo>
                        <a:pt x="3411" y="5734"/>
                      </a:lnTo>
                      <a:lnTo>
                        <a:pt x="3516" y="5650"/>
                      </a:lnTo>
                      <a:lnTo>
                        <a:pt x="3579" y="5692"/>
                      </a:lnTo>
                      <a:lnTo>
                        <a:pt x="3662" y="5629"/>
                      </a:lnTo>
                      <a:lnTo>
                        <a:pt x="3641" y="5545"/>
                      </a:lnTo>
                      <a:lnTo>
                        <a:pt x="3558" y="5545"/>
                      </a:lnTo>
                      <a:lnTo>
                        <a:pt x="3621" y="5504"/>
                      </a:lnTo>
                      <a:lnTo>
                        <a:pt x="3662" y="5441"/>
                      </a:lnTo>
                      <a:lnTo>
                        <a:pt x="3725" y="5504"/>
                      </a:lnTo>
                      <a:lnTo>
                        <a:pt x="3788" y="5441"/>
                      </a:lnTo>
                      <a:lnTo>
                        <a:pt x="3851" y="5399"/>
                      </a:lnTo>
                      <a:lnTo>
                        <a:pt x="3788" y="5378"/>
                      </a:lnTo>
                      <a:lnTo>
                        <a:pt x="3830" y="5336"/>
                      </a:lnTo>
                      <a:lnTo>
                        <a:pt x="3725" y="5336"/>
                      </a:lnTo>
                      <a:lnTo>
                        <a:pt x="3767" y="5273"/>
                      </a:lnTo>
                      <a:lnTo>
                        <a:pt x="3830" y="5294"/>
                      </a:lnTo>
                      <a:lnTo>
                        <a:pt x="3851" y="5315"/>
                      </a:lnTo>
                      <a:lnTo>
                        <a:pt x="3893" y="5232"/>
                      </a:lnTo>
                      <a:lnTo>
                        <a:pt x="3976" y="5211"/>
                      </a:lnTo>
                      <a:lnTo>
                        <a:pt x="3976" y="5064"/>
                      </a:lnTo>
                      <a:lnTo>
                        <a:pt x="4060" y="4897"/>
                      </a:lnTo>
                      <a:lnTo>
                        <a:pt x="3997" y="4813"/>
                      </a:lnTo>
                      <a:lnTo>
                        <a:pt x="3976" y="4688"/>
                      </a:lnTo>
                      <a:lnTo>
                        <a:pt x="3767" y="4541"/>
                      </a:lnTo>
                      <a:lnTo>
                        <a:pt x="3349" y="4541"/>
                      </a:lnTo>
                      <a:lnTo>
                        <a:pt x="3328" y="4667"/>
                      </a:lnTo>
                      <a:lnTo>
                        <a:pt x="3307" y="4708"/>
                      </a:lnTo>
                      <a:lnTo>
                        <a:pt x="3202" y="4646"/>
                      </a:lnTo>
                      <a:lnTo>
                        <a:pt x="3097" y="4604"/>
                      </a:lnTo>
                      <a:lnTo>
                        <a:pt x="3265" y="4436"/>
                      </a:lnTo>
                      <a:lnTo>
                        <a:pt x="3265" y="4332"/>
                      </a:lnTo>
                      <a:lnTo>
                        <a:pt x="3139" y="4123"/>
                      </a:lnTo>
                      <a:lnTo>
                        <a:pt x="3097" y="4123"/>
                      </a:lnTo>
                      <a:lnTo>
                        <a:pt x="2951" y="4039"/>
                      </a:lnTo>
                      <a:lnTo>
                        <a:pt x="2909" y="3955"/>
                      </a:lnTo>
                      <a:lnTo>
                        <a:pt x="2846" y="3976"/>
                      </a:lnTo>
                      <a:lnTo>
                        <a:pt x="2825" y="3976"/>
                      </a:lnTo>
                      <a:lnTo>
                        <a:pt x="2742" y="3955"/>
                      </a:lnTo>
                      <a:lnTo>
                        <a:pt x="2825" y="3955"/>
                      </a:lnTo>
                      <a:lnTo>
                        <a:pt x="2930" y="3934"/>
                      </a:lnTo>
                      <a:lnTo>
                        <a:pt x="2993" y="3955"/>
                      </a:lnTo>
                      <a:lnTo>
                        <a:pt x="3014" y="4018"/>
                      </a:lnTo>
                      <a:lnTo>
                        <a:pt x="3139" y="4018"/>
                      </a:lnTo>
                      <a:lnTo>
                        <a:pt x="2993" y="3830"/>
                      </a:lnTo>
                      <a:lnTo>
                        <a:pt x="2909" y="3725"/>
                      </a:lnTo>
                      <a:lnTo>
                        <a:pt x="2951" y="3641"/>
                      </a:lnTo>
                      <a:lnTo>
                        <a:pt x="2993" y="3641"/>
                      </a:lnTo>
                      <a:lnTo>
                        <a:pt x="2909" y="3600"/>
                      </a:lnTo>
                      <a:lnTo>
                        <a:pt x="2888" y="3537"/>
                      </a:lnTo>
                      <a:lnTo>
                        <a:pt x="2846" y="3537"/>
                      </a:lnTo>
                      <a:lnTo>
                        <a:pt x="2784" y="3348"/>
                      </a:lnTo>
                      <a:lnTo>
                        <a:pt x="2616" y="3307"/>
                      </a:lnTo>
                      <a:lnTo>
                        <a:pt x="2428" y="3244"/>
                      </a:lnTo>
                      <a:lnTo>
                        <a:pt x="2428" y="3181"/>
                      </a:lnTo>
                      <a:lnTo>
                        <a:pt x="2386" y="3139"/>
                      </a:lnTo>
                      <a:lnTo>
                        <a:pt x="2323" y="2930"/>
                      </a:lnTo>
                      <a:lnTo>
                        <a:pt x="2260" y="2825"/>
                      </a:lnTo>
                      <a:lnTo>
                        <a:pt x="2198" y="2574"/>
                      </a:lnTo>
                      <a:lnTo>
                        <a:pt x="2156" y="2470"/>
                      </a:lnTo>
                      <a:lnTo>
                        <a:pt x="2093" y="2470"/>
                      </a:lnTo>
                      <a:lnTo>
                        <a:pt x="1947" y="2239"/>
                      </a:lnTo>
                      <a:lnTo>
                        <a:pt x="1842" y="2198"/>
                      </a:lnTo>
                      <a:lnTo>
                        <a:pt x="1758" y="2156"/>
                      </a:lnTo>
                      <a:lnTo>
                        <a:pt x="1654" y="2093"/>
                      </a:lnTo>
                      <a:lnTo>
                        <a:pt x="1591" y="2156"/>
                      </a:lnTo>
                      <a:lnTo>
                        <a:pt x="1486" y="2198"/>
                      </a:lnTo>
                      <a:lnTo>
                        <a:pt x="1361" y="2177"/>
                      </a:lnTo>
                      <a:lnTo>
                        <a:pt x="1277" y="2177"/>
                      </a:lnTo>
                      <a:lnTo>
                        <a:pt x="1172" y="2156"/>
                      </a:lnTo>
                      <a:lnTo>
                        <a:pt x="1152" y="2072"/>
                      </a:lnTo>
                      <a:lnTo>
                        <a:pt x="1152" y="2072"/>
                      </a:lnTo>
                      <a:lnTo>
                        <a:pt x="1214" y="2093"/>
                      </a:lnTo>
                      <a:lnTo>
                        <a:pt x="1340" y="2135"/>
                      </a:lnTo>
                      <a:lnTo>
                        <a:pt x="1465" y="2093"/>
                      </a:lnTo>
                      <a:lnTo>
                        <a:pt x="1486" y="1988"/>
                      </a:lnTo>
                      <a:lnTo>
                        <a:pt x="1591" y="1988"/>
                      </a:lnTo>
                      <a:lnTo>
                        <a:pt x="1696" y="1926"/>
                      </a:lnTo>
                      <a:lnTo>
                        <a:pt x="1591" y="1884"/>
                      </a:lnTo>
                      <a:lnTo>
                        <a:pt x="1591" y="1800"/>
                      </a:lnTo>
                      <a:lnTo>
                        <a:pt x="1549" y="1779"/>
                      </a:lnTo>
                      <a:lnTo>
                        <a:pt x="1424" y="1863"/>
                      </a:lnTo>
                      <a:lnTo>
                        <a:pt x="1382" y="1842"/>
                      </a:lnTo>
                      <a:lnTo>
                        <a:pt x="1486" y="1758"/>
                      </a:lnTo>
                      <a:lnTo>
                        <a:pt x="1633" y="1758"/>
                      </a:lnTo>
                      <a:lnTo>
                        <a:pt x="1696" y="1716"/>
                      </a:lnTo>
                      <a:lnTo>
                        <a:pt x="1696" y="1633"/>
                      </a:lnTo>
                      <a:lnTo>
                        <a:pt x="1758" y="1612"/>
                      </a:lnTo>
                      <a:lnTo>
                        <a:pt x="1842" y="1444"/>
                      </a:lnTo>
                      <a:lnTo>
                        <a:pt x="1884" y="1403"/>
                      </a:lnTo>
                      <a:lnTo>
                        <a:pt x="1884" y="1340"/>
                      </a:lnTo>
                      <a:lnTo>
                        <a:pt x="1947" y="1235"/>
                      </a:lnTo>
                      <a:lnTo>
                        <a:pt x="1905" y="1214"/>
                      </a:lnTo>
                      <a:lnTo>
                        <a:pt x="1968" y="1047"/>
                      </a:lnTo>
                      <a:lnTo>
                        <a:pt x="2072" y="984"/>
                      </a:lnTo>
                      <a:lnTo>
                        <a:pt x="2072" y="900"/>
                      </a:lnTo>
                      <a:lnTo>
                        <a:pt x="1905" y="754"/>
                      </a:lnTo>
                      <a:lnTo>
                        <a:pt x="1884" y="796"/>
                      </a:lnTo>
                      <a:lnTo>
                        <a:pt x="1675" y="796"/>
                      </a:lnTo>
                      <a:lnTo>
                        <a:pt x="1528" y="754"/>
                      </a:lnTo>
                      <a:lnTo>
                        <a:pt x="1486" y="817"/>
                      </a:lnTo>
                      <a:lnTo>
                        <a:pt x="1424" y="817"/>
                      </a:lnTo>
                      <a:lnTo>
                        <a:pt x="1340" y="754"/>
                      </a:lnTo>
                      <a:lnTo>
                        <a:pt x="1256" y="796"/>
                      </a:lnTo>
                      <a:lnTo>
                        <a:pt x="1256" y="817"/>
                      </a:lnTo>
                      <a:lnTo>
                        <a:pt x="1172" y="838"/>
                      </a:lnTo>
                      <a:lnTo>
                        <a:pt x="1068" y="900"/>
                      </a:lnTo>
                      <a:lnTo>
                        <a:pt x="1047" y="900"/>
                      </a:lnTo>
                      <a:lnTo>
                        <a:pt x="963" y="942"/>
                      </a:lnTo>
                      <a:lnTo>
                        <a:pt x="942" y="921"/>
                      </a:lnTo>
                      <a:lnTo>
                        <a:pt x="1047" y="817"/>
                      </a:lnTo>
                      <a:lnTo>
                        <a:pt x="1131" y="691"/>
                      </a:lnTo>
                      <a:lnTo>
                        <a:pt x="1131" y="691"/>
                      </a:lnTo>
                      <a:lnTo>
                        <a:pt x="1068" y="712"/>
                      </a:lnTo>
                      <a:lnTo>
                        <a:pt x="963" y="691"/>
                      </a:lnTo>
                      <a:lnTo>
                        <a:pt x="1026" y="670"/>
                      </a:lnTo>
                      <a:lnTo>
                        <a:pt x="1047" y="587"/>
                      </a:lnTo>
                      <a:lnTo>
                        <a:pt x="1277" y="419"/>
                      </a:lnTo>
                      <a:lnTo>
                        <a:pt x="1340" y="294"/>
                      </a:lnTo>
                      <a:lnTo>
                        <a:pt x="1424" y="273"/>
                      </a:lnTo>
                      <a:lnTo>
                        <a:pt x="1444" y="168"/>
                      </a:lnTo>
                      <a:lnTo>
                        <a:pt x="1424" y="147"/>
                      </a:lnTo>
                      <a:lnTo>
                        <a:pt x="1465" y="63"/>
                      </a:lnTo>
                      <a:lnTo>
                        <a:pt x="1444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878" name="Google Shape;2878;p59"/>
                <p:cNvSpPr/>
                <p:nvPr/>
              </p:nvSpPr>
              <p:spPr>
                <a:xfrm>
                  <a:off x="3586375" y="2350350"/>
                  <a:ext cx="31925" cy="25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7" h="1005" extrusionOk="0">
                      <a:moveTo>
                        <a:pt x="732" y="1"/>
                      </a:moveTo>
                      <a:lnTo>
                        <a:pt x="628" y="63"/>
                      </a:lnTo>
                      <a:lnTo>
                        <a:pt x="544" y="63"/>
                      </a:lnTo>
                      <a:lnTo>
                        <a:pt x="523" y="126"/>
                      </a:lnTo>
                      <a:lnTo>
                        <a:pt x="419" y="126"/>
                      </a:lnTo>
                      <a:lnTo>
                        <a:pt x="377" y="210"/>
                      </a:lnTo>
                      <a:lnTo>
                        <a:pt x="293" y="231"/>
                      </a:lnTo>
                      <a:lnTo>
                        <a:pt x="272" y="335"/>
                      </a:lnTo>
                      <a:lnTo>
                        <a:pt x="126" y="356"/>
                      </a:lnTo>
                      <a:lnTo>
                        <a:pt x="0" y="586"/>
                      </a:lnTo>
                      <a:lnTo>
                        <a:pt x="272" y="838"/>
                      </a:lnTo>
                      <a:lnTo>
                        <a:pt x="335" y="796"/>
                      </a:lnTo>
                      <a:lnTo>
                        <a:pt x="377" y="649"/>
                      </a:lnTo>
                      <a:lnTo>
                        <a:pt x="440" y="586"/>
                      </a:lnTo>
                      <a:lnTo>
                        <a:pt x="607" y="691"/>
                      </a:lnTo>
                      <a:lnTo>
                        <a:pt x="712" y="900"/>
                      </a:lnTo>
                      <a:lnTo>
                        <a:pt x="795" y="942"/>
                      </a:lnTo>
                      <a:lnTo>
                        <a:pt x="921" y="1005"/>
                      </a:lnTo>
                      <a:lnTo>
                        <a:pt x="942" y="1005"/>
                      </a:lnTo>
                      <a:lnTo>
                        <a:pt x="942" y="942"/>
                      </a:lnTo>
                      <a:lnTo>
                        <a:pt x="1004" y="942"/>
                      </a:lnTo>
                      <a:lnTo>
                        <a:pt x="1067" y="858"/>
                      </a:lnTo>
                      <a:lnTo>
                        <a:pt x="1067" y="775"/>
                      </a:lnTo>
                      <a:lnTo>
                        <a:pt x="1214" y="796"/>
                      </a:lnTo>
                      <a:lnTo>
                        <a:pt x="1235" y="691"/>
                      </a:lnTo>
                      <a:lnTo>
                        <a:pt x="1151" y="691"/>
                      </a:lnTo>
                      <a:lnTo>
                        <a:pt x="1172" y="586"/>
                      </a:lnTo>
                      <a:lnTo>
                        <a:pt x="1151" y="545"/>
                      </a:lnTo>
                      <a:lnTo>
                        <a:pt x="1214" y="524"/>
                      </a:lnTo>
                      <a:lnTo>
                        <a:pt x="1277" y="733"/>
                      </a:lnTo>
                      <a:lnTo>
                        <a:pt x="1235" y="461"/>
                      </a:lnTo>
                      <a:lnTo>
                        <a:pt x="1109" y="461"/>
                      </a:lnTo>
                      <a:lnTo>
                        <a:pt x="1172" y="419"/>
                      </a:lnTo>
                      <a:lnTo>
                        <a:pt x="1004" y="147"/>
                      </a:lnTo>
                      <a:lnTo>
                        <a:pt x="1004" y="42"/>
                      </a:lnTo>
                      <a:lnTo>
                        <a:pt x="921" y="21"/>
                      </a:lnTo>
                      <a:lnTo>
                        <a:pt x="732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sp>
            <p:nvSpPr>
              <p:cNvPr id="2879" name="Google Shape;2879;p59"/>
              <p:cNvSpPr/>
              <p:nvPr/>
            </p:nvSpPr>
            <p:spPr>
              <a:xfrm>
                <a:off x="4300900" y="3419025"/>
                <a:ext cx="109875" cy="205600"/>
              </a:xfrm>
              <a:custGeom>
                <a:avLst/>
                <a:gdLst/>
                <a:ahLst/>
                <a:cxnLst/>
                <a:rect l="l" t="t" r="r" b="b"/>
                <a:pathLst>
                  <a:path w="4395" h="8224" extrusionOk="0">
                    <a:moveTo>
                      <a:pt x="3914" y="1"/>
                    </a:moveTo>
                    <a:lnTo>
                      <a:pt x="3746" y="168"/>
                    </a:lnTo>
                    <a:lnTo>
                      <a:pt x="3809" y="252"/>
                    </a:lnTo>
                    <a:lnTo>
                      <a:pt x="3704" y="293"/>
                    </a:lnTo>
                    <a:lnTo>
                      <a:pt x="3600" y="252"/>
                    </a:lnTo>
                    <a:lnTo>
                      <a:pt x="3537" y="252"/>
                    </a:lnTo>
                    <a:lnTo>
                      <a:pt x="3621" y="377"/>
                    </a:lnTo>
                    <a:lnTo>
                      <a:pt x="3621" y="419"/>
                    </a:lnTo>
                    <a:lnTo>
                      <a:pt x="3704" y="503"/>
                    </a:lnTo>
                    <a:lnTo>
                      <a:pt x="3704" y="524"/>
                    </a:lnTo>
                    <a:lnTo>
                      <a:pt x="3600" y="670"/>
                    </a:lnTo>
                    <a:lnTo>
                      <a:pt x="3600" y="817"/>
                    </a:lnTo>
                    <a:lnTo>
                      <a:pt x="3516" y="921"/>
                    </a:lnTo>
                    <a:lnTo>
                      <a:pt x="3432" y="900"/>
                    </a:lnTo>
                    <a:lnTo>
                      <a:pt x="3328" y="1026"/>
                    </a:lnTo>
                    <a:lnTo>
                      <a:pt x="3328" y="1109"/>
                    </a:lnTo>
                    <a:lnTo>
                      <a:pt x="3244" y="1151"/>
                    </a:lnTo>
                    <a:lnTo>
                      <a:pt x="3181" y="1130"/>
                    </a:lnTo>
                    <a:lnTo>
                      <a:pt x="3181" y="1005"/>
                    </a:lnTo>
                    <a:lnTo>
                      <a:pt x="3118" y="984"/>
                    </a:lnTo>
                    <a:lnTo>
                      <a:pt x="3035" y="1047"/>
                    </a:lnTo>
                    <a:lnTo>
                      <a:pt x="3035" y="1193"/>
                    </a:lnTo>
                    <a:lnTo>
                      <a:pt x="3139" y="1298"/>
                    </a:lnTo>
                    <a:lnTo>
                      <a:pt x="3181" y="1340"/>
                    </a:lnTo>
                    <a:lnTo>
                      <a:pt x="3139" y="1402"/>
                    </a:lnTo>
                    <a:lnTo>
                      <a:pt x="3077" y="1361"/>
                    </a:lnTo>
                    <a:lnTo>
                      <a:pt x="2930" y="1402"/>
                    </a:lnTo>
                    <a:lnTo>
                      <a:pt x="2993" y="1507"/>
                    </a:lnTo>
                    <a:lnTo>
                      <a:pt x="3098" y="1549"/>
                    </a:lnTo>
                    <a:lnTo>
                      <a:pt x="3098" y="1612"/>
                    </a:lnTo>
                    <a:lnTo>
                      <a:pt x="3077" y="1674"/>
                    </a:lnTo>
                    <a:lnTo>
                      <a:pt x="2993" y="1612"/>
                    </a:lnTo>
                    <a:lnTo>
                      <a:pt x="2909" y="1633"/>
                    </a:lnTo>
                    <a:lnTo>
                      <a:pt x="2888" y="1716"/>
                    </a:lnTo>
                    <a:lnTo>
                      <a:pt x="2721" y="1842"/>
                    </a:lnTo>
                    <a:lnTo>
                      <a:pt x="2721" y="1716"/>
                    </a:lnTo>
                    <a:lnTo>
                      <a:pt x="2763" y="1674"/>
                    </a:lnTo>
                    <a:lnTo>
                      <a:pt x="2721" y="1612"/>
                    </a:lnTo>
                    <a:lnTo>
                      <a:pt x="2616" y="1716"/>
                    </a:lnTo>
                    <a:lnTo>
                      <a:pt x="2679" y="1758"/>
                    </a:lnTo>
                    <a:lnTo>
                      <a:pt x="2658" y="1821"/>
                    </a:lnTo>
                    <a:lnTo>
                      <a:pt x="2512" y="1884"/>
                    </a:lnTo>
                    <a:lnTo>
                      <a:pt x="2574" y="1988"/>
                    </a:lnTo>
                    <a:lnTo>
                      <a:pt x="2658" y="2030"/>
                    </a:lnTo>
                    <a:lnTo>
                      <a:pt x="2658" y="2072"/>
                    </a:lnTo>
                    <a:lnTo>
                      <a:pt x="2574" y="2093"/>
                    </a:lnTo>
                    <a:lnTo>
                      <a:pt x="2470" y="2156"/>
                    </a:lnTo>
                    <a:lnTo>
                      <a:pt x="2470" y="2072"/>
                    </a:lnTo>
                    <a:lnTo>
                      <a:pt x="2407" y="2072"/>
                    </a:lnTo>
                    <a:lnTo>
                      <a:pt x="2470" y="1967"/>
                    </a:lnTo>
                    <a:lnTo>
                      <a:pt x="2407" y="1946"/>
                    </a:lnTo>
                    <a:lnTo>
                      <a:pt x="2198" y="2135"/>
                    </a:lnTo>
                    <a:lnTo>
                      <a:pt x="2177" y="2281"/>
                    </a:lnTo>
                    <a:lnTo>
                      <a:pt x="2198" y="2365"/>
                    </a:lnTo>
                    <a:lnTo>
                      <a:pt x="2156" y="2407"/>
                    </a:lnTo>
                    <a:lnTo>
                      <a:pt x="2093" y="2386"/>
                    </a:lnTo>
                    <a:lnTo>
                      <a:pt x="2051" y="2365"/>
                    </a:lnTo>
                    <a:lnTo>
                      <a:pt x="2051" y="2197"/>
                    </a:lnTo>
                    <a:lnTo>
                      <a:pt x="1989" y="2197"/>
                    </a:lnTo>
                    <a:lnTo>
                      <a:pt x="1863" y="2344"/>
                    </a:lnTo>
                    <a:lnTo>
                      <a:pt x="1717" y="2239"/>
                    </a:lnTo>
                    <a:lnTo>
                      <a:pt x="1675" y="2281"/>
                    </a:lnTo>
                    <a:lnTo>
                      <a:pt x="1633" y="2281"/>
                    </a:lnTo>
                    <a:lnTo>
                      <a:pt x="1654" y="2449"/>
                    </a:lnTo>
                    <a:lnTo>
                      <a:pt x="1612" y="2449"/>
                    </a:lnTo>
                    <a:lnTo>
                      <a:pt x="1549" y="2469"/>
                    </a:lnTo>
                    <a:lnTo>
                      <a:pt x="1549" y="2365"/>
                    </a:lnTo>
                    <a:lnTo>
                      <a:pt x="1507" y="2344"/>
                    </a:lnTo>
                    <a:lnTo>
                      <a:pt x="1445" y="2449"/>
                    </a:lnTo>
                    <a:lnTo>
                      <a:pt x="1403" y="2344"/>
                    </a:lnTo>
                    <a:lnTo>
                      <a:pt x="1152" y="2553"/>
                    </a:lnTo>
                    <a:lnTo>
                      <a:pt x="1110" y="2553"/>
                    </a:lnTo>
                    <a:lnTo>
                      <a:pt x="1047" y="2511"/>
                    </a:lnTo>
                    <a:lnTo>
                      <a:pt x="921" y="2511"/>
                    </a:lnTo>
                    <a:lnTo>
                      <a:pt x="880" y="2595"/>
                    </a:lnTo>
                    <a:lnTo>
                      <a:pt x="901" y="2783"/>
                    </a:lnTo>
                    <a:lnTo>
                      <a:pt x="733" y="3034"/>
                    </a:lnTo>
                    <a:lnTo>
                      <a:pt x="733" y="3097"/>
                    </a:lnTo>
                    <a:lnTo>
                      <a:pt x="587" y="3244"/>
                    </a:lnTo>
                    <a:lnTo>
                      <a:pt x="587" y="3327"/>
                    </a:lnTo>
                    <a:lnTo>
                      <a:pt x="670" y="3411"/>
                    </a:lnTo>
                    <a:lnTo>
                      <a:pt x="587" y="3516"/>
                    </a:lnTo>
                    <a:lnTo>
                      <a:pt x="629" y="3704"/>
                    </a:lnTo>
                    <a:lnTo>
                      <a:pt x="629" y="3830"/>
                    </a:lnTo>
                    <a:lnTo>
                      <a:pt x="796" y="4143"/>
                    </a:lnTo>
                    <a:lnTo>
                      <a:pt x="796" y="4227"/>
                    </a:lnTo>
                    <a:lnTo>
                      <a:pt x="880" y="4332"/>
                    </a:lnTo>
                    <a:lnTo>
                      <a:pt x="880" y="4374"/>
                    </a:lnTo>
                    <a:lnTo>
                      <a:pt x="796" y="4457"/>
                    </a:lnTo>
                    <a:lnTo>
                      <a:pt x="817" y="4541"/>
                    </a:lnTo>
                    <a:lnTo>
                      <a:pt x="775" y="4792"/>
                    </a:lnTo>
                    <a:lnTo>
                      <a:pt x="670" y="4876"/>
                    </a:lnTo>
                    <a:lnTo>
                      <a:pt x="629" y="5022"/>
                    </a:lnTo>
                    <a:lnTo>
                      <a:pt x="566" y="5064"/>
                    </a:lnTo>
                    <a:lnTo>
                      <a:pt x="524" y="5127"/>
                    </a:lnTo>
                    <a:lnTo>
                      <a:pt x="419" y="5231"/>
                    </a:lnTo>
                    <a:lnTo>
                      <a:pt x="419" y="5441"/>
                    </a:lnTo>
                    <a:lnTo>
                      <a:pt x="357" y="5524"/>
                    </a:lnTo>
                    <a:lnTo>
                      <a:pt x="168" y="5545"/>
                    </a:lnTo>
                    <a:lnTo>
                      <a:pt x="147" y="5608"/>
                    </a:lnTo>
                    <a:lnTo>
                      <a:pt x="147" y="5796"/>
                    </a:lnTo>
                    <a:lnTo>
                      <a:pt x="43" y="5943"/>
                    </a:lnTo>
                    <a:lnTo>
                      <a:pt x="43" y="6068"/>
                    </a:lnTo>
                    <a:lnTo>
                      <a:pt x="1" y="6173"/>
                    </a:lnTo>
                    <a:lnTo>
                      <a:pt x="43" y="6236"/>
                    </a:lnTo>
                    <a:lnTo>
                      <a:pt x="43" y="6424"/>
                    </a:lnTo>
                    <a:lnTo>
                      <a:pt x="189" y="6591"/>
                    </a:lnTo>
                    <a:lnTo>
                      <a:pt x="168" y="6738"/>
                    </a:lnTo>
                    <a:lnTo>
                      <a:pt x="189" y="6843"/>
                    </a:lnTo>
                    <a:lnTo>
                      <a:pt x="273" y="6863"/>
                    </a:lnTo>
                    <a:lnTo>
                      <a:pt x="294" y="6863"/>
                    </a:lnTo>
                    <a:lnTo>
                      <a:pt x="273" y="6884"/>
                    </a:lnTo>
                    <a:lnTo>
                      <a:pt x="147" y="6905"/>
                    </a:lnTo>
                    <a:lnTo>
                      <a:pt x="147" y="7052"/>
                    </a:lnTo>
                    <a:lnTo>
                      <a:pt x="168" y="7219"/>
                    </a:lnTo>
                    <a:lnTo>
                      <a:pt x="147" y="7470"/>
                    </a:lnTo>
                    <a:lnTo>
                      <a:pt x="189" y="7512"/>
                    </a:lnTo>
                    <a:lnTo>
                      <a:pt x="189" y="7596"/>
                    </a:lnTo>
                    <a:lnTo>
                      <a:pt x="273" y="7638"/>
                    </a:lnTo>
                    <a:lnTo>
                      <a:pt x="357" y="7742"/>
                    </a:lnTo>
                    <a:lnTo>
                      <a:pt x="398" y="7784"/>
                    </a:lnTo>
                    <a:lnTo>
                      <a:pt x="461" y="7847"/>
                    </a:lnTo>
                    <a:lnTo>
                      <a:pt x="524" y="7951"/>
                    </a:lnTo>
                    <a:lnTo>
                      <a:pt x="608" y="7931"/>
                    </a:lnTo>
                    <a:lnTo>
                      <a:pt x="629" y="7951"/>
                    </a:lnTo>
                    <a:lnTo>
                      <a:pt x="733" y="7993"/>
                    </a:lnTo>
                    <a:lnTo>
                      <a:pt x="817" y="8119"/>
                    </a:lnTo>
                    <a:lnTo>
                      <a:pt x="901" y="8140"/>
                    </a:lnTo>
                    <a:lnTo>
                      <a:pt x="901" y="8161"/>
                    </a:lnTo>
                    <a:lnTo>
                      <a:pt x="921" y="8223"/>
                    </a:lnTo>
                    <a:lnTo>
                      <a:pt x="1005" y="8161"/>
                    </a:lnTo>
                    <a:lnTo>
                      <a:pt x="1131" y="8161"/>
                    </a:lnTo>
                    <a:lnTo>
                      <a:pt x="1256" y="8098"/>
                    </a:lnTo>
                    <a:lnTo>
                      <a:pt x="1361" y="7951"/>
                    </a:lnTo>
                    <a:lnTo>
                      <a:pt x="1737" y="7931"/>
                    </a:lnTo>
                    <a:lnTo>
                      <a:pt x="1842" y="7951"/>
                    </a:lnTo>
                    <a:lnTo>
                      <a:pt x="2030" y="7889"/>
                    </a:lnTo>
                    <a:lnTo>
                      <a:pt x="2093" y="7784"/>
                    </a:lnTo>
                    <a:lnTo>
                      <a:pt x="2177" y="7742"/>
                    </a:lnTo>
                    <a:lnTo>
                      <a:pt x="2240" y="7596"/>
                    </a:lnTo>
                    <a:lnTo>
                      <a:pt x="2344" y="7428"/>
                    </a:lnTo>
                    <a:lnTo>
                      <a:pt x="2344" y="7324"/>
                    </a:lnTo>
                    <a:lnTo>
                      <a:pt x="2449" y="7261"/>
                    </a:lnTo>
                    <a:lnTo>
                      <a:pt x="2449" y="7094"/>
                    </a:lnTo>
                    <a:lnTo>
                      <a:pt x="2407" y="7073"/>
                    </a:lnTo>
                    <a:lnTo>
                      <a:pt x="2491" y="6989"/>
                    </a:lnTo>
                    <a:lnTo>
                      <a:pt x="2554" y="6801"/>
                    </a:lnTo>
                    <a:lnTo>
                      <a:pt x="2512" y="6780"/>
                    </a:lnTo>
                    <a:lnTo>
                      <a:pt x="2574" y="6780"/>
                    </a:lnTo>
                    <a:lnTo>
                      <a:pt x="2679" y="6591"/>
                    </a:lnTo>
                    <a:lnTo>
                      <a:pt x="2763" y="6236"/>
                    </a:lnTo>
                    <a:lnTo>
                      <a:pt x="2805" y="6027"/>
                    </a:lnTo>
                    <a:lnTo>
                      <a:pt x="2909" y="5922"/>
                    </a:lnTo>
                    <a:lnTo>
                      <a:pt x="2972" y="5692"/>
                    </a:lnTo>
                    <a:lnTo>
                      <a:pt x="3118" y="5420"/>
                    </a:lnTo>
                    <a:lnTo>
                      <a:pt x="3286" y="4959"/>
                    </a:lnTo>
                    <a:lnTo>
                      <a:pt x="3390" y="4792"/>
                    </a:lnTo>
                    <a:lnTo>
                      <a:pt x="3390" y="4583"/>
                    </a:lnTo>
                    <a:lnTo>
                      <a:pt x="3495" y="4374"/>
                    </a:lnTo>
                    <a:lnTo>
                      <a:pt x="3516" y="4269"/>
                    </a:lnTo>
                    <a:lnTo>
                      <a:pt x="3642" y="4060"/>
                    </a:lnTo>
                    <a:lnTo>
                      <a:pt x="3704" y="3746"/>
                    </a:lnTo>
                    <a:lnTo>
                      <a:pt x="3746" y="3516"/>
                    </a:lnTo>
                    <a:lnTo>
                      <a:pt x="3809" y="3453"/>
                    </a:lnTo>
                    <a:lnTo>
                      <a:pt x="3830" y="3286"/>
                    </a:lnTo>
                    <a:lnTo>
                      <a:pt x="3809" y="3202"/>
                    </a:lnTo>
                    <a:lnTo>
                      <a:pt x="3830" y="3076"/>
                    </a:lnTo>
                    <a:lnTo>
                      <a:pt x="3934" y="2888"/>
                    </a:lnTo>
                    <a:lnTo>
                      <a:pt x="3934" y="2804"/>
                    </a:lnTo>
                    <a:lnTo>
                      <a:pt x="4018" y="2700"/>
                    </a:lnTo>
                    <a:lnTo>
                      <a:pt x="3976" y="2574"/>
                    </a:lnTo>
                    <a:lnTo>
                      <a:pt x="3934" y="2511"/>
                    </a:lnTo>
                    <a:lnTo>
                      <a:pt x="3976" y="2449"/>
                    </a:lnTo>
                    <a:lnTo>
                      <a:pt x="3976" y="2281"/>
                    </a:lnTo>
                    <a:lnTo>
                      <a:pt x="3934" y="2260"/>
                    </a:lnTo>
                    <a:lnTo>
                      <a:pt x="3934" y="2135"/>
                    </a:lnTo>
                    <a:lnTo>
                      <a:pt x="4018" y="2072"/>
                    </a:lnTo>
                    <a:lnTo>
                      <a:pt x="4060" y="2135"/>
                    </a:lnTo>
                    <a:lnTo>
                      <a:pt x="4081" y="2260"/>
                    </a:lnTo>
                    <a:lnTo>
                      <a:pt x="4186" y="2386"/>
                    </a:lnTo>
                    <a:lnTo>
                      <a:pt x="4269" y="2386"/>
                    </a:lnTo>
                    <a:lnTo>
                      <a:pt x="4290" y="2302"/>
                    </a:lnTo>
                    <a:lnTo>
                      <a:pt x="4332" y="2239"/>
                    </a:lnTo>
                    <a:lnTo>
                      <a:pt x="4353" y="2177"/>
                    </a:lnTo>
                    <a:lnTo>
                      <a:pt x="4353" y="2072"/>
                    </a:lnTo>
                    <a:lnTo>
                      <a:pt x="4395" y="2051"/>
                    </a:lnTo>
                    <a:lnTo>
                      <a:pt x="4374" y="1925"/>
                    </a:lnTo>
                    <a:lnTo>
                      <a:pt x="4269" y="1779"/>
                    </a:lnTo>
                    <a:lnTo>
                      <a:pt x="4248" y="1674"/>
                    </a:lnTo>
                    <a:lnTo>
                      <a:pt x="4269" y="1633"/>
                    </a:lnTo>
                    <a:lnTo>
                      <a:pt x="4269" y="1507"/>
                    </a:lnTo>
                    <a:lnTo>
                      <a:pt x="4248" y="1340"/>
                    </a:lnTo>
                    <a:lnTo>
                      <a:pt x="4269" y="1256"/>
                    </a:lnTo>
                    <a:lnTo>
                      <a:pt x="4269" y="984"/>
                    </a:lnTo>
                    <a:lnTo>
                      <a:pt x="4186" y="879"/>
                    </a:lnTo>
                    <a:lnTo>
                      <a:pt x="4186" y="607"/>
                    </a:lnTo>
                    <a:lnTo>
                      <a:pt x="4144" y="524"/>
                    </a:lnTo>
                    <a:lnTo>
                      <a:pt x="4081" y="524"/>
                    </a:lnTo>
                    <a:lnTo>
                      <a:pt x="3976" y="398"/>
                    </a:lnTo>
                    <a:lnTo>
                      <a:pt x="3976" y="293"/>
                    </a:lnTo>
                    <a:lnTo>
                      <a:pt x="3872" y="252"/>
                    </a:lnTo>
                    <a:lnTo>
                      <a:pt x="3934" y="147"/>
                    </a:lnTo>
                    <a:lnTo>
                      <a:pt x="391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grpSp>
            <p:nvGrpSpPr>
              <p:cNvPr id="2880" name="Google Shape;2880;p59"/>
              <p:cNvGrpSpPr/>
              <p:nvPr/>
            </p:nvGrpSpPr>
            <p:grpSpPr>
              <a:xfrm>
                <a:off x="5298975" y="3412225"/>
                <a:ext cx="576450" cy="616225"/>
                <a:chOff x="5298975" y="3412225"/>
                <a:chExt cx="576450" cy="616225"/>
              </a:xfrm>
            </p:grpSpPr>
            <p:sp>
              <p:nvSpPr>
                <p:cNvPr id="2881" name="Google Shape;2881;p59"/>
                <p:cNvSpPr/>
                <p:nvPr/>
              </p:nvSpPr>
              <p:spPr>
                <a:xfrm>
                  <a:off x="5298975" y="3412225"/>
                  <a:ext cx="576450" cy="51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58" h="20611" extrusionOk="0">
                      <a:moveTo>
                        <a:pt x="18015" y="1"/>
                      </a:moveTo>
                      <a:lnTo>
                        <a:pt x="17890" y="42"/>
                      </a:lnTo>
                      <a:lnTo>
                        <a:pt x="17806" y="147"/>
                      </a:lnTo>
                      <a:lnTo>
                        <a:pt x="17806" y="335"/>
                      </a:lnTo>
                      <a:lnTo>
                        <a:pt x="17764" y="524"/>
                      </a:lnTo>
                      <a:lnTo>
                        <a:pt x="17764" y="565"/>
                      </a:lnTo>
                      <a:lnTo>
                        <a:pt x="17722" y="670"/>
                      </a:lnTo>
                      <a:lnTo>
                        <a:pt x="17660" y="670"/>
                      </a:lnTo>
                      <a:lnTo>
                        <a:pt x="17597" y="858"/>
                      </a:lnTo>
                      <a:lnTo>
                        <a:pt x="17492" y="1005"/>
                      </a:lnTo>
                      <a:lnTo>
                        <a:pt x="17576" y="1089"/>
                      </a:lnTo>
                      <a:lnTo>
                        <a:pt x="17681" y="1172"/>
                      </a:lnTo>
                      <a:lnTo>
                        <a:pt x="17618" y="1214"/>
                      </a:lnTo>
                      <a:lnTo>
                        <a:pt x="17555" y="1193"/>
                      </a:lnTo>
                      <a:lnTo>
                        <a:pt x="17492" y="1319"/>
                      </a:lnTo>
                      <a:lnTo>
                        <a:pt x="17450" y="1423"/>
                      </a:lnTo>
                      <a:lnTo>
                        <a:pt x="17513" y="1570"/>
                      </a:lnTo>
                      <a:lnTo>
                        <a:pt x="17513" y="1674"/>
                      </a:lnTo>
                      <a:lnTo>
                        <a:pt x="17450" y="1633"/>
                      </a:lnTo>
                      <a:lnTo>
                        <a:pt x="17367" y="1674"/>
                      </a:lnTo>
                      <a:lnTo>
                        <a:pt x="17304" y="1946"/>
                      </a:lnTo>
                      <a:lnTo>
                        <a:pt x="17367" y="2156"/>
                      </a:lnTo>
                      <a:lnTo>
                        <a:pt x="17346" y="2365"/>
                      </a:lnTo>
                      <a:lnTo>
                        <a:pt x="17388" y="2511"/>
                      </a:lnTo>
                      <a:lnTo>
                        <a:pt x="17388" y="2679"/>
                      </a:lnTo>
                      <a:lnTo>
                        <a:pt x="17262" y="2783"/>
                      </a:lnTo>
                      <a:lnTo>
                        <a:pt x="17262" y="2867"/>
                      </a:lnTo>
                      <a:lnTo>
                        <a:pt x="17157" y="3097"/>
                      </a:lnTo>
                      <a:lnTo>
                        <a:pt x="17137" y="3411"/>
                      </a:lnTo>
                      <a:lnTo>
                        <a:pt x="17032" y="3558"/>
                      </a:lnTo>
                      <a:lnTo>
                        <a:pt x="17074" y="3662"/>
                      </a:lnTo>
                      <a:lnTo>
                        <a:pt x="16990" y="3830"/>
                      </a:lnTo>
                      <a:lnTo>
                        <a:pt x="16885" y="3934"/>
                      </a:lnTo>
                      <a:lnTo>
                        <a:pt x="16885" y="4143"/>
                      </a:lnTo>
                      <a:lnTo>
                        <a:pt x="16718" y="4290"/>
                      </a:lnTo>
                      <a:lnTo>
                        <a:pt x="16341" y="4436"/>
                      </a:lnTo>
                      <a:lnTo>
                        <a:pt x="16195" y="4332"/>
                      </a:lnTo>
                      <a:lnTo>
                        <a:pt x="16028" y="4311"/>
                      </a:lnTo>
                      <a:lnTo>
                        <a:pt x="15944" y="4227"/>
                      </a:lnTo>
                      <a:lnTo>
                        <a:pt x="15818" y="4102"/>
                      </a:lnTo>
                      <a:lnTo>
                        <a:pt x="15818" y="4039"/>
                      </a:lnTo>
                      <a:lnTo>
                        <a:pt x="15776" y="3997"/>
                      </a:lnTo>
                      <a:lnTo>
                        <a:pt x="15735" y="3871"/>
                      </a:lnTo>
                      <a:lnTo>
                        <a:pt x="15609" y="3830"/>
                      </a:lnTo>
                      <a:lnTo>
                        <a:pt x="15484" y="3788"/>
                      </a:lnTo>
                      <a:lnTo>
                        <a:pt x="15316" y="3788"/>
                      </a:lnTo>
                      <a:lnTo>
                        <a:pt x="15149" y="3683"/>
                      </a:lnTo>
                      <a:lnTo>
                        <a:pt x="15107" y="3578"/>
                      </a:lnTo>
                      <a:lnTo>
                        <a:pt x="14981" y="3411"/>
                      </a:lnTo>
                      <a:lnTo>
                        <a:pt x="14835" y="3390"/>
                      </a:lnTo>
                      <a:lnTo>
                        <a:pt x="14688" y="3306"/>
                      </a:lnTo>
                      <a:lnTo>
                        <a:pt x="14688" y="3244"/>
                      </a:lnTo>
                      <a:lnTo>
                        <a:pt x="14626" y="3244"/>
                      </a:lnTo>
                      <a:lnTo>
                        <a:pt x="14563" y="3181"/>
                      </a:lnTo>
                      <a:lnTo>
                        <a:pt x="14437" y="3181"/>
                      </a:lnTo>
                      <a:lnTo>
                        <a:pt x="14333" y="3160"/>
                      </a:lnTo>
                      <a:lnTo>
                        <a:pt x="14354" y="3097"/>
                      </a:lnTo>
                      <a:lnTo>
                        <a:pt x="14207" y="2993"/>
                      </a:lnTo>
                      <a:lnTo>
                        <a:pt x="14165" y="2867"/>
                      </a:lnTo>
                      <a:lnTo>
                        <a:pt x="14040" y="2721"/>
                      </a:lnTo>
                      <a:lnTo>
                        <a:pt x="13935" y="2721"/>
                      </a:lnTo>
                      <a:lnTo>
                        <a:pt x="13810" y="2553"/>
                      </a:lnTo>
                      <a:lnTo>
                        <a:pt x="13810" y="2428"/>
                      </a:lnTo>
                      <a:lnTo>
                        <a:pt x="13914" y="2239"/>
                      </a:lnTo>
                      <a:lnTo>
                        <a:pt x="13935" y="2114"/>
                      </a:lnTo>
                      <a:lnTo>
                        <a:pt x="14061" y="2030"/>
                      </a:lnTo>
                      <a:lnTo>
                        <a:pt x="14103" y="1884"/>
                      </a:lnTo>
                      <a:lnTo>
                        <a:pt x="14144" y="1779"/>
                      </a:lnTo>
                      <a:lnTo>
                        <a:pt x="14040" y="1821"/>
                      </a:lnTo>
                      <a:lnTo>
                        <a:pt x="13956" y="1674"/>
                      </a:lnTo>
                      <a:lnTo>
                        <a:pt x="14061" y="1591"/>
                      </a:lnTo>
                      <a:lnTo>
                        <a:pt x="14040" y="1486"/>
                      </a:lnTo>
                      <a:lnTo>
                        <a:pt x="14124" y="1486"/>
                      </a:lnTo>
                      <a:lnTo>
                        <a:pt x="14165" y="1465"/>
                      </a:lnTo>
                      <a:lnTo>
                        <a:pt x="14228" y="1486"/>
                      </a:lnTo>
                      <a:lnTo>
                        <a:pt x="14333" y="1507"/>
                      </a:lnTo>
                      <a:lnTo>
                        <a:pt x="14458" y="1465"/>
                      </a:lnTo>
                      <a:lnTo>
                        <a:pt x="14521" y="1319"/>
                      </a:lnTo>
                      <a:lnTo>
                        <a:pt x="14416" y="1256"/>
                      </a:lnTo>
                      <a:lnTo>
                        <a:pt x="14479" y="1172"/>
                      </a:lnTo>
                      <a:lnTo>
                        <a:pt x="14563" y="1193"/>
                      </a:lnTo>
                      <a:lnTo>
                        <a:pt x="14626" y="1005"/>
                      </a:lnTo>
                      <a:lnTo>
                        <a:pt x="14688" y="963"/>
                      </a:lnTo>
                      <a:lnTo>
                        <a:pt x="14772" y="858"/>
                      </a:lnTo>
                      <a:lnTo>
                        <a:pt x="14772" y="796"/>
                      </a:lnTo>
                      <a:lnTo>
                        <a:pt x="14668" y="754"/>
                      </a:lnTo>
                      <a:lnTo>
                        <a:pt x="14584" y="837"/>
                      </a:lnTo>
                      <a:lnTo>
                        <a:pt x="14521" y="796"/>
                      </a:lnTo>
                      <a:lnTo>
                        <a:pt x="14521" y="586"/>
                      </a:lnTo>
                      <a:lnTo>
                        <a:pt x="14416" y="649"/>
                      </a:lnTo>
                      <a:lnTo>
                        <a:pt x="14270" y="796"/>
                      </a:lnTo>
                      <a:lnTo>
                        <a:pt x="14333" y="837"/>
                      </a:lnTo>
                      <a:lnTo>
                        <a:pt x="14333" y="900"/>
                      </a:lnTo>
                      <a:lnTo>
                        <a:pt x="14249" y="963"/>
                      </a:lnTo>
                      <a:lnTo>
                        <a:pt x="14144" y="900"/>
                      </a:lnTo>
                      <a:lnTo>
                        <a:pt x="14124" y="837"/>
                      </a:lnTo>
                      <a:lnTo>
                        <a:pt x="14103" y="775"/>
                      </a:lnTo>
                      <a:lnTo>
                        <a:pt x="14040" y="858"/>
                      </a:lnTo>
                      <a:lnTo>
                        <a:pt x="13956" y="879"/>
                      </a:lnTo>
                      <a:lnTo>
                        <a:pt x="13956" y="796"/>
                      </a:lnTo>
                      <a:lnTo>
                        <a:pt x="14040" y="733"/>
                      </a:lnTo>
                      <a:lnTo>
                        <a:pt x="14061" y="670"/>
                      </a:lnTo>
                      <a:lnTo>
                        <a:pt x="13998" y="691"/>
                      </a:lnTo>
                      <a:lnTo>
                        <a:pt x="13914" y="775"/>
                      </a:lnTo>
                      <a:lnTo>
                        <a:pt x="13789" y="837"/>
                      </a:lnTo>
                      <a:lnTo>
                        <a:pt x="13789" y="858"/>
                      </a:lnTo>
                      <a:lnTo>
                        <a:pt x="13705" y="879"/>
                      </a:lnTo>
                      <a:lnTo>
                        <a:pt x="13684" y="837"/>
                      </a:lnTo>
                      <a:lnTo>
                        <a:pt x="13538" y="837"/>
                      </a:lnTo>
                      <a:lnTo>
                        <a:pt x="13538" y="775"/>
                      </a:lnTo>
                      <a:lnTo>
                        <a:pt x="13475" y="649"/>
                      </a:lnTo>
                      <a:lnTo>
                        <a:pt x="13412" y="649"/>
                      </a:lnTo>
                      <a:lnTo>
                        <a:pt x="13287" y="691"/>
                      </a:lnTo>
                      <a:lnTo>
                        <a:pt x="13182" y="670"/>
                      </a:lnTo>
                      <a:lnTo>
                        <a:pt x="13119" y="691"/>
                      </a:lnTo>
                      <a:lnTo>
                        <a:pt x="13077" y="628"/>
                      </a:lnTo>
                      <a:lnTo>
                        <a:pt x="13015" y="628"/>
                      </a:lnTo>
                      <a:lnTo>
                        <a:pt x="12973" y="482"/>
                      </a:lnTo>
                      <a:lnTo>
                        <a:pt x="12847" y="545"/>
                      </a:lnTo>
                      <a:lnTo>
                        <a:pt x="12701" y="524"/>
                      </a:lnTo>
                      <a:lnTo>
                        <a:pt x="12575" y="461"/>
                      </a:lnTo>
                      <a:lnTo>
                        <a:pt x="12575" y="377"/>
                      </a:lnTo>
                      <a:lnTo>
                        <a:pt x="12491" y="273"/>
                      </a:lnTo>
                      <a:lnTo>
                        <a:pt x="12450" y="273"/>
                      </a:lnTo>
                      <a:lnTo>
                        <a:pt x="12450" y="335"/>
                      </a:lnTo>
                      <a:lnTo>
                        <a:pt x="12282" y="377"/>
                      </a:lnTo>
                      <a:lnTo>
                        <a:pt x="12240" y="273"/>
                      </a:lnTo>
                      <a:lnTo>
                        <a:pt x="12136" y="252"/>
                      </a:lnTo>
                      <a:lnTo>
                        <a:pt x="11968" y="168"/>
                      </a:lnTo>
                      <a:lnTo>
                        <a:pt x="11968" y="210"/>
                      </a:lnTo>
                      <a:lnTo>
                        <a:pt x="11906" y="147"/>
                      </a:lnTo>
                      <a:lnTo>
                        <a:pt x="11801" y="231"/>
                      </a:lnTo>
                      <a:lnTo>
                        <a:pt x="11906" y="314"/>
                      </a:lnTo>
                      <a:lnTo>
                        <a:pt x="11864" y="335"/>
                      </a:lnTo>
                      <a:lnTo>
                        <a:pt x="11968" y="356"/>
                      </a:lnTo>
                      <a:lnTo>
                        <a:pt x="12073" y="335"/>
                      </a:lnTo>
                      <a:lnTo>
                        <a:pt x="12240" y="461"/>
                      </a:lnTo>
                      <a:lnTo>
                        <a:pt x="12240" y="545"/>
                      </a:lnTo>
                      <a:lnTo>
                        <a:pt x="12261" y="733"/>
                      </a:lnTo>
                      <a:lnTo>
                        <a:pt x="12136" y="733"/>
                      </a:lnTo>
                      <a:lnTo>
                        <a:pt x="12115" y="858"/>
                      </a:lnTo>
                      <a:lnTo>
                        <a:pt x="12052" y="775"/>
                      </a:lnTo>
                      <a:lnTo>
                        <a:pt x="11968" y="754"/>
                      </a:lnTo>
                      <a:lnTo>
                        <a:pt x="11864" y="837"/>
                      </a:lnTo>
                      <a:lnTo>
                        <a:pt x="11550" y="837"/>
                      </a:lnTo>
                      <a:lnTo>
                        <a:pt x="11424" y="733"/>
                      </a:lnTo>
                      <a:lnTo>
                        <a:pt x="11403" y="775"/>
                      </a:lnTo>
                      <a:lnTo>
                        <a:pt x="11278" y="837"/>
                      </a:lnTo>
                      <a:lnTo>
                        <a:pt x="11299" y="942"/>
                      </a:lnTo>
                      <a:lnTo>
                        <a:pt x="11194" y="900"/>
                      </a:lnTo>
                      <a:lnTo>
                        <a:pt x="11215" y="1068"/>
                      </a:lnTo>
                      <a:lnTo>
                        <a:pt x="11173" y="1005"/>
                      </a:lnTo>
                      <a:lnTo>
                        <a:pt x="11027" y="963"/>
                      </a:lnTo>
                      <a:lnTo>
                        <a:pt x="10985" y="1047"/>
                      </a:lnTo>
                      <a:lnTo>
                        <a:pt x="11027" y="1109"/>
                      </a:lnTo>
                      <a:lnTo>
                        <a:pt x="11027" y="1172"/>
                      </a:lnTo>
                      <a:lnTo>
                        <a:pt x="10880" y="1109"/>
                      </a:lnTo>
                      <a:lnTo>
                        <a:pt x="10818" y="1193"/>
                      </a:lnTo>
                      <a:lnTo>
                        <a:pt x="10880" y="1256"/>
                      </a:lnTo>
                      <a:lnTo>
                        <a:pt x="10797" y="1298"/>
                      </a:lnTo>
                      <a:lnTo>
                        <a:pt x="10713" y="1361"/>
                      </a:lnTo>
                      <a:lnTo>
                        <a:pt x="10713" y="1402"/>
                      </a:lnTo>
                      <a:lnTo>
                        <a:pt x="10797" y="1507"/>
                      </a:lnTo>
                      <a:lnTo>
                        <a:pt x="10818" y="1570"/>
                      </a:lnTo>
                      <a:lnTo>
                        <a:pt x="10818" y="1570"/>
                      </a:lnTo>
                      <a:lnTo>
                        <a:pt x="10713" y="1507"/>
                      </a:lnTo>
                      <a:lnTo>
                        <a:pt x="10650" y="1591"/>
                      </a:lnTo>
                      <a:lnTo>
                        <a:pt x="10546" y="1591"/>
                      </a:lnTo>
                      <a:lnTo>
                        <a:pt x="10462" y="1737"/>
                      </a:lnTo>
                      <a:lnTo>
                        <a:pt x="10357" y="1925"/>
                      </a:lnTo>
                      <a:lnTo>
                        <a:pt x="10274" y="1946"/>
                      </a:lnTo>
                      <a:lnTo>
                        <a:pt x="10253" y="2114"/>
                      </a:lnTo>
                      <a:lnTo>
                        <a:pt x="10148" y="2156"/>
                      </a:lnTo>
                      <a:lnTo>
                        <a:pt x="10232" y="2239"/>
                      </a:lnTo>
                      <a:lnTo>
                        <a:pt x="10441" y="2260"/>
                      </a:lnTo>
                      <a:lnTo>
                        <a:pt x="10357" y="2302"/>
                      </a:lnTo>
                      <a:lnTo>
                        <a:pt x="10294" y="2365"/>
                      </a:lnTo>
                      <a:lnTo>
                        <a:pt x="10546" y="2449"/>
                      </a:lnTo>
                      <a:lnTo>
                        <a:pt x="10462" y="2511"/>
                      </a:lnTo>
                      <a:lnTo>
                        <a:pt x="10294" y="2469"/>
                      </a:lnTo>
                      <a:lnTo>
                        <a:pt x="10253" y="2407"/>
                      </a:lnTo>
                      <a:lnTo>
                        <a:pt x="10253" y="2407"/>
                      </a:lnTo>
                      <a:lnTo>
                        <a:pt x="10274" y="2469"/>
                      </a:lnTo>
                      <a:lnTo>
                        <a:pt x="10357" y="2553"/>
                      </a:lnTo>
                      <a:lnTo>
                        <a:pt x="10357" y="2679"/>
                      </a:lnTo>
                      <a:lnTo>
                        <a:pt x="10462" y="2825"/>
                      </a:lnTo>
                      <a:lnTo>
                        <a:pt x="10294" y="2679"/>
                      </a:lnTo>
                      <a:lnTo>
                        <a:pt x="10232" y="2532"/>
                      </a:lnTo>
                      <a:lnTo>
                        <a:pt x="10127" y="2511"/>
                      </a:lnTo>
                      <a:lnTo>
                        <a:pt x="10085" y="2574"/>
                      </a:lnTo>
                      <a:lnTo>
                        <a:pt x="10064" y="2658"/>
                      </a:lnTo>
                      <a:lnTo>
                        <a:pt x="10043" y="2574"/>
                      </a:lnTo>
                      <a:lnTo>
                        <a:pt x="9813" y="2428"/>
                      </a:lnTo>
                      <a:lnTo>
                        <a:pt x="9625" y="2449"/>
                      </a:lnTo>
                      <a:lnTo>
                        <a:pt x="9667" y="2511"/>
                      </a:lnTo>
                      <a:lnTo>
                        <a:pt x="9625" y="2574"/>
                      </a:lnTo>
                      <a:lnTo>
                        <a:pt x="9562" y="2532"/>
                      </a:lnTo>
                      <a:lnTo>
                        <a:pt x="9520" y="2532"/>
                      </a:lnTo>
                      <a:lnTo>
                        <a:pt x="9458" y="2574"/>
                      </a:lnTo>
                      <a:lnTo>
                        <a:pt x="9541" y="2721"/>
                      </a:lnTo>
                      <a:lnTo>
                        <a:pt x="9520" y="2762"/>
                      </a:lnTo>
                      <a:lnTo>
                        <a:pt x="9499" y="2721"/>
                      </a:lnTo>
                      <a:lnTo>
                        <a:pt x="9437" y="2741"/>
                      </a:lnTo>
                      <a:lnTo>
                        <a:pt x="9437" y="2783"/>
                      </a:lnTo>
                      <a:lnTo>
                        <a:pt x="9332" y="2846"/>
                      </a:lnTo>
                      <a:lnTo>
                        <a:pt x="9186" y="2888"/>
                      </a:lnTo>
                      <a:lnTo>
                        <a:pt x="9311" y="2825"/>
                      </a:lnTo>
                      <a:lnTo>
                        <a:pt x="9395" y="2721"/>
                      </a:lnTo>
                      <a:lnTo>
                        <a:pt x="9395" y="2532"/>
                      </a:lnTo>
                      <a:lnTo>
                        <a:pt x="9458" y="2428"/>
                      </a:lnTo>
                      <a:lnTo>
                        <a:pt x="9416" y="2344"/>
                      </a:lnTo>
                      <a:lnTo>
                        <a:pt x="9311" y="2323"/>
                      </a:lnTo>
                      <a:lnTo>
                        <a:pt x="9144" y="2030"/>
                      </a:lnTo>
                      <a:lnTo>
                        <a:pt x="9081" y="1905"/>
                      </a:lnTo>
                      <a:lnTo>
                        <a:pt x="8893" y="1842"/>
                      </a:lnTo>
                      <a:lnTo>
                        <a:pt x="8788" y="1800"/>
                      </a:lnTo>
                      <a:lnTo>
                        <a:pt x="8725" y="1821"/>
                      </a:lnTo>
                      <a:lnTo>
                        <a:pt x="8788" y="1884"/>
                      </a:lnTo>
                      <a:lnTo>
                        <a:pt x="8704" y="1905"/>
                      </a:lnTo>
                      <a:lnTo>
                        <a:pt x="8621" y="2030"/>
                      </a:lnTo>
                      <a:lnTo>
                        <a:pt x="8558" y="2009"/>
                      </a:lnTo>
                      <a:lnTo>
                        <a:pt x="8579" y="1946"/>
                      </a:lnTo>
                      <a:lnTo>
                        <a:pt x="8474" y="1988"/>
                      </a:lnTo>
                      <a:lnTo>
                        <a:pt x="8453" y="2051"/>
                      </a:lnTo>
                      <a:lnTo>
                        <a:pt x="8370" y="1884"/>
                      </a:lnTo>
                      <a:lnTo>
                        <a:pt x="8307" y="1884"/>
                      </a:lnTo>
                      <a:lnTo>
                        <a:pt x="8286" y="1946"/>
                      </a:lnTo>
                      <a:lnTo>
                        <a:pt x="8370" y="2009"/>
                      </a:lnTo>
                      <a:lnTo>
                        <a:pt x="8265" y="2093"/>
                      </a:lnTo>
                      <a:lnTo>
                        <a:pt x="8202" y="2218"/>
                      </a:lnTo>
                      <a:lnTo>
                        <a:pt x="8265" y="2260"/>
                      </a:lnTo>
                      <a:lnTo>
                        <a:pt x="8139" y="2344"/>
                      </a:lnTo>
                      <a:lnTo>
                        <a:pt x="8077" y="2260"/>
                      </a:lnTo>
                      <a:lnTo>
                        <a:pt x="8035" y="2260"/>
                      </a:lnTo>
                      <a:lnTo>
                        <a:pt x="7993" y="2197"/>
                      </a:lnTo>
                      <a:lnTo>
                        <a:pt x="8077" y="2114"/>
                      </a:lnTo>
                      <a:lnTo>
                        <a:pt x="7993" y="2114"/>
                      </a:lnTo>
                      <a:lnTo>
                        <a:pt x="7951" y="2239"/>
                      </a:lnTo>
                      <a:lnTo>
                        <a:pt x="7846" y="2260"/>
                      </a:lnTo>
                      <a:lnTo>
                        <a:pt x="7784" y="2323"/>
                      </a:lnTo>
                      <a:lnTo>
                        <a:pt x="7763" y="2449"/>
                      </a:lnTo>
                      <a:lnTo>
                        <a:pt x="7951" y="2511"/>
                      </a:lnTo>
                      <a:lnTo>
                        <a:pt x="7784" y="2637"/>
                      </a:lnTo>
                      <a:lnTo>
                        <a:pt x="7679" y="2574"/>
                      </a:lnTo>
                      <a:lnTo>
                        <a:pt x="7533" y="2658"/>
                      </a:lnTo>
                      <a:lnTo>
                        <a:pt x="7554" y="2741"/>
                      </a:lnTo>
                      <a:lnTo>
                        <a:pt x="7742" y="2762"/>
                      </a:lnTo>
                      <a:lnTo>
                        <a:pt x="7658" y="2846"/>
                      </a:lnTo>
                      <a:lnTo>
                        <a:pt x="7574" y="2867"/>
                      </a:lnTo>
                      <a:lnTo>
                        <a:pt x="7470" y="2741"/>
                      </a:lnTo>
                      <a:lnTo>
                        <a:pt x="7365" y="2846"/>
                      </a:lnTo>
                      <a:lnTo>
                        <a:pt x="7261" y="2867"/>
                      </a:lnTo>
                      <a:lnTo>
                        <a:pt x="7302" y="2951"/>
                      </a:lnTo>
                      <a:lnTo>
                        <a:pt x="7323" y="3034"/>
                      </a:lnTo>
                      <a:lnTo>
                        <a:pt x="7323" y="3097"/>
                      </a:lnTo>
                      <a:lnTo>
                        <a:pt x="7407" y="3076"/>
                      </a:lnTo>
                      <a:lnTo>
                        <a:pt x="7323" y="3181"/>
                      </a:lnTo>
                      <a:lnTo>
                        <a:pt x="7365" y="3286"/>
                      </a:lnTo>
                      <a:lnTo>
                        <a:pt x="7261" y="3306"/>
                      </a:lnTo>
                      <a:lnTo>
                        <a:pt x="7219" y="3390"/>
                      </a:lnTo>
                      <a:lnTo>
                        <a:pt x="7407" y="3453"/>
                      </a:lnTo>
                      <a:lnTo>
                        <a:pt x="7302" y="3495"/>
                      </a:lnTo>
                      <a:lnTo>
                        <a:pt x="7261" y="3558"/>
                      </a:lnTo>
                      <a:lnTo>
                        <a:pt x="7135" y="3516"/>
                      </a:lnTo>
                      <a:lnTo>
                        <a:pt x="7093" y="3453"/>
                      </a:lnTo>
                      <a:lnTo>
                        <a:pt x="7009" y="3390"/>
                      </a:lnTo>
                      <a:lnTo>
                        <a:pt x="6905" y="3474"/>
                      </a:lnTo>
                      <a:lnTo>
                        <a:pt x="6884" y="3369"/>
                      </a:lnTo>
                      <a:lnTo>
                        <a:pt x="6779" y="3306"/>
                      </a:lnTo>
                      <a:lnTo>
                        <a:pt x="6696" y="3369"/>
                      </a:lnTo>
                      <a:lnTo>
                        <a:pt x="6821" y="3474"/>
                      </a:lnTo>
                      <a:lnTo>
                        <a:pt x="6779" y="3495"/>
                      </a:lnTo>
                      <a:lnTo>
                        <a:pt x="6717" y="3599"/>
                      </a:lnTo>
                      <a:lnTo>
                        <a:pt x="6821" y="3704"/>
                      </a:lnTo>
                      <a:lnTo>
                        <a:pt x="6947" y="3704"/>
                      </a:lnTo>
                      <a:lnTo>
                        <a:pt x="6905" y="3809"/>
                      </a:lnTo>
                      <a:lnTo>
                        <a:pt x="6905" y="3913"/>
                      </a:lnTo>
                      <a:lnTo>
                        <a:pt x="6842" y="3871"/>
                      </a:lnTo>
                      <a:lnTo>
                        <a:pt x="6779" y="3871"/>
                      </a:lnTo>
                      <a:lnTo>
                        <a:pt x="6800" y="3997"/>
                      </a:lnTo>
                      <a:lnTo>
                        <a:pt x="6737" y="4122"/>
                      </a:lnTo>
                      <a:lnTo>
                        <a:pt x="6737" y="4248"/>
                      </a:lnTo>
                      <a:lnTo>
                        <a:pt x="6570" y="3871"/>
                      </a:lnTo>
                      <a:lnTo>
                        <a:pt x="6424" y="3620"/>
                      </a:lnTo>
                      <a:lnTo>
                        <a:pt x="6382" y="3558"/>
                      </a:lnTo>
                      <a:lnTo>
                        <a:pt x="6403" y="3390"/>
                      </a:lnTo>
                      <a:lnTo>
                        <a:pt x="6361" y="3474"/>
                      </a:lnTo>
                      <a:lnTo>
                        <a:pt x="6214" y="3558"/>
                      </a:lnTo>
                      <a:lnTo>
                        <a:pt x="6193" y="3704"/>
                      </a:lnTo>
                      <a:lnTo>
                        <a:pt x="6110" y="3725"/>
                      </a:lnTo>
                      <a:lnTo>
                        <a:pt x="6089" y="3809"/>
                      </a:lnTo>
                      <a:lnTo>
                        <a:pt x="5984" y="3788"/>
                      </a:lnTo>
                      <a:lnTo>
                        <a:pt x="5901" y="3892"/>
                      </a:lnTo>
                      <a:lnTo>
                        <a:pt x="5838" y="3976"/>
                      </a:lnTo>
                      <a:lnTo>
                        <a:pt x="5859" y="4102"/>
                      </a:lnTo>
                      <a:lnTo>
                        <a:pt x="5859" y="4415"/>
                      </a:lnTo>
                      <a:lnTo>
                        <a:pt x="5901" y="4436"/>
                      </a:lnTo>
                      <a:lnTo>
                        <a:pt x="5901" y="4541"/>
                      </a:lnTo>
                      <a:lnTo>
                        <a:pt x="5796" y="4604"/>
                      </a:lnTo>
                      <a:lnTo>
                        <a:pt x="5733" y="4708"/>
                      </a:lnTo>
                      <a:lnTo>
                        <a:pt x="5566" y="4750"/>
                      </a:lnTo>
                      <a:lnTo>
                        <a:pt x="5587" y="4834"/>
                      </a:lnTo>
                      <a:lnTo>
                        <a:pt x="5461" y="4918"/>
                      </a:lnTo>
                      <a:lnTo>
                        <a:pt x="5461" y="5064"/>
                      </a:lnTo>
                      <a:lnTo>
                        <a:pt x="5377" y="5127"/>
                      </a:lnTo>
                      <a:lnTo>
                        <a:pt x="5210" y="5378"/>
                      </a:lnTo>
                      <a:lnTo>
                        <a:pt x="4854" y="5587"/>
                      </a:lnTo>
                      <a:lnTo>
                        <a:pt x="4561" y="5608"/>
                      </a:lnTo>
                      <a:lnTo>
                        <a:pt x="4436" y="5650"/>
                      </a:lnTo>
                      <a:lnTo>
                        <a:pt x="4268" y="5671"/>
                      </a:lnTo>
                      <a:lnTo>
                        <a:pt x="4122" y="5692"/>
                      </a:lnTo>
                      <a:lnTo>
                        <a:pt x="3996" y="5671"/>
                      </a:lnTo>
                      <a:lnTo>
                        <a:pt x="3808" y="5754"/>
                      </a:lnTo>
                      <a:lnTo>
                        <a:pt x="3787" y="5859"/>
                      </a:lnTo>
                      <a:lnTo>
                        <a:pt x="3683" y="5901"/>
                      </a:lnTo>
                      <a:lnTo>
                        <a:pt x="3285" y="5880"/>
                      </a:lnTo>
                      <a:lnTo>
                        <a:pt x="3222" y="5922"/>
                      </a:lnTo>
                      <a:lnTo>
                        <a:pt x="3160" y="6027"/>
                      </a:lnTo>
                      <a:lnTo>
                        <a:pt x="2929" y="6131"/>
                      </a:lnTo>
                      <a:lnTo>
                        <a:pt x="2762" y="6131"/>
                      </a:lnTo>
                      <a:lnTo>
                        <a:pt x="2657" y="6089"/>
                      </a:lnTo>
                      <a:lnTo>
                        <a:pt x="2553" y="6110"/>
                      </a:lnTo>
                      <a:lnTo>
                        <a:pt x="2532" y="6027"/>
                      </a:lnTo>
                      <a:lnTo>
                        <a:pt x="2427" y="6089"/>
                      </a:lnTo>
                      <a:lnTo>
                        <a:pt x="2344" y="6215"/>
                      </a:lnTo>
                      <a:lnTo>
                        <a:pt x="2113" y="6278"/>
                      </a:lnTo>
                      <a:lnTo>
                        <a:pt x="2092" y="6319"/>
                      </a:lnTo>
                      <a:lnTo>
                        <a:pt x="2009" y="6319"/>
                      </a:lnTo>
                      <a:lnTo>
                        <a:pt x="1820" y="6487"/>
                      </a:lnTo>
                      <a:lnTo>
                        <a:pt x="1569" y="6612"/>
                      </a:lnTo>
                      <a:lnTo>
                        <a:pt x="1255" y="6717"/>
                      </a:lnTo>
                      <a:lnTo>
                        <a:pt x="1088" y="6905"/>
                      </a:lnTo>
                      <a:lnTo>
                        <a:pt x="1088" y="7115"/>
                      </a:lnTo>
                      <a:lnTo>
                        <a:pt x="963" y="7219"/>
                      </a:lnTo>
                      <a:lnTo>
                        <a:pt x="879" y="7156"/>
                      </a:lnTo>
                      <a:lnTo>
                        <a:pt x="900" y="7073"/>
                      </a:lnTo>
                      <a:lnTo>
                        <a:pt x="900" y="7010"/>
                      </a:lnTo>
                      <a:lnTo>
                        <a:pt x="963" y="6843"/>
                      </a:lnTo>
                      <a:lnTo>
                        <a:pt x="963" y="6738"/>
                      </a:lnTo>
                      <a:lnTo>
                        <a:pt x="774" y="6863"/>
                      </a:lnTo>
                      <a:lnTo>
                        <a:pt x="732" y="7052"/>
                      </a:lnTo>
                      <a:lnTo>
                        <a:pt x="607" y="7282"/>
                      </a:lnTo>
                      <a:lnTo>
                        <a:pt x="711" y="7470"/>
                      </a:lnTo>
                      <a:lnTo>
                        <a:pt x="628" y="7638"/>
                      </a:lnTo>
                      <a:lnTo>
                        <a:pt x="649" y="7889"/>
                      </a:lnTo>
                      <a:lnTo>
                        <a:pt x="419" y="8161"/>
                      </a:lnTo>
                      <a:lnTo>
                        <a:pt x="335" y="8537"/>
                      </a:lnTo>
                      <a:lnTo>
                        <a:pt x="377" y="8726"/>
                      </a:lnTo>
                      <a:lnTo>
                        <a:pt x="356" y="9019"/>
                      </a:lnTo>
                      <a:lnTo>
                        <a:pt x="565" y="9353"/>
                      </a:lnTo>
                      <a:lnTo>
                        <a:pt x="565" y="9479"/>
                      </a:lnTo>
                      <a:lnTo>
                        <a:pt x="649" y="9584"/>
                      </a:lnTo>
                      <a:lnTo>
                        <a:pt x="565" y="9751"/>
                      </a:lnTo>
                      <a:lnTo>
                        <a:pt x="628" y="9897"/>
                      </a:lnTo>
                      <a:lnTo>
                        <a:pt x="502" y="9960"/>
                      </a:lnTo>
                      <a:lnTo>
                        <a:pt x="439" y="9856"/>
                      </a:lnTo>
                      <a:lnTo>
                        <a:pt x="439" y="9667"/>
                      </a:lnTo>
                      <a:lnTo>
                        <a:pt x="356" y="9772"/>
                      </a:lnTo>
                      <a:lnTo>
                        <a:pt x="335" y="9730"/>
                      </a:lnTo>
                      <a:lnTo>
                        <a:pt x="335" y="9542"/>
                      </a:lnTo>
                      <a:lnTo>
                        <a:pt x="230" y="9312"/>
                      </a:lnTo>
                      <a:lnTo>
                        <a:pt x="147" y="9416"/>
                      </a:lnTo>
                      <a:lnTo>
                        <a:pt x="188" y="9667"/>
                      </a:lnTo>
                      <a:lnTo>
                        <a:pt x="335" y="9835"/>
                      </a:lnTo>
                      <a:lnTo>
                        <a:pt x="439" y="10023"/>
                      </a:lnTo>
                      <a:lnTo>
                        <a:pt x="293" y="10065"/>
                      </a:lnTo>
                      <a:lnTo>
                        <a:pt x="147" y="9897"/>
                      </a:lnTo>
                      <a:lnTo>
                        <a:pt x="126" y="9688"/>
                      </a:lnTo>
                      <a:lnTo>
                        <a:pt x="84" y="9772"/>
                      </a:lnTo>
                      <a:lnTo>
                        <a:pt x="0" y="9835"/>
                      </a:lnTo>
                      <a:lnTo>
                        <a:pt x="105" y="10002"/>
                      </a:lnTo>
                      <a:lnTo>
                        <a:pt x="314" y="10253"/>
                      </a:lnTo>
                      <a:lnTo>
                        <a:pt x="419" y="10588"/>
                      </a:lnTo>
                      <a:lnTo>
                        <a:pt x="377" y="11153"/>
                      </a:lnTo>
                      <a:lnTo>
                        <a:pt x="460" y="11257"/>
                      </a:lnTo>
                      <a:lnTo>
                        <a:pt x="544" y="11592"/>
                      </a:lnTo>
                      <a:lnTo>
                        <a:pt x="711" y="12032"/>
                      </a:lnTo>
                      <a:lnTo>
                        <a:pt x="649" y="12178"/>
                      </a:lnTo>
                      <a:lnTo>
                        <a:pt x="670" y="12827"/>
                      </a:lnTo>
                      <a:lnTo>
                        <a:pt x="649" y="12910"/>
                      </a:lnTo>
                      <a:lnTo>
                        <a:pt x="711" y="13099"/>
                      </a:lnTo>
                      <a:lnTo>
                        <a:pt x="711" y="13308"/>
                      </a:lnTo>
                      <a:lnTo>
                        <a:pt x="837" y="13559"/>
                      </a:lnTo>
                      <a:lnTo>
                        <a:pt x="837" y="13726"/>
                      </a:lnTo>
                      <a:lnTo>
                        <a:pt x="732" y="13810"/>
                      </a:lnTo>
                      <a:lnTo>
                        <a:pt x="774" y="13852"/>
                      </a:lnTo>
                      <a:lnTo>
                        <a:pt x="732" y="14019"/>
                      </a:lnTo>
                      <a:lnTo>
                        <a:pt x="711" y="14270"/>
                      </a:lnTo>
                      <a:lnTo>
                        <a:pt x="628" y="14354"/>
                      </a:lnTo>
                      <a:lnTo>
                        <a:pt x="649" y="14438"/>
                      </a:lnTo>
                      <a:lnTo>
                        <a:pt x="628" y="14584"/>
                      </a:lnTo>
                      <a:lnTo>
                        <a:pt x="523" y="14668"/>
                      </a:lnTo>
                      <a:lnTo>
                        <a:pt x="544" y="14793"/>
                      </a:lnTo>
                      <a:lnTo>
                        <a:pt x="335" y="14961"/>
                      </a:lnTo>
                      <a:lnTo>
                        <a:pt x="251" y="14877"/>
                      </a:lnTo>
                      <a:lnTo>
                        <a:pt x="126" y="15086"/>
                      </a:lnTo>
                      <a:lnTo>
                        <a:pt x="126" y="15442"/>
                      </a:lnTo>
                      <a:lnTo>
                        <a:pt x="209" y="15526"/>
                      </a:lnTo>
                      <a:lnTo>
                        <a:pt x="293" y="15526"/>
                      </a:lnTo>
                      <a:lnTo>
                        <a:pt x="544" y="15756"/>
                      </a:lnTo>
                      <a:lnTo>
                        <a:pt x="544" y="15861"/>
                      </a:lnTo>
                      <a:lnTo>
                        <a:pt x="565" y="15923"/>
                      </a:lnTo>
                      <a:lnTo>
                        <a:pt x="711" y="15944"/>
                      </a:lnTo>
                      <a:lnTo>
                        <a:pt x="753" y="16007"/>
                      </a:lnTo>
                      <a:lnTo>
                        <a:pt x="942" y="16028"/>
                      </a:lnTo>
                      <a:lnTo>
                        <a:pt x="983" y="16028"/>
                      </a:lnTo>
                      <a:lnTo>
                        <a:pt x="1025" y="16070"/>
                      </a:lnTo>
                      <a:lnTo>
                        <a:pt x="1151" y="16070"/>
                      </a:lnTo>
                      <a:lnTo>
                        <a:pt x="1297" y="16049"/>
                      </a:lnTo>
                      <a:lnTo>
                        <a:pt x="1339" y="16133"/>
                      </a:lnTo>
                      <a:lnTo>
                        <a:pt x="1402" y="16070"/>
                      </a:lnTo>
                      <a:lnTo>
                        <a:pt x="1423" y="16112"/>
                      </a:lnTo>
                      <a:lnTo>
                        <a:pt x="1611" y="16070"/>
                      </a:lnTo>
                      <a:lnTo>
                        <a:pt x="1758" y="16070"/>
                      </a:lnTo>
                      <a:lnTo>
                        <a:pt x="1779" y="16007"/>
                      </a:lnTo>
                      <a:lnTo>
                        <a:pt x="1862" y="15965"/>
                      </a:lnTo>
                      <a:lnTo>
                        <a:pt x="1946" y="15840"/>
                      </a:lnTo>
                      <a:lnTo>
                        <a:pt x="2113" y="15861"/>
                      </a:lnTo>
                      <a:lnTo>
                        <a:pt x="2113" y="15756"/>
                      </a:lnTo>
                      <a:lnTo>
                        <a:pt x="2218" y="15693"/>
                      </a:lnTo>
                      <a:lnTo>
                        <a:pt x="2323" y="15693"/>
                      </a:lnTo>
                      <a:lnTo>
                        <a:pt x="2406" y="15777"/>
                      </a:lnTo>
                      <a:lnTo>
                        <a:pt x="2511" y="15651"/>
                      </a:lnTo>
                      <a:lnTo>
                        <a:pt x="2532" y="15693"/>
                      </a:lnTo>
                      <a:lnTo>
                        <a:pt x="2616" y="15651"/>
                      </a:lnTo>
                      <a:lnTo>
                        <a:pt x="2636" y="15526"/>
                      </a:lnTo>
                      <a:lnTo>
                        <a:pt x="2950" y="15317"/>
                      </a:lnTo>
                      <a:lnTo>
                        <a:pt x="3076" y="15338"/>
                      </a:lnTo>
                      <a:lnTo>
                        <a:pt x="3160" y="15379"/>
                      </a:lnTo>
                      <a:lnTo>
                        <a:pt x="3264" y="15317"/>
                      </a:lnTo>
                      <a:lnTo>
                        <a:pt x="3557" y="15233"/>
                      </a:lnTo>
                      <a:lnTo>
                        <a:pt x="3599" y="15317"/>
                      </a:lnTo>
                      <a:lnTo>
                        <a:pt x="3787" y="15254"/>
                      </a:lnTo>
                      <a:lnTo>
                        <a:pt x="3850" y="15296"/>
                      </a:lnTo>
                      <a:lnTo>
                        <a:pt x="3955" y="15317"/>
                      </a:lnTo>
                      <a:lnTo>
                        <a:pt x="4038" y="15254"/>
                      </a:lnTo>
                      <a:lnTo>
                        <a:pt x="4101" y="15400"/>
                      </a:lnTo>
                      <a:lnTo>
                        <a:pt x="4185" y="15400"/>
                      </a:lnTo>
                      <a:lnTo>
                        <a:pt x="4268" y="15338"/>
                      </a:lnTo>
                      <a:lnTo>
                        <a:pt x="4310" y="15400"/>
                      </a:lnTo>
                      <a:lnTo>
                        <a:pt x="4415" y="15338"/>
                      </a:lnTo>
                      <a:lnTo>
                        <a:pt x="4624" y="15338"/>
                      </a:lnTo>
                      <a:lnTo>
                        <a:pt x="4624" y="15442"/>
                      </a:lnTo>
                      <a:lnTo>
                        <a:pt x="4645" y="15442"/>
                      </a:lnTo>
                      <a:lnTo>
                        <a:pt x="4792" y="15338"/>
                      </a:lnTo>
                      <a:lnTo>
                        <a:pt x="4917" y="15379"/>
                      </a:lnTo>
                      <a:lnTo>
                        <a:pt x="5064" y="15254"/>
                      </a:lnTo>
                      <a:lnTo>
                        <a:pt x="5126" y="15128"/>
                      </a:lnTo>
                      <a:lnTo>
                        <a:pt x="5168" y="15107"/>
                      </a:lnTo>
                      <a:lnTo>
                        <a:pt x="5315" y="14982"/>
                      </a:lnTo>
                      <a:lnTo>
                        <a:pt x="5377" y="14773"/>
                      </a:lnTo>
                      <a:lnTo>
                        <a:pt x="5524" y="14668"/>
                      </a:lnTo>
                      <a:lnTo>
                        <a:pt x="5670" y="14647"/>
                      </a:lnTo>
                      <a:lnTo>
                        <a:pt x="5754" y="14668"/>
                      </a:lnTo>
                      <a:lnTo>
                        <a:pt x="5984" y="14584"/>
                      </a:lnTo>
                      <a:lnTo>
                        <a:pt x="6277" y="14396"/>
                      </a:lnTo>
                      <a:lnTo>
                        <a:pt x="6486" y="14208"/>
                      </a:lnTo>
                      <a:lnTo>
                        <a:pt x="6570" y="14187"/>
                      </a:lnTo>
                      <a:lnTo>
                        <a:pt x="6737" y="14187"/>
                      </a:lnTo>
                      <a:lnTo>
                        <a:pt x="6905" y="14249"/>
                      </a:lnTo>
                      <a:lnTo>
                        <a:pt x="7051" y="14270"/>
                      </a:lnTo>
                      <a:lnTo>
                        <a:pt x="7198" y="14208"/>
                      </a:lnTo>
                      <a:lnTo>
                        <a:pt x="7407" y="14249"/>
                      </a:lnTo>
                      <a:lnTo>
                        <a:pt x="7742" y="14145"/>
                      </a:lnTo>
                      <a:lnTo>
                        <a:pt x="7930" y="14082"/>
                      </a:lnTo>
                      <a:lnTo>
                        <a:pt x="8056" y="13977"/>
                      </a:lnTo>
                      <a:lnTo>
                        <a:pt x="8139" y="13977"/>
                      </a:lnTo>
                      <a:lnTo>
                        <a:pt x="8307" y="13852"/>
                      </a:lnTo>
                      <a:lnTo>
                        <a:pt x="8558" y="13852"/>
                      </a:lnTo>
                      <a:lnTo>
                        <a:pt x="9186" y="13810"/>
                      </a:lnTo>
                      <a:lnTo>
                        <a:pt x="9395" y="13852"/>
                      </a:lnTo>
                      <a:lnTo>
                        <a:pt x="9520" y="13852"/>
                      </a:lnTo>
                      <a:lnTo>
                        <a:pt x="9709" y="13810"/>
                      </a:lnTo>
                      <a:lnTo>
                        <a:pt x="9834" y="13831"/>
                      </a:lnTo>
                      <a:lnTo>
                        <a:pt x="10022" y="13977"/>
                      </a:lnTo>
                      <a:lnTo>
                        <a:pt x="10148" y="14208"/>
                      </a:lnTo>
                      <a:lnTo>
                        <a:pt x="10253" y="14249"/>
                      </a:lnTo>
                      <a:lnTo>
                        <a:pt x="10336" y="14187"/>
                      </a:lnTo>
                      <a:lnTo>
                        <a:pt x="10378" y="14166"/>
                      </a:lnTo>
                      <a:lnTo>
                        <a:pt x="10441" y="14208"/>
                      </a:lnTo>
                      <a:lnTo>
                        <a:pt x="10504" y="14187"/>
                      </a:lnTo>
                      <a:lnTo>
                        <a:pt x="10650" y="14208"/>
                      </a:lnTo>
                      <a:lnTo>
                        <a:pt x="10755" y="14354"/>
                      </a:lnTo>
                      <a:lnTo>
                        <a:pt x="10880" y="14375"/>
                      </a:lnTo>
                      <a:lnTo>
                        <a:pt x="10964" y="14354"/>
                      </a:lnTo>
                      <a:lnTo>
                        <a:pt x="11194" y="14542"/>
                      </a:lnTo>
                      <a:lnTo>
                        <a:pt x="11194" y="14647"/>
                      </a:lnTo>
                      <a:lnTo>
                        <a:pt x="11278" y="14647"/>
                      </a:lnTo>
                      <a:lnTo>
                        <a:pt x="11341" y="14731"/>
                      </a:lnTo>
                      <a:lnTo>
                        <a:pt x="11320" y="14814"/>
                      </a:lnTo>
                      <a:lnTo>
                        <a:pt x="11215" y="14814"/>
                      </a:lnTo>
                      <a:lnTo>
                        <a:pt x="11194" y="14898"/>
                      </a:lnTo>
                      <a:lnTo>
                        <a:pt x="11299" y="15107"/>
                      </a:lnTo>
                      <a:lnTo>
                        <a:pt x="11403" y="15128"/>
                      </a:lnTo>
                      <a:lnTo>
                        <a:pt x="11508" y="15254"/>
                      </a:lnTo>
                      <a:lnTo>
                        <a:pt x="11550" y="15421"/>
                      </a:lnTo>
                      <a:lnTo>
                        <a:pt x="11529" y="15526"/>
                      </a:lnTo>
                      <a:lnTo>
                        <a:pt x="11655" y="15819"/>
                      </a:lnTo>
                      <a:lnTo>
                        <a:pt x="11613" y="15944"/>
                      </a:lnTo>
                      <a:lnTo>
                        <a:pt x="11655" y="16007"/>
                      </a:lnTo>
                      <a:lnTo>
                        <a:pt x="11634" y="16154"/>
                      </a:lnTo>
                      <a:lnTo>
                        <a:pt x="11613" y="16237"/>
                      </a:lnTo>
                      <a:lnTo>
                        <a:pt x="11529" y="16216"/>
                      </a:lnTo>
                      <a:lnTo>
                        <a:pt x="11508" y="16237"/>
                      </a:lnTo>
                      <a:lnTo>
                        <a:pt x="11592" y="16363"/>
                      </a:lnTo>
                      <a:lnTo>
                        <a:pt x="11655" y="16384"/>
                      </a:lnTo>
                      <a:lnTo>
                        <a:pt x="11717" y="16530"/>
                      </a:lnTo>
                      <a:lnTo>
                        <a:pt x="11822" y="16488"/>
                      </a:lnTo>
                      <a:lnTo>
                        <a:pt x="11927" y="16572"/>
                      </a:lnTo>
                      <a:lnTo>
                        <a:pt x="11927" y="16467"/>
                      </a:lnTo>
                      <a:lnTo>
                        <a:pt x="11864" y="16363"/>
                      </a:lnTo>
                      <a:lnTo>
                        <a:pt x="11927" y="16300"/>
                      </a:lnTo>
                      <a:lnTo>
                        <a:pt x="11968" y="16174"/>
                      </a:lnTo>
                      <a:lnTo>
                        <a:pt x="12073" y="16174"/>
                      </a:lnTo>
                      <a:lnTo>
                        <a:pt x="12136" y="16070"/>
                      </a:lnTo>
                      <a:lnTo>
                        <a:pt x="12240" y="16028"/>
                      </a:lnTo>
                      <a:lnTo>
                        <a:pt x="12261" y="15923"/>
                      </a:lnTo>
                      <a:lnTo>
                        <a:pt x="12366" y="15777"/>
                      </a:lnTo>
                      <a:lnTo>
                        <a:pt x="12596" y="15693"/>
                      </a:lnTo>
                      <a:lnTo>
                        <a:pt x="12638" y="15610"/>
                      </a:lnTo>
                      <a:lnTo>
                        <a:pt x="12680" y="15610"/>
                      </a:lnTo>
                      <a:lnTo>
                        <a:pt x="12868" y="15505"/>
                      </a:lnTo>
                      <a:lnTo>
                        <a:pt x="12910" y="15338"/>
                      </a:lnTo>
                      <a:lnTo>
                        <a:pt x="13077" y="15107"/>
                      </a:lnTo>
                      <a:lnTo>
                        <a:pt x="13224" y="15086"/>
                      </a:lnTo>
                      <a:lnTo>
                        <a:pt x="13307" y="14982"/>
                      </a:lnTo>
                      <a:lnTo>
                        <a:pt x="13266" y="14856"/>
                      </a:lnTo>
                      <a:lnTo>
                        <a:pt x="13287" y="14710"/>
                      </a:lnTo>
                      <a:lnTo>
                        <a:pt x="13370" y="14877"/>
                      </a:lnTo>
                      <a:lnTo>
                        <a:pt x="13370" y="15024"/>
                      </a:lnTo>
                      <a:lnTo>
                        <a:pt x="13370" y="15191"/>
                      </a:lnTo>
                      <a:lnTo>
                        <a:pt x="13287" y="15254"/>
                      </a:lnTo>
                      <a:lnTo>
                        <a:pt x="13266" y="15547"/>
                      </a:lnTo>
                      <a:lnTo>
                        <a:pt x="13015" y="15714"/>
                      </a:lnTo>
                      <a:lnTo>
                        <a:pt x="12973" y="15840"/>
                      </a:lnTo>
                      <a:lnTo>
                        <a:pt x="12910" y="15923"/>
                      </a:lnTo>
                      <a:lnTo>
                        <a:pt x="12910" y="16070"/>
                      </a:lnTo>
                      <a:lnTo>
                        <a:pt x="12784" y="16258"/>
                      </a:lnTo>
                      <a:lnTo>
                        <a:pt x="12805" y="16300"/>
                      </a:lnTo>
                      <a:lnTo>
                        <a:pt x="12743" y="16593"/>
                      </a:lnTo>
                      <a:lnTo>
                        <a:pt x="12450" y="16572"/>
                      </a:lnTo>
                      <a:lnTo>
                        <a:pt x="12387" y="16739"/>
                      </a:lnTo>
                      <a:lnTo>
                        <a:pt x="12324" y="16823"/>
                      </a:lnTo>
                      <a:lnTo>
                        <a:pt x="12324" y="16886"/>
                      </a:lnTo>
                      <a:lnTo>
                        <a:pt x="12491" y="16823"/>
                      </a:lnTo>
                      <a:lnTo>
                        <a:pt x="12659" y="16760"/>
                      </a:lnTo>
                      <a:lnTo>
                        <a:pt x="12868" y="16823"/>
                      </a:lnTo>
                      <a:lnTo>
                        <a:pt x="13056" y="16530"/>
                      </a:lnTo>
                      <a:lnTo>
                        <a:pt x="13098" y="16216"/>
                      </a:lnTo>
                      <a:lnTo>
                        <a:pt x="13266" y="16049"/>
                      </a:lnTo>
                      <a:lnTo>
                        <a:pt x="13307" y="16112"/>
                      </a:lnTo>
                      <a:lnTo>
                        <a:pt x="13307" y="16384"/>
                      </a:lnTo>
                      <a:lnTo>
                        <a:pt x="13370" y="16551"/>
                      </a:lnTo>
                      <a:lnTo>
                        <a:pt x="13307" y="16551"/>
                      </a:lnTo>
                      <a:lnTo>
                        <a:pt x="13328" y="16823"/>
                      </a:lnTo>
                      <a:lnTo>
                        <a:pt x="13203" y="17074"/>
                      </a:lnTo>
                      <a:lnTo>
                        <a:pt x="12994" y="17158"/>
                      </a:lnTo>
                      <a:lnTo>
                        <a:pt x="13015" y="17221"/>
                      </a:lnTo>
                      <a:lnTo>
                        <a:pt x="13161" y="17200"/>
                      </a:lnTo>
                      <a:lnTo>
                        <a:pt x="13307" y="17221"/>
                      </a:lnTo>
                      <a:lnTo>
                        <a:pt x="13391" y="17158"/>
                      </a:lnTo>
                      <a:lnTo>
                        <a:pt x="13496" y="17116"/>
                      </a:lnTo>
                      <a:lnTo>
                        <a:pt x="13600" y="17011"/>
                      </a:lnTo>
                      <a:lnTo>
                        <a:pt x="13705" y="17053"/>
                      </a:lnTo>
                      <a:lnTo>
                        <a:pt x="13789" y="17053"/>
                      </a:lnTo>
                      <a:lnTo>
                        <a:pt x="13705" y="17158"/>
                      </a:lnTo>
                      <a:lnTo>
                        <a:pt x="13642" y="17221"/>
                      </a:lnTo>
                      <a:lnTo>
                        <a:pt x="13538" y="17221"/>
                      </a:lnTo>
                      <a:lnTo>
                        <a:pt x="13517" y="17283"/>
                      </a:lnTo>
                      <a:lnTo>
                        <a:pt x="13621" y="17430"/>
                      </a:lnTo>
                      <a:lnTo>
                        <a:pt x="13684" y="17576"/>
                      </a:lnTo>
                      <a:lnTo>
                        <a:pt x="13747" y="17744"/>
                      </a:lnTo>
                      <a:lnTo>
                        <a:pt x="13747" y="17953"/>
                      </a:lnTo>
                      <a:lnTo>
                        <a:pt x="13726" y="18225"/>
                      </a:lnTo>
                      <a:lnTo>
                        <a:pt x="13600" y="18371"/>
                      </a:lnTo>
                      <a:lnTo>
                        <a:pt x="13621" y="18455"/>
                      </a:lnTo>
                      <a:lnTo>
                        <a:pt x="13600" y="18664"/>
                      </a:lnTo>
                      <a:lnTo>
                        <a:pt x="13705" y="18748"/>
                      </a:lnTo>
                      <a:lnTo>
                        <a:pt x="13789" y="18895"/>
                      </a:lnTo>
                      <a:lnTo>
                        <a:pt x="13810" y="19083"/>
                      </a:lnTo>
                      <a:lnTo>
                        <a:pt x="14019" y="19355"/>
                      </a:lnTo>
                      <a:lnTo>
                        <a:pt x="14165" y="19397"/>
                      </a:lnTo>
                      <a:lnTo>
                        <a:pt x="14270" y="19480"/>
                      </a:lnTo>
                      <a:lnTo>
                        <a:pt x="14333" y="19606"/>
                      </a:lnTo>
                      <a:lnTo>
                        <a:pt x="14437" y="19627"/>
                      </a:lnTo>
                      <a:lnTo>
                        <a:pt x="14458" y="19585"/>
                      </a:lnTo>
                      <a:lnTo>
                        <a:pt x="14542" y="19564"/>
                      </a:lnTo>
                      <a:lnTo>
                        <a:pt x="14688" y="19585"/>
                      </a:lnTo>
                      <a:lnTo>
                        <a:pt x="14835" y="19731"/>
                      </a:lnTo>
                      <a:lnTo>
                        <a:pt x="14960" y="19773"/>
                      </a:lnTo>
                      <a:lnTo>
                        <a:pt x="15086" y="19899"/>
                      </a:lnTo>
                      <a:lnTo>
                        <a:pt x="15107" y="20003"/>
                      </a:lnTo>
                      <a:lnTo>
                        <a:pt x="15212" y="20045"/>
                      </a:lnTo>
                      <a:lnTo>
                        <a:pt x="15358" y="20192"/>
                      </a:lnTo>
                      <a:lnTo>
                        <a:pt x="15421" y="20192"/>
                      </a:lnTo>
                      <a:lnTo>
                        <a:pt x="15463" y="20108"/>
                      </a:lnTo>
                      <a:lnTo>
                        <a:pt x="15693" y="20003"/>
                      </a:lnTo>
                      <a:lnTo>
                        <a:pt x="15776" y="19899"/>
                      </a:lnTo>
                      <a:lnTo>
                        <a:pt x="15902" y="19899"/>
                      </a:lnTo>
                      <a:lnTo>
                        <a:pt x="16048" y="19773"/>
                      </a:lnTo>
                      <a:lnTo>
                        <a:pt x="16153" y="19773"/>
                      </a:lnTo>
                      <a:lnTo>
                        <a:pt x="16195" y="19711"/>
                      </a:lnTo>
                      <a:lnTo>
                        <a:pt x="16153" y="19669"/>
                      </a:lnTo>
                      <a:lnTo>
                        <a:pt x="16048" y="19627"/>
                      </a:lnTo>
                      <a:lnTo>
                        <a:pt x="16090" y="19564"/>
                      </a:lnTo>
                      <a:lnTo>
                        <a:pt x="16320" y="19397"/>
                      </a:lnTo>
                      <a:lnTo>
                        <a:pt x="16509" y="19522"/>
                      </a:lnTo>
                      <a:lnTo>
                        <a:pt x="16509" y="19669"/>
                      </a:lnTo>
                      <a:lnTo>
                        <a:pt x="16258" y="19794"/>
                      </a:lnTo>
                      <a:lnTo>
                        <a:pt x="16320" y="19899"/>
                      </a:lnTo>
                      <a:lnTo>
                        <a:pt x="16404" y="19920"/>
                      </a:lnTo>
                      <a:lnTo>
                        <a:pt x="16467" y="19815"/>
                      </a:lnTo>
                      <a:lnTo>
                        <a:pt x="16572" y="19731"/>
                      </a:lnTo>
                      <a:lnTo>
                        <a:pt x="16676" y="19815"/>
                      </a:lnTo>
                      <a:lnTo>
                        <a:pt x="16676" y="19920"/>
                      </a:lnTo>
                      <a:lnTo>
                        <a:pt x="16613" y="19920"/>
                      </a:lnTo>
                      <a:lnTo>
                        <a:pt x="16509" y="20003"/>
                      </a:lnTo>
                      <a:lnTo>
                        <a:pt x="16655" y="20192"/>
                      </a:lnTo>
                      <a:lnTo>
                        <a:pt x="16676" y="20401"/>
                      </a:lnTo>
                      <a:lnTo>
                        <a:pt x="16760" y="20338"/>
                      </a:lnTo>
                      <a:lnTo>
                        <a:pt x="16844" y="20359"/>
                      </a:lnTo>
                      <a:lnTo>
                        <a:pt x="16844" y="20464"/>
                      </a:lnTo>
                      <a:lnTo>
                        <a:pt x="16927" y="20610"/>
                      </a:lnTo>
                      <a:lnTo>
                        <a:pt x="16990" y="20443"/>
                      </a:lnTo>
                      <a:lnTo>
                        <a:pt x="16990" y="20296"/>
                      </a:lnTo>
                      <a:lnTo>
                        <a:pt x="16885" y="20359"/>
                      </a:lnTo>
                      <a:lnTo>
                        <a:pt x="16885" y="20317"/>
                      </a:lnTo>
                      <a:lnTo>
                        <a:pt x="16948" y="20234"/>
                      </a:lnTo>
                      <a:lnTo>
                        <a:pt x="17241" y="20234"/>
                      </a:lnTo>
                      <a:lnTo>
                        <a:pt x="17262" y="20296"/>
                      </a:lnTo>
                      <a:lnTo>
                        <a:pt x="17304" y="20234"/>
                      </a:lnTo>
                      <a:lnTo>
                        <a:pt x="17450" y="20024"/>
                      </a:lnTo>
                      <a:lnTo>
                        <a:pt x="17764" y="19836"/>
                      </a:lnTo>
                      <a:lnTo>
                        <a:pt x="17911" y="19711"/>
                      </a:lnTo>
                      <a:lnTo>
                        <a:pt x="17827" y="19711"/>
                      </a:lnTo>
                      <a:lnTo>
                        <a:pt x="17764" y="19731"/>
                      </a:lnTo>
                      <a:lnTo>
                        <a:pt x="17785" y="19711"/>
                      </a:lnTo>
                      <a:lnTo>
                        <a:pt x="17681" y="19669"/>
                      </a:lnTo>
                      <a:lnTo>
                        <a:pt x="17932" y="19669"/>
                      </a:lnTo>
                      <a:lnTo>
                        <a:pt x="18183" y="19606"/>
                      </a:lnTo>
                      <a:lnTo>
                        <a:pt x="18622" y="19501"/>
                      </a:lnTo>
                      <a:lnTo>
                        <a:pt x="18957" y="19585"/>
                      </a:lnTo>
                      <a:lnTo>
                        <a:pt x="19124" y="19501"/>
                      </a:lnTo>
                      <a:lnTo>
                        <a:pt x="19124" y="19397"/>
                      </a:lnTo>
                      <a:lnTo>
                        <a:pt x="19229" y="19397"/>
                      </a:lnTo>
                      <a:lnTo>
                        <a:pt x="19333" y="19313"/>
                      </a:lnTo>
                      <a:lnTo>
                        <a:pt x="19438" y="19104"/>
                      </a:lnTo>
                      <a:lnTo>
                        <a:pt x="19375" y="18895"/>
                      </a:lnTo>
                      <a:lnTo>
                        <a:pt x="19375" y="18769"/>
                      </a:lnTo>
                      <a:lnTo>
                        <a:pt x="19585" y="18560"/>
                      </a:lnTo>
                      <a:lnTo>
                        <a:pt x="19585" y="18225"/>
                      </a:lnTo>
                      <a:lnTo>
                        <a:pt x="19668" y="18099"/>
                      </a:lnTo>
                      <a:lnTo>
                        <a:pt x="19710" y="17869"/>
                      </a:lnTo>
                      <a:lnTo>
                        <a:pt x="19815" y="17827"/>
                      </a:lnTo>
                      <a:lnTo>
                        <a:pt x="19815" y="17702"/>
                      </a:lnTo>
                      <a:lnTo>
                        <a:pt x="20170" y="17283"/>
                      </a:lnTo>
                      <a:lnTo>
                        <a:pt x="20275" y="17262"/>
                      </a:lnTo>
                      <a:lnTo>
                        <a:pt x="20317" y="17011"/>
                      </a:lnTo>
                      <a:lnTo>
                        <a:pt x="20442" y="16823"/>
                      </a:lnTo>
                      <a:lnTo>
                        <a:pt x="20547" y="16593"/>
                      </a:lnTo>
                      <a:lnTo>
                        <a:pt x="20694" y="16446"/>
                      </a:lnTo>
                      <a:lnTo>
                        <a:pt x="20652" y="16342"/>
                      </a:lnTo>
                      <a:lnTo>
                        <a:pt x="20756" y="16258"/>
                      </a:lnTo>
                      <a:lnTo>
                        <a:pt x="20861" y="16049"/>
                      </a:lnTo>
                      <a:lnTo>
                        <a:pt x="20798" y="15965"/>
                      </a:lnTo>
                      <a:lnTo>
                        <a:pt x="20966" y="15902"/>
                      </a:lnTo>
                      <a:lnTo>
                        <a:pt x="21070" y="15714"/>
                      </a:lnTo>
                      <a:lnTo>
                        <a:pt x="21154" y="15630"/>
                      </a:lnTo>
                      <a:lnTo>
                        <a:pt x="21258" y="15442"/>
                      </a:lnTo>
                      <a:lnTo>
                        <a:pt x="21426" y="15400"/>
                      </a:lnTo>
                      <a:lnTo>
                        <a:pt x="21530" y="15338"/>
                      </a:lnTo>
                      <a:lnTo>
                        <a:pt x="21342" y="15338"/>
                      </a:lnTo>
                      <a:lnTo>
                        <a:pt x="21384" y="15296"/>
                      </a:lnTo>
                      <a:lnTo>
                        <a:pt x="21593" y="15254"/>
                      </a:lnTo>
                      <a:lnTo>
                        <a:pt x="21782" y="15170"/>
                      </a:lnTo>
                      <a:lnTo>
                        <a:pt x="21802" y="15003"/>
                      </a:lnTo>
                      <a:lnTo>
                        <a:pt x="21782" y="14961"/>
                      </a:lnTo>
                      <a:lnTo>
                        <a:pt x="21802" y="14814"/>
                      </a:lnTo>
                      <a:lnTo>
                        <a:pt x="22012" y="14689"/>
                      </a:lnTo>
                      <a:lnTo>
                        <a:pt x="22012" y="14563"/>
                      </a:lnTo>
                      <a:lnTo>
                        <a:pt x="22158" y="14501"/>
                      </a:lnTo>
                      <a:lnTo>
                        <a:pt x="22284" y="14291"/>
                      </a:lnTo>
                      <a:lnTo>
                        <a:pt x="22263" y="14187"/>
                      </a:lnTo>
                      <a:lnTo>
                        <a:pt x="22305" y="14019"/>
                      </a:lnTo>
                      <a:lnTo>
                        <a:pt x="22284" y="13957"/>
                      </a:lnTo>
                      <a:lnTo>
                        <a:pt x="22284" y="13852"/>
                      </a:lnTo>
                      <a:lnTo>
                        <a:pt x="22430" y="13496"/>
                      </a:lnTo>
                      <a:lnTo>
                        <a:pt x="22493" y="13287"/>
                      </a:lnTo>
                      <a:lnTo>
                        <a:pt x="22702" y="12910"/>
                      </a:lnTo>
                      <a:lnTo>
                        <a:pt x="22702" y="12785"/>
                      </a:lnTo>
                      <a:lnTo>
                        <a:pt x="22807" y="12492"/>
                      </a:lnTo>
                      <a:lnTo>
                        <a:pt x="22953" y="12366"/>
                      </a:lnTo>
                      <a:lnTo>
                        <a:pt x="23016" y="12199"/>
                      </a:lnTo>
                      <a:lnTo>
                        <a:pt x="22953" y="12053"/>
                      </a:lnTo>
                      <a:lnTo>
                        <a:pt x="23058" y="11927"/>
                      </a:lnTo>
                      <a:lnTo>
                        <a:pt x="22995" y="11655"/>
                      </a:lnTo>
                      <a:lnTo>
                        <a:pt x="22995" y="11529"/>
                      </a:lnTo>
                      <a:lnTo>
                        <a:pt x="22911" y="11320"/>
                      </a:lnTo>
                      <a:lnTo>
                        <a:pt x="22891" y="11236"/>
                      </a:lnTo>
                      <a:lnTo>
                        <a:pt x="22849" y="11111"/>
                      </a:lnTo>
                      <a:lnTo>
                        <a:pt x="22911" y="11069"/>
                      </a:lnTo>
                      <a:lnTo>
                        <a:pt x="22911" y="10923"/>
                      </a:lnTo>
                      <a:lnTo>
                        <a:pt x="23016" y="10776"/>
                      </a:lnTo>
                      <a:lnTo>
                        <a:pt x="23016" y="10713"/>
                      </a:lnTo>
                      <a:lnTo>
                        <a:pt x="22995" y="10379"/>
                      </a:lnTo>
                      <a:lnTo>
                        <a:pt x="23058" y="10253"/>
                      </a:lnTo>
                      <a:lnTo>
                        <a:pt x="23016" y="10190"/>
                      </a:lnTo>
                      <a:lnTo>
                        <a:pt x="22995" y="10065"/>
                      </a:lnTo>
                      <a:lnTo>
                        <a:pt x="22995" y="9856"/>
                      </a:lnTo>
                      <a:lnTo>
                        <a:pt x="22932" y="9835"/>
                      </a:lnTo>
                      <a:lnTo>
                        <a:pt x="22995" y="9688"/>
                      </a:lnTo>
                      <a:lnTo>
                        <a:pt x="22891" y="9667"/>
                      </a:lnTo>
                      <a:lnTo>
                        <a:pt x="22828" y="9542"/>
                      </a:lnTo>
                      <a:lnTo>
                        <a:pt x="22828" y="9416"/>
                      </a:lnTo>
                      <a:lnTo>
                        <a:pt x="22702" y="9312"/>
                      </a:lnTo>
                      <a:lnTo>
                        <a:pt x="22619" y="9144"/>
                      </a:lnTo>
                      <a:lnTo>
                        <a:pt x="22598" y="8956"/>
                      </a:lnTo>
                      <a:lnTo>
                        <a:pt x="22514" y="8830"/>
                      </a:lnTo>
                      <a:lnTo>
                        <a:pt x="22430" y="8830"/>
                      </a:lnTo>
                      <a:lnTo>
                        <a:pt x="22367" y="8851"/>
                      </a:lnTo>
                      <a:lnTo>
                        <a:pt x="22284" y="8809"/>
                      </a:lnTo>
                      <a:lnTo>
                        <a:pt x="22263" y="8642"/>
                      </a:lnTo>
                      <a:lnTo>
                        <a:pt x="22200" y="8621"/>
                      </a:lnTo>
                      <a:lnTo>
                        <a:pt x="22179" y="8537"/>
                      </a:lnTo>
                      <a:lnTo>
                        <a:pt x="22054" y="8412"/>
                      </a:lnTo>
                      <a:lnTo>
                        <a:pt x="21970" y="8370"/>
                      </a:lnTo>
                      <a:lnTo>
                        <a:pt x="22012" y="8265"/>
                      </a:lnTo>
                      <a:lnTo>
                        <a:pt x="21949" y="8119"/>
                      </a:lnTo>
                      <a:lnTo>
                        <a:pt x="22054" y="7993"/>
                      </a:lnTo>
                      <a:lnTo>
                        <a:pt x="22074" y="7805"/>
                      </a:lnTo>
                      <a:lnTo>
                        <a:pt x="22012" y="7742"/>
                      </a:lnTo>
                      <a:lnTo>
                        <a:pt x="22054" y="7638"/>
                      </a:lnTo>
                      <a:lnTo>
                        <a:pt x="21970" y="7575"/>
                      </a:lnTo>
                      <a:lnTo>
                        <a:pt x="21949" y="7638"/>
                      </a:lnTo>
                      <a:lnTo>
                        <a:pt x="21991" y="7679"/>
                      </a:lnTo>
                      <a:lnTo>
                        <a:pt x="21949" y="7763"/>
                      </a:lnTo>
                      <a:lnTo>
                        <a:pt x="21677" y="7533"/>
                      </a:lnTo>
                      <a:lnTo>
                        <a:pt x="21635" y="7366"/>
                      </a:lnTo>
                      <a:lnTo>
                        <a:pt x="21572" y="7387"/>
                      </a:lnTo>
                      <a:lnTo>
                        <a:pt x="21572" y="7470"/>
                      </a:lnTo>
                      <a:lnTo>
                        <a:pt x="21551" y="7575"/>
                      </a:lnTo>
                      <a:lnTo>
                        <a:pt x="21593" y="7763"/>
                      </a:lnTo>
                      <a:lnTo>
                        <a:pt x="21468" y="7596"/>
                      </a:lnTo>
                      <a:lnTo>
                        <a:pt x="21426" y="7659"/>
                      </a:lnTo>
                      <a:lnTo>
                        <a:pt x="21426" y="7554"/>
                      </a:lnTo>
                      <a:lnTo>
                        <a:pt x="21363" y="7470"/>
                      </a:lnTo>
                      <a:lnTo>
                        <a:pt x="21342" y="7135"/>
                      </a:lnTo>
                      <a:lnTo>
                        <a:pt x="21384" y="7115"/>
                      </a:lnTo>
                      <a:lnTo>
                        <a:pt x="21384" y="7031"/>
                      </a:lnTo>
                      <a:lnTo>
                        <a:pt x="21279" y="6947"/>
                      </a:lnTo>
                      <a:lnTo>
                        <a:pt x="21321" y="6863"/>
                      </a:lnTo>
                      <a:lnTo>
                        <a:pt x="21238" y="6801"/>
                      </a:lnTo>
                      <a:lnTo>
                        <a:pt x="21258" y="6696"/>
                      </a:lnTo>
                      <a:lnTo>
                        <a:pt x="21070" y="6529"/>
                      </a:lnTo>
                      <a:lnTo>
                        <a:pt x="21028" y="6424"/>
                      </a:lnTo>
                      <a:lnTo>
                        <a:pt x="21028" y="6299"/>
                      </a:lnTo>
                      <a:lnTo>
                        <a:pt x="21133" y="6319"/>
                      </a:lnTo>
                      <a:lnTo>
                        <a:pt x="21133" y="6194"/>
                      </a:lnTo>
                      <a:lnTo>
                        <a:pt x="21028" y="6027"/>
                      </a:lnTo>
                      <a:lnTo>
                        <a:pt x="20966" y="6068"/>
                      </a:lnTo>
                      <a:lnTo>
                        <a:pt x="20861" y="6068"/>
                      </a:lnTo>
                      <a:lnTo>
                        <a:pt x="20756" y="5880"/>
                      </a:lnTo>
                      <a:lnTo>
                        <a:pt x="20694" y="5880"/>
                      </a:lnTo>
                      <a:lnTo>
                        <a:pt x="20589" y="5796"/>
                      </a:lnTo>
                      <a:lnTo>
                        <a:pt x="20505" y="5859"/>
                      </a:lnTo>
                      <a:lnTo>
                        <a:pt x="20484" y="5796"/>
                      </a:lnTo>
                      <a:lnTo>
                        <a:pt x="20338" y="5754"/>
                      </a:lnTo>
                      <a:lnTo>
                        <a:pt x="20275" y="5817"/>
                      </a:lnTo>
                      <a:lnTo>
                        <a:pt x="20317" y="5713"/>
                      </a:lnTo>
                      <a:lnTo>
                        <a:pt x="20442" y="5692"/>
                      </a:lnTo>
                      <a:lnTo>
                        <a:pt x="20442" y="5608"/>
                      </a:lnTo>
                      <a:lnTo>
                        <a:pt x="20422" y="5545"/>
                      </a:lnTo>
                      <a:lnTo>
                        <a:pt x="20296" y="5566"/>
                      </a:lnTo>
                      <a:lnTo>
                        <a:pt x="20191" y="5545"/>
                      </a:lnTo>
                      <a:lnTo>
                        <a:pt x="20170" y="5482"/>
                      </a:lnTo>
                      <a:lnTo>
                        <a:pt x="20087" y="5482"/>
                      </a:lnTo>
                      <a:lnTo>
                        <a:pt x="19857" y="5336"/>
                      </a:lnTo>
                      <a:lnTo>
                        <a:pt x="19752" y="5127"/>
                      </a:lnTo>
                      <a:lnTo>
                        <a:pt x="19710" y="4918"/>
                      </a:lnTo>
                      <a:lnTo>
                        <a:pt x="19668" y="4771"/>
                      </a:lnTo>
                      <a:lnTo>
                        <a:pt x="19668" y="4666"/>
                      </a:lnTo>
                      <a:lnTo>
                        <a:pt x="19710" y="4646"/>
                      </a:lnTo>
                      <a:lnTo>
                        <a:pt x="19773" y="4415"/>
                      </a:lnTo>
                      <a:lnTo>
                        <a:pt x="19689" y="4122"/>
                      </a:lnTo>
                      <a:lnTo>
                        <a:pt x="19647" y="3976"/>
                      </a:lnTo>
                      <a:lnTo>
                        <a:pt x="19689" y="3934"/>
                      </a:lnTo>
                      <a:lnTo>
                        <a:pt x="19606" y="3892"/>
                      </a:lnTo>
                      <a:lnTo>
                        <a:pt x="19543" y="3892"/>
                      </a:lnTo>
                      <a:lnTo>
                        <a:pt x="19438" y="3662"/>
                      </a:lnTo>
                      <a:lnTo>
                        <a:pt x="19438" y="3369"/>
                      </a:lnTo>
                      <a:lnTo>
                        <a:pt x="19459" y="3348"/>
                      </a:lnTo>
                      <a:lnTo>
                        <a:pt x="19459" y="3265"/>
                      </a:lnTo>
                      <a:lnTo>
                        <a:pt x="19396" y="3202"/>
                      </a:lnTo>
                      <a:lnTo>
                        <a:pt x="19375" y="2846"/>
                      </a:lnTo>
                      <a:lnTo>
                        <a:pt x="19438" y="2762"/>
                      </a:lnTo>
                      <a:lnTo>
                        <a:pt x="19375" y="2637"/>
                      </a:lnTo>
                      <a:lnTo>
                        <a:pt x="19438" y="2616"/>
                      </a:lnTo>
                      <a:lnTo>
                        <a:pt x="19438" y="2532"/>
                      </a:lnTo>
                      <a:lnTo>
                        <a:pt x="19250" y="2323"/>
                      </a:lnTo>
                      <a:lnTo>
                        <a:pt x="19124" y="2260"/>
                      </a:lnTo>
                      <a:lnTo>
                        <a:pt x="19145" y="2218"/>
                      </a:lnTo>
                      <a:lnTo>
                        <a:pt x="19020" y="2093"/>
                      </a:lnTo>
                      <a:lnTo>
                        <a:pt x="18915" y="2156"/>
                      </a:lnTo>
                      <a:lnTo>
                        <a:pt x="18852" y="2114"/>
                      </a:lnTo>
                      <a:lnTo>
                        <a:pt x="18769" y="2239"/>
                      </a:lnTo>
                      <a:lnTo>
                        <a:pt x="18706" y="2239"/>
                      </a:lnTo>
                      <a:lnTo>
                        <a:pt x="18559" y="2051"/>
                      </a:lnTo>
                      <a:lnTo>
                        <a:pt x="18601" y="1988"/>
                      </a:lnTo>
                      <a:lnTo>
                        <a:pt x="18517" y="1800"/>
                      </a:lnTo>
                      <a:lnTo>
                        <a:pt x="18538" y="1591"/>
                      </a:lnTo>
                      <a:lnTo>
                        <a:pt x="18517" y="1319"/>
                      </a:lnTo>
                      <a:lnTo>
                        <a:pt x="18497" y="1361"/>
                      </a:lnTo>
                      <a:lnTo>
                        <a:pt x="18434" y="1256"/>
                      </a:lnTo>
                      <a:lnTo>
                        <a:pt x="18497" y="1151"/>
                      </a:lnTo>
                      <a:lnTo>
                        <a:pt x="18413" y="1047"/>
                      </a:lnTo>
                      <a:lnTo>
                        <a:pt x="18392" y="942"/>
                      </a:lnTo>
                      <a:lnTo>
                        <a:pt x="18329" y="900"/>
                      </a:lnTo>
                      <a:lnTo>
                        <a:pt x="18329" y="754"/>
                      </a:lnTo>
                      <a:lnTo>
                        <a:pt x="18413" y="670"/>
                      </a:lnTo>
                      <a:lnTo>
                        <a:pt x="18329" y="649"/>
                      </a:lnTo>
                      <a:lnTo>
                        <a:pt x="18225" y="670"/>
                      </a:lnTo>
                      <a:lnTo>
                        <a:pt x="18141" y="586"/>
                      </a:lnTo>
                      <a:lnTo>
                        <a:pt x="18204" y="314"/>
                      </a:lnTo>
                      <a:lnTo>
                        <a:pt x="18183" y="252"/>
                      </a:lnTo>
                      <a:lnTo>
                        <a:pt x="18120" y="105"/>
                      </a:lnTo>
                      <a:lnTo>
                        <a:pt x="18015" y="63"/>
                      </a:lnTo>
                      <a:lnTo>
                        <a:pt x="18015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882" name="Google Shape;2882;p59"/>
                <p:cNvSpPr/>
                <p:nvPr/>
              </p:nvSpPr>
              <p:spPr>
                <a:xfrm>
                  <a:off x="5683950" y="3957275"/>
                  <a:ext cx="54950" cy="71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98" h="2847" extrusionOk="0">
                      <a:moveTo>
                        <a:pt x="168" y="1"/>
                      </a:moveTo>
                      <a:lnTo>
                        <a:pt x="126" y="64"/>
                      </a:lnTo>
                      <a:lnTo>
                        <a:pt x="126" y="189"/>
                      </a:lnTo>
                      <a:lnTo>
                        <a:pt x="105" y="210"/>
                      </a:lnTo>
                      <a:lnTo>
                        <a:pt x="105" y="336"/>
                      </a:lnTo>
                      <a:lnTo>
                        <a:pt x="126" y="587"/>
                      </a:lnTo>
                      <a:lnTo>
                        <a:pt x="105" y="733"/>
                      </a:lnTo>
                      <a:lnTo>
                        <a:pt x="126" y="1005"/>
                      </a:lnTo>
                      <a:lnTo>
                        <a:pt x="168" y="1214"/>
                      </a:lnTo>
                      <a:lnTo>
                        <a:pt x="126" y="1361"/>
                      </a:lnTo>
                      <a:lnTo>
                        <a:pt x="189" y="1382"/>
                      </a:lnTo>
                      <a:lnTo>
                        <a:pt x="189" y="1466"/>
                      </a:lnTo>
                      <a:lnTo>
                        <a:pt x="294" y="1570"/>
                      </a:lnTo>
                      <a:lnTo>
                        <a:pt x="168" y="1570"/>
                      </a:lnTo>
                      <a:lnTo>
                        <a:pt x="64" y="1466"/>
                      </a:lnTo>
                      <a:lnTo>
                        <a:pt x="1" y="1570"/>
                      </a:lnTo>
                      <a:lnTo>
                        <a:pt x="1" y="1779"/>
                      </a:lnTo>
                      <a:lnTo>
                        <a:pt x="85" y="1842"/>
                      </a:lnTo>
                      <a:lnTo>
                        <a:pt x="64" y="1884"/>
                      </a:lnTo>
                      <a:lnTo>
                        <a:pt x="64" y="2198"/>
                      </a:lnTo>
                      <a:lnTo>
                        <a:pt x="105" y="2261"/>
                      </a:lnTo>
                      <a:lnTo>
                        <a:pt x="85" y="2303"/>
                      </a:lnTo>
                      <a:lnTo>
                        <a:pt x="105" y="2470"/>
                      </a:lnTo>
                      <a:lnTo>
                        <a:pt x="210" y="2491"/>
                      </a:lnTo>
                      <a:lnTo>
                        <a:pt x="168" y="2575"/>
                      </a:lnTo>
                      <a:lnTo>
                        <a:pt x="168" y="2700"/>
                      </a:lnTo>
                      <a:lnTo>
                        <a:pt x="210" y="2721"/>
                      </a:lnTo>
                      <a:lnTo>
                        <a:pt x="315" y="2700"/>
                      </a:lnTo>
                      <a:lnTo>
                        <a:pt x="398" y="2784"/>
                      </a:lnTo>
                      <a:lnTo>
                        <a:pt x="503" y="2637"/>
                      </a:lnTo>
                      <a:lnTo>
                        <a:pt x="503" y="2742"/>
                      </a:lnTo>
                      <a:lnTo>
                        <a:pt x="545" y="2847"/>
                      </a:lnTo>
                      <a:lnTo>
                        <a:pt x="649" y="2847"/>
                      </a:lnTo>
                      <a:lnTo>
                        <a:pt x="754" y="2700"/>
                      </a:lnTo>
                      <a:lnTo>
                        <a:pt x="796" y="2595"/>
                      </a:lnTo>
                      <a:lnTo>
                        <a:pt x="838" y="2407"/>
                      </a:lnTo>
                      <a:lnTo>
                        <a:pt x="921" y="2491"/>
                      </a:lnTo>
                      <a:lnTo>
                        <a:pt x="942" y="2428"/>
                      </a:lnTo>
                      <a:lnTo>
                        <a:pt x="1047" y="2365"/>
                      </a:lnTo>
                      <a:lnTo>
                        <a:pt x="1110" y="2219"/>
                      </a:lnTo>
                      <a:lnTo>
                        <a:pt x="1110" y="2365"/>
                      </a:lnTo>
                      <a:lnTo>
                        <a:pt x="1173" y="2386"/>
                      </a:lnTo>
                      <a:lnTo>
                        <a:pt x="1235" y="2282"/>
                      </a:lnTo>
                      <a:lnTo>
                        <a:pt x="1340" y="2261"/>
                      </a:lnTo>
                      <a:lnTo>
                        <a:pt x="1382" y="2303"/>
                      </a:lnTo>
                      <a:lnTo>
                        <a:pt x="1361" y="2407"/>
                      </a:lnTo>
                      <a:lnTo>
                        <a:pt x="1256" y="2365"/>
                      </a:lnTo>
                      <a:lnTo>
                        <a:pt x="1256" y="2512"/>
                      </a:lnTo>
                      <a:lnTo>
                        <a:pt x="1361" y="2470"/>
                      </a:lnTo>
                      <a:lnTo>
                        <a:pt x="1424" y="2491"/>
                      </a:lnTo>
                      <a:lnTo>
                        <a:pt x="1549" y="2303"/>
                      </a:lnTo>
                      <a:lnTo>
                        <a:pt x="1549" y="2219"/>
                      </a:lnTo>
                      <a:lnTo>
                        <a:pt x="1466" y="2177"/>
                      </a:lnTo>
                      <a:lnTo>
                        <a:pt x="1549" y="2072"/>
                      </a:lnTo>
                      <a:lnTo>
                        <a:pt x="1549" y="1947"/>
                      </a:lnTo>
                      <a:lnTo>
                        <a:pt x="1633" y="1947"/>
                      </a:lnTo>
                      <a:lnTo>
                        <a:pt x="1675" y="1884"/>
                      </a:lnTo>
                      <a:lnTo>
                        <a:pt x="1675" y="1633"/>
                      </a:lnTo>
                      <a:lnTo>
                        <a:pt x="1758" y="1570"/>
                      </a:lnTo>
                      <a:lnTo>
                        <a:pt x="1800" y="1466"/>
                      </a:lnTo>
                      <a:lnTo>
                        <a:pt x="1842" y="1633"/>
                      </a:lnTo>
                      <a:lnTo>
                        <a:pt x="1863" y="1696"/>
                      </a:lnTo>
                      <a:lnTo>
                        <a:pt x="1905" y="1570"/>
                      </a:lnTo>
                      <a:lnTo>
                        <a:pt x="1905" y="1466"/>
                      </a:lnTo>
                      <a:lnTo>
                        <a:pt x="1947" y="1424"/>
                      </a:lnTo>
                      <a:lnTo>
                        <a:pt x="1905" y="1256"/>
                      </a:lnTo>
                      <a:lnTo>
                        <a:pt x="1989" y="1131"/>
                      </a:lnTo>
                      <a:lnTo>
                        <a:pt x="1989" y="922"/>
                      </a:lnTo>
                      <a:lnTo>
                        <a:pt x="2093" y="796"/>
                      </a:lnTo>
                      <a:lnTo>
                        <a:pt x="2156" y="503"/>
                      </a:lnTo>
                      <a:lnTo>
                        <a:pt x="2198" y="398"/>
                      </a:lnTo>
                      <a:lnTo>
                        <a:pt x="2072" y="294"/>
                      </a:lnTo>
                      <a:lnTo>
                        <a:pt x="1947" y="294"/>
                      </a:lnTo>
                      <a:lnTo>
                        <a:pt x="1947" y="315"/>
                      </a:lnTo>
                      <a:lnTo>
                        <a:pt x="1884" y="419"/>
                      </a:lnTo>
                      <a:lnTo>
                        <a:pt x="1863" y="398"/>
                      </a:lnTo>
                      <a:lnTo>
                        <a:pt x="1800" y="398"/>
                      </a:lnTo>
                      <a:lnTo>
                        <a:pt x="1738" y="440"/>
                      </a:lnTo>
                      <a:lnTo>
                        <a:pt x="1675" y="503"/>
                      </a:lnTo>
                      <a:lnTo>
                        <a:pt x="1340" y="482"/>
                      </a:lnTo>
                      <a:lnTo>
                        <a:pt x="1256" y="524"/>
                      </a:lnTo>
                      <a:lnTo>
                        <a:pt x="1256" y="629"/>
                      </a:lnTo>
                      <a:lnTo>
                        <a:pt x="1173" y="545"/>
                      </a:lnTo>
                      <a:lnTo>
                        <a:pt x="1068" y="545"/>
                      </a:lnTo>
                      <a:lnTo>
                        <a:pt x="1005" y="608"/>
                      </a:lnTo>
                      <a:lnTo>
                        <a:pt x="901" y="524"/>
                      </a:lnTo>
                      <a:lnTo>
                        <a:pt x="733" y="398"/>
                      </a:lnTo>
                      <a:lnTo>
                        <a:pt x="524" y="294"/>
                      </a:lnTo>
                      <a:lnTo>
                        <a:pt x="524" y="106"/>
                      </a:lnTo>
                      <a:lnTo>
                        <a:pt x="482" y="168"/>
                      </a:lnTo>
                      <a:lnTo>
                        <a:pt x="440" y="210"/>
                      </a:lnTo>
                      <a:lnTo>
                        <a:pt x="377" y="126"/>
                      </a:lnTo>
                      <a:lnTo>
                        <a:pt x="273" y="85"/>
                      </a:lnTo>
                      <a:lnTo>
                        <a:pt x="168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grpSp>
            <p:nvGrpSpPr>
              <p:cNvPr id="2883" name="Google Shape;2883;p59"/>
              <p:cNvGrpSpPr/>
              <p:nvPr/>
            </p:nvGrpSpPr>
            <p:grpSpPr>
              <a:xfrm>
                <a:off x="5952300" y="3852150"/>
                <a:ext cx="231225" cy="287200"/>
                <a:chOff x="5952300" y="3852150"/>
                <a:chExt cx="231225" cy="287200"/>
              </a:xfrm>
            </p:grpSpPr>
            <p:sp>
              <p:nvSpPr>
                <p:cNvPr id="2884" name="Google Shape;2884;p59"/>
                <p:cNvSpPr/>
                <p:nvPr/>
              </p:nvSpPr>
              <p:spPr>
                <a:xfrm>
                  <a:off x="5952300" y="3996525"/>
                  <a:ext cx="145450" cy="142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18" h="5713" extrusionOk="0">
                      <a:moveTo>
                        <a:pt x="5064" y="0"/>
                      </a:moveTo>
                      <a:lnTo>
                        <a:pt x="4918" y="105"/>
                      </a:lnTo>
                      <a:lnTo>
                        <a:pt x="4834" y="126"/>
                      </a:lnTo>
                      <a:lnTo>
                        <a:pt x="4729" y="209"/>
                      </a:lnTo>
                      <a:lnTo>
                        <a:pt x="4729" y="377"/>
                      </a:lnTo>
                      <a:lnTo>
                        <a:pt x="4625" y="628"/>
                      </a:lnTo>
                      <a:lnTo>
                        <a:pt x="4520" y="753"/>
                      </a:lnTo>
                      <a:lnTo>
                        <a:pt x="4457" y="774"/>
                      </a:lnTo>
                      <a:lnTo>
                        <a:pt x="4332" y="942"/>
                      </a:lnTo>
                      <a:lnTo>
                        <a:pt x="4290" y="1025"/>
                      </a:lnTo>
                      <a:lnTo>
                        <a:pt x="4185" y="1067"/>
                      </a:lnTo>
                      <a:lnTo>
                        <a:pt x="4081" y="1046"/>
                      </a:lnTo>
                      <a:lnTo>
                        <a:pt x="3976" y="1130"/>
                      </a:lnTo>
                      <a:lnTo>
                        <a:pt x="3934" y="1235"/>
                      </a:lnTo>
                      <a:lnTo>
                        <a:pt x="3934" y="1339"/>
                      </a:lnTo>
                      <a:lnTo>
                        <a:pt x="3892" y="1360"/>
                      </a:lnTo>
                      <a:lnTo>
                        <a:pt x="3788" y="1465"/>
                      </a:lnTo>
                      <a:lnTo>
                        <a:pt x="3788" y="1590"/>
                      </a:lnTo>
                      <a:lnTo>
                        <a:pt x="3725" y="1674"/>
                      </a:lnTo>
                      <a:lnTo>
                        <a:pt x="3704" y="1758"/>
                      </a:lnTo>
                      <a:lnTo>
                        <a:pt x="3495" y="2009"/>
                      </a:lnTo>
                      <a:lnTo>
                        <a:pt x="3286" y="2176"/>
                      </a:lnTo>
                      <a:lnTo>
                        <a:pt x="3160" y="2197"/>
                      </a:lnTo>
                      <a:lnTo>
                        <a:pt x="2993" y="2281"/>
                      </a:lnTo>
                      <a:lnTo>
                        <a:pt x="2993" y="2344"/>
                      </a:lnTo>
                      <a:lnTo>
                        <a:pt x="2888" y="2344"/>
                      </a:lnTo>
                      <a:lnTo>
                        <a:pt x="2679" y="2469"/>
                      </a:lnTo>
                      <a:lnTo>
                        <a:pt x="2512" y="2616"/>
                      </a:lnTo>
                      <a:lnTo>
                        <a:pt x="2407" y="2637"/>
                      </a:lnTo>
                      <a:lnTo>
                        <a:pt x="2198" y="2783"/>
                      </a:lnTo>
                      <a:lnTo>
                        <a:pt x="2156" y="2846"/>
                      </a:lnTo>
                      <a:lnTo>
                        <a:pt x="2219" y="2929"/>
                      </a:lnTo>
                      <a:lnTo>
                        <a:pt x="2219" y="3055"/>
                      </a:lnTo>
                      <a:lnTo>
                        <a:pt x="2114" y="2950"/>
                      </a:lnTo>
                      <a:lnTo>
                        <a:pt x="2093" y="2929"/>
                      </a:lnTo>
                      <a:lnTo>
                        <a:pt x="1988" y="2950"/>
                      </a:lnTo>
                      <a:lnTo>
                        <a:pt x="1884" y="2992"/>
                      </a:lnTo>
                      <a:lnTo>
                        <a:pt x="1821" y="2950"/>
                      </a:lnTo>
                      <a:lnTo>
                        <a:pt x="1737" y="2950"/>
                      </a:lnTo>
                      <a:lnTo>
                        <a:pt x="1570" y="3118"/>
                      </a:lnTo>
                      <a:lnTo>
                        <a:pt x="1507" y="3201"/>
                      </a:lnTo>
                      <a:lnTo>
                        <a:pt x="1361" y="3327"/>
                      </a:lnTo>
                      <a:lnTo>
                        <a:pt x="1277" y="3348"/>
                      </a:lnTo>
                      <a:lnTo>
                        <a:pt x="1172" y="3453"/>
                      </a:lnTo>
                      <a:lnTo>
                        <a:pt x="1151" y="3620"/>
                      </a:lnTo>
                      <a:lnTo>
                        <a:pt x="1110" y="3536"/>
                      </a:lnTo>
                      <a:lnTo>
                        <a:pt x="1068" y="3473"/>
                      </a:lnTo>
                      <a:lnTo>
                        <a:pt x="1005" y="3557"/>
                      </a:lnTo>
                      <a:lnTo>
                        <a:pt x="942" y="3620"/>
                      </a:lnTo>
                      <a:lnTo>
                        <a:pt x="942" y="3746"/>
                      </a:lnTo>
                      <a:lnTo>
                        <a:pt x="879" y="3787"/>
                      </a:lnTo>
                      <a:lnTo>
                        <a:pt x="838" y="3766"/>
                      </a:lnTo>
                      <a:lnTo>
                        <a:pt x="670" y="3955"/>
                      </a:lnTo>
                      <a:lnTo>
                        <a:pt x="628" y="3955"/>
                      </a:lnTo>
                      <a:lnTo>
                        <a:pt x="566" y="4038"/>
                      </a:lnTo>
                      <a:lnTo>
                        <a:pt x="566" y="4206"/>
                      </a:lnTo>
                      <a:lnTo>
                        <a:pt x="524" y="4269"/>
                      </a:lnTo>
                      <a:lnTo>
                        <a:pt x="461" y="4164"/>
                      </a:lnTo>
                      <a:lnTo>
                        <a:pt x="419" y="4164"/>
                      </a:lnTo>
                      <a:lnTo>
                        <a:pt x="377" y="4206"/>
                      </a:lnTo>
                      <a:lnTo>
                        <a:pt x="335" y="4248"/>
                      </a:lnTo>
                      <a:lnTo>
                        <a:pt x="252" y="4415"/>
                      </a:lnTo>
                      <a:lnTo>
                        <a:pt x="252" y="4478"/>
                      </a:lnTo>
                      <a:lnTo>
                        <a:pt x="335" y="4582"/>
                      </a:lnTo>
                      <a:lnTo>
                        <a:pt x="377" y="4624"/>
                      </a:lnTo>
                      <a:lnTo>
                        <a:pt x="335" y="4666"/>
                      </a:lnTo>
                      <a:lnTo>
                        <a:pt x="252" y="4666"/>
                      </a:lnTo>
                      <a:lnTo>
                        <a:pt x="126" y="4687"/>
                      </a:lnTo>
                      <a:lnTo>
                        <a:pt x="1" y="4813"/>
                      </a:lnTo>
                      <a:lnTo>
                        <a:pt x="43" y="4834"/>
                      </a:lnTo>
                      <a:lnTo>
                        <a:pt x="126" y="4834"/>
                      </a:lnTo>
                      <a:lnTo>
                        <a:pt x="43" y="4896"/>
                      </a:lnTo>
                      <a:lnTo>
                        <a:pt x="43" y="5001"/>
                      </a:lnTo>
                      <a:lnTo>
                        <a:pt x="126" y="5085"/>
                      </a:lnTo>
                      <a:lnTo>
                        <a:pt x="168" y="5106"/>
                      </a:lnTo>
                      <a:lnTo>
                        <a:pt x="315" y="5106"/>
                      </a:lnTo>
                      <a:lnTo>
                        <a:pt x="335" y="5147"/>
                      </a:lnTo>
                      <a:lnTo>
                        <a:pt x="356" y="5147"/>
                      </a:lnTo>
                      <a:lnTo>
                        <a:pt x="377" y="5085"/>
                      </a:lnTo>
                      <a:lnTo>
                        <a:pt x="440" y="5085"/>
                      </a:lnTo>
                      <a:lnTo>
                        <a:pt x="524" y="5126"/>
                      </a:lnTo>
                      <a:lnTo>
                        <a:pt x="566" y="5210"/>
                      </a:lnTo>
                      <a:lnTo>
                        <a:pt x="545" y="5252"/>
                      </a:lnTo>
                      <a:lnTo>
                        <a:pt x="587" y="5315"/>
                      </a:lnTo>
                      <a:lnTo>
                        <a:pt x="670" y="5315"/>
                      </a:lnTo>
                      <a:lnTo>
                        <a:pt x="733" y="5336"/>
                      </a:lnTo>
                      <a:lnTo>
                        <a:pt x="754" y="5461"/>
                      </a:lnTo>
                      <a:lnTo>
                        <a:pt x="859" y="5545"/>
                      </a:lnTo>
                      <a:lnTo>
                        <a:pt x="942" y="5608"/>
                      </a:lnTo>
                      <a:lnTo>
                        <a:pt x="838" y="5670"/>
                      </a:lnTo>
                      <a:lnTo>
                        <a:pt x="879" y="5670"/>
                      </a:lnTo>
                      <a:lnTo>
                        <a:pt x="1005" y="5629"/>
                      </a:lnTo>
                      <a:lnTo>
                        <a:pt x="1005" y="5670"/>
                      </a:lnTo>
                      <a:lnTo>
                        <a:pt x="1110" y="5712"/>
                      </a:lnTo>
                      <a:lnTo>
                        <a:pt x="1256" y="5670"/>
                      </a:lnTo>
                      <a:lnTo>
                        <a:pt x="1465" y="5608"/>
                      </a:lnTo>
                      <a:lnTo>
                        <a:pt x="1612" y="5461"/>
                      </a:lnTo>
                      <a:lnTo>
                        <a:pt x="1737" y="5419"/>
                      </a:lnTo>
                      <a:lnTo>
                        <a:pt x="1737" y="5357"/>
                      </a:lnTo>
                      <a:lnTo>
                        <a:pt x="1716" y="5252"/>
                      </a:lnTo>
                      <a:lnTo>
                        <a:pt x="1800" y="5315"/>
                      </a:lnTo>
                      <a:lnTo>
                        <a:pt x="1779" y="5398"/>
                      </a:lnTo>
                      <a:lnTo>
                        <a:pt x="1905" y="5336"/>
                      </a:lnTo>
                      <a:lnTo>
                        <a:pt x="1926" y="5210"/>
                      </a:lnTo>
                      <a:lnTo>
                        <a:pt x="2009" y="5106"/>
                      </a:lnTo>
                      <a:lnTo>
                        <a:pt x="2198" y="5022"/>
                      </a:lnTo>
                      <a:lnTo>
                        <a:pt x="2323" y="5022"/>
                      </a:lnTo>
                      <a:lnTo>
                        <a:pt x="2365" y="5001"/>
                      </a:lnTo>
                      <a:lnTo>
                        <a:pt x="2365" y="4959"/>
                      </a:lnTo>
                      <a:lnTo>
                        <a:pt x="2260" y="4959"/>
                      </a:lnTo>
                      <a:lnTo>
                        <a:pt x="2323" y="4938"/>
                      </a:lnTo>
                      <a:lnTo>
                        <a:pt x="2344" y="4917"/>
                      </a:lnTo>
                      <a:lnTo>
                        <a:pt x="2323" y="4896"/>
                      </a:lnTo>
                      <a:lnTo>
                        <a:pt x="2449" y="4729"/>
                      </a:lnTo>
                      <a:lnTo>
                        <a:pt x="2532" y="4582"/>
                      </a:lnTo>
                      <a:lnTo>
                        <a:pt x="2574" y="4415"/>
                      </a:lnTo>
                      <a:lnTo>
                        <a:pt x="2658" y="4310"/>
                      </a:lnTo>
                      <a:lnTo>
                        <a:pt x="2930" y="4143"/>
                      </a:lnTo>
                      <a:lnTo>
                        <a:pt x="2972" y="4038"/>
                      </a:lnTo>
                      <a:lnTo>
                        <a:pt x="2993" y="3913"/>
                      </a:lnTo>
                      <a:lnTo>
                        <a:pt x="3097" y="3746"/>
                      </a:lnTo>
                      <a:lnTo>
                        <a:pt x="3160" y="3641"/>
                      </a:lnTo>
                      <a:lnTo>
                        <a:pt x="3181" y="3536"/>
                      </a:lnTo>
                      <a:lnTo>
                        <a:pt x="3265" y="3432"/>
                      </a:lnTo>
                      <a:lnTo>
                        <a:pt x="3369" y="3369"/>
                      </a:lnTo>
                      <a:lnTo>
                        <a:pt x="3390" y="3264"/>
                      </a:lnTo>
                      <a:lnTo>
                        <a:pt x="3474" y="3348"/>
                      </a:lnTo>
                      <a:lnTo>
                        <a:pt x="3516" y="3348"/>
                      </a:lnTo>
                      <a:lnTo>
                        <a:pt x="3558" y="3243"/>
                      </a:lnTo>
                      <a:lnTo>
                        <a:pt x="3662" y="3243"/>
                      </a:lnTo>
                      <a:lnTo>
                        <a:pt x="3725" y="3222"/>
                      </a:lnTo>
                      <a:lnTo>
                        <a:pt x="3788" y="3139"/>
                      </a:lnTo>
                      <a:lnTo>
                        <a:pt x="3788" y="3034"/>
                      </a:lnTo>
                      <a:lnTo>
                        <a:pt x="3704" y="2950"/>
                      </a:lnTo>
                      <a:lnTo>
                        <a:pt x="3704" y="2950"/>
                      </a:lnTo>
                      <a:lnTo>
                        <a:pt x="3809" y="3013"/>
                      </a:lnTo>
                      <a:lnTo>
                        <a:pt x="3830" y="3139"/>
                      </a:lnTo>
                      <a:lnTo>
                        <a:pt x="3892" y="3139"/>
                      </a:lnTo>
                      <a:lnTo>
                        <a:pt x="3976" y="3118"/>
                      </a:lnTo>
                      <a:lnTo>
                        <a:pt x="3976" y="3055"/>
                      </a:lnTo>
                      <a:lnTo>
                        <a:pt x="4039" y="3013"/>
                      </a:lnTo>
                      <a:lnTo>
                        <a:pt x="4123" y="3034"/>
                      </a:lnTo>
                      <a:lnTo>
                        <a:pt x="4123" y="3097"/>
                      </a:lnTo>
                      <a:lnTo>
                        <a:pt x="4018" y="3139"/>
                      </a:lnTo>
                      <a:lnTo>
                        <a:pt x="4123" y="3139"/>
                      </a:lnTo>
                      <a:lnTo>
                        <a:pt x="4227" y="3160"/>
                      </a:lnTo>
                      <a:lnTo>
                        <a:pt x="4248" y="3118"/>
                      </a:lnTo>
                      <a:lnTo>
                        <a:pt x="4248" y="3034"/>
                      </a:lnTo>
                      <a:lnTo>
                        <a:pt x="4290" y="2992"/>
                      </a:lnTo>
                      <a:lnTo>
                        <a:pt x="4311" y="3013"/>
                      </a:lnTo>
                      <a:lnTo>
                        <a:pt x="4311" y="3139"/>
                      </a:lnTo>
                      <a:lnTo>
                        <a:pt x="4332" y="3160"/>
                      </a:lnTo>
                      <a:lnTo>
                        <a:pt x="4395" y="3118"/>
                      </a:lnTo>
                      <a:lnTo>
                        <a:pt x="4416" y="2950"/>
                      </a:lnTo>
                      <a:lnTo>
                        <a:pt x="4353" y="2867"/>
                      </a:lnTo>
                      <a:lnTo>
                        <a:pt x="4290" y="2867"/>
                      </a:lnTo>
                      <a:lnTo>
                        <a:pt x="4311" y="2825"/>
                      </a:lnTo>
                      <a:lnTo>
                        <a:pt x="4311" y="2699"/>
                      </a:lnTo>
                      <a:lnTo>
                        <a:pt x="4332" y="2511"/>
                      </a:lnTo>
                      <a:lnTo>
                        <a:pt x="4416" y="2490"/>
                      </a:lnTo>
                      <a:lnTo>
                        <a:pt x="4562" y="2427"/>
                      </a:lnTo>
                      <a:lnTo>
                        <a:pt x="4750" y="2323"/>
                      </a:lnTo>
                      <a:lnTo>
                        <a:pt x="4771" y="2260"/>
                      </a:lnTo>
                      <a:lnTo>
                        <a:pt x="4918" y="2093"/>
                      </a:lnTo>
                      <a:lnTo>
                        <a:pt x="4918" y="1988"/>
                      </a:lnTo>
                      <a:lnTo>
                        <a:pt x="5043" y="1862"/>
                      </a:lnTo>
                      <a:lnTo>
                        <a:pt x="5127" y="1883"/>
                      </a:lnTo>
                      <a:lnTo>
                        <a:pt x="5127" y="1821"/>
                      </a:lnTo>
                      <a:lnTo>
                        <a:pt x="5336" y="1632"/>
                      </a:lnTo>
                      <a:lnTo>
                        <a:pt x="5336" y="1549"/>
                      </a:lnTo>
                      <a:lnTo>
                        <a:pt x="5650" y="1277"/>
                      </a:lnTo>
                      <a:lnTo>
                        <a:pt x="5755" y="1235"/>
                      </a:lnTo>
                      <a:lnTo>
                        <a:pt x="5692" y="1214"/>
                      </a:lnTo>
                      <a:lnTo>
                        <a:pt x="5671" y="1109"/>
                      </a:lnTo>
                      <a:lnTo>
                        <a:pt x="5608" y="1005"/>
                      </a:lnTo>
                      <a:lnTo>
                        <a:pt x="5650" y="900"/>
                      </a:lnTo>
                      <a:lnTo>
                        <a:pt x="5671" y="774"/>
                      </a:lnTo>
                      <a:lnTo>
                        <a:pt x="5692" y="816"/>
                      </a:lnTo>
                      <a:lnTo>
                        <a:pt x="5797" y="649"/>
                      </a:lnTo>
                      <a:lnTo>
                        <a:pt x="5713" y="691"/>
                      </a:lnTo>
                      <a:lnTo>
                        <a:pt x="5650" y="691"/>
                      </a:lnTo>
                      <a:lnTo>
                        <a:pt x="5755" y="628"/>
                      </a:lnTo>
                      <a:lnTo>
                        <a:pt x="5817" y="502"/>
                      </a:lnTo>
                      <a:lnTo>
                        <a:pt x="5797" y="502"/>
                      </a:lnTo>
                      <a:lnTo>
                        <a:pt x="5797" y="419"/>
                      </a:lnTo>
                      <a:lnTo>
                        <a:pt x="5713" y="419"/>
                      </a:lnTo>
                      <a:lnTo>
                        <a:pt x="5650" y="544"/>
                      </a:lnTo>
                      <a:lnTo>
                        <a:pt x="5671" y="586"/>
                      </a:lnTo>
                      <a:lnTo>
                        <a:pt x="5713" y="607"/>
                      </a:lnTo>
                      <a:lnTo>
                        <a:pt x="5608" y="649"/>
                      </a:lnTo>
                      <a:lnTo>
                        <a:pt x="5566" y="607"/>
                      </a:lnTo>
                      <a:lnTo>
                        <a:pt x="5566" y="544"/>
                      </a:lnTo>
                      <a:lnTo>
                        <a:pt x="5504" y="544"/>
                      </a:lnTo>
                      <a:lnTo>
                        <a:pt x="5441" y="523"/>
                      </a:lnTo>
                      <a:lnTo>
                        <a:pt x="5378" y="586"/>
                      </a:lnTo>
                      <a:lnTo>
                        <a:pt x="5294" y="691"/>
                      </a:lnTo>
                      <a:lnTo>
                        <a:pt x="5232" y="628"/>
                      </a:lnTo>
                      <a:lnTo>
                        <a:pt x="5169" y="481"/>
                      </a:lnTo>
                      <a:lnTo>
                        <a:pt x="5232" y="440"/>
                      </a:lnTo>
                      <a:lnTo>
                        <a:pt x="5273" y="377"/>
                      </a:lnTo>
                      <a:lnTo>
                        <a:pt x="5273" y="314"/>
                      </a:lnTo>
                      <a:lnTo>
                        <a:pt x="5252" y="293"/>
                      </a:lnTo>
                      <a:lnTo>
                        <a:pt x="5273" y="251"/>
                      </a:lnTo>
                      <a:lnTo>
                        <a:pt x="5232" y="209"/>
                      </a:lnTo>
                      <a:lnTo>
                        <a:pt x="5169" y="251"/>
                      </a:lnTo>
                      <a:lnTo>
                        <a:pt x="5127" y="230"/>
                      </a:lnTo>
                      <a:lnTo>
                        <a:pt x="5064" y="188"/>
                      </a:lnTo>
                      <a:lnTo>
                        <a:pt x="5085" y="105"/>
                      </a:lnTo>
                      <a:lnTo>
                        <a:pt x="5169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885" name="Google Shape;2885;p59"/>
                <p:cNvSpPr/>
                <p:nvPr/>
              </p:nvSpPr>
              <p:spPr>
                <a:xfrm>
                  <a:off x="6101375" y="3852150"/>
                  <a:ext cx="82150" cy="171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86" h="6843" extrusionOk="0">
                      <a:moveTo>
                        <a:pt x="880" y="0"/>
                      </a:moveTo>
                      <a:lnTo>
                        <a:pt x="796" y="21"/>
                      </a:lnTo>
                      <a:lnTo>
                        <a:pt x="650" y="21"/>
                      </a:lnTo>
                      <a:lnTo>
                        <a:pt x="650" y="42"/>
                      </a:lnTo>
                      <a:lnTo>
                        <a:pt x="733" y="126"/>
                      </a:lnTo>
                      <a:lnTo>
                        <a:pt x="859" y="440"/>
                      </a:lnTo>
                      <a:lnTo>
                        <a:pt x="859" y="544"/>
                      </a:lnTo>
                      <a:lnTo>
                        <a:pt x="859" y="733"/>
                      </a:lnTo>
                      <a:lnTo>
                        <a:pt x="796" y="774"/>
                      </a:lnTo>
                      <a:lnTo>
                        <a:pt x="754" y="774"/>
                      </a:lnTo>
                      <a:lnTo>
                        <a:pt x="754" y="795"/>
                      </a:lnTo>
                      <a:lnTo>
                        <a:pt x="796" y="1046"/>
                      </a:lnTo>
                      <a:lnTo>
                        <a:pt x="838" y="1067"/>
                      </a:lnTo>
                      <a:lnTo>
                        <a:pt x="942" y="1026"/>
                      </a:lnTo>
                      <a:lnTo>
                        <a:pt x="1047" y="1026"/>
                      </a:lnTo>
                      <a:lnTo>
                        <a:pt x="963" y="1046"/>
                      </a:lnTo>
                      <a:lnTo>
                        <a:pt x="880" y="1151"/>
                      </a:lnTo>
                      <a:lnTo>
                        <a:pt x="901" y="1277"/>
                      </a:lnTo>
                      <a:lnTo>
                        <a:pt x="984" y="1444"/>
                      </a:lnTo>
                      <a:lnTo>
                        <a:pt x="1005" y="1716"/>
                      </a:lnTo>
                      <a:lnTo>
                        <a:pt x="1005" y="1904"/>
                      </a:lnTo>
                      <a:lnTo>
                        <a:pt x="1005" y="2030"/>
                      </a:lnTo>
                      <a:lnTo>
                        <a:pt x="1068" y="2009"/>
                      </a:lnTo>
                      <a:lnTo>
                        <a:pt x="1089" y="1904"/>
                      </a:lnTo>
                      <a:lnTo>
                        <a:pt x="1068" y="1821"/>
                      </a:lnTo>
                      <a:lnTo>
                        <a:pt x="1089" y="1800"/>
                      </a:lnTo>
                      <a:lnTo>
                        <a:pt x="1152" y="1842"/>
                      </a:lnTo>
                      <a:lnTo>
                        <a:pt x="1152" y="1967"/>
                      </a:lnTo>
                      <a:lnTo>
                        <a:pt x="1194" y="1967"/>
                      </a:lnTo>
                      <a:lnTo>
                        <a:pt x="1214" y="1904"/>
                      </a:lnTo>
                      <a:lnTo>
                        <a:pt x="1194" y="1842"/>
                      </a:lnTo>
                      <a:lnTo>
                        <a:pt x="1214" y="1842"/>
                      </a:lnTo>
                      <a:lnTo>
                        <a:pt x="1256" y="1925"/>
                      </a:lnTo>
                      <a:lnTo>
                        <a:pt x="1173" y="2030"/>
                      </a:lnTo>
                      <a:lnTo>
                        <a:pt x="1152" y="2134"/>
                      </a:lnTo>
                      <a:lnTo>
                        <a:pt x="1152" y="2197"/>
                      </a:lnTo>
                      <a:lnTo>
                        <a:pt x="1110" y="2218"/>
                      </a:lnTo>
                      <a:lnTo>
                        <a:pt x="1068" y="2134"/>
                      </a:lnTo>
                      <a:lnTo>
                        <a:pt x="1005" y="2134"/>
                      </a:lnTo>
                      <a:lnTo>
                        <a:pt x="1047" y="2323"/>
                      </a:lnTo>
                      <a:lnTo>
                        <a:pt x="1110" y="2532"/>
                      </a:lnTo>
                      <a:lnTo>
                        <a:pt x="1173" y="2553"/>
                      </a:lnTo>
                      <a:lnTo>
                        <a:pt x="1194" y="2532"/>
                      </a:lnTo>
                      <a:lnTo>
                        <a:pt x="1256" y="2616"/>
                      </a:lnTo>
                      <a:lnTo>
                        <a:pt x="1256" y="2658"/>
                      </a:lnTo>
                      <a:lnTo>
                        <a:pt x="1298" y="2699"/>
                      </a:lnTo>
                      <a:lnTo>
                        <a:pt x="1194" y="2762"/>
                      </a:lnTo>
                      <a:lnTo>
                        <a:pt x="1194" y="2825"/>
                      </a:lnTo>
                      <a:lnTo>
                        <a:pt x="1214" y="2867"/>
                      </a:lnTo>
                      <a:lnTo>
                        <a:pt x="1194" y="2950"/>
                      </a:lnTo>
                      <a:lnTo>
                        <a:pt x="1110" y="3139"/>
                      </a:lnTo>
                      <a:lnTo>
                        <a:pt x="1152" y="3243"/>
                      </a:lnTo>
                      <a:lnTo>
                        <a:pt x="1089" y="3264"/>
                      </a:lnTo>
                      <a:lnTo>
                        <a:pt x="1173" y="3348"/>
                      </a:lnTo>
                      <a:lnTo>
                        <a:pt x="1152" y="3369"/>
                      </a:lnTo>
                      <a:lnTo>
                        <a:pt x="1068" y="3369"/>
                      </a:lnTo>
                      <a:lnTo>
                        <a:pt x="1005" y="3474"/>
                      </a:lnTo>
                      <a:lnTo>
                        <a:pt x="1005" y="3536"/>
                      </a:lnTo>
                      <a:lnTo>
                        <a:pt x="1068" y="3599"/>
                      </a:lnTo>
                      <a:lnTo>
                        <a:pt x="1005" y="3641"/>
                      </a:lnTo>
                      <a:lnTo>
                        <a:pt x="942" y="3641"/>
                      </a:lnTo>
                      <a:lnTo>
                        <a:pt x="880" y="3767"/>
                      </a:lnTo>
                      <a:lnTo>
                        <a:pt x="796" y="4164"/>
                      </a:lnTo>
                      <a:lnTo>
                        <a:pt x="796" y="4269"/>
                      </a:lnTo>
                      <a:lnTo>
                        <a:pt x="733" y="4331"/>
                      </a:lnTo>
                      <a:lnTo>
                        <a:pt x="629" y="4331"/>
                      </a:lnTo>
                      <a:lnTo>
                        <a:pt x="545" y="4290"/>
                      </a:lnTo>
                      <a:lnTo>
                        <a:pt x="419" y="4311"/>
                      </a:lnTo>
                      <a:lnTo>
                        <a:pt x="210" y="4415"/>
                      </a:lnTo>
                      <a:lnTo>
                        <a:pt x="106" y="4520"/>
                      </a:lnTo>
                      <a:lnTo>
                        <a:pt x="64" y="4645"/>
                      </a:lnTo>
                      <a:lnTo>
                        <a:pt x="106" y="4834"/>
                      </a:lnTo>
                      <a:lnTo>
                        <a:pt x="210" y="4917"/>
                      </a:lnTo>
                      <a:lnTo>
                        <a:pt x="357" y="5022"/>
                      </a:lnTo>
                      <a:lnTo>
                        <a:pt x="440" y="5168"/>
                      </a:lnTo>
                      <a:lnTo>
                        <a:pt x="587" y="5231"/>
                      </a:lnTo>
                      <a:lnTo>
                        <a:pt x="650" y="5273"/>
                      </a:lnTo>
                      <a:lnTo>
                        <a:pt x="670" y="5545"/>
                      </a:lnTo>
                      <a:lnTo>
                        <a:pt x="691" y="5566"/>
                      </a:lnTo>
                      <a:lnTo>
                        <a:pt x="670" y="5587"/>
                      </a:lnTo>
                      <a:lnTo>
                        <a:pt x="670" y="5733"/>
                      </a:lnTo>
                      <a:lnTo>
                        <a:pt x="629" y="5838"/>
                      </a:lnTo>
                      <a:lnTo>
                        <a:pt x="378" y="6110"/>
                      </a:lnTo>
                      <a:lnTo>
                        <a:pt x="231" y="6277"/>
                      </a:lnTo>
                      <a:lnTo>
                        <a:pt x="43" y="6424"/>
                      </a:lnTo>
                      <a:lnTo>
                        <a:pt x="1" y="6508"/>
                      </a:lnTo>
                      <a:lnTo>
                        <a:pt x="22" y="6549"/>
                      </a:lnTo>
                      <a:lnTo>
                        <a:pt x="126" y="6591"/>
                      </a:lnTo>
                      <a:lnTo>
                        <a:pt x="147" y="6528"/>
                      </a:lnTo>
                      <a:lnTo>
                        <a:pt x="210" y="6528"/>
                      </a:lnTo>
                      <a:lnTo>
                        <a:pt x="210" y="6612"/>
                      </a:lnTo>
                      <a:lnTo>
                        <a:pt x="210" y="6675"/>
                      </a:lnTo>
                      <a:lnTo>
                        <a:pt x="231" y="6696"/>
                      </a:lnTo>
                      <a:lnTo>
                        <a:pt x="273" y="6675"/>
                      </a:lnTo>
                      <a:lnTo>
                        <a:pt x="315" y="6717"/>
                      </a:lnTo>
                      <a:lnTo>
                        <a:pt x="315" y="6800"/>
                      </a:lnTo>
                      <a:lnTo>
                        <a:pt x="336" y="6842"/>
                      </a:lnTo>
                      <a:lnTo>
                        <a:pt x="419" y="6821"/>
                      </a:lnTo>
                      <a:lnTo>
                        <a:pt x="629" y="6675"/>
                      </a:lnTo>
                      <a:lnTo>
                        <a:pt x="796" y="6528"/>
                      </a:lnTo>
                      <a:lnTo>
                        <a:pt x="984" y="6361"/>
                      </a:lnTo>
                      <a:lnTo>
                        <a:pt x="1152" y="6173"/>
                      </a:lnTo>
                      <a:lnTo>
                        <a:pt x="1319" y="5901"/>
                      </a:lnTo>
                      <a:lnTo>
                        <a:pt x="1424" y="5859"/>
                      </a:lnTo>
                      <a:lnTo>
                        <a:pt x="1507" y="5859"/>
                      </a:lnTo>
                      <a:lnTo>
                        <a:pt x="1570" y="5775"/>
                      </a:lnTo>
                      <a:lnTo>
                        <a:pt x="1570" y="5691"/>
                      </a:lnTo>
                      <a:lnTo>
                        <a:pt x="1612" y="5650"/>
                      </a:lnTo>
                      <a:lnTo>
                        <a:pt x="1717" y="5587"/>
                      </a:lnTo>
                      <a:lnTo>
                        <a:pt x="1800" y="5357"/>
                      </a:lnTo>
                      <a:lnTo>
                        <a:pt x="1905" y="5210"/>
                      </a:lnTo>
                      <a:lnTo>
                        <a:pt x="1905" y="5147"/>
                      </a:lnTo>
                      <a:lnTo>
                        <a:pt x="1989" y="5106"/>
                      </a:lnTo>
                      <a:lnTo>
                        <a:pt x="1884" y="4980"/>
                      </a:lnTo>
                      <a:lnTo>
                        <a:pt x="1717" y="4980"/>
                      </a:lnTo>
                      <a:lnTo>
                        <a:pt x="1800" y="4938"/>
                      </a:lnTo>
                      <a:lnTo>
                        <a:pt x="1884" y="4917"/>
                      </a:lnTo>
                      <a:lnTo>
                        <a:pt x="2114" y="4624"/>
                      </a:lnTo>
                      <a:lnTo>
                        <a:pt x="2240" y="4603"/>
                      </a:lnTo>
                      <a:lnTo>
                        <a:pt x="2428" y="4624"/>
                      </a:lnTo>
                      <a:lnTo>
                        <a:pt x="2512" y="4624"/>
                      </a:lnTo>
                      <a:lnTo>
                        <a:pt x="2512" y="4708"/>
                      </a:lnTo>
                      <a:lnTo>
                        <a:pt x="2512" y="4792"/>
                      </a:lnTo>
                      <a:lnTo>
                        <a:pt x="2616" y="4708"/>
                      </a:lnTo>
                      <a:lnTo>
                        <a:pt x="2679" y="4645"/>
                      </a:lnTo>
                      <a:lnTo>
                        <a:pt x="2533" y="4603"/>
                      </a:lnTo>
                      <a:lnTo>
                        <a:pt x="2554" y="4499"/>
                      </a:lnTo>
                      <a:lnTo>
                        <a:pt x="2637" y="4311"/>
                      </a:lnTo>
                      <a:lnTo>
                        <a:pt x="2679" y="4227"/>
                      </a:lnTo>
                      <a:lnTo>
                        <a:pt x="2784" y="4227"/>
                      </a:lnTo>
                      <a:lnTo>
                        <a:pt x="2826" y="4290"/>
                      </a:lnTo>
                      <a:lnTo>
                        <a:pt x="2867" y="4227"/>
                      </a:lnTo>
                      <a:lnTo>
                        <a:pt x="2930" y="4122"/>
                      </a:lnTo>
                      <a:lnTo>
                        <a:pt x="3077" y="3892"/>
                      </a:lnTo>
                      <a:lnTo>
                        <a:pt x="3077" y="3808"/>
                      </a:lnTo>
                      <a:lnTo>
                        <a:pt x="3077" y="3746"/>
                      </a:lnTo>
                      <a:lnTo>
                        <a:pt x="3098" y="3599"/>
                      </a:lnTo>
                      <a:lnTo>
                        <a:pt x="3202" y="3495"/>
                      </a:lnTo>
                      <a:lnTo>
                        <a:pt x="3286" y="3453"/>
                      </a:lnTo>
                      <a:lnTo>
                        <a:pt x="3286" y="3411"/>
                      </a:lnTo>
                      <a:lnTo>
                        <a:pt x="3160" y="3369"/>
                      </a:lnTo>
                      <a:lnTo>
                        <a:pt x="3098" y="3285"/>
                      </a:lnTo>
                      <a:lnTo>
                        <a:pt x="3139" y="3285"/>
                      </a:lnTo>
                      <a:lnTo>
                        <a:pt x="3160" y="3243"/>
                      </a:lnTo>
                      <a:lnTo>
                        <a:pt x="3035" y="3222"/>
                      </a:lnTo>
                      <a:lnTo>
                        <a:pt x="2888" y="3327"/>
                      </a:lnTo>
                      <a:lnTo>
                        <a:pt x="2679" y="3536"/>
                      </a:lnTo>
                      <a:lnTo>
                        <a:pt x="2554" y="3536"/>
                      </a:lnTo>
                      <a:lnTo>
                        <a:pt x="2470" y="3578"/>
                      </a:lnTo>
                      <a:lnTo>
                        <a:pt x="2365" y="3536"/>
                      </a:lnTo>
                      <a:lnTo>
                        <a:pt x="2135" y="3285"/>
                      </a:lnTo>
                      <a:lnTo>
                        <a:pt x="2051" y="3285"/>
                      </a:lnTo>
                      <a:lnTo>
                        <a:pt x="1989" y="3181"/>
                      </a:lnTo>
                      <a:lnTo>
                        <a:pt x="1947" y="3118"/>
                      </a:lnTo>
                      <a:lnTo>
                        <a:pt x="2010" y="3034"/>
                      </a:lnTo>
                      <a:lnTo>
                        <a:pt x="2030" y="2888"/>
                      </a:lnTo>
                      <a:lnTo>
                        <a:pt x="1926" y="2720"/>
                      </a:lnTo>
                      <a:lnTo>
                        <a:pt x="1926" y="2637"/>
                      </a:lnTo>
                      <a:lnTo>
                        <a:pt x="1905" y="2595"/>
                      </a:lnTo>
                      <a:lnTo>
                        <a:pt x="1905" y="2448"/>
                      </a:lnTo>
                      <a:lnTo>
                        <a:pt x="1947" y="2365"/>
                      </a:lnTo>
                      <a:lnTo>
                        <a:pt x="1884" y="2365"/>
                      </a:lnTo>
                      <a:lnTo>
                        <a:pt x="1884" y="2239"/>
                      </a:lnTo>
                      <a:lnTo>
                        <a:pt x="1842" y="2176"/>
                      </a:lnTo>
                      <a:lnTo>
                        <a:pt x="1800" y="2197"/>
                      </a:lnTo>
                      <a:lnTo>
                        <a:pt x="1717" y="2134"/>
                      </a:lnTo>
                      <a:lnTo>
                        <a:pt x="1675" y="2197"/>
                      </a:lnTo>
                      <a:lnTo>
                        <a:pt x="1779" y="2281"/>
                      </a:lnTo>
                      <a:lnTo>
                        <a:pt x="1738" y="2365"/>
                      </a:lnTo>
                      <a:lnTo>
                        <a:pt x="1779" y="2427"/>
                      </a:lnTo>
                      <a:lnTo>
                        <a:pt x="1696" y="2511"/>
                      </a:lnTo>
                      <a:lnTo>
                        <a:pt x="1696" y="2595"/>
                      </a:lnTo>
                      <a:lnTo>
                        <a:pt x="1779" y="2699"/>
                      </a:lnTo>
                      <a:lnTo>
                        <a:pt x="1779" y="2741"/>
                      </a:lnTo>
                      <a:lnTo>
                        <a:pt x="1675" y="2762"/>
                      </a:lnTo>
                      <a:lnTo>
                        <a:pt x="1612" y="2720"/>
                      </a:lnTo>
                      <a:lnTo>
                        <a:pt x="1591" y="2616"/>
                      </a:lnTo>
                      <a:lnTo>
                        <a:pt x="1486" y="2595"/>
                      </a:lnTo>
                      <a:lnTo>
                        <a:pt x="1486" y="2532"/>
                      </a:lnTo>
                      <a:lnTo>
                        <a:pt x="1382" y="2511"/>
                      </a:lnTo>
                      <a:lnTo>
                        <a:pt x="1319" y="2511"/>
                      </a:lnTo>
                      <a:lnTo>
                        <a:pt x="1298" y="2448"/>
                      </a:lnTo>
                      <a:lnTo>
                        <a:pt x="1403" y="2406"/>
                      </a:lnTo>
                      <a:lnTo>
                        <a:pt x="1424" y="2323"/>
                      </a:lnTo>
                      <a:lnTo>
                        <a:pt x="1319" y="2239"/>
                      </a:lnTo>
                      <a:lnTo>
                        <a:pt x="1403" y="2114"/>
                      </a:lnTo>
                      <a:lnTo>
                        <a:pt x="1486" y="2093"/>
                      </a:lnTo>
                      <a:lnTo>
                        <a:pt x="1507" y="1988"/>
                      </a:lnTo>
                      <a:lnTo>
                        <a:pt x="1486" y="1904"/>
                      </a:lnTo>
                      <a:lnTo>
                        <a:pt x="1507" y="1821"/>
                      </a:lnTo>
                      <a:lnTo>
                        <a:pt x="1466" y="1758"/>
                      </a:lnTo>
                      <a:lnTo>
                        <a:pt x="1486" y="1611"/>
                      </a:lnTo>
                      <a:lnTo>
                        <a:pt x="1361" y="1507"/>
                      </a:lnTo>
                      <a:lnTo>
                        <a:pt x="1361" y="1465"/>
                      </a:lnTo>
                      <a:lnTo>
                        <a:pt x="1424" y="1507"/>
                      </a:lnTo>
                      <a:lnTo>
                        <a:pt x="1528" y="1486"/>
                      </a:lnTo>
                      <a:lnTo>
                        <a:pt x="1570" y="1360"/>
                      </a:lnTo>
                      <a:lnTo>
                        <a:pt x="1591" y="1318"/>
                      </a:lnTo>
                      <a:lnTo>
                        <a:pt x="1591" y="1151"/>
                      </a:lnTo>
                      <a:lnTo>
                        <a:pt x="1570" y="1026"/>
                      </a:lnTo>
                      <a:lnTo>
                        <a:pt x="1570" y="921"/>
                      </a:lnTo>
                      <a:lnTo>
                        <a:pt x="1507" y="942"/>
                      </a:lnTo>
                      <a:lnTo>
                        <a:pt x="1382" y="984"/>
                      </a:lnTo>
                      <a:lnTo>
                        <a:pt x="1277" y="879"/>
                      </a:lnTo>
                      <a:lnTo>
                        <a:pt x="1361" y="837"/>
                      </a:lnTo>
                      <a:lnTo>
                        <a:pt x="1277" y="774"/>
                      </a:lnTo>
                      <a:lnTo>
                        <a:pt x="1214" y="754"/>
                      </a:lnTo>
                      <a:lnTo>
                        <a:pt x="1277" y="712"/>
                      </a:lnTo>
                      <a:lnTo>
                        <a:pt x="1361" y="649"/>
                      </a:lnTo>
                      <a:lnTo>
                        <a:pt x="1361" y="607"/>
                      </a:lnTo>
                      <a:lnTo>
                        <a:pt x="1256" y="565"/>
                      </a:lnTo>
                      <a:lnTo>
                        <a:pt x="1173" y="502"/>
                      </a:lnTo>
                      <a:lnTo>
                        <a:pt x="1089" y="544"/>
                      </a:lnTo>
                      <a:lnTo>
                        <a:pt x="1089" y="440"/>
                      </a:lnTo>
                      <a:lnTo>
                        <a:pt x="1110" y="440"/>
                      </a:lnTo>
                      <a:lnTo>
                        <a:pt x="1173" y="356"/>
                      </a:lnTo>
                      <a:lnTo>
                        <a:pt x="1110" y="356"/>
                      </a:lnTo>
                      <a:lnTo>
                        <a:pt x="1047" y="398"/>
                      </a:lnTo>
                      <a:lnTo>
                        <a:pt x="1047" y="461"/>
                      </a:lnTo>
                      <a:lnTo>
                        <a:pt x="1005" y="544"/>
                      </a:lnTo>
                      <a:lnTo>
                        <a:pt x="942" y="523"/>
                      </a:lnTo>
                      <a:lnTo>
                        <a:pt x="963" y="419"/>
                      </a:lnTo>
                      <a:lnTo>
                        <a:pt x="901" y="335"/>
                      </a:lnTo>
                      <a:lnTo>
                        <a:pt x="880" y="209"/>
                      </a:lnTo>
                      <a:lnTo>
                        <a:pt x="880" y="105"/>
                      </a:lnTo>
                      <a:lnTo>
                        <a:pt x="880" y="42"/>
                      </a:lnTo>
                      <a:lnTo>
                        <a:pt x="942" y="42"/>
                      </a:lnTo>
                      <a:lnTo>
                        <a:pt x="880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sp>
            <p:nvSpPr>
              <p:cNvPr id="2886" name="Google Shape;2886;p59"/>
              <p:cNvSpPr/>
              <p:nvPr/>
            </p:nvSpPr>
            <p:spPr>
              <a:xfrm>
                <a:off x="3399625" y="2088800"/>
                <a:ext cx="127125" cy="77450"/>
              </a:xfrm>
              <a:custGeom>
                <a:avLst/>
                <a:gdLst/>
                <a:ahLst/>
                <a:cxnLst/>
                <a:rect l="l" t="t" r="r" b="b"/>
                <a:pathLst>
                  <a:path w="5085" h="3098" extrusionOk="0">
                    <a:moveTo>
                      <a:pt x="900" y="1"/>
                    </a:moveTo>
                    <a:lnTo>
                      <a:pt x="733" y="22"/>
                    </a:lnTo>
                    <a:lnTo>
                      <a:pt x="733" y="64"/>
                    </a:lnTo>
                    <a:lnTo>
                      <a:pt x="775" y="126"/>
                    </a:lnTo>
                    <a:lnTo>
                      <a:pt x="837" y="126"/>
                    </a:lnTo>
                    <a:lnTo>
                      <a:pt x="858" y="64"/>
                    </a:lnTo>
                    <a:lnTo>
                      <a:pt x="942" y="64"/>
                    </a:lnTo>
                    <a:lnTo>
                      <a:pt x="984" y="126"/>
                    </a:lnTo>
                    <a:lnTo>
                      <a:pt x="1088" y="147"/>
                    </a:lnTo>
                    <a:lnTo>
                      <a:pt x="1047" y="210"/>
                    </a:lnTo>
                    <a:lnTo>
                      <a:pt x="942" y="168"/>
                    </a:lnTo>
                    <a:lnTo>
                      <a:pt x="837" y="168"/>
                    </a:lnTo>
                    <a:lnTo>
                      <a:pt x="858" y="231"/>
                    </a:lnTo>
                    <a:lnTo>
                      <a:pt x="1005" y="315"/>
                    </a:lnTo>
                    <a:lnTo>
                      <a:pt x="1109" y="440"/>
                    </a:lnTo>
                    <a:lnTo>
                      <a:pt x="1088" y="524"/>
                    </a:lnTo>
                    <a:lnTo>
                      <a:pt x="1047" y="545"/>
                    </a:lnTo>
                    <a:lnTo>
                      <a:pt x="1047" y="461"/>
                    </a:lnTo>
                    <a:lnTo>
                      <a:pt x="900" y="377"/>
                    </a:lnTo>
                    <a:lnTo>
                      <a:pt x="837" y="461"/>
                    </a:lnTo>
                    <a:lnTo>
                      <a:pt x="775" y="440"/>
                    </a:lnTo>
                    <a:lnTo>
                      <a:pt x="796" y="356"/>
                    </a:lnTo>
                    <a:lnTo>
                      <a:pt x="691" y="252"/>
                    </a:lnTo>
                    <a:lnTo>
                      <a:pt x="586" y="210"/>
                    </a:lnTo>
                    <a:lnTo>
                      <a:pt x="524" y="252"/>
                    </a:lnTo>
                    <a:lnTo>
                      <a:pt x="586" y="356"/>
                    </a:lnTo>
                    <a:lnTo>
                      <a:pt x="565" y="419"/>
                    </a:lnTo>
                    <a:lnTo>
                      <a:pt x="524" y="315"/>
                    </a:lnTo>
                    <a:lnTo>
                      <a:pt x="419" y="273"/>
                    </a:lnTo>
                    <a:lnTo>
                      <a:pt x="377" y="356"/>
                    </a:lnTo>
                    <a:lnTo>
                      <a:pt x="461" y="440"/>
                    </a:lnTo>
                    <a:lnTo>
                      <a:pt x="524" y="482"/>
                    </a:lnTo>
                    <a:lnTo>
                      <a:pt x="565" y="545"/>
                    </a:lnTo>
                    <a:lnTo>
                      <a:pt x="461" y="482"/>
                    </a:lnTo>
                    <a:lnTo>
                      <a:pt x="356" y="545"/>
                    </a:lnTo>
                    <a:lnTo>
                      <a:pt x="419" y="608"/>
                    </a:lnTo>
                    <a:lnTo>
                      <a:pt x="565" y="670"/>
                    </a:lnTo>
                    <a:lnTo>
                      <a:pt x="482" y="670"/>
                    </a:lnTo>
                    <a:lnTo>
                      <a:pt x="461" y="733"/>
                    </a:lnTo>
                    <a:lnTo>
                      <a:pt x="482" y="775"/>
                    </a:lnTo>
                    <a:lnTo>
                      <a:pt x="461" y="775"/>
                    </a:lnTo>
                    <a:lnTo>
                      <a:pt x="272" y="649"/>
                    </a:lnTo>
                    <a:lnTo>
                      <a:pt x="231" y="608"/>
                    </a:lnTo>
                    <a:lnTo>
                      <a:pt x="168" y="670"/>
                    </a:lnTo>
                    <a:lnTo>
                      <a:pt x="252" y="796"/>
                    </a:lnTo>
                    <a:lnTo>
                      <a:pt x="314" y="880"/>
                    </a:lnTo>
                    <a:lnTo>
                      <a:pt x="252" y="900"/>
                    </a:lnTo>
                    <a:lnTo>
                      <a:pt x="147" y="775"/>
                    </a:lnTo>
                    <a:lnTo>
                      <a:pt x="63" y="754"/>
                    </a:lnTo>
                    <a:lnTo>
                      <a:pt x="0" y="859"/>
                    </a:lnTo>
                    <a:lnTo>
                      <a:pt x="126" y="900"/>
                    </a:lnTo>
                    <a:lnTo>
                      <a:pt x="231" y="1005"/>
                    </a:lnTo>
                    <a:lnTo>
                      <a:pt x="356" y="1047"/>
                    </a:lnTo>
                    <a:lnTo>
                      <a:pt x="440" y="942"/>
                    </a:lnTo>
                    <a:lnTo>
                      <a:pt x="565" y="900"/>
                    </a:lnTo>
                    <a:lnTo>
                      <a:pt x="628" y="796"/>
                    </a:lnTo>
                    <a:lnTo>
                      <a:pt x="649" y="859"/>
                    </a:lnTo>
                    <a:lnTo>
                      <a:pt x="649" y="900"/>
                    </a:lnTo>
                    <a:lnTo>
                      <a:pt x="691" y="900"/>
                    </a:lnTo>
                    <a:lnTo>
                      <a:pt x="775" y="880"/>
                    </a:lnTo>
                    <a:lnTo>
                      <a:pt x="796" y="984"/>
                    </a:lnTo>
                    <a:lnTo>
                      <a:pt x="858" y="984"/>
                    </a:lnTo>
                    <a:lnTo>
                      <a:pt x="942" y="900"/>
                    </a:lnTo>
                    <a:lnTo>
                      <a:pt x="963" y="859"/>
                    </a:lnTo>
                    <a:lnTo>
                      <a:pt x="984" y="963"/>
                    </a:lnTo>
                    <a:lnTo>
                      <a:pt x="1005" y="963"/>
                    </a:lnTo>
                    <a:lnTo>
                      <a:pt x="1151" y="859"/>
                    </a:lnTo>
                    <a:lnTo>
                      <a:pt x="1109" y="900"/>
                    </a:lnTo>
                    <a:lnTo>
                      <a:pt x="1088" y="1005"/>
                    </a:lnTo>
                    <a:lnTo>
                      <a:pt x="1151" y="1047"/>
                    </a:lnTo>
                    <a:lnTo>
                      <a:pt x="1214" y="984"/>
                    </a:lnTo>
                    <a:lnTo>
                      <a:pt x="1360" y="1068"/>
                    </a:lnTo>
                    <a:lnTo>
                      <a:pt x="1277" y="1089"/>
                    </a:lnTo>
                    <a:lnTo>
                      <a:pt x="1193" y="1089"/>
                    </a:lnTo>
                    <a:lnTo>
                      <a:pt x="1109" y="1131"/>
                    </a:lnTo>
                    <a:lnTo>
                      <a:pt x="1047" y="1131"/>
                    </a:lnTo>
                    <a:lnTo>
                      <a:pt x="879" y="1214"/>
                    </a:lnTo>
                    <a:lnTo>
                      <a:pt x="879" y="1256"/>
                    </a:lnTo>
                    <a:lnTo>
                      <a:pt x="1068" y="1298"/>
                    </a:lnTo>
                    <a:lnTo>
                      <a:pt x="1172" y="1298"/>
                    </a:lnTo>
                    <a:lnTo>
                      <a:pt x="1214" y="1214"/>
                    </a:lnTo>
                    <a:lnTo>
                      <a:pt x="1277" y="1193"/>
                    </a:lnTo>
                    <a:lnTo>
                      <a:pt x="1277" y="1298"/>
                    </a:lnTo>
                    <a:lnTo>
                      <a:pt x="1193" y="1382"/>
                    </a:lnTo>
                    <a:lnTo>
                      <a:pt x="1005" y="1403"/>
                    </a:lnTo>
                    <a:lnTo>
                      <a:pt x="942" y="1382"/>
                    </a:lnTo>
                    <a:lnTo>
                      <a:pt x="858" y="1486"/>
                    </a:lnTo>
                    <a:lnTo>
                      <a:pt x="796" y="1403"/>
                    </a:lnTo>
                    <a:lnTo>
                      <a:pt x="775" y="1382"/>
                    </a:lnTo>
                    <a:lnTo>
                      <a:pt x="775" y="1319"/>
                    </a:lnTo>
                    <a:lnTo>
                      <a:pt x="691" y="1319"/>
                    </a:lnTo>
                    <a:lnTo>
                      <a:pt x="691" y="1361"/>
                    </a:lnTo>
                    <a:lnTo>
                      <a:pt x="691" y="1382"/>
                    </a:lnTo>
                    <a:lnTo>
                      <a:pt x="628" y="1465"/>
                    </a:lnTo>
                    <a:lnTo>
                      <a:pt x="544" y="1403"/>
                    </a:lnTo>
                    <a:lnTo>
                      <a:pt x="461" y="1424"/>
                    </a:lnTo>
                    <a:lnTo>
                      <a:pt x="356" y="1486"/>
                    </a:lnTo>
                    <a:lnTo>
                      <a:pt x="252" y="1424"/>
                    </a:lnTo>
                    <a:lnTo>
                      <a:pt x="168" y="1465"/>
                    </a:lnTo>
                    <a:lnTo>
                      <a:pt x="126" y="1465"/>
                    </a:lnTo>
                    <a:lnTo>
                      <a:pt x="168" y="1591"/>
                    </a:lnTo>
                    <a:lnTo>
                      <a:pt x="231" y="1654"/>
                    </a:lnTo>
                    <a:lnTo>
                      <a:pt x="377" y="1696"/>
                    </a:lnTo>
                    <a:lnTo>
                      <a:pt x="377" y="1633"/>
                    </a:lnTo>
                    <a:lnTo>
                      <a:pt x="565" y="1696"/>
                    </a:lnTo>
                    <a:lnTo>
                      <a:pt x="900" y="1696"/>
                    </a:lnTo>
                    <a:lnTo>
                      <a:pt x="900" y="1737"/>
                    </a:lnTo>
                    <a:lnTo>
                      <a:pt x="837" y="1800"/>
                    </a:lnTo>
                    <a:lnTo>
                      <a:pt x="837" y="1842"/>
                    </a:lnTo>
                    <a:lnTo>
                      <a:pt x="942" y="1926"/>
                    </a:lnTo>
                    <a:lnTo>
                      <a:pt x="963" y="2009"/>
                    </a:lnTo>
                    <a:lnTo>
                      <a:pt x="1005" y="2009"/>
                    </a:lnTo>
                    <a:lnTo>
                      <a:pt x="1172" y="1905"/>
                    </a:lnTo>
                    <a:lnTo>
                      <a:pt x="1151" y="1988"/>
                    </a:lnTo>
                    <a:lnTo>
                      <a:pt x="1047" y="2030"/>
                    </a:lnTo>
                    <a:lnTo>
                      <a:pt x="984" y="2135"/>
                    </a:lnTo>
                    <a:lnTo>
                      <a:pt x="1068" y="2177"/>
                    </a:lnTo>
                    <a:lnTo>
                      <a:pt x="1214" y="2051"/>
                    </a:lnTo>
                    <a:lnTo>
                      <a:pt x="1360" y="2114"/>
                    </a:lnTo>
                    <a:lnTo>
                      <a:pt x="1381" y="2156"/>
                    </a:lnTo>
                    <a:lnTo>
                      <a:pt x="1298" y="2114"/>
                    </a:lnTo>
                    <a:lnTo>
                      <a:pt x="1193" y="2156"/>
                    </a:lnTo>
                    <a:lnTo>
                      <a:pt x="1109" y="2240"/>
                    </a:lnTo>
                    <a:lnTo>
                      <a:pt x="984" y="2240"/>
                    </a:lnTo>
                    <a:lnTo>
                      <a:pt x="984" y="2323"/>
                    </a:lnTo>
                    <a:lnTo>
                      <a:pt x="942" y="2365"/>
                    </a:lnTo>
                    <a:lnTo>
                      <a:pt x="879" y="2365"/>
                    </a:lnTo>
                    <a:lnTo>
                      <a:pt x="796" y="2407"/>
                    </a:lnTo>
                    <a:lnTo>
                      <a:pt x="775" y="2344"/>
                    </a:lnTo>
                    <a:lnTo>
                      <a:pt x="670" y="2261"/>
                    </a:lnTo>
                    <a:lnTo>
                      <a:pt x="670" y="2323"/>
                    </a:lnTo>
                    <a:lnTo>
                      <a:pt x="628" y="2323"/>
                    </a:lnTo>
                    <a:lnTo>
                      <a:pt x="649" y="2449"/>
                    </a:lnTo>
                    <a:lnTo>
                      <a:pt x="691" y="2470"/>
                    </a:lnTo>
                    <a:lnTo>
                      <a:pt x="670" y="2512"/>
                    </a:lnTo>
                    <a:lnTo>
                      <a:pt x="649" y="2700"/>
                    </a:lnTo>
                    <a:lnTo>
                      <a:pt x="775" y="2679"/>
                    </a:lnTo>
                    <a:lnTo>
                      <a:pt x="837" y="2658"/>
                    </a:lnTo>
                    <a:lnTo>
                      <a:pt x="900" y="2700"/>
                    </a:lnTo>
                    <a:lnTo>
                      <a:pt x="1088" y="2742"/>
                    </a:lnTo>
                    <a:lnTo>
                      <a:pt x="1214" y="2637"/>
                    </a:lnTo>
                    <a:lnTo>
                      <a:pt x="1360" y="2679"/>
                    </a:lnTo>
                    <a:lnTo>
                      <a:pt x="1423" y="2637"/>
                    </a:lnTo>
                    <a:lnTo>
                      <a:pt x="1465" y="2679"/>
                    </a:lnTo>
                    <a:lnTo>
                      <a:pt x="1528" y="2700"/>
                    </a:lnTo>
                    <a:lnTo>
                      <a:pt x="1632" y="2679"/>
                    </a:lnTo>
                    <a:lnTo>
                      <a:pt x="1632" y="2784"/>
                    </a:lnTo>
                    <a:lnTo>
                      <a:pt x="1779" y="2930"/>
                    </a:lnTo>
                    <a:lnTo>
                      <a:pt x="1842" y="2972"/>
                    </a:lnTo>
                    <a:lnTo>
                      <a:pt x="1946" y="2888"/>
                    </a:lnTo>
                    <a:lnTo>
                      <a:pt x="2051" y="2888"/>
                    </a:lnTo>
                    <a:lnTo>
                      <a:pt x="2239" y="3077"/>
                    </a:lnTo>
                    <a:lnTo>
                      <a:pt x="2469" y="3077"/>
                    </a:lnTo>
                    <a:lnTo>
                      <a:pt x="2574" y="3097"/>
                    </a:lnTo>
                    <a:lnTo>
                      <a:pt x="2741" y="3056"/>
                    </a:lnTo>
                    <a:lnTo>
                      <a:pt x="2721" y="2951"/>
                    </a:lnTo>
                    <a:lnTo>
                      <a:pt x="2741" y="2867"/>
                    </a:lnTo>
                    <a:lnTo>
                      <a:pt x="2762" y="2951"/>
                    </a:lnTo>
                    <a:lnTo>
                      <a:pt x="2888" y="2972"/>
                    </a:lnTo>
                    <a:lnTo>
                      <a:pt x="3034" y="2867"/>
                    </a:lnTo>
                    <a:lnTo>
                      <a:pt x="3034" y="2700"/>
                    </a:lnTo>
                    <a:lnTo>
                      <a:pt x="3181" y="2700"/>
                    </a:lnTo>
                    <a:lnTo>
                      <a:pt x="3139" y="2763"/>
                    </a:lnTo>
                    <a:lnTo>
                      <a:pt x="3181" y="2846"/>
                    </a:lnTo>
                    <a:lnTo>
                      <a:pt x="3202" y="2763"/>
                    </a:lnTo>
                    <a:lnTo>
                      <a:pt x="3306" y="2763"/>
                    </a:lnTo>
                    <a:lnTo>
                      <a:pt x="3411" y="2637"/>
                    </a:lnTo>
                    <a:lnTo>
                      <a:pt x="3474" y="2658"/>
                    </a:lnTo>
                    <a:lnTo>
                      <a:pt x="3495" y="2637"/>
                    </a:lnTo>
                    <a:lnTo>
                      <a:pt x="3599" y="2658"/>
                    </a:lnTo>
                    <a:lnTo>
                      <a:pt x="3599" y="2679"/>
                    </a:lnTo>
                    <a:lnTo>
                      <a:pt x="3662" y="2658"/>
                    </a:lnTo>
                    <a:lnTo>
                      <a:pt x="3892" y="2449"/>
                    </a:lnTo>
                    <a:lnTo>
                      <a:pt x="3976" y="2323"/>
                    </a:lnTo>
                    <a:lnTo>
                      <a:pt x="4248" y="2261"/>
                    </a:lnTo>
                    <a:lnTo>
                      <a:pt x="4332" y="2177"/>
                    </a:lnTo>
                    <a:lnTo>
                      <a:pt x="4290" y="2135"/>
                    </a:lnTo>
                    <a:lnTo>
                      <a:pt x="4311" y="2051"/>
                    </a:lnTo>
                    <a:lnTo>
                      <a:pt x="4353" y="2051"/>
                    </a:lnTo>
                    <a:lnTo>
                      <a:pt x="4394" y="2156"/>
                    </a:lnTo>
                    <a:lnTo>
                      <a:pt x="4541" y="2177"/>
                    </a:lnTo>
                    <a:lnTo>
                      <a:pt x="4625" y="2114"/>
                    </a:lnTo>
                    <a:lnTo>
                      <a:pt x="4625" y="2030"/>
                    </a:lnTo>
                    <a:lnTo>
                      <a:pt x="4604" y="2009"/>
                    </a:lnTo>
                    <a:lnTo>
                      <a:pt x="4604" y="1926"/>
                    </a:lnTo>
                    <a:lnTo>
                      <a:pt x="4666" y="1905"/>
                    </a:lnTo>
                    <a:lnTo>
                      <a:pt x="4625" y="1779"/>
                    </a:lnTo>
                    <a:lnTo>
                      <a:pt x="4666" y="1716"/>
                    </a:lnTo>
                    <a:lnTo>
                      <a:pt x="4771" y="1779"/>
                    </a:lnTo>
                    <a:lnTo>
                      <a:pt x="4771" y="1884"/>
                    </a:lnTo>
                    <a:lnTo>
                      <a:pt x="4876" y="1842"/>
                    </a:lnTo>
                    <a:lnTo>
                      <a:pt x="4938" y="1716"/>
                    </a:lnTo>
                    <a:lnTo>
                      <a:pt x="4917" y="1612"/>
                    </a:lnTo>
                    <a:lnTo>
                      <a:pt x="4813" y="1507"/>
                    </a:lnTo>
                    <a:lnTo>
                      <a:pt x="4813" y="1403"/>
                    </a:lnTo>
                    <a:lnTo>
                      <a:pt x="4855" y="1361"/>
                    </a:lnTo>
                    <a:lnTo>
                      <a:pt x="4855" y="1256"/>
                    </a:lnTo>
                    <a:lnTo>
                      <a:pt x="4959" y="1193"/>
                    </a:lnTo>
                    <a:lnTo>
                      <a:pt x="5043" y="1193"/>
                    </a:lnTo>
                    <a:lnTo>
                      <a:pt x="5085" y="1110"/>
                    </a:lnTo>
                    <a:lnTo>
                      <a:pt x="5022" y="1005"/>
                    </a:lnTo>
                    <a:lnTo>
                      <a:pt x="4771" y="984"/>
                    </a:lnTo>
                    <a:lnTo>
                      <a:pt x="4708" y="1068"/>
                    </a:lnTo>
                    <a:lnTo>
                      <a:pt x="4750" y="963"/>
                    </a:lnTo>
                    <a:lnTo>
                      <a:pt x="4750" y="859"/>
                    </a:lnTo>
                    <a:lnTo>
                      <a:pt x="4625" y="859"/>
                    </a:lnTo>
                    <a:lnTo>
                      <a:pt x="4604" y="880"/>
                    </a:lnTo>
                    <a:lnTo>
                      <a:pt x="4541" y="775"/>
                    </a:lnTo>
                    <a:lnTo>
                      <a:pt x="4625" y="670"/>
                    </a:lnTo>
                    <a:lnTo>
                      <a:pt x="4708" y="649"/>
                    </a:lnTo>
                    <a:lnTo>
                      <a:pt x="4708" y="482"/>
                    </a:lnTo>
                    <a:lnTo>
                      <a:pt x="4645" y="461"/>
                    </a:lnTo>
                    <a:lnTo>
                      <a:pt x="4562" y="545"/>
                    </a:lnTo>
                    <a:lnTo>
                      <a:pt x="4457" y="482"/>
                    </a:lnTo>
                    <a:lnTo>
                      <a:pt x="4415" y="377"/>
                    </a:lnTo>
                    <a:lnTo>
                      <a:pt x="4520" y="336"/>
                    </a:lnTo>
                    <a:lnTo>
                      <a:pt x="4541" y="252"/>
                    </a:lnTo>
                    <a:lnTo>
                      <a:pt x="4604" y="210"/>
                    </a:lnTo>
                    <a:lnTo>
                      <a:pt x="4708" y="168"/>
                    </a:lnTo>
                    <a:lnTo>
                      <a:pt x="4562" y="126"/>
                    </a:lnTo>
                    <a:lnTo>
                      <a:pt x="4499" y="147"/>
                    </a:lnTo>
                    <a:lnTo>
                      <a:pt x="4311" y="336"/>
                    </a:lnTo>
                    <a:lnTo>
                      <a:pt x="4290" y="419"/>
                    </a:lnTo>
                    <a:lnTo>
                      <a:pt x="4206" y="440"/>
                    </a:lnTo>
                    <a:lnTo>
                      <a:pt x="4122" y="315"/>
                    </a:lnTo>
                    <a:lnTo>
                      <a:pt x="4185" y="252"/>
                    </a:lnTo>
                    <a:lnTo>
                      <a:pt x="4122" y="210"/>
                    </a:lnTo>
                    <a:lnTo>
                      <a:pt x="4101" y="84"/>
                    </a:lnTo>
                    <a:lnTo>
                      <a:pt x="3997" y="64"/>
                    </a:lnTo>
                    <a:lnTo>
                      <a:pt x="3913" y="126"/>
                    </a:lnTo>
                    <a:lnTo>
                      <a:pt x="3829" y="84"/>
                    </a:lnTo>
                    <a:lnTo>
                      <a:pt x="3788" y="168"/>
                    </a:lnTo>
                    <a:lnTo>
                      <a:pt x="3829" y="315"/>
                    </a:lnTo>
                    <a:lnTo>
                      <a:pt x="3788" y="377"/>
                    </a:lnTo>
                    <a:lnTo>
                      <a:pt x="3683" y="377"/>
                    </a:lnTo>
                    <a:lnTo>
                      <a:pt x="3578" y="440"/>
                    </a:lnTo>
                    <a:lnTo>
                      <a:pt x="3557" y="336"/>
                    </a:lnTo>
                    <a:lnTo>
                      <a:pt x="3495" y="315"/>
                    </a:lnTo>
                    <a:lnTo>
                      <a:pt x="3453" y="377"/>
                    </a:lnTo>
                    <a:lnTo>
                      <a:pt x="3369" y="545"/>
                    </a:lnTo>
                    <a:lnTo>
                      <a:pt x="3265" y="545"/>
                    </a:lnTo>
                    <a:lnTo>
                      <a:pt x="3160" y="356"/>
                    </a:lnTo>
                    <a:lnTo>
                      <a:pt x="3076" y="356"/>
                    </a:lnTo>
                    <a:lnTo>
                      <a:pt x="3034" y="336"/>
                    </a:lnTo>
                    <a:lnTo>
                      <a:pt x="2951" y="356"/>
                    </a:lnTo>
                    <a:lnTo>
                      <a:pt x="2888" y="545"/>
                    </a:lnTo>
                    <a:lnTo>
                      <a:pt x="2993" y="754"/>
                    </a:lnTo>
                    <a:lnTo>
                      <a:pt x="2888" y="1047"/>
                    </a:lnTo>
                    <a:lnTo>
                      <a:pt x="2930" y="775"/>
                    </a:lnTo>
                    <a:lnTo>
                      <a:pt x="2825" y="608"/>
                    </a:lnTo>
                    <a:lnTo>
                      <a:pt x="2825" y="524"/>
                    </a:lnTo>
                    <a:lnTo>
                      <a:pt x="2762" y="482"/>
                    </a:lnTo>
                    <a:lnTo>
                      <a:pt x="2783" y="356"/>
                    </a:lnTo>
                    <a:lnTo>
                      <a:pt x="2658" y="273"/>
                    </a:lnTo>
                    <a:lnTo>
                      <a:pt x="2448" y="440"/>
                    </a:lnTo>
                    <a:lnTo>
                      <a:pt x="2428" y="566"/>
                    </a:lnTo>
                    <a:lnTo>
                      <a:pt x="2448" y="649"/>
                    </a:lnTo>
                    <a:lnTo>
                      <a:pt x="2344" y="796"/>
                    </a:lnTo>
                    <a:lnTo>
                      <a:pt x="2260" y="796"/>
                    </a:lnTo>
                    <a:lnTo>
                      <a:pt x="2260" y="649"/>
                    </a:lnTo>
                    <a:lnTo>
                      <a:pt x="2156" y="587"/>
                    </a:lnTo>
                    <a:lnTo>
                      <a:pt x="2156" y="356"/>
                    </a:lnTo>
                    <a:lnTo>
                      <a:pt x="2093" y="315"/>
                    </a:lnTo>
                    <a:lnTo>
                      <a:pt x="1925" y="440"/>
                    </a:lnTo>
                    <a:lnTo>
                      <a:pt x="1946" y="691"/>
                    </a:lnTo>
                    <a:lnTo>
                      <a:pt x="2009" y="775"/>
                    </a:lnTo>
                    <a:lnTo>
                      <a:pt x="2009" y="963"/>
                    </a:lnTo>
                    <a:lnTo>
                      <a:pt x="1925" y="1047"/>
                    </a:lnTo>
                    <a:lnTo>
                      <a:pt x="1842" y="1047"/>
                    </a:lnTo>
                    <a:lnTo>
                      <a:pt x="1821" y="900"/>
                    </a:lnTo>
                    <a:lnTo>
                      <a:pt x="1716" y="963"/>
                    </a:lnTo>
                    <a:lnTo>
                      <a:pt x="1674" y="1110"/>
                    </a:lnTo>
                    <a:lnTo>
                      <a:pt x="1612" y="1131"/>
                    </a:lnTo>
                    <a:lnTo>
                      <a:pt x="1591" y="1319"/>
                    </a:lnTo>
                    <a:lnTo>
                      <a:pt x="1507" y="1131"/>
                    </a:lnTo>
                    <a:lnTo>
                      <a:pt x="1423" y="1131"/>
                    </a:lnTo>
                    <a:lnTo>
                      <a:pt x="1465" y="1068"/>
                    </a:lnTo>
                    <a:lnTo>
                      <a:pt x="1528" y="963"/>
                    </a:lnTo>
                    <a:lnTo>
                      <a:pt x="1528" y="859"/>
                    </a:lnTo>
                    <a:lnTo>
                      <a:pt x="1402" y="859"/>
                    </a:lnTo>
                    <a:lnTo>
                      <a:pt x="1465" y="775"/>
                    </a:lnTo>
                    <a:lnTo>
                      <a:pt x="1402" y="649"/>
                    </a:lnTo>
                    <a:lnTo>
                      <a:pt x="1486" y="691"/>
                    </a:lnTo>
                    <a:lnTo>
                      <a:pt x="1570" y="608"/>
                    </a:lnTo>
                    <a:lnTo>
                      <a:pt x="1528" y="545"/>
                    </a:lnTo>
                    <a:lnTo>
                      <a:pt x="1423" y="482"/>
                    </a:lnTo>
                    <a:lnTo>
                      <a:pt x="1528" y="440"/>
                    </a:lnTo>
                    <a:lnTo>
                      <a:pt x="1465" y="336"/>
                    </a:lnTo>
                    <a:lnTo>
                      <a:pt x="1381" y="377"/>
                    </a:lnTo>
                    <a:lnTo>
                      <a:pt x="1319" y="315"/>
                    </a:lnTo>
                    <a:lnTo>
                      <a:pt x="1193" y="231"/>
                    </a:lnTo>
                    <a:lnTo>
                      <a:pt x="1193" y="126"/>
                    </a:lnTo>
                    <a:lnTo>
                      <a:pt x="1109" y="22"/>
                    </a:lnTo>
                    <a:lnTo>
                      <a:pt x="1005" y="43"/>
                    </a:lnTo>
                    <a:lnTo>
                      <a:pt x="90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87" name="Google Shape;2887;p59"/>
              <p:cNvSpPr/>
              <p:nvPr/>
            </p:nvSpPr>
            <p:spPr>
              <a:xfrm>
                <a:off x="4616850" y="2275025"/>
                <a:ext cx="885625" cy="661225"/>
              </a:xfrm>
              <a:custGeom>
                <a:avLst/>
                <a:gdLst/>
                <a:ahLst/>
                <a:cxnLst/>
                <a:rect l="l" t="t" r="r" b="b"/>
                <a:pathLst>
                  <a:path w="35425" h="26449" extrusionOk="0">
                    <a:moveTo>
                      <a:pt x="27390" y="1"/>
                    </a:moveTo>
                    <a:lnTo>
                      <a:pt x="27369" y="21"/>
                    </a:lnTo>
                    <a:lnTo>
                      <a:pt x="27180" y="42"/>
                    </a:lnTo>
                    <a:lnTo>
                      <a:pt x="27139" y="126"/>
                    </a:lnTo>
                    <a:lnTo>
                      <a:pt x="27097" y="126"/>
                    </a:lnTo>
                    <a:lnTo>
                      <a:pt x="27055" y="189"/>
                    </a:lnTo>
                    <a:lnTo>
                      <a:pt x="26867" y="189"/>
                    </a:lnTo>
                    <a:lnTo>
                      <a:pt x="26741" y="147"/>
                    </a:lnTo>
                    <a:lnTo>
                      <a:pt x="26678" y="231"/>
                    </a:lnTo>
                    <a:lnTo>
                      <a:pt x="26574" y="231"/>
                    </a:lnTo>
                    <a:lnTo>
                      <a:pt x="26532" y="335"/>
                    </a:lnTo>
                    <a:lnTo>
                      <a:pt x="26448" y="356"/>
                    </a:lnTo>
                    <a:lnTo>
                      <a:pt x="26344" y="356"/>
                    </a:lnTo>
                    <a:lnTo>
                      <a:pt x="26260" y="398"/>
                    </a:lnTo>
                    <a:lnTo>
                      <a:pt x="26176" y="419"/>
                    </a:lnTo>
                    <a:lnTo>
                      <a:pt x="26051" y="419"/>
                    </a:lnTo>
                    <a:lnTo>
                      <a:pt x="25967" y="461"/>
                    </a:lnTo>
                    <a:lnTo>
                      <a:pt x="25967" y="545"/>
                    </a:lnTo>
                    <a:lnTo>
                      <a:pt x="25904" y="649"/>
                    </a:lnTo>
                    <a:lnTo>
                      <a:pt x="25862" y="754"/>
                    </a:lnTo>
                    <a:lnTo>
                      <a:pt x="25820" y="817"/>
                    </a:lnTo>
                    <a:lnTo>
                      <a:pt x="25820" y="858"/>
                    </a:lnTo>
                    <a:lnTo>
                      <a:pt x="25800" y="921"/>
                    </a:lnTo>
                    <a:lnTo>
                      <a:pt x="25800" y="1068"/>
                    </a:lnTo>
                    <a:lnTo>
                      <a:pt x="25820" y="1089"/>
                    </a:lnTo>
                    <a:lnTo>
                      <a:pt x="25862" y="1130"/>
                    </a:lnTo>
                    <a:lnTo>
                      <a:pt x="26009" y="1047"/>
                    </a:lnTo>
                    <a:lnTo>
                      <a:pt x="26072" y="984"/>
                    </a:lnTo>
                    <a:lnTo>
                      <a:pt x="26155" y="1005"/>
                    </a:lnTo>
                    <a:lnTo>
                      <a:pt x="26239" y="1151"/>
                    </a:lnTo>
                    <a:lnTo>
                      <a:pt x="26281" y="1256"/>
                    </a:lnTo>
                    <a:lnTo>
                      <a:pt x="26364" y="1340"/>
                    </a:lnTo>
                    <a:lnTo>
                      <a:pt x="26364" y="1402"/>
                    </a:lnTo>
                    <a:lnTo>
                      <a:pt x="26385" y="1486"/>
                    </a:lnTo>
                    <a:lnTo>
                      <a:pt x="26385" y="1612"/>
                    </a:lnTo>
                    <a:lnTo>
                      <a:pt x="26323" y="1674"/>
                    </a:lnTo>
                    <a:lnTo>
                      <a:pt x="26239" y="1779"/>
                    </a:lnTo>
                    <a:lnTo>
                      <a:pt x="26218" y="1926"/>
                    </a:lnTo>
                    <a:lnTo>
                      <a:pt x="26134" y="1988"/>
                    </a:lnTo>
                    <a:lnTo>
                      <a:pt x="26072" y="2093"/>
                    </a:lnTo>
                    <a:lnTo>
                      <a:pt x="26051" y="2198"/>
                    </a:lnTo>
                    <a:lnTo>
                      <a:pt x="26134" y="2281"/>
                    </a:lnTo>
                    <a:lnTo>
                      <a:pt x="26092" y="2344"/>
                    </a:lnTo>
                    <a:lnTo>
                      <a:pt x="26134" y="2490"/>
                    </a:lnTo>
                    <a:lnTo>
                      <a:pt x="26176" y="2532"/>
                    </a:lnTo>
                    <a:lnTo>
                      <a:pt x="26176" y="2658"/>
                    </a:lnTo>
                    <a:lnTo>
                      <a:pt x="26092" y="2700"/>
                    </a:lnTo>
                    <a:lnTo>
                      <a:pt x="26072" y="2742"/>
                    </a:lnTo>
                    <a:lnTo>
                      <a:pt x="26134" y="2846"/>
                    </a:lnTo>
                    <a:lnTo>
                      <a:pt x="26134" y="3034"/>
                    </a:lnTo>
                    <a:lnTo>
                      <a:pt x="26092" y="3076"/>
                    </a:lnTo>
                    <a:lnTo>
                      <a:pt x="26092" y="3244"/>
                    </a:lnTo>
                    <a:lnTo>
                      <a:pt x="26155" y="3244"/>
                    </a:lnTo>
                    <a:lnTo>
                      <a:pt x="26218" y="3265"/>
                    </a:lnTo>
                    <a:lnTo>
                      <a:pt x="26260" y="3244"/>
                    </a:lnTo>
                    <a:lnTo>
                      <a:pt x="26281" y="3265"/>
                    </a:lnTo>
                    <a:lnTo>
                      <a:pt x="26323" y="3390"/>
                    </a:lnTo>
                    <a:lnTo>
                      <a:pt x="26281" y="3495"/>
                    </a:lnTo>
                    <a:lnTo>
                      <a:pt x="26218" y="3578"/>
                    </a:lnTo>
                    <a:lnTo>
                      <a:pt x="26009" y="3620"/>
                    </a:lnTo>
                    <a:lnTo>
                      <a:pt x="25862" y="3704"/>
                    </a:lnTo>
                    <a:lnTo>
                      <a:pt x="25569" y="3976"/>
                    </a:lnTo>
                    <a:lnTo>
                      <a:pt x="25527" y="3997"/>
                    </a:lnTo>
                    <a:lnTo>
                      <a:pt x="25444" y="3913"/>
                    </a:lnTo>
                    <a:lnTo>
                      <a:pt x="25276" y="3892"/>
                    </a:lnTo>
                    <a:lnTo>
                      <a:pt x="25172" y="3913"/>
                    </a:lnTo>
                    <a:lnTo>
                      <a:pt x="25130" y="3871"/>
                    </a:lnTo>
                    <a:lnTo>
                      <a:pt x="25004" y="3871"/>
                    </a:lnTo>
                    <a:lnTo>
                      <a:pt x="25004" y="3892"/>
                    </a:lnTo>
                    <a:lnTo>
                      <a:pt x="24879" y="4792"/>
                    </a:lnTo>
                    <a:lnTo>
                      <a:pt x="24900" y="4959"/>
                    </a:lnTo>
                    <a:lnTo>
                      <a:pt x="24858" y="5148"/>
                    </a:lnTo>
                    <a:lnTo>
                      <a:pt x="24879" y="5252"/>
                    </a:lnTo>
                    <a:lnTo>
                      <a:pt x="24795" y="5524"/>
                    </a:lnTo>
                    <a:lnTo>
                      <a:pt x="24900" y="5692"/>
                    </a:lnTo>
                    <a:lnTo>
                      <a:pt x="25172" y="5838"/>
                    </a:lnTo>
                    <a:lnTo>
                      <a:pt x="25339" y="5671"/>
                    </a:lnTo>
                    <a:lnTo>
                      <a:pt x="25569" y="5671"/>
                    </a:lnTo>
                    <a:lnTo>
                      <a:pt x="25841" y="5734"/>
                    </a:lnTo>
                    <a:lnTo>
                      <a:pt x="25946" y="5838"/>
                    </a:lnTo>
                    <a:lnTo>
                      <a:pt x="26072" y="5629"/>
                    </a:lnTo>
                    <a:lnTo>
                      <a:pt x="26072" y="5483"/>
                    </a:lnTo>
                    <a:lnTo>
                      <a:pt x="26072" y="5378"/>
                    </a:lnTo>
                    <a:lnTo>
                      <a:pt x="26239" y="5336"/>
                    </a:lnTo>
                    <a:lnTo>
                      <a:pt x="26281" y="5273"/>
                    </a:lnTo>
                    <a:lnTo>
                      <a:pt x="26553" y="5357"/>
                    </a:lnTo>
                    <a:lnTo>
                      <a:pt x="26699" y="5545"/>
                    </a:lnTo>
                    <a:lnTo>
                      <a:pt x="26908" y="5734"/>
                    </a:lnTo>
                    <a:lnTo>
                      <a:pt x="27076" y="5943"/>
                    </a:lnTo>
                    <a:lnTo>
                      <a:pt x="27285" y="6089"/>
                    </a:lnTo>
                    <a:lnTo>
                      <a:pt x="27306" y="6194"/>
                    </a:lnTo>
                    <a:lnTo>
                      <a:pt x="27327" y="6278"/>
                    </a:lnTo>
                    <a:lnTo>
                      <a:pt x="27327" y="6382"/>
                    </a:lnTo>
                    <a:lnTo>
                      <a:pt x="27285" y="6424"/>
                    </a:lnTo>
                    <a:lnTo>
                      <a:pt x="27285" y="6508"/>
                    </a:lnTo>
                    <a:lnTo>
                      <a:pt x="27264" y="6591"/>
                    </a:lnTo>
                    <a:lnTo>
                      <a:pt x="27139" y="6571"/>
                    </a:lnTo>
                    <a:lnTo>
                      <a:pt x="27097" y="6508"/>
                    </a:lnTo>
                    <a:lnTo>
                      <a:pt x="26992" y="6529"/>
                    </a:lnTo>
                    <a:lnTo>
                      <a:pt x="26908" y="6591"/>
                    </a:lnTo>
                    <a:lnTo>
                      <a:pt x="26762" y="6508"/>
                    </a:lnTo>
                    <a:lnTo>
                      <a:pt x="26657" y="6529"/>
                    </a:lnTo>
                    <a:lnTo>
                      <a:pt x="26553" y="6675"/>
                    </a:lnTo>
                    <a:lnTo>
                      <a:pt x="26385" y="6801"/>
                    </a:lnTo>
                    <a:lnTo>
                      <a:pt x="26323" y="6843"/>
                    </a:lnTo>
                    <a:lnTo>
                      <a:pt x="26218" y="6780"/>
                    </a:lnTo>
                    <a:lnTo>
                      <a:pt x="26155" y="6801"/>
                    </a:lnTo>
                    <a:lnTo>
                      <a:pt x="26155" y="6905"/>
                    </a:lnTo>
                    <a:lnTo>
                      <a:pt x="26092" y="6947"/>
                    </a:lnTo>
                    <a:lnTo>
                      <a:pt x="26030" y="6989"/>
                    </a:lnTo>
                    <a:lnTo>
                      <a:pt x="25967" y="6947"/>
                    </a:lnTo>
                    <a:lnTo>
                      <a:pt x="25925" y="7031"/>
                    </a:lnTo>
                    <a:lnTo>
                      <a:pt x="25820" y="7198"/>
                    </a:lnTo>
                    <a:lnTo>
                      <a:pt x="25800" y="7366"/>
                    </a:lnTo>
                    <a:lnTo>
                      <a:pt x="25800" y="7470"/>
                    </a:lnTo>
                    <a:lnTo>
                      <a:pt x="25737" y="7554"/>
                    </a:lnTo>
                    <a:lnTo>
                      <a:pt x="25611" y="7575"/>
                    </a:lnTo>
                    <a:lnTo>
                      <a:pt x="25381" y="7763"/>
                    </a:lnTo>
                    <a:lnTo>
                      <a:pt x="25214" y="7763"/>
                    </a:lnTo>
                    <a:lnTo>
                      <a:pt x="25088" y="7742"/>
                    </a:lnTo>
                    <a:lnTo>
                      <a:pt x="25004" y="7784"/>
                    </a:lnTo>
                    <a:lnTo>
                      <a:pt x="24900" y="7993"/>
                    </a:lnTo>
                    <a:lnTo>
                      <a:pt x="24795" y="8077"/>
                    </a:lnTo>
                    <a:lnTo>
                      <a:pt x="24670" y="8182"/>
                    </a:lnTo>
                    <a:lnTo>
                      <a:pt x="24586" y="8265"/>
                    </a:lnTo>
                    <a:lnTo>
                      <a:pt x="24565" y="8370"/>
                    </a:lnTo>
                    <a:lnTo>
                      <a:pt x="24502" y="8370"/>
                    </a:lnTo>
                    <a:lnTo>
                      <a:pt x="24377" y="8307"/>
                    </a:lnTo>
                    <a:lnTo>
                      <a:pt x="24251" y="8286"/>
                    </a:lnTo>
                    <a:lnTo>
                      <a:pt x="24063" y="8203"/>
                    </a:lnTo>
                    <a:lnTo>
                      <a:pt x="23937" y="8140"/>
                    </a:lnTo>
                    <a:lnTo>
                      <a:pt x="23770" y="8098"/>
                    </a:lnTo>
                    <a:lnTo>
                      <a:pt x="23561" y="8161"/>
                    </a:lnTo>
                    <a:lnTo>
                      <a:pt x="23435" y="8265"/>
                    </a:lnTo>
                    <a:lnTo>
                      <a:pt x="23331" y="8391"/>
                    </a:lnTo>
                    <a:lnTo>
                      <a:pt x="23331" y="8621"/>
                    </a:lnTo>
                    <a:lnTo>
                      <a:pt x="23351" y="8768"/>
                    </a:lnTo>
                    <a:lnTo>
                      <a:pt x="23331" y="8830"/>
                    </a:lnTo>
                    <a:lnTo>
                      <a:pt x="23603" y="9019"/>
                    </a:lnTo>
                    <a:lnTo>
                      <a:pt x="23833" y="9144"/>
                    </a:lnTo>
                    <a:lnTo>
                      <a:pt x="23833" y="9228"/>
                    </a:lnTo>
                    <a:lnTo>
                      <a:pt x="23770" y="9332"/>
                    </a:lnTo>
                    <a:lnTo>
                      <a:pt x="23707" y="9437"/>
                    </a:lnTo>
                    <a:lnTo>
                      <a:pt x="23435" y="9730"/>
                    </a:lnTo>
                    <a:lnTo>
                      <a:pt x="23310" y="9960"/>
                    </a:lnTo>
                    <a:lnTo>
                      <a:pt x="23226" y="10169"/>
                    </a:lnTo>
                    <a:lnTo>
                      <a:pt x="23121" y="10169"/>
                    </a:lnTo>
                    <a:lnTo>
                      <a:pt x="22933" y="10232"/>
                    </a:lnTo>
                    <a:lnTo>
                      <a:pt x="22807" y="10232"/>
                    </a:lnTo>
                    <a:lnTo>
                      <a:pt x="22661" y="10337"/>
                    </a:lnTo>
                    <a:lnTo>
                      <a:pt x="22494" y="10462"/>
                    </a:lnTo>
                    <a:lnTo>
                      <a:pt x="22347" y="10462"/>
                    </a:lnTo>
                    <a:lnTo>
                      <a:pt x="22096" y="10483"/>
                    </a:lnTo>
                    <a:lnTo>
                      <a:pt x="21908" y="10546"/>
                    </a:lnTo>
                    <a:lnTo>
                      <a:pt x="21740" y="10588"/>
                    </a:lnTo>
                    <a:lnTo>
                      <a:pt x="21322" y="10755"/>
                    </a:lnTo>
                    <a:lnTo>
                      <a:pt x="21008" y="10860"/>
                    </a:lnTo>
                    <a:lnTo>
                      <a:pt x="20841" y="11027"/>
                    </a:lnTo>
                    <a:lnTo>
                      <a:pt x="20590" y="11216"/>
                    </a:lnTo>
                    <a:lnTo>
                      <a:pt x="20485" y="11320"/>
                    </a:lnTo>
                    <a:lnTo>
                      <a:pt x="20338" y="11320"/>
                    </a:lnTo>
                    <a:lnTo>
                      <a:pt x="20192" y="11278"/>
                    </a:lnTo>
                    <a:lnTo>
                      <a:pt x="20192" y="11216"/>
                    </a:lnTo>
                    <a:lnTo>
                      <a:pt x="20171" y="11111"/>
                    </a:lnTo>
                    <a:lnTo>
                      <a:pt x="19899" y="11195"/>
                    </a:lnTo>
                    <a:lnTo>
                      <a:pt x="19732" y="11216"/>
                    </a:lnTo>
                    <a:lnTo>
                      <a:pt x="19522" y="11111"/>
                    </a:lnTo>
                    <a:lnTo>
                      <a:pt x="19355" y="11090"/>
                    </a:lnTo>
                    <a:lnTo>
                      <a:pt x="18999" y="10965"/>
                    </a:lnTo>
                    <a:lnTo>
                      <a:pt x="18623" y="10797"/>
                    </a:lnTo>
                    <a:lnTo>
                      <a:pt x="18413" y="10609"/>
                    </a:lnTo>
                    <a:lnTo>
                      <a:pt x="18288" y="10588"/>
                    </a:lnTo>
                    <a:lnTo>
                      <a:pt x="17869" y="10567"/>
                    </a:lnTo>
                    <a:lnTo>
                      <a:pt x="17493" y="10567"/>
                    </a:lnTo>
                    <a:lnTo>
                      <a:pt x="17430" y="10546"/>
                    </a:lnTo>
                    <a:lnTo>
                      <a:pt x="17367" y="10588"/>
                    </a:lnTo>
                    <a:lnTo>
                      <a:pt x="17325" y="10651"/>
                    </a:lnTo>
                    <a:lnTo>
                      <a:pt x="17137" y="10713"/>
                    </a:lnTo>
                    <a:lnTo>
                      <a:pt x="16865" y="10755"/>
                    </a:lnTo>
                    <a:lnTo>
                      <a:pt x="16384" y="10693"/>
                    </a:lnTo>
                    <a:lnTo>
                      <a:pt x="16028" y="10713"/>
                    </a:lnTo>
                    <a:lnTo>
                      <a:pt x="15777" y="10693"/>
                    </a:lnTo>
                    <a:lnTo>
                      <a:pt x="15547" y="10713"/>
                    </a:lnTo>
                    <a:lnTo>
                      <a:pt x="15442" y="10755"/>
                    </a:lnTo>
                    <a:lnTo>
                      <a:pt x="15338" y="10713"/>
                    </a:lnTo>
                    <a:lnTo>
                      <a:pt x="15191" y="10462"/>
                    </a:lnTo>
                    <a:lnTo>
                      <a:pt x="15149" y="10337"/>
                    </a:lnTo>
                    <a:lnTo>
                      <a:pt x="15024" y="10169"/>
                    </a:lnTo>
                    <a:lnTo>
                      <a:pt x="14919" y="10044"/>
                    </a:lnTo>
                    <a:lnTo>
                      <a:pt x="14856" y="9877"/>
                    </a:lnTo>
                    <a:lnTo>
                      <a:pt x="14856" y="9814"/>
                    </a:lnTo>
                    <a:lnTo>
                      <a:pt x="14752" y="9709"/>
                    </a:lnTo>
                    <a:lnTo>
                      <a:pt x="14668" y="9667"/>
                    </a:lnTo>
                    <a:lnTo>
                      <a:pt x="14626" y="9667"/>
                    </a:lnTo>
                    <a:lnTo>
                      <a:pt x="14584" y="9604"/>
                    </a:lnTo>
                    <a:lnTo>
                      <a:pt x="14564" y="9500"/>
                    </a:lnTo>
                    <a:lnTo>
                      <a:pt x="14333" y="9500"/>
                    </a:lnTo>
                    <a:lnTo>
                      <a:pt x="14187" y="9416"/>
                    </a:lnTo>
                    <a:lnTo>
                      <a:pt x="13978" y="9249"/>
                    </a:lnTo>
                    <a:lnTo>
                      <a:pt x="13873" y="9249"/>
                    </a:lnTo>
                    <a:lnTo>
                      <a:pt x="13768" y="9228"/>
                    </a:lnTo>
                    <a:lnTo>
                      <a:pt x="13706" y="9186"/>
                    </a:lnTo>
                    <a:lnTo>
                      <a:pt x="13517" y="9040"/>
                    </a:lnTo>
                    <a:lnTo>
                      <a:pt x="13141" y="8977"/>
                    </a:lnTo>
                    <a:lnTo>
                      <a:pt x="13099" y="8977"/>
                    </a:lnTo>
                    <a:lnTo>
                      <a:pt x="13057" y="9019"/>
                    </a:lnTo>
                    <a:lnTo>
                      <a:pt x="12890" y="9019"/>
                    </a:lnTo>
                    <a:lnTo>
                      <a:pt x="12639" y="9040"/>
                    </a:lnTo>
                    <a:lnTo>
                      <a:pt x="12053" y="8914"/>
                    </a:lnTo>
                    <a:lnTo>
                      <a:pt x="11948" y="8830"/>
                    </a:lnTo>
                    <a:lnTo>
                      <a:pt x="11823" y="8663"/>
                    </a:lnTo>
                    <a:lnTo>
                      <a:pt x="11802" y="8558"/>
                    </a:lnTo>
                    <a:lnTo>
                      <a:pt x="11802" y="8475"/>
                    </a:lnTo>
                    <a:lnTo>
                      <a:pt x="11823" y="8412"/>
                    </a:lnTo>
                    <a:lnTo>
                      <a:pt x="11906" y="8349"/>
                    </a:lnTo>
                    <a:lnTo>
                      <a:pt x="11948" y="8244"/>
                    </a:lnTo>
                    <a:lnTo>
                      <a:pt x="11885" y="8161"/>
                    </a:lnTo>
                    <a:lnTo>
                      <a:pt x="11843" y="8035"/>
                    </a:lnTo>
                    <a:lnTo>
                      <a:pt x="11885" y="7952"/>
                    </a:lnTo>
                    <a:lnTo>
                      <a:pt x="11885" y="7826"/>
                    </a:lnTo>
                    <a:lnTo>
                      <a:pt x="11823" y="7763"/>
                    </a:lnTo>
                    <a:lnTo>
                      <a:pt x="11739" y="7638"/>
                    </a:lnTo>
                    <a:lnTo>
                      <a:pt x="11676" y="7575"/>
                    </a:lnTo>
                    <a:lnTo>
                      <a:pt x="11592" y="7533"/>
                    </a:lnTo>
                    <a:lnTo>
                      <a:pt x="11530" y="7428"/>
                    </a:lnTo>
                    <a:lnTo>
                      <a:pt x="11488" y="7345"/>
                    </a:lnTo>
                    <a:lnTo>
                      <a:pt x="11446" y="7240"/>
                    </a:lnTo>
                    <a:lnTo>
                      <a:pt x="11425" y="7136"/>
                    </a:lnTo>
                    <a:lnTo>
                      <a:pt x="11383" y="7052"/>
                    </a:lnTo>
                    <a:lnTo>
                      <a:pt x="11279" y="6989"/>
                    </a:lnTo>
                    <a:lnTo>
                      <a:pt x="11195" y="6947"/>
                    </a:lnTo>
                    <a:lnTo>
                      <a:pt x="11153" y="6884"/>
                    </a:lnTo>
                    <a:lnTo>
                      <a:pt x="11069" y="6843"/>
                    </a:lnTo>
                    <a:lnTo>
                      <a:pt x="10965" y="6843"/>
                    </a:lnTo>
                    <a:lnTo>
                      <a:pt x="10902" y="6905"/>
                    </a:lnTo>
                    <a:lnTo>
                      <a:pt x="10860" y="6926"/>
                    </a:lnTo>
                    <a:lnTo>
                      <a:pt x="10776" y="6905"/>
                    </a:lnTo>
                    <a:lnTo>
                      <a:pt x="10693" y="6801"/>
                    </a:lnTo>
                    <a:lnTo>
                      <a:pt x="10672" y="6738"/>
                    </a:lnTo>
                    <a:lnTo>
                      <a:pt x="10567" y="6738"/>
                    </a:lnTo>
                    <a:lnTo>
                      <a:pt x="10442" y="6801"/>
                    </a:lnTo>
                    <a:lnTo>
                      <a:pt x="10400" y="6843"/>
                    </a:lnTo>
                    <a:lnTo>
                      <a:pt x="10379" y="6926"/>
                    </a:lnTo>
                    <a:lnTo>
                      <a:pt x="10337" y="6926"/>
                    </a:lnTo>
                    <a:lnTo>
                      <a:pt x="10211" y="6843"/>
                    </a:lnTo>
                    <a:lnTo>
                      <a:pt x="10170" y="6780"/>
                    </a:lnTo>
                    <a:lnTo>
                      <a:pt x="10170" y="6717"/>
                    </a:lnTo>
                    <a:lnTo>
                      <a:pt x="10107" y="6633"/>
                    </a:lnTo>
                    <a:lnTo>
                      <a:pt x="10002" y="6571"/>
                    </a:lnTo>
                    <a:lnTo>
                      <a:pt x="9877" y="6466"/>
                    </a:lnTo>
                    <a:lnTo>
                      <a:pt x="9835" y="6424"/>
                    </a:lnTo>
                    <a:lnTo>
                      <a:pt x="9751" y="6382"/>
                    </a:lnTo>
                    <a:lnTo>
                      <a:pt x="9730" y="6299"/>
                    </a:lnTo>
                    <a:lnTo>
                      <a:pt x="9730" y="6215"/>
                    </a:lnTo>
                    <a:lnTo>
                      <a:pt x="9709" y="6173"/>
                    </a:lnTo>
                    <a:lnTo>
                      <a:pt x="9688" y="6173"/>
                    </a:lnTo>
                    <a:lnTo>
                      <a:pt x="9688" y="6215"/>
                    </a:lnTo>
                    <a:lnTo>
                      <a:pt x="9646" y="6215"/>
                    </a:lnTo>
                    <a:lnTo>
                      <a:pt x="9605" y="6152"/>
                    </a:lnTo>
                    <a:lnTo>
                      <a:pt x="9584" y="6110"/>
                    </a:lnTo>
                    <a:lnTo>
                      <a:pt x="9584" y="5985"/>
                    </a:lnTo>
                    <a:lnTo>
                      <a:pt x="9542" y="5943"/>
                    </a:lnTo>
                    <a:lnTo>
                      <a:pt x="9521" y="5943"/>
                    </a:lnTo>
                    <a:lnTo>
                      <a:pt x="9395" y="5880"/>
                    </a:lnTo>
                    <a:lnTo>
                      <a:pt x="9312" y="5880"/>
                    </a:lnTo>
                    <a:lnTo>
                      <a:pt x="9333" y="5901"/>
                    </a:lnTo>
                    <a:lnTo>
                      <a:pt x="9228" y="6006"/>
                    </a:lnTo>
                    <a:lnTo>
                      <a:pt x="9123" y="6068"/>
                    </a:lnTo>
                    <a:lnTo>
                      <a:pt x="8998" y="6215"/>
                    </a:lnTo>
                    <a:lnTo>
                      <a:pt x="8977" y="6319"/>
                    </a:lnTo>
                    <a:lnTo>
                      <a:pt x="9019" y="6382"/>
                    </a:lnTo>
                    <a:lnTo>
                      <a:pt x="8956" y="6508"/>
                    </a:lnTo>
                    <a:lnTo>
                      <a:pt x="8768" y="6571"/>
                    </a:lnTo>
                    <a:lnTo>
                      <a:pt x="8684" y="6633"/>
                    </a:lnTo>
                    <a:lnTo>
                      <a:pt x="8663" y="6780"/>
                    </a:lnTo>
                    <a:lnTo>
                      <a:pt x="8663" y="7010"/>
                    </a:lnTo>
                    <a:lnTo>
                      <a:pt x="8768" y="7240"/>
                    </a:lnTo>
                    <a:lnTo>
                      <a:pt x="8872" y="7408"/>
                    </a:lnTo>
                    <a:lnTo>
                      <a:pt x="8872" y="7470"/>
                    </a:lnTo>
                    <a:lnTo>
                      <a:pt x="8705" y="7638"/>
                    </a:lnTo>
                    <a:lnTo>
                      <a:pt x="8579" y="7680"/>
                    </a:lnTo>
                    <a:lnTo>
                      <a:pt x="8496" y="7784"/>
                    </a:lnTo>
                    <a:lnTo>
                      <a:pt x="8433" y="7826"/>
                    </a:lnTo>
                    <a:lnTo>
                      <a:pt x="8349" y="7826"/>
                    </a:lnTo>
                    <a:lnTo>
                      <a:pt x="8307" y="7742"/>
                    </a:lnTo>
                    <a:lnTo>
                      <a:pt x="8245" y="7742"/>
                    </a:lnTo>
                    <a:lnTo>
                      <a:pt x="8014" y="7784"/>
                    </a:lnTo>
                    <a:lnTo>
                      <a:pt x="7847" y="7763"/>
                    </a:lnTo>
                    <a:lnTo>
                      <a:pt x="7638" y="7680"/>
                    </a:lnTo>
                    <a:lnTo>
                      <a:pt x="7429" y="7680"/>
                    </a:lnTo>
                    <a:lnTo>
                      <a:pt x="7387" y="7952"/>
                    </a:lnTo>
                    <a:lnTo>
                      <a:pt x="7324" y="8098"/>
                    </a:lnTo>
                    <a:lnTo>
                      <a:pt x="7324" y="8244"/>
                    </a:lnTo>
                    <a:lnTo>
                      <a:pt x="7261" y="8579"/>
                    </a:lnTo>
                    <a:lnTo>
                      <a:pt x="7261" y="8830"/>
                    </a:lnTo>
                    <a:lnTo>
                      <a:pt x="7240" y="8914"/>
                    </a:lnTo>
                    <a:lnTo>
                      <a:pt x="7303" y="8977"/>
                    </a:lnTo>
                    <a:lnTo>
                      <a:pt x="7429" y="9019"/>
                    </a:lnTo>
                    <a:lnTo>
                      <a:pt x="7387" y="9144"/>
                    </a:lnTo>
                    <a:lnTo>
                      <a:pt x="7387" y="9228"/>
                    </a:lnTo>
                    <a:lnTo>
                      <a:pt x="7303" y="9228"/>
                    </a:lnTo>
                    <a:lnTo>
                      <a:pt x="7219" y="9291"/>
                    </a:lnTo>
                    <a:lnTo>
                      <a:pt x="7136" y="9291"/>
                    </a:lnTo>
                    <a:lnTo>
                      <a:pt x="7073" y="9228"/>
                    </a:lnTo>
                    <a:lnTo>
                      <a:pt x="6989" y="9249"/>
                    </a:lnTo>
                    <a:lnTo>
                      <a:pt x="6864" y="9291"/>
                    </a:lnTo>
                    <a:lnTo>
                      <a:pt x="6592" y="9332"/>
                    </a:lnTo>
                    <a:lnTo>
                      <a:pt x="6445" y="9416"/>
                    </a:lnTo>
                    <a:lnTo>
                      <a:pt x="6341" y="9416"/>
                    </a:lnTo>
                    <a:lnTo>
                      <a:pt x="6278" y="9353"/>
                    </a:lnTo>
                    <a:lnTo>
                      <a:pt x="6173" y="9416"/>
                    </a:lnTo>
                    <a:lnTo>
                      <a:pt x="6069" y="9521"/>
                    </a:lnTo>
                    <a:lnTo>
                      <a:pt x="6069" y="9604"/>
                    </a:lnTo>
                    <a:lnTo>
                      <a:pt x="6173" y="9667"/>
                    </a:lnTo>
                    <a:lnTo>
                      <a:pt x="6341" y="9646"/>
                    </a:lnTo>
                    <a:lnTo>
                      <a:pt x="6466" y="9667"/>
                    </a:lnTo>
                    <a:lnTo>
                      <a:pt x="6466" y="9730"/>
                    </a:lnTo>
                    <a:lnTo>
                      <a:pt x="6382" y="9814"/>
                    </a:lnTo>
                    <a:lnTo>
                      <a:pt x="6445" y="9981"/>
                    </a:lnTo>
                    <a:lnTo>
                      <a:pt x="6445" y="10065"/>
                    </a:lnTo>
                    <a:lnTo>
                      <a:pt x="6487" y="10149"/>
                    </a:lnTo>
                    <a:lnTo>
                      <a:pt x="6508" y="10253"/>
                    </a:lnTo>
                    <a:lnTo>
                      <a:pt x="6613" y="10441"/>
                    </a:lnTo>
                    <a:lnTo>
                      <a:pt x="6654" y="10546"/>
                    </a:lnTo>
                    <a:lnTo>
                      <a:pt x="6780" y="10609"/>
                    </a:lnTo>
                    <a:lnTo>
                      <a:pt x="6822" y="10860"/>
                    </a:lnTo>
                    <a:lnTo>
                      <a:pt x="6738" y="10923"/>
                    </a:lnTo>
                    <a:lnTo>
                      <a:pt x="6696" y="11027"/>
                    </a:lnTo>
                    <a:lnTo>
                      <a:pt x="6801" y="11132"/>
                    </a:lnTo>
                    <a:lnTo>
                      <a:pt x="6738" y="11174"/>
                    </a:lnTo>
                    <a:lnTo>
                      <a:pt x="6738" y="11216"/>
                    </a:lnTo>
                    <a:lnTo>
                      <a:pt x="6613" y="11299"/>
                    </a:lnTo>
                    <a:lnTo>
                      <a:pt x="6654" y="11446"/>
                    </a:lnTo>
                    <a:lnTo>
                      <a:pt x="6508" y="11509"/>
                    </a:lnTo>
                    <a:lnTo>
                      <a:pt x="6278" y="11446"/>
                    </a:lnTo>
                    <a:lnTo>
                      <a:pt x="6027" y="11174"/>
                    </a:lnTo>
                    <a:lnTo>
                      <a:pt x="5922" y="11195"/>
                    </a:lnTo>
                    <a:lnTo>
                      <a:pt x="5671" y="11090"/>
                    </a:lnTo>
                    <a:lnTo>
                      <a:pt x="5336" y="11090"/>
                    </a:lnTo>
                    <a:lnTo>
                      <a:pt x="5148" y="11132"/>
                    </a:lnTo>
                    <a:lnTo>
                      <a:pt x="4876" y="11069"/>
                    </a:lnTo>
                    <a:lnTo>
                      <a:pt x="4583" y="11132"/>
                    </a:lnTo>
                    <a:lnTo>
                      <a:pt x="4457" y="11132"/>
                    </a:lnTo>
                    <a:lnTo>
                      <a:pt x="4311" y="11111"/>
                    </a:lnTo>
                    <a:lnTo>
                      <a:pt x="4206" y="11195"/>
                    </a:lnTo>
                    <a:lnTo>
                      <a:pt x="4102" y="11237"/>
                    </a:lnTo>
                    <a:lnTo>
                      <a:pt x="3767" y="11195"/>
                    </a:lnTo>
                    <a:lnTo>
                      <a:pt x="3558" y="11132"/>
                    </a:lnTo>
                    <a:lnTo>
                      <a:pt x="3432" y="11069"/>
                    </a:lnTo>
                    <a:lnTo>
                      <a:pt x="3244" y="11069"/>
                    </a:lnTo>
                    <a:lnTo>
                      <a:pt x="3202" y="11111"/>
                    </a:lnTo>
                    <a:lnTo>
                      <a:pt x="3035" y="11090"/>
                    </a:lnTo>
                    <a:lnTo>
                      <a:pt x="2930" y="11069"/>
                    </a:lnTo>
                    <a:lnTo>
                      <a:pt x="2888" y="11111"/>
                    </a:lnTo>
                    <a:lnTo>
                      <a:pt x="2888" y="11237"/>
                    </a:lnTo>
                    <a:lnTo>
                      <a:pt x="2909" y="11383"/>
                    </a:lnTo>
                    <a:lnTo>
                      <a:pt x="2930" y="11509"/>
                    </a:lnTo>
                    <a:lnTo>
                      <a:pt x="2742" y="11550"/>
                    </a:lnTo>
                    <a:lnTo>
                      <a:pt x="2386" y="11550"/>
                    </a:lnTo>
                    <a:lnTo>
                      <a:pt x="1968" y="11509"/>
                    </a:lnTo>
                    <a:lnTo>
                      <a:pt x="1863" y="11446"/>
                    </a:lnTo>
                    <a:lnTo>
                      <a:pt x="1675" y="11425"/>
                    </a:lnTo>
                    <a:lnTo>
                      <a:pt x="1570" y="11550"/>
                    </a:lnTo>
                    <a:lnTo>
                      <a:pt x="1591" y="11613"/>
                    </a:lnTo>
                    <a:lnTo>
                      <a:pt x="1465" y="11697"/>
                    </a:lnTo>
                    <a:lnTo>
                      <a:pt x="1465" y="11739"/>
                    </a:lnTo>
                    <a:lnTo>
                      <a:pt x="1507" y="11739"/>
                    </a:lnTo>
                    <a:lnTo>
                      <a:pt x="1507" y="11864"/>
                    </a:lnTo>
                    <a:lnTo>
                      <a:pt x="1340" y="12157"/>
                    </a:lnTo>
                    <a:lnTo>
                      <a:pt x="1256" y="12283"/>
                    </a:lnTo>
                    <a:lnTo>
                      <a:pt x="1361" y="12366"/>
                    </a:lnTo>
                    <a:lnTo>
                      <a:pt x="1633" y="12450"/>
                    </a:lnTo>
                    <a:lnTo>
                      <a:pt x="1737" y="12555"/>
                    </a:lnTo>
                    <a:lnTo>
                      <a:pt x="1842" y="12576"/>
                    </a:lnTo>
                    <a:lnTo>
                      <a:pt x="1947" y="12471"/>
                    </a:lnTo>
                    <a:lnTo>
                      <a:pt x="1947" y="12325"/>
                    </a:lnTo>
                    <a:lnTo>
                      <a:pt x="2009" y="12325"/>
                    </a:lnTo>
                    <a:lnTo>
                      <a:pt x="2302" y="12555"/>
                    </a:lnTo>
                    <a:lnTo>
                      <a:pt x="2323" y="12659"/>
                    </a:lnTo>
                    <a:lnTo>
                      <a:pt x="2177" y="12848"/>
                    </a:lnTo>
                    <a:lnTo>
                      <a:pt x="1968" y="12848"/>
                    </a:lnTo>
                    <a:lnTo>
                      <a:pt x="1675" y="12890"/>
                    </a:lnTo>
                    <a:lnTo>
                      <a:pt x="1654" y="12785"/>
                    </a:lnTo>
                    <a:lnTo>
                      <a:pt x="1507" y="12659"/>
                    </a:lnTo>
                    <a:lnTo>
                      <a:pt x="1340" y="12869"/>
                    </a:lnTo>
                    <a:lnTo>
                      <a:pt x="1235" y="12848"/>
                    </a:lnTo>
                    <a:lnTo>
                      <a:pt x="1068" y="12973"/>
                    </a:lnTo>
                    <a:lnTo>
                      <a:pt x="921" y="13015"/>
                    </a:lnTo>
                    <a:lnTo>
                      <a:pt x="921" y="13162"/>
                    </a:lnTo>
                    <a:lnTo>
                      <a:pt x="1110" y="13224"/>
                    </a:lnTo>
                    <a:lnTo>
                      <a:pt x="1068" y="13371"/>
                    </a:lnTo>
                    <a:lnTo>
                      <a:pt x="900" y="13434"/>
                    </a:lnTo>
                    <a:lnTo>
                      <a:pt x="628" y="13496"/>
                    </a:lnTo>
                    <a:lnTo>
                      <a:pt x="691" y="13538"/>
                    </a:lnTo>
                    <a:lnTo>
                      <a:pt x="733" y="13622"/>
                    </a:lnTo>
                    <a:lnTo>
                      <a:pt x="503" y="13706"/>
                    </a:lnTo>
                    <a:lnTo>
                      <a:pt x="503" y="13831"/>
                    </a:lnTo>
                    <a:lnTo>
                      <a:pt x="398" y="13852"/>
                    </a:lnTo>
                    <a:lnTo>
                      <a:pt x="126" y="13831"/>
                    </a:lnTo>
                    <a:lnTo>
                      <a:pt x="1" y="13936"/>
                    </a:lnTo>
                    <a:lnTo>
                      <a:pt x="1" y="14103"/>
                    </a:lnTo>
                    <a:lnTo>
                      <a:pt x="168" y="14333"/>
                    </a:lnTo>
                    <a:lnTo>
                      <a:pt x="273" y="14270"/>
                    </a:lnTo>
                    <a:lnTo>
                      <a:pt x="419" y="14250"/>
                    </a:lnTo>
                    <a:lnTo>
                      <a:pt x="440" y="14375"/>
                    </a:lnTo>
                    <a:lnTo>
                      <a:pt x="398" y="14522"/>
                    </a:lnTo>
                    <a:lnTo>
                      <a:pt x="461" y="14668"/>
                    </a:lnTo>
                    <a:lnTo>
                      <a:pt x="587" y="14731"/>
                    </a:lnTo>
                    <a:lnTo>
                      <a:pt x="607" y="14877"/>
                    </a:lnTo>
                    <a:lnTo>
                      <a:pt x="545" y="14940"/>
                    </a:lnTo>
                    <a:lnTo>
                      <a:pt x="419" y="15212"/>
                    </a:lnTo>
                    <a:lnTo>
                      <a:pt x="377" y="15589"/>
                    </a:lnTo>
                    <a:lnTo>
                      <a:pt x="335" y="15526"/>
                    </a:lnTo>
                    <a:lnTo>
                      <a:pt x="440" y="15693"/>
                    </a:lnTo>
                    <a:lnTo>
                      <a:pt x="545" y="15714"/>
                    </a:lnTo>
                    <a:lnTo>
                      <a:pt x="733" y="15693"/>
                    </a:lnTo>
                    <a:lnTo>
                      <a:pt x="859" y="15610"/>
                    </a:lnTo>
                    <a:lnTo>
                      <a:pt x="921" y="15526"/>
                    </a:lnTo>
                    <a:lnTo>
                      <a:pt x="984" y="15505"/>
                    </a:lnTo>
                    <a:lnTo>
                      <a:pt x="1047" y="15463"/>
                    </a:lnTo>
                    <a:lnTo>
                      <a:pt x="1110" y="15484"/>
                    </a:lnTo>
                    <a:lnTo>
                      <a:pt x="1172" y="15568"/>
                    </a:lnTo>
                    <a:lnTo>
                      <a:pt x="1361" y="15589"/>
                    </a:lnTo>
                    <a:lnTo>
                      <a:pt x="1361" y="15505"/>
                    </a:lnTo>
                    <a:lnTo>
                      <a:pt x="1319" y="15463"/>
                    </a:lnTo>
                    <a:lnTo>
                      <a:pt x="1319" y="15358"/>
                    </a:lnTo>
                    <a:lnTo>
                      <a:pt x="1444" y="15317"/>
                    </a:lnTo>
                    <a:lnTo>
                      <a:pt x="1486" y="15275"/>
                    </a:lnTo>
                    <a:lnTo>
                      <a:pt x="1549" y="15275"/>
                    </a:lnTo>
                    <a:lnTo>
                      <a:pt x="1570" y="15317"/>
                    </a:lnTo>
                    <a:lnTo>
                      <a:pt x="1695" y="15317"/>
                    </a:lnTo>
                    <a:lnTo>
                      <a:pt x="1779" y="15191"/>
                    </a:lnTo>
                    <a:lnTo>
                      <a:pt x="1758" y="15045"/>
                    </a:lnTo>
                    <a:lnTo>
                      <a:pt x="1779" y="14961"/>
                    </a:lnTo>
                    <a:lnTo>
                      <a:pt x="1863" y="14898"/>
                    </a:lnTo>
                    <a:lnTo>
                      <a:pt x="1884" y="14731"/>
                    </a:lnTo>
                    <a:lnTo>
                      <a:pt x="1947" y="14626"/>
                    </a:lnTo>
                    <a:lnTo>
                      <a:pt x="2072" y="14626"/>
                    </a:lnTo>
                    <a:lnTo>
                      <a:pt x="2177" y="14689"/>
                    </a:lnTo>
                    <a:lnTo>
                      <a:pt x="2281" y="14752"/>
                    </a:lnTo>
                    <a:lnTo>
                      <a:pt x="2281" y="14835"/>
                    </a:lnTo>
                    <a:lnTo>
                      <a:pt x="2260" y="14982"/>
                    </a:lnTo>
                    <a:lnTo>
                      <a:pt x="2281" y="15086"/>
                    </a:lnTo>
                    <a:lnTo>
                      <a:pt x="2386" y="15086"/>
                    </a:lnTo>
                    <a:lnTo>
                      <a:pt x="2428" y="15191"/>
                    </a:lnTo>
                    <a:lnTo>
                      <a:pt x="2407" y="15317"/>
                    </a:lnTo>
                    <a:lnTo>
                      <a:pt x="2428" y="15463"/>
                    </a:lnTo>
                    <a:lnTo>
                      <a:pt x="2428" y="15672"/>
                    </a:lnTo>
                    <a:lnTo>
                      <a:pt x="2532" y="15798"/>
                    </a:lnTo>
                    <a:lnTo>
                      <a:pt x="2532" y="15882"/>
                    </a:lnTo>
                    <a:lnTo>
                      <a:pt x="2637" y="15903"/>
                    </a:lnTo>
                    <a:lnTo>
                      <a:pt x="2784" y="15903"/>
                    </a:lnTo>
                    <a:lnTo>
                      <a:pt x="2888" y="15819"/>
                    </a:lnTo>
                    <a:lnTo>
                      <a:pt x="2909" y="15777"/>
                    </a:lnTo>
                    <a:lnTo>
                      <a:pt x="3076" y="15693"/>
                    </a:lnTo>
                    <a:lnTo>
                      <a:pt x="3202" y="15610"/>
                    </a:lnTo>
                    <a:lnTo>
                      <a:pt x="3223" y="15484"/>
                    </a:lnTo>
                    <a:lnTo>
                      <a:pt x="3307" y="15421"/>
                    </a:lnTo>
                    <a:lnTo>
                      <a:pt x="3558" y="15275"/>
                    </a:lnTo>
                    <a:lnTo>
                      <a:pt x="3725" y="15212"/>
                    </a:lnTo>
                    <a:lnTo>
                      <a:pt x="3746" y="15358"/>
                    </a:lnTo>
                    <a:lnTo>
                      <a:pt x="3976" y="15317"/>
                    </a:lnTo>
                    <a:lnTo>
                      <a:pt x="4039" y="15212"/>
                    </a:lnTo>
                    <a:lnTo>
                      <a:pt x="4290" y="15212"/>
                    </a:lnTo>
                    <a:lnTo>
                      <a:pt x="4311" y="15317"/>
                    </a:lnTo>
                    <a:lnTo>
                      <a:pt x="4123" y="15484"/>
                    </a:lnTo>
                    <a:lnTo>
                      <a:pt x="4248" y="15505"/>
                    </a:lnTo>
                    <a:lnTo>
                      <a:pt x="4290" y="15463"/>
                    </a:lnTo>
                    <a:lnTo>
                      <a:pt x="4374" y="15463"/>
                    </a:lnTo>
                    <a:lnTo>
                      <a:pt x="4478" y="15526"/>
                    </a:lnTo>
                    <a:lnTo>
                      <a:pt x="4520" y="15505"/>
                    </a:lnTo>
                    <a:lnTo>
                      <a:pt x="4625" y="15505"/>
                    </a:lnTo>
                    <a:lnTo>
                      <a:pt x="4688" y="15463"/>
                    </a:lnTo>
                    <a:lnTo>
                      <a:pt x="4729" y="15400"/>
                    </a:lnTo>
                    <a:lnTo>
                      <a:pt x="4813" y="15400"/>
                    </a:lnTo>
                    <a:lnTo>
                      <a:pt x="4897" y="15484"/>
                    </a:lnTo>
                    <a:lnTo>
                      <a:pt x="4981" y="15672"/>
                    </a:lnTo>
                    <a:lnTo>
                      <a:pt x="5232" y="16049"/>
                    </a:lnTo>
                    <a:lnTo>
                      <a:pt x="5357" y="16133"/>
                    </a:lnTo>
                    <a:lnTo>
                      <a:pt x="5399" y="16300"/>
                    </a:lnTo>
                    <a:lnTo>
                      <a:pt x="5462" y="16363"/>
                    </a:lnTo>
                    <a:lnTo>
                      <a:pt x="5545" y="16447"/>
                    </a:lnTo>
                    <a:lnTo>
                      <a:pt x="5776" y="16467"/>
                    </a:lnTo>
                    <a:lnTo>
                      <a:pt x="5985" y="16467"/>
                    </a:lnTo>
                    <a:lnTo>
                      <a:pt x="6089" y="16509"/>
                    </a:lnTo>
                    <a:lnTo>
                      <a:pt x="6131" y="16635"/>
                    </a:lnTo>
                    <a:lnTo>
                      <a:pt x="6361" y="16719"/>
                    </a:lnTo>
                    <a:lnTo>
                      <a:pt x="6550" y="16823"/>
                    </a:lnTo>
                    <a:lnTo>
                      <a:pt x="6654" y="17095"/>
                    </a:lnTo>
                    <a:lnTo>
                      <a:pt x="6801" y="17263"/>
                    </a:lnTo>
                    <a:lnTo>
                      <a:pt x="6989" y="17367"/>
                    </a:lnTo>
                    <a:lnTo>
                      <a:pt x="7073" y="17514"/>
                    </a:lnTo>
                    <a:lnTo>
                      <a:pt x="7073" y="17786"/>
                    </a:lnTo>
                    <a:lnTo>
                      <a:pt x="7177" y="18037"/>
                    </a:lnTo>
                    <a:lnTo>
                      <a:pt x="7324" y="18079"/>
                    </a:lnTo>
                    <a:lnTo>
                      <a:pt x="7387" y="18330"/>
                    </a:lnTo>
                    <a:lnTo>
                      <a:pt x="7429" y="18539"/>
                    </a:lnTo>
                    <a:lnTo>
                      <a:pt x="7345" y="18664"/>
                    </a:lnTo>
                    <a:lnTo>
                      <a:pt x="7324" y="18602"/>
                    </a:lnTo>
                    <a:lnTo>
                      <a:pt x="7219" y="18539"/>
                    </a:lnTo>
                    <a:lnTo>
                      <a:pt x="7073" y="18727"/>
                    </a:lnTo>
                    <a:lnTo>
                      <a:pt x="7094" y="18811"/>
                    </a:lnTo>
                    <a:lnTo>
                      <a:pt x="7115" y="18874"/>
                    </a:lnTo>
                    <a:lnTo>
                      <a:pt x="7261" y="18957"/>
                    </a:lnTo>
                    <a:lnTo>
                      <a:pt x="7240" y="19188"/>
                    </a:lnTo>
                    <a:lnTo>
                      <a:pt x="7303" y="19292"/>
                    </a:lnTo>
                    <a:lnTo>
                      <a:pt x="7261" y="19376"/>
                    </a:lnTo>
                    <a:lnTo>
                      <a:pt x="7324" y="19397"/>
                    </a:lnTo>
                    <a:lnTo>
                      <a:pt x="7408" y="19501"/>
                    </a:lnTo>
                    <a:lnTo>
                      <a:pt x="7408" y="19606"/>
                    </a:lnTo>
                    <a:lnTo>
                      <a:pt x="7449" y="19606"/>
                    </a:lnTo>
                    <a:lnTo>
                      <a:pt x="7491" y="19752"/>
                    </a:lnTo>
                    <a:lnTo>
                      <a:pt x="7617" y="19794"/>
                    </a:lnTo>
                    <a:lnTo>
                      <a:pt x="7701" y="19690"/>
                    </a:lnTo>
                    <a:lnTo>
                      <a:pt x="7826" y="19690"/>
                    </a:lnTo>
                    <a:lnTo>
                      <a:pt x="7868" y="19773"/>
                    </a:lnTo>
                    <a:lnTo>
                      <a:pt x="8014" y="19794"/>
                    </a:lnTo>
                    <a:lnTo>
                      <a:pt x="8119" y="19899"/>
                    </a:lnTo>
                    <a:lnTo>
                      <a:pt x="8182" y="19920"/>
                    </a:lnTo>
                    <a:lnTo>
                      <a:pt x="8266" y="20087"/>
                    </a:lnTo>
                    <a:lnTo>
                      <a:pt x="8370" y="20087"/>
                    </a:lnTo>
                    <a:lnTo>
                      <a:pt x="8391" y="20192"/>
                    </a:lnTo>
                    <a:lnTo>
                      <a:pt x="8433" y="20171"/>
                    </a:lnTo>
                    <a:lnTo>
                      <a:pt x="8454" y="20129"/>
                    </a:lnTo>
                    <a:lnTo>
                      <a:pt x="8600" y="20213"/>
                    </a:lnTo>
                    <a:lnTo>
                      <a:pt x="8663" y="20296"/>
                    </a:lnTo>
                    <a:lnTo>
                      <a:pt x="8768" y="20296"/>
                    </a:lnTo>
                    <a:lnTo>
                      <a:pt x="8830" y="20317"/>
                    </a:lnTo>
                    <a:lnTo>
                      <a:pt x="8893" y="20213"/>
                    </a:lnTo>
                    <a:lnTo>
                      <a:pt x="9061" y="20192"/>
                    </a:lnTo>
                    <a:lnTo>
                      <a:pt x="9270" y="20276"/>
                    </a:lnTo>
                    <a:lnTo>
                      <a:pt x="9312" y="20338"/>
                    </a:lnTo>
                    <a:lnTo>
                      <a:pt x="9437" y="20338"/>
                    </a:lnTo>
                    <a:lnTo>
                      <a:pt x="9542" y="20401"/>
                    </a:lnTo>
                    <a:lnTo>
                      <a:pt x="9709" y="20589"/>
                    </a:lnTo>
                    <a:lnTo>
                      <a:pt x="9835" y="20589"/>
                    </a:lnTo>
                    <a:lnTo>
                      <a:pt x="9960" y="20652"/>
                    </a:lnTo>
                    <a:lnTo>
                      <a:pt x="10023" y="20715"/>
                    </a:lnTo>
                    <a:lnTo>
                      <a:pt x="10128" y="20840"/>
                    </a:lnTo>
                    <a:lnTo>
                      <a:pt x="10170" y="20966"/>
                    </a:lnTo>
                    <a:lnTo>
                      <a:pt x="10232" y="20945"/>
                    </a:lnTo>
                    <a:lnTo>
                      <a:pt x="10232" y="20757"/>
                    </a:lnTo>
                    <a:lnTo>
                      <a:pt x="10316" y="20715"/>
                    </a:lnTo>
                    <a:lnTo>
                      <a:pt x="10337" y="20757"/>
                    </a:lnTo>
                    <a:lnTo>
                      <a:pt x="10462" y="20757"/>
                    </a:lnTo>
                    <a:lnTo>
                      <a:pt x="10588" y="20840"/>
                    </a:lnTo>
                    <a:lnTo>
                      <a:pt x="10588" y="21008"/>
                    </a:lnTo>
                    <a:lnTo>
                      <a:pt x="10755" y="21133"/>
                    </a:lnTo>
                    <a:lnTo>
                      <a:pt x="10923" y="21071"/>
                    </a:lnTo>
                    <a:lnTo>
                      <a:pt x="11069" y="21071"/>
                    </a:lnTo>
                    <a:lnTo>
                      <a:pt x="11048" y="21322"/>
                    </a:lnTo>
                    <a:lnTo>
                      <a:pt x="11090" y="21468"/>
                    </a:lnTo>
                    <a:lnTo>
                      <a:pt x="11195" y="21447"/>
                    </a:lnTo>
                    <a:lnTo>
                      <a:pt x="11362" y="21531"/>
                    </a:lnTo>
                    <a:lnTo>
                      <a:pt x="11425" y="21447"/>
                    </a:lnTo>
                    <a:lnTo>
                      <a:pt x="11571" y="21426"/>
                    </a:lnTo>
                    <a:lnTo>
                      <a:pt x="11676" y="21322"/>
                    </a:lnTo>
                    <a:lnTo>
                      <a:pt x="11885" y="21322"/>
                    </a:lnTo>
                    <a:lnTo>
                      <a:pt x="12011" y="21384"/>
                    </a:lnTo>
                    <a:lnTo>
                      <a:pt x="12053" y="21531"/>
                    </a:lnTo>
                    <a:lnTo>
                      <a:pt x="12220" y="21594"/>
                    </a:lnTo>
                    <a:lnTo>
                      <a:pt x="12346" y="21761"/>
                    </a:lnTo>
                    <a:lnTo>
                      <a:pt x="12429" y="21782"/>
                    </a:lnTo>
                    <a:lnTo>
                      <a:pt x="12576" y="21740"/>
                    </a:lnTo>
                    <a:lnTo>
                      <a:pt x="12639" y="21761"/>
                    </a:lnTo>
                    <a:lnTo>
                      <a:pt x="12785" y="21698"/>
                    </a:lnTo>
                    <a:lnTo>
                      <a:pt x="12931" y="21698"/>
                    </a:lnTo>
                    <a:lnTo>
                      <a:pt x="13015" y="21594"/>
                    </a:lnTo>
                    <a:lnTo>
                      <a:pt x="13162" y="21594"/>
                    </a:lnTo>
                    <a:lnTo>
                      <a:pt x="13203" y="21698"/>
                    </a:lnTo>
                    <a:lnTo>
                      <a:pt x="13245" y="21866"/>
                    </a:lnTo>
                    <a:lnTo>
                      <a:pt x="13350" y="21949"/>
                    </a:lnTo>
                    <a:lnTo>
                      <a:pt x="13475" y="21887"/>
                    </a:lnTo>
                    <a:lnTo>
                      <a:pt x="13601" y="21636"/>
                    </a:lnTo>
                    <a:lnTo>
                      <a:pt x="13873" y="21468"/>
                    </a:lnTo>
                    <a:lnTo>
                      <a:pt x="14040" y="21447"/>
                    </a:lnTo>
                    <a:lnTo>
                      <a:pt x="14124" y="21552"/>
                    </a:lnTo>
                    <a:lnTo>
                      <a:pt x="14396" y="21573"/>
                    </a:lnTo>
                    <a:lnTo>
                      <a:pt x="14501" y="21636"/>
                    </a:lnTo>
                    <a:lnTo>
                      <a:pt x="14647" y="21552"/>
                    </a:lnTo>
                    <a:lnTo>
                      <a:pt x="14815" y="21573"/>
                    </a:lnTo>
                    <a:lnTo>
                      <a:pt x="14877" y="21677"/>
                    </a:lnTo>
                    <a:lnTo>
                      <a:pt x="14982" y="21677"/>
                    </a:lnTo>
                    <a:lnTo>
                      <a:pt x="15191" y="21636"/>
                    </a:lnTo>
                    <a:lnTo>
                      <a:pt x="15296" y="21636"/>
                    </a:lnTo>
                    <a:lnTo>
                      <a:pt x="15359" y="21468"/>
                    </a:lnTo>
                    <a:lnTo>
                      <a:pt x="15442" y="21426"/>
                    </a:lnTo>
                    <a:lnTo>
                      <a:pt x="15547" y="21447"/>
                    </a:lnTo>
                    <a:lnTo>
                      <a:pt x="15547" y="21364"/>
                    </a:lnTo>
                    <a:lnTo>
                      <a:pt x="15631" y="21343"/>
                    </a:lnTo>
                    <a:lnTo>
                      <a:pt x="15693" y="21217"/>
                    </a:lnTo>
                    <a:lnTo>
                      <a:pt x="15798" y="21112"/>
                    </a:lnTo>
                    <a:lnTo>
                      <a:pt x="15903" y="21071"/>
                    </a:lnTo>
                    <a:lnTo>
                      <a:pt x="16133" y="21029"/>
                    </a:lnTo>
                    <a:lnTo>
                      <a:pt x="16237" y="20861"/>
                    </a:lnTo>
                    <a:lnTo>
                      <a:pt x="16237" y="20736"/>
                    </a:lnTo>
                    <a:lnTo>
                      <a:pt x="16321" y="20736"/>
                    </a:lnTo>
                    <a:lnTo>
                      <a:pt x="16447" y="20631"/>
                    </a:lnTo>
                    <a:lnTo>
                      <a:pt x="16551" y="20799"/>
                    </a:lnTo>
                    <a:lnTo>
                      <a:pt x="16719" y="20736"/>
                    </a:lnTo>
                    <a:lnTo>
                      <a:pt x="16928" y="20820"/>
                    </a:lnTo>
                    <a:lnTo>
                      <a:pt x="17012" y="20757"/>
                    </a:lnTo>
                    <a:lnTo>
                      <a:pt x="16970" y="20652"/>
                    </a:lnTo>
                    <a:lnTo>
                      <a:pt x="17242" y="20506"/>
                    </a:lnTo>
                    <a:lnTo>
                      <a:pt x="17325" y="20527"/>
                    </a:lnTo>
                    <a:lnTo>
                      <a:pt x="17367" y="20610"/>
                    </a:lnTo>
                    <a:lnTo>
                      <a:pt x="17451" y="20610"/>
                    </a:lnTo>
                    <a:lnTo>
                      <a:pt x="17472" y="20652"/>
                    </a:lnTo>
                    <a:lnTo>
                      <a:pt x="17388" y="20820"/>
                    </a:lnTo>
                    <a:lnTo>
                      <a:pt x="17451" y="20903"/>
                    </a:lnTo>
                    <a:lnTo>
                      <a:pt x="17535" y="20903"/>
                    </a:lnTo>
                    <a:lnTo>
                      <a:pt x="17597" y="20861"/>
                    </a:lnTo>
                    <a:lnTo>
                      <a:pt x="17639" y="20945"/>
                    </a:lnTo>
                    <a:lnTo>
                      <a:pt x="17702" y="21050"/>
                    </a:lnTo>
                    <a:lnTo>
                      <a:pt x="17702" y="21133"/>
                    </a:lnTo>
                    <a:lnTo>
                      <a:pt x="17597" y="21238"/>
                    </a:lnTo>
                    <a:lnTo>
                      <a:pt x="17639" y="21343"/>
                    </a:lnTo>
                    <a:lnTo>
                      <a:pt x="17765" y="21364"/>
                    </a:lnTo>
                    <a:lnTo>
                      <a:pt x="17849" y="21322"/>
                    </a:lnTo>
                    <a:lnTo>
                      <a:pt x="17953" y="21364"/>
                    </a:lnTo>
                    <a:lnTo>
                      <a:pt x="18016" y="21468"/>
                    </a:lnTo>
                    <a:lnTo>
                      <a:pt x="18121" y="21426"/>
                    </a:lnTo>
                    <a:lnTo>
                      <a:pt x="18246" y="21468"/>
                    </a:lnTo>
                    <a:lnTo>
                      <a:pt x="18330" y="21426"/>
                    </a:lnTo>
                    <a:lnTo>
                      <a:pt x="18497" y="21426"/>
                    </a:lnTo>
                    <a:lnTo>
                      <a:pt x="18539" y="21573"/>
                    </a:lnTo>
                    <a:lnTo>
                      <a:pt x="18685" y="21677"/>
                    </a:lnTo>
                    <a:lnTo>
                      <a:pt x="18706" y="21845"/>
                    </a:lnTo>
                    <a:lnTo>
                      <a:pt x="18811" y="21845"/>
                    </a:lnTo>
                    <a:lnTo>
                      <a:pt x="18916" y="21970"/>
                    </a:lnTo>
                    <a:lnTo>
                      <a:pt x="18916" y="22117"/>
                    </a:lnTo>
                    <a:lnTo>
                      <a:pt x="18999" y="22326"/>
                    </a:lnTo>
                    <a:lnTo>
                      <a:pt x="19020" y="22493"/>
                    </a:lnTo>
                    <a:lnTo>
                      <a:pt x="18999" y="22745"/>
                    </a:lnTo>
                    <a:lnTo>
                      <a:pt x="18999" y="22849"/>
                    </a:lnTo>
                    <a:lnTo>
                      <a:pt x="18957" y="22933"/>
                    </a:lnTo>
                    <a:lnTo>
                      <a:pt x="18853" y="22996"/>
                    </a:lnTo>
                    <a:lnTo>
                      <a:pt x="18832" y="23100"/>
                    </a:lnTo>
                    <a:lnTo>
                      <a:pt x="18769" y="23121"/>
                    </a:lnTo>
                    <a:lnTo>
                      <a:pt x="18748" y="23205"/>
                    </a:lnTo>
                    <a:lnTo>
                      <a:pt x="18811" y="23309"/>
                    </a:lnTo>
                    <a:lnTo>
                      <a:pt x="18748" y="23351"/>
                    </a:lnTo>
                    <a:lnTo>
                      <a:pt x="18685" y="23330"/>
                    </a:lnTo>
                    <a:lnTo>
                      <a:pt x="18602" y="23435"/>
                    </a:lnTo>
                    <a:lnTo>
                      <a:pt x="18539" y="23519"/>
                    </a:lnTo>
                    <a:lnTo>
                      <a:pt x="18602" y="23581"/>
                    </a:lnTo>
                    <a:lnTo>
                      <a:pt x="18539" y="23665"/>
                    </a:lnTo>
                    <a:lnTo>
                      <a:pt x="18539" y="23770"/>
                    </a:lnTo>
                    <a:lnTo>
                      <a:pt x="18644" y="23833"/>
                    </a:lnTo>
                    <a:lnTo>
                      <a:pt x="18706" y="23895"/>
                    </a:lnTo>
                    <a:lnTo>
                      <a:pt x="18769" y="23958"/>
                    </a:lnTo>
                    <a:lnTo>
                      <a:pt x="18748" y="24105"/>
                    </a:lnTo>
                    <a:lnTo>
                      <a:pt x="18811" y="24251"/>
                    </a:lnTo>
                    <a:lnTo>
                      <a:pt x="18937" y="24146"/>
                    </a:lnTo>
                    <a:lnTo>
                      <a:pt x="19209" y="24084"/>
                    </a:lnTo>
                    <a:lnTo>
                      <a:pt x="19229" y="24167"/>
                    </a:lnTo>
                    <a:lnTo>
                      <a:pt x="19209" y="24251"/>
                    </a:lnTo>
                    <a:lnTo>
                      <a:pt x="19271" y="24293"/>
                    </a:lnTo>
                    <a:lnTo>
                      <a:pt x="19418" y="24272"/>
                    </a:lnTo>
                    <a:lnTo>
                      <a:pt x="19439" y="24377"/>
                    </a:lnTo>
                    <a:lnTo>
                      <a:pt x="19418" y="24481"/>
                    </a:lnTo>
                    <a:lnTo>
                      <a:pt x="19481" y="24565"/>
                    </a:lnTo>
                    <a:lnTo>
                      <a:pt x="19627" y="24586"/>
                    </a:lnTo>
                    <a:lnTo>
                      <a:pt x="19585" y="24628"/>
                    </a:lnTo>
                    <a:lnTo>
                      <a:pt x="19648" y="24711"/>
                    </a:lnTo>
                    <a:lnTo>
                      <a:pt x="19669" y="24670"/>
                    </a:lnTo>
                    <a:lnTo>
                      <a:pt x="19815" y="24670"/>
                    </a:lnTo>
                    <a:lnTo>
                      <a:pt x="19941" y="24732"/>
                    </a:lnTo>
                    <a:lnTo>
                      <a:pt x="19941" y="24816"/>
                    </a:lnTo>
                    <a:lnTo>
                      <a:pt x="19878" y="24921"/>
                    </a:lnTo>
                    <a:lnTo>
                      <a:pt x="19899" y="25004"/>
                    </a:lnTo>
                    <a:lnTo>
                      <a:pt x="19753" y="25193"/>
                    </a:lnTo>
                    <a:lnTo>
                      <a:pt x="19648" y="25297"/>
                    </a:lnTo>
                    <a:lnTo>
                      <a:pt x="19669" y="25360"/>
                    </a:lnTo>
                    <a:lnTo>
                      <a:pt x="19753" y="25339"/>
                    </a:lnTo>
                    <a:lnTo>
                      <a:pt x="19941" y="25339"/>
                    </a:lnTo>
                    <a:lnTo>
                      <a:pt x="19983" y="25402"/>
                    </a:lnTo>
                    <a:lnTo>
                      <a:pt x="20066" y="25318"/>
                    </a:lnTo>
                    <a:lnTo>
                      <a:pt x="20150" y="25423"/>
                    </a:lnTo>
                    <a:lnTo>
                      <a:pt x="20108" y="25548"/>
                    </a:lnTo>
                    <a:lnTo>
                      <a:pt x="20150" y="25674"/>
                    </a:lnTo>
                    <a:lnTo>
                      <a:pt x="20276" y="25737"/>
                    </a:lnTo>
                    <a:lnTo>
                      <a:pt x="20338" y="25653"/>
                    </a:lnTo>
                    <a:lnTo>
                      <a:pt x="20485" y="25653"/>
                    </a:lnTo>
                    <a:lnTo>
                      <a:pt x="20736" y="25548"/>
                    </a:lnTo>
                    <a:lnTo>
                      <a:pt x="20841" y="25569"/>
                    </a:lnTo>
                    <a:lnTo>
                      <a:pt x="20841" y="25716"/>
                    </a:lnTo>
                    <a:lnTo>
                      <a:pt x="20799" y="25737"/>
                    </a:lnTo>
                    <a:lnTo>
                      <a:pt x="20862" y="25778"/>
                    </a:lnTo>
                    <a:lnTo>
                      <a:pt x="20924" y="25883"/>
                    </a:lnTo>
                    <a:lnTo>
                      <a:pt x="21050" y="25841"/>
                    </a:lnTo>
                    <a:lnTo>
                      <a:pt x="21154" y="25862"/>
                    </a:lnTo>
                    <a:lnTo>
                      <a:pt x="21134" y="25716"/>
                    </a:lnTo>
                    <a:lnTo>
                      <a:pt x="21134" y="25569"/>
                    </a:lnTo>
                    <a:lnTo>
                      <a:pt x="21092" y="25465"/>
                    </a:lnTo>
                    <a:lnTo>
                      <a:pt x="21092" y="25255"/>
                    </a:lnTo>
                    <a:lnTo>
                      <a:pt x="21154" y="25214"/>
                    </a:lnTo>
                    <a:lnTo>
                      <a:pt x="21154" y="25130"/>
                    </a:lnTo>
                    <a:lnTo>
                      <a:pt x="21364" y="25130"/>
                    </a:lnTo>
                    <a:lnTo>
                      <a:pt x="21426" y="25109"/>
                    </a:lnTo>
                    <a:lnTo>
                      <a:pt x="21468" y="25088"/>
                    </a:lnTo>
                    <a:lnTo>
                      <a:pt x="21510" y="25025"/>
                    </a:lnTo>
                    <a:lnTo>
                      <a:pt x="21552" y="24983"/>
                    </a:lnTo>
                    <a:lnTo>
                      <a:pt x="21678" y="24921"/>
                    </a:lnTo>
                    <a:lnTo>
                      <a:pt x="21761" y="24942"/>
                    </a:lnTo>
                    <a:lnTo>
                      <a:pt x="21740" y="25025"/>
                    </a:lnTo>
                    <a:lnTo>
                      <a:pt x="21782" y="25046"/>
                    </a:lnTo>
                    <a:lnTo>
                      <a:pt x="21866" y="25046"/>
                    </a:lnTo>
                    <a:lnTo>
                      <a:pt x="21887" y="24942"/>
                    </a:lnTo>
                    <a:lnTo>
                      <a:pt x="21970" y="24900"/>
                    </a:lnTo>
                    <a:lnTo>
                      <a:pt x="22096" y="25004"/>
                    </a:lnTo>
                    <a:lnTo>
                      <a:pt x="22159" y="24921"/>
                    </a:lnTo>
                    <a:lnTo>
                      <a:pt x="22242" y="24921"/>
                    </a:lnTo>
                    <a:lnTo>
                      <a:pt x="22263" y="25004"/>
                    </a:lnTo>
                    <a:lnTo>
                      <a:pt x="22389" y="24942"/>
                    </a:lnTo>
                    <a:lnTo>
                      <a:pt x="22389" y="24879"/>
                    </a:lnTo>
                    <a:lnTo>
                      <a:pt x="22556" y="24816"/>
                    </a:lnTo>
                    <a:lnTo>
                      <a:pt x="22661" y="24900"/>
                    </a:lnTo>
                    <a:lnTo>
                      <a:pt x="22870" y="24816"/>
                    </a:lnTo>
                    <a:lnTo>
                      <a:pt x="22828" y="24628"/>
                    </a:lnTo>
                    <a:lnTo>
                      <a:pt x="22954" y="24586"/>
                    </a:lnTo>
                    <a:lnTo>
                      <a:pt x="23100" y="24586"/>
                    </a:lnTo>
                    <a:lnTo>
                      <a:pt x="23184" y="24502"/>
                    </a:lnTo>
                    <a:lnTo>
                      <a:pt x="23310" y="24586"/>
                    </a:lnTo>
                    <a:lnTo>
                      <a:pt x="23310" y="24670"/>
                    </a:lnTo>
                    <a:lnTo>
                      <a:pt x="23435" y="24690"/>
                    </a:lnTo>
                    <a:lnTo>
                      <a:pt x="23477" y="24774"/>
                    </a:lnTo>
                    <a:lnTo>
                      <a:pt x="23749" y="24774"/>
                    </a:lnTo>
                    <a:lnTo>
                      <a:pt x="23812" y="24816"/>
                    </a:lnTo>
                    <a:lnTo>
                      <a:pt x="23958" y="24774"/>
                    </a:lnTo>
                    <a:lnTo>
                      <a:pt x="24042" y="24837"/>
                    </a:lnTo>
                    <a:lnTo>
                      <a:pt x="24042" y="24942"/>
                    </a:lnTo>
                    <a:lnTo>
                      <a:pt x="23937" y="24983"/>
                    </a:lnTo>
                    <a:lnTo>
                      <a:pt x="23875" y="25193"/>
                    </a:lnTo>
                    <a:lnTo>
                      <a:pt x="23958" y="25214"/>
                    </a:lnTo>
                    <a:lnTo>
                      <a:pt x="23979" y="25318"/>
                    </a:lnTo>
                    <a:lnTo>
                      <a:pt x="24230" y="25402"/>
                    </a:lnTo>
                    <a:lnTo>
                      <a:pt x="24251" y="25506"/>
                    </a:lnTo>
                    <a:lnTo>
                      <a:pt x="24377" y="25527"/>
                    </a:lnTo>
                    <a:lnTo>
                      <a:pt x="24481" y="25611"/>
                    </a:lnTo>
                    <a:lnTo>
                      <a:pt x="24586" y="25548"/>
                    </a:lnTo>
                    <a:lnTo>
                      <a:pt x="24649" y="25611"/>
                    </a:lnTo>
                    <a:lnTo>
                      <a:pt x="24711" y="25569"/>
                    </a:lnTo>
                    <a:lnTo>
                      <a:pt x="24816" y="25632"/>
                    </a:lnTo>
                    <a:lnTo>
                      <a:pt x="24858" y="25632"/>
                    </a:lnTo>
                    <a:lnTo>
                      <a:pt x="24900" y="25611"/>
                    </a:lnTo>
                    <a:lnTo>
                      <a:pt x="24963" y="25653"/>
                    </a:lnTo>
                    <a:lnTo>
                      <a:pt x="25046" y="25611"/>
                    </a:lnTo>
                    <a:lnTo>
                      <a:pt x="25046" y="25548"/>
                    </a:lnTo>
                    <a:lnTo>
                      <a:pt x="25088" y="25423"/>
                    </a:lnTo>
                    <a:lnTo>
                      <a:pt x="25130" y="25527"/>
                    </a:lnTo>
                    <a:lnTo>
                      <a:pt x="25235" y="25653"/>
                    </a:lnTo>
                    <a:lnTo>
                      <a:pt x="25297" y="25632"/>
                    </a:lnTo>
                    <a:lnTo>
                      <a:pt x="25444" y="25737"/>
                    </a:lnTo>
                    <a:lnTo>
                      <a:pt x="25569" y="25737"/>
                    </a:lnTo>
                    <a:lnTo>
                      <a:pt x="25632" y="25632"/>
                    </a:lnTo>
                    <a:lnTo>
                      <a:pt x="25716" y="25716"/>
                    </a:lnTo>
                    <a:lnTo>
                      <a:pt x="25820" y="25674"/>
                    </a:lnTo>
                    <a:lnTo>
                      <a:pt x="25862" y="25716"/>
                    </a:lnTo>
                    <a:lnTo>
                      <a:pt x="25862" y="25737"/>
                    </a:lnTo>
                    <a:lnTo>
                      <a:pt x="25800" y="25758"/>
                    </a:lnTo>
                    <a:lnTo>
                      <a:pt x="25758" y="25862"/>
                    </a:lnTo>
                    <a:lnTo>
                      <a:pt x="25695" y="25967"/>
                    </a:lnTo>
                    <a:lnTo>
                      <a:pt x="25695" y="26030"/>
                    </a:lnTo>
                    <a:lnTo>
                      <a:pt x="25820" y="26197"/>
                    </a:lnTo>
                    <a:lnTo>
                      <a:pt x="25904" y="26260"/>
                    </a:lnTo>
                    <a:lnTo>
                      <a:pt x="25904" y="26302"/>
                    </a:lnTo>
                    <a:lnTo>
                      <a:pt x="25925" y="26448"/>
                    </a:lnTo>
                    <a:lnTo>
                      <a:pt x="25946" y="26406"/>
                    </a:lnTo>
                    <a:lnTo>
                      <a:pt x="26009" y="26343"/>
                    </a:lnTo>
                    <a:lnTo>
                      <a:pt x="26092" y="26364"/>
                    </a:lnTo>
                    <a:lnTo>
                      <a:pt x="26134" y="26385"/>
                    </a:lnTo>
                    <a:lnTo>
                      <a:pt x="26176" y="26385"/>
                    </a:lnTo>
                    <a:lnTo>
                      <a:pt x="26281" y="26281"/>
                    </a:lnTo>
                    <a:lnTo>
                      <a:pt x="26260" y="26239"/>
                    </a:lnTo>
                    <a:lnTo>
                      <a:pt x="26218" y="26197"/>
                    </a:lnTo>
                    <a:lnTo>
                      <a:pt x="26218" y="26176"/>
                    </a:lnTo>
                    <a:lnTo>
                      <a:pt x="26155" y="26071"/>
                    </a:lnTo>
                    <a:lnTo>
                      <a:pt x="26072" y="26071"/>
                    </a:lnTo>
                    <a:lnTo>
                      <a:pt x="26030" y="25967"/>
                    </a:lnTo>
                    <a:lnTo>
                      <a:pt x="26051" y="25925"/>
                    </a:lnTo>
                    <a:lnTo>
                      <a:pt x="26155" y="25841"/>
                    </a:lnTo>
                    <a:lnTo>
                      <a:pt x="26155" y="25758"/>
                    </a:lnTo>
                    <a:lnTo>
                      <a:pt x="26155" y="25716"/>
                    </a:lnTo>
                    <a:lnTo>
                      <a:pt x="26176" y="25716"/>
                    </a:lnTo>
                    <a:lnTo>
                      <a:pt x="26218" y="25653"/>
                    </a:lnTo>
                    <a:lnTo>
                      <a:pt x="26239" y="25716"/>
                    </a:lnTo>
                    <a:lnTo>
                      <a:pt x="26260" y="25737"/>
                    </a:lnTo>
                    <a:lnTo>
                      <a:pt x="26281" y="25737"/>
                    </a:lnTo>
                    <a:lnTo>
                      <a:pt x="26260" y="25758"/>
                    </a:lnTo>
                    <a:lnTo>
                      <a:pt x="26260" y="25778"/>
                    </a:lnTo>
                    <a:lnTo>
                      <a:pt x="26323" y="25778"/>
                    </a:lnTo>
                    <a:lnTo>
                      <a:pt x="26281" y="25820"/>
                    </a:lnTo>
                    <a:lnTo>
                      <a:pt x="26344" y="25841"/>
                    </a:lnTo>
                    <a:lnTo>
                      <a:pt x="26385" y="25758"/>
                    </a:lnTo>
                    <a:lnTo>
                      <a:pt x="26490" y="25737"/>
                    </a:lnTo>
                    <a:lnTo>
                      <a:pt x="26553" y="25653"/>
                    </a:lnTo>
                    <a:lnTo>
                      <a:pt x="26616" y="25716"/>
                    </a:lnTo>
                    <a:lnTo>
                      <a:pt x="26741" y="25653"/>
                    </a:lnTo>
                    <a:lnTo>
                      <a:pt x="26867" y="25611"/>
                    </a:lnTo>
                    <a:lnTo>
                      <a:pt x="26804" y="25527"/>
                    </a:lnTo>
                    <a:lnTo>
                      <a:pt x="26908" y="25527"/>
                    </a:lnTo>
                    <a:lnTo>
                      <a:pt x="27013" y="25465"/>
                    </a:lnTo>
                    <a:lnTo>
                      <a:pt x="27139" y="25527"/>
                    </a:lnTo>
                    <a:lnTo>
                      <a:pt x="27201" y="25506"/>
                    </a:lnTo>
                    <a:lnTo>
                      <a:pt x="27327" y="25444"/>
                    </a:lnTo>
                    <a:lnTo>
                      <a:pt x="27432" y="25339"/>
                    </a:lnTo>
                    <a:lnTo>
                      <a:pt x="27515" y="25234"/>
                    </a:lnTo>
                    <a:lnTo>
                      <a:pt x="27536" y="25193"/>
                    </a:lnTo>
                    <a:lnTo>
                      <a:pt x="27578" y="25214"/>
                    </a:lnTo>
                    <a:lnTo>
                      <a:pt x="27620" y="25255"/>
                    </a:lnTo>
                    <a:lnTo>
                      <a:pt x="27662" y="25214"/>
                    </a:lnTo>
                    <a:lnTo>
                      <a:pt x="27724" y="25130"/>
                    </a:lnTo>
                    <a:lnTo>
                      <a:pt x="27808" y="25088"/>
                    </a:lnTo>
                    <a:lnTo>
                      <a:pt x="27787" y="24942"/>
                    </a:lnTo>
                    <a:lnTo>
                      <a:pt x="27745" y="24837"/>
                    </a:lnTo>
                    <a:lnTo>
                      <a:pt x="27787" y="24774"/>
                    </a:lnTo>
                    <a:lnTo>
                      <a:pt x="27745" y="24690"/>
                    </a:lnTo>
                    <a:lnTo>
                      <a:pt x="27808" y="24732"/>
                    </a:lnTo>
                    <a:lnTo>
                      <a:pt x="27934" y="24816"/>
                    </a:lnTo>
                    <a:lnTo>
                      <a:pt x="27955" y="24900"/>
                    </a:lnTo>
                    <a:lnTo>
                      <a:pt x="28059" y="25004"/>
                    </a:lnTo>
                    <a:lnTo>
                      <a:pt x="28143" y="24983"/>
                    </a:lnTo>
                    <a:lnTo>
                      <a:pt x="28143" y="24983"/>
                    </a:lnTo>
                    <a:lnTo>
                      <a:pt x="28101" y="25046"/>
                    </a:lnTo>
                    <a:lnTo>
                      <a:pt x="28017" y="25109"/>
                    </a:lnTo>
                    <a:lnTo>
                      <a:pt x="28038" y="25151"/>
                    </a:lnTo>
                    <a:lnTo>
                      <a:pt x="28248" y="25046"/>
                    </a:lnTo>
                    <a:lnTo>
                      <a:pt x="28248" y="24921"/>
                    </a:lnTo>
                    <a:lnTo>
                      <a:pt x="28352" y="24900"/>
                    </a:lnTo>
                    <a:lnTo>
                      <a:pt x="28415" y="24837"/>
                    </a:lnTo>
                    <a:lnTo>
                      <a:pt x="28520" y="24900"/>
                    </a:lnTo>
                    <a:lnTo>
                      <a:pt x="28582" y="24879"/>
                    </a:lnTo>
                    <a:lnTo>
                      <a:pt x="28624" y="24795"/>
                    </a:lnTo>
                    <a:lnTo>
                      <a:pt x="28687" y="24795"/>
                    </a:lnTo>
                    <a:lnTo>
                      <a:pt x="28708" y="24711"/>
                    </a:lnTo>
                    <a:lnTo>
                      <a:pt x="28771" y="24795"/>
                    </a:lnTo>
                    <a:lnTo>
                      <a:pt x="28854" y="24900"/>
                    </a:lnTo>
                    <a:lnTo>
                      <a:pt x="28896" y="24837"/>
                    </a:lnTo>
                    <a:lnTo>
                      <a:pt x="28938" y="24732"/>
                    </a:lnTo>
                    <a:lnTo>
                      <a:pt x="28980" y="24732"/>
                    </a:lnTo>
                    <a:lnTo>
                      <a:pt x="29001" y="24774"/>
                    </a:lnTo>
                    <a:lnTo>
                      <a:pt x="29085" y="24774"/>
                    </a:lnTo>
                    <a:lnTo>
                      <a:pt x="29105" y="24711"/>
                    </a:lnTo>
                    <a:lnTo>
                      <a:pt x="29231" y="24711"/>
                    </a:lnTo>
                    <a:lnTo>
                      <a:pt x="29294" y="24628"/>
                    </a:lnTo>
                    <a:lnTo>
                      <a:pt x="29357" y="24586"/>
                    </a:lnTo>
                    <a:lnTo>
                      <a:pt x="29377" y="24670"/>
                    </a:lnTo>
                    <a:lnTo>
                      <a:pt x="29398" y="24607"/>
                    </a:lnTo>
                    <a:lnTo>
                      <a:pt x="29482" y="24607"/>
                    </a:lnTo>
                    <a:lnTo>
                      <a:pt x="29566" y="24586"/>
                    </a:lnTo>
                    <a:lnTo>
                      <a:pt x="29524" y="24502"/>
                    </a:lnTo>
                    <a:lnTo>
                      <a:pt x="29587" y="24418"/>
                    </a:lnTo>
                    <a:lnTo>
                      <a:pt x="29608" y="24293"/>
                    </a:lnTo>
                    <a:lnTo>
                      <a:pt x="29566" y="24188"/>
                    </a:lnTo>
                    <a:lnTo>
                      <a:pt x="29566" y="24188"/>
                    </a:lnTo>
                    <a:lnTo>
                      <a:pt x="29608" y="24209"/>
                    </a:lnTo>
                    <a:lnTo>
                      <a:pt x="29670" y="24146"/>
                    </a:lnTo>
                    <a:lnTo>
                      <a:pt x="29796" y="24105"/>
                    </a:lnTo>
                    <a:lnTo>
                      <a:pt x="29817" y="24167"/>
                    </a:lnTo>
                    <a:lnTo>
                      <a:pt x="29921" y="24167"/>
                    </a:lnTo>
                    <a:lnTo>
                      <a:pt x="29942" y="24042"/>
                    </a:lnTo>
                    <a:lnTo>
                      <a:pt x="30005" y="24042"/>
                    </a:lnTo>
                    <a:lnTo>
                      <a:pt x="30026" y="23958"/>
                    </a:lnTo>
                    <a:lnTo>
                      <a:pt x="30089" y="23958"/>
                    </a:lnTo>
                    <a:lnTo>
                      <a:pt x="30089" y="23979"/>
                    </a:lnTo>
                    <a:lnTo>
                      <a:pt x="30110" y="23979"/>
                    </a:lnTo>
                    <a:lnTo>
                      <a:pt x="30193" y="23874"/>
                    </a:lnTo>
                    <a:lnTo>
                      <a:pt x="30256" y="23958"/>
                    </a:lnTo>
                    <a:lnTo>
                      <a:pt x="30256" y="23833"/>
                    </a:lnTo>
                    <a:lnTo>
                      <a:pt x="30340" y="23833"/>
                    </a:lnTo>
                    <a:lnTo>
                      <a:pt x="30361" y="23728"/>
                    </a:lnTo>
                    <a:lnTo>
                      <a:pt x="30277" y="23686"/>
                    </a:lnTo>
                    <a:lnTo>
                      <a:pt x="30193" y="23749"/>
                    </a:lnTo>
                    <a:lnTo>
                      <a:pt x="30047" y="23623"/>
                    </a:lnTo>
                    <a:lnTo>
                      <a:pt x="30235" y="23623"/>
                    </a:lnTo>
                    <a:lnTo>
                      <a:pt x="30340" y="23477"/>
                    </a:lnTo>
                    <a:lnTo>
                      <a:pt x="30361" y="23540"/>
                    </a:lnTo>
                    <a:lnTo>
                      <a:pt x="30445" y="23477"/>
                    </a:lnTo>
                    <a:lnTo>
                      <a:pt x="30612" y="23581"/>
                    </a:lnTo>
                    <a:lnTo>
                      <a:pt x="30633" y="23456"/>
                    </a:lnTo>
                    <a:lnTo>
                      <a:pt x="30549" y="23435"/>
                    </a:lnTo>
                    <a:lnTo>
                      <a:pt x="30507" y="23372"/>
                    </a:lnTo>
                    <a:lnTo>
                      <a:pt x="30528" y="23309"/>
                    </a:lnTo>
                    <a:lnTo>
                      <a:pt x="30633" y="23372"/>
                    </a:lnTo>
                    <a:lnTo>
                      <a:pt x="30717" y="23309"/>
                    </a:lnTo>
                    <a:lnTo>
                      <a:pt x="30675" y="23268"/>
                    </a:lnTo>
                    <a:lnTo>
                      <a:pt x="30612" y="23268"/>
                    </a:lnTo>
                    <a:lnTo>
                      <a:pt x="30612" y="23163"/>
                    </a:lnTo>
                    <a:lnTo>
                      <a:pt x="30528" y="23121"/>
                    </a:lnTo>
                    <a:lnTo>
                      <a:pt x="30612" y="23100"/>
                    </a:lnTo>
                    <a:lnTo>
                      <a:pt x="30654" y="23142"/>
                    </a:lnTo>
                    <a:lnTo>
                      <a:pt x="30717" y="23142"/>
                    </a:lnTo>
                    <a:lnTo>
                      <a:pt x="30758" y="23205"/>
                    </a:lnTo>
                    <a:lnTo>
                      <a:pt x="30758" y="23121"/>
                    </a:lnTo>
                    <a:lnTo>
                      <a:pt x="30654" y="23037"/>
                    </a:lnTo>
                    <a:lnTo>
                      <a:pt x="30654" y="22933"/>
                    </a:lnTo>
                    <a:lnTo>
                      <a:pt x="30737" y="22933"/>
                    </a:lnTo>
                    <a:lnTo>
                      <a:pt x="30758" y="22891"/>
                    </a:lnTo>
                    <a:lnTo>
                      <a:pt x="30863" y="22954"/>
                    </a:lnTo>
                    <a:lnTo>
                      <a:pt x="30863" y="23037"/>
                    </a:lnTo>
                    <a:lnTo>
                      <a:pt x="30926" y="23037"/>
                    </a:lnTo>
                    <a:lnTo>
                      <a:pt x="30968" y="23121"/>
                    </a:lnTo>
                    <a:lnTo>
                      <a:pt x="30989" y="22996"/>
                    </a:lnTo>
                    <a:lnTo>
                      <a:pt x="30947" y="22912"/>
                    </a:lnTo>
                    <a:lnTo>
                      <a:pt x="30884" y="22912"/>
                    </a:lnTo>
                    <a:lnTo>
                      <a:pt x="30863" y="22828"/>
                    </a:lnTo>
                    <a:lnTo>
                      <a:pt x="30947" y="22828"/>
                    </a:lnTo>
                    <a:lnTo>
                      <a:pt x="30947" y="22745"/>
                    </a:lnTo>
                    <a:lnTo>
                      <a:pt x="30863" y="22724"/>
                    </a:lnTo>
                    <a:lnTo>
                      <a:pt x="30989" y="22598"/>
                    </a:lnTo>
                    <a:lnTo>
                      <a:pt x="30926" y="22535"/>
                    </a:lnTo>
                    <a:lnTo>
                      <a:pt x="30842" y="22535"/>
                    </a:lnTo>
                    <a:lnTo>
                      <a:pt x="30779" y="22598"/>
                    </a:lnTo>
                    <a:lnTo>
                      <a:pt x="30800" y="22493"/>
                    </a:lnTo>
                    <a:lnTo>
                      <a:pt x="30947" y="22410"/>
                    </a:lnTo>
                    <a:lnTo>
                      <a:pt x="31135" y="22326"/>
                    </a:lnTo>
                    <a:lnTo>
                      <a:pt x="31072" y="22263"/>
                    </a:lnTo>
                    <a:lnTo>
                      <a:pt x="30989" y="22326"/>
                    </a:lnTo>
                    <a:lnTo>
                      <a:pt x="30863" y="22201"/>
                    </a:lnTo>
                    <a:lnTo>
                      <a:pt x="30968" y="22201"/>
                    </a:lnTo>
                    <a:lnTo>
                      <a:pt x="30884" y="22096"/>
                    </a:lnTo>
                    <a:lnTo>
                      <a:pt x="30800" y="22096"/>
                    </a:lnTo>
                    <a:lnTo>
                      <a:pt x="30863" y="22054"/>
                    </a:lnTo>
                    <a:lnTo>
                      <a:pt x="30800" y="21991"/>
                    </a:lnTo>
                    <a:lnTo>
                      <a:pt x="30884" y="21991"/>
                    </a:lnTo>
                    <a:lnTo>
                      <a:pt x="30926" y="21908"/>
                    </a:lnTo>
                    <a:lnTo>
                      <a:pt x="31030" y="21908"/>
                    </a:lnTo>
                    <a:lnTo>
                      <a:pt x="30989" y="22012"/>
                    </a:lnTo>
                    <a:lnTo>
                      <a:pt x="31072" y="22012"/>
                    </a:lnTo>
                    <a:lnTo>
                      <a:pt x="31240" y="21866"/>
                    </a:lnTo>
                    <a:lnTo>
                      <a:pt x="31240" y="21782"/>
                    </a:lnTo>
                    <a:lnTo>
                      <a:pt x="31365" y="21803"/>
                    </a:lnTo>
                    <a:lnTo>
                      <a:pt x="31281" y="21698"/>
                    </a:lnTo>
                    <a:lnTo>
                      <a:pt x="31198" y="21698"/>
                    </a:lnTo>
                    <a:lnTo>
                      <a:pt x="31240" y="21594"/>
                    </a:lnTo>
                    <a:lnTo>
                      <a:pt x="31302" y="21677"/>
                    </a:lnTo>
                    <a:lnTo>
                      <a:pt x="31386" y="21636"/>
                    </a:lnTo>
                    <a:lnTo>
                      <a:pt x="31386" y="21531"/>
                    </a:lnTo>
                    <a:lnTo>
                      <a:pt x="31449" y="21489"/>
                    </a:lnTo>
                    <a:lnTo>
                      <a:pt x="31386" y="21426"/>
                    </a:lnTo>
                    <a:lnTo>
                      <a:pt x="31386" y="21343"/>
                    </a:lnTo>
                    <a:lnTo>
                      <a:pt x="31470" y="21322"/>
                    </a:lnTo>
                    <a:lnTo>
                      <a:pt x="31407" y="21238"/>
                    </a:lnTo>
                    <a:lnTo>
                      <a:pt x="31407" y="21175"/>
                    </a:lnTo>
                    <a:lnTo>
                      <a:pt x="31302" y="21112"/>
                    </a:lnTo>
                    <a:lnTo>
                      <a:pt x="31470" y="21154"/>
                    </a:lnTo>
                    <a:lnTo>
                      <a:pt x="31512" y="21112"/>
                    </a:lnTo>
                    <a:lnTo>
                      <a:pt x="31616" y="20903"/>
                    </a:lnTo>
                    <a:lnTo>
                      <a:pt x="31700" y="20903"/>
                    </a:lnTo>
                    <a:lnTo>
                      <a:pt x="31721" y="20966"/>
                    </a:lnTo>
                    <a:lnTo>
                      <a:pt x="31763" y="21029"/>
                    </a:lnTo>
                    <a:lnTo>
                      <a:pt x="31784" y="20924"/>
                    </a:lnTo>
                    <a:lnTo>
                      <a:pt x="31846" y="20861"/>
                    </a:lnTo>
                    <a:lnTo>
                      <a:pt x="31805" y="20736"/>
                    </a:lnTo>
                    <a:lnTo>
                      <a:pt x="31679" y="20736"/>
                    </a:lnTo>
                    <a:lnTo>
                      <a:pt x="31616" y="20694"/>
                    </a:lnTo>
                    <a:lnTo>
                      <a:pt x="31679" y="20652"/>
                    </a:lnTo>
                    <a:lnTo>
                      <a:pt x="31763" y="20652"/>
                    </a:lnTo>
                    <a:lnTo>
                      <a:pt x="31826" y="20610"/>
                    </a:lnTo>
                    <a:lnTo>
                      <a:pt x="31784" y="20548"/>
                    </a:lnTo>
                    <a:lnTo>
                      <a:pt x="31700" y="20506"/>
                    </a:lnTo>
                    <a:lnTo>
                      <a:pt x="31784" y="20443"/>
                    </a:lnTo>
                    <a:lnTo>
                      <a:pt x="31826" y="20443"/>
                    </a:lnTo>
                    <a:lnTo>
                      <a:pt x="31826" y="20401"/>
                    </a:lnTo>
                    <a:lnTo>
                      <a:pt x="31784" y="20338"/>
                    </a:lnTo>
                    <a:lnTo>
                      <a:pt x="31574" y="20338"/>
                    </a:lnTo>
                    <a:lnTo>
                      <a:pt x="31595" y="20296"/>
                    </a:lnTo>
                    <a:lnTo>
                      <a:pt x="31721" y="20192"/>
                    </a:lnTo>
                    <a:lnTo>
                      <a:pt x="31826" y="20213"/>
                    </a:lnTo>
                    <a:lnTo>
                      <a:pt x="31846" y="20192"/>
                    </a:lnTo>
                    <a:lnTo>
                      <a:pt x="31888" y="20129"/>
                    </a:lnTo>
                    <a:lnTo>
                      <a:pt x="31930" y="20192"/>
                    </a:lnTo>
                    <a:lnTo>
                      <a:pt x="31972" y="20213"/>
                    </a:lnTo>
                    <a:lnTo>
                      <a:pt x="32014" y="20171"/>
                    </a:lnTo>
                    <a:lnTo>
                      <a:pt x="31993" y="20087"/>
                    </a:lnTo>
                    <a:lnTo>
                      <a:pt x="31972" y="19920"/>
                    </a:lnTo>
                    <a:lnTo>
                      <a:pt x="31909" y="19878"/>
                    </a:lnTo>
                    <a:lnTo>
                      <a:pt x="31826" y="19962"/>
                    </a:lnTo>
                    <a:lnTo>
                      <a:pt x="31846" y="19983"/>
                    </a:lnTo>
                    <a:lnTo>
                      <a:pt x="31846" y="20024"/>
                    </a:lnTo>
                    <a:lnTo>
                      <a:pt x="31763" y="20004"/>
                    </a:lnTo>
                    <a:lnTo>
                      <a:pt x="31595" y="20129"/>
                    </a:lnTo>
                    <a:lnTo>
                      <a:pt x="31512" y="20108"/>
                    </a:lnTo>
                    <a:lnTo>
                      <a:pt x="31512" y="20004"/>
                    </a:lnTo>
                    <a:lnTo>
                      <a:pt x="31679" y="19983"/>
                    </a:lnTo>
                    <a:lnTo>
                      <a:pt x="31930" y="19752"/>
                    </a:lnTo>
                    <a:lnTo>
                      <a:pt x="31909" y="19711"/>
                    </a:lnTo>
                    <a:lnTo>
                      <a:pt x="31805" y="19711"/>
                    </a:lnTo>
                    <a:lnTo>
                      <a:pt x="31763" y="19648"/>
                    </a:lnTo>
                    <a:lnTo>
                      <a:pt x="31721" y="19690"/>
                    </a:lnTo>
                    <a:lnTo>
                      <a:pt x="31553" y="19460"/>
                    </a:lnTo>
                    <a:lnTo>
                      <a:pt x="31386" y="19439"/>
                    </a:lnTo>
                    <a:lnTo>
                      <a:pt x="31240" y="19585"/>
                    </a:lnTo>
                    <a:lnTo>
                      <a:pt x="31135" y="19564"/>
                    </a:lnTo>
                    <a:lnTo>
                      <a:pt x="31030" y="19397"/>
                    </a:lnTo>
                    <a:lnTo>
                      <a:pt x="30884" y="19439"/>
                    </a:lnTo>
                    <a:lnTo>
                      <a:pt x="30779" y="19501"/>
                    </a:lnTo>
                    <a:lnTo>
                      <a:pt x="30737" y="19606"/>
                    </a:lnTo>
                    <a:lnTo>
                      <a:pt x="30758" y="19480"/>
                    </a:lnTo>
                    <a:lnTo>
                      <a:pt x="30884" y="19376"/>
                    </a:lnTo>
                    <a:lnTo>
                      <a:pt x="30968" y="19376"/>
                    </a:lnTo>
                    <a:lnTo>
                      <a:pt x="31051" y="19334"/>
                    </a:lnTo>
                    <a:lnTo>
                      <a:pt x="31177" y="19376"/>
                    </a:lnTo>
                    <a:lnTo>
                      <a:pt x="31281" y="19355"/>
                    </a:lnTo>
                    <a:lnTo>
                      <a:pt x="31281" y="19250"/>
                    </a:lnTo>
                    <a:lnTo>
                      <a:pt x="31323" y="19188"/>
                    </a:lnTo>
                    <a:lnTo>
                      <a:pt x="31407" y="19188"/>
                    </a:lnTo>
                    <a:lnTo>
                      <a:pt x="31553" y="19041"/>
                    </a:lnTo>
                    <a:lnTo>
                      <a:pt x="31700" y="19020"/>
                    </a:lnTo>
                    <a:lnTo>
                      <a:pt x="31700" y="18936"/>
                    </a:lnTo>
                    <a:lnTo>
                      <a:pt x="31574" y="18727"/>
                    </a:lnTo>
                    <a:lnTo>
                      <a:pt x="31281" y="18539"/>
                    </a:lnTo>
                    <a:lnTo>
                      <a:pt x="31072" y="18413"/>
                    </a:lnTo>
                    <a:lnTo>
                      <a:pt x="30842" y="18204"/>
                    </a:lnTo>
                    <a:lnTo>
                      <a:pt x="30737" y="18204"/>
                    </a:lnTo>
                    <a:lnTo>
                      <a:pt x="30549" y="18330"/>
                    </a:lnTo>
                    <a:lnTo>
                      <a:pt x="30445" y="18309"/>
                    </a:lnTo>
                    <a:lnTo>
                      <a:pt x="30319" y="18183"/>
                    </a:lnTo>
                    <a:lnTo>
                      <a:pt x="30319" y="18099"/>
                    </a:lnTo>
                    <a:lnTo>
                      <a:pt x="30235" y="18079"/>
                    </a:lnTo>
                    <a:lnTo>
                      <a:pt x="30110" y="18120"/>
                    </a:lnTo>
                    <a:lnTo>
                      <a:pt x="29984" y="18120"/>
                    </a:lnTo>
                    <a:lnTo>
                      <a:pt x="29838" y="18141"/>
                    </a:lnTo>
                    <a:lnTo>
                      <a:pt x="29691" y="18351"/>
                    </a:lnTo>
                    <a:lnTo>
                      <a:pt x="29817" y="18099"/>
                    </a:lnTo>
                    <a:lnTo>
                      <a:pt x="29921" y="18037"/>
                    </a:lnTo>
                    <a:lnTo>
                      <a:pt x="29984" y="18079"/>
                    </a:lnTo>
                    <a:lnTo>
                      <a:pt x="30047" y="18079"/>
                    </a:lnTo>
                    <a:lnTo>
                      <a:pt x="30089" y="18016"/>
                    </a:lnTo>
                    <a:lnTo>
                      <a:pt x="30193" y="18079"/>
                    </a:lnTo>
                    <a:lnTo>
                      <a:pt x="30340" y="17995"/>
                    </a:lnTo>
                    <a:lnTo>
                      <a:pt x="30403" y="18183"/>
                    </a:lnTo>
                    <a:lnTo>
                      <a:pt x="30465" y="18225"/>
                    </a:lnTo>
                    <a:lnTo>
                      <a:pt x="30570" y="18225"/>
                    </a:lnTo>
                    <a:lnTo>
                      <a:pt x="30654" y="18120"/>
                    </a:lnTo>
                    <a:lnTo>
                      <a:pt x="30842" y="18141"/>
                    </a:lnTo>
                    <a:lnTo>
                      <a:pt x="30968" y="18246"/>
                    </a:lnTo>
                    <a:lnTo>
                      <a:pt x="31051" y="18246"/>
                    </a:lnTo>
                    <a:lnTo>
                      <a:pt x="31177" y="18351"/>
                    </a:lnTo>
                    <a:lnTo>
                      <a:pt x="31323" y="18288"/>
                    </a:lnTo>
                    <a:lnTo>
                      <a:pt x="31574" y="18351"/>
                    </a:lnTo>
                    <a:lnTo>
                      <a:pt x="31658" y="18330"/>
                    </a:lnTo>
                    <a:lnTo>
                      <a:pt x="31553" y="18141"/>
                    </a:lnTo>
                    <a:lnTo>
                      <a:pt x="31491" y="18120"/>
                    </a:lnTo>
                    <a:lnTo>
                      <a:pt x="31323" y="17974"/>
                    </a:lnTo>
                    <a:lnTo>
                      <a:pt x="31323" y="17911"/>
                    </a:lnTo>
                    <a:lnTo>
                      <a:pt x="31281" y="17869"/>
                    </a:lnTo>
                    <a:lnTo>
                      <a:pt x="31177" y="17890"/>
                    </a:lnTo>
                    <a:lnTo>
                      <a:pt x="31051" y="17827"/>
                    </a:lnTo>
                    <a:lnTo>
                      <a:pt x="30884" y="17597"/>
                    </a:lnTo>
                    <a:lnTo>
                      <a:pt x="30884" y="17451"/>
                    </a:lnTo>
                    <a:lnTo>
                      <a:pt x="30675" y="17283"/>
                    </a:lnTo>
                    <a:lnTo>
                      <a:pt x="30675" y="17095"/>
                    </a:lnTo>
                    <a:lnTo>
                      <a:pt x="30549" y="17074"/>
                    </a:lnTo>
                    <a:lnTo>
                      <a:pt x="30612" y="16949"/>
                    </a:lnTo>
                    <a:lnTo>
                      <a:pt x="30570" y="16928"/>
                    </a:lnTo>
                    <a:lnTo>
                      <a:pt x="30403" y="16572"/>
                    </a:lnTo>
                    <a:lnTo>
                      <a:pt x="30089" y="16405"/>
                    </a:lnTo>
                    <a:lnTo>
                      <a:pt x="30005" y="16447"/>
                    </a:lnTo>
                    <a:lnTo>
                      <a:pt x="30005" y="16363"/>
                    </a:lnTo>
                    <a:lnTo>
                      <a:pt x="29712" y="16237"/>
                    </a:lnTo>
                    <a:lnTo>
                      <a:pt x="29670" y="16237"/>
                    </a:lnTo>
                    <a:lnTo>
                      <a:pt x="29670" y="15944"/>
                    </a:lnTo>
                    <a:lnTo>
                      <a:pt x="29712" y="15735"/>
                    </a:lnTo>
                    <a:lnTo>
                      <a:pt x="29670" y="15610"/>
                    </a:lnTo>
                    <a:lnTo>
                      <a:pt x="29691" y="15463"/>
                    </a:lnTo>
                    <a:lnTo>
                      <a:pt x="29712" y="15484"/>
                    </a:lnTo>
                    <a:lnTo>
                      <a:pt x="29817" y="15463"/>
                    </a:lnTo>
                    <a:lnTo>
                      <a:pt x="29921" y="15296"/>
                    </a:lnTo>
                    <a:lnTo>
                      <a:pt x="29984" y="15317"/>
                    </a:lnTo>
                    <a:lnTo>
                      <a:pt x="30089" y="15191"/>
                    </a:lnTo>
                    <a:lnTo>
                      <a:pt x="29984" y="15149"/>
                    </a:lnTo>
                    <a:lnTo>
                      <a:pt x="29921" y="15066"/>
                    </a:lnTo>
                    <a:lnTo>
                      <a:pt x="30005" y="14961"/>
                    </a:lnTo>
                    <a:lnTo>
                      <a:pt x="30193" y="14982"/>
                    </a:lnTo>
                    <a:lnTo>
                      <a:pt x="30193" y="14856"/>
                    </a:lnTo>
                    <a:lnTo>
                      <a:pt x="30319" y="14835"/>
                    </a:lnTo>
                    <a:lnTo>
                      <a:pt x="30319" y="14731"/>
                    </a:lnTo>
                    <a:lnTo>
                      <a:pt x="30193" y="14647"/>
                    </a:lnTo>
                    <a:lnTo>
                      <a:pt x="30319" y="14647"/>
                    </a:lnTo>
                    <a:lnTo>
                      <a:pt x="30424" y="14689"/>
                    </a:lnTo>
                    <a:lnTo>
                      <a:pt x="30445" y="14647"/>
                    </a:lnTo>
                    <a:lnTo>
                      <a:pt x="30549" y="14647"/>
                    </a:lnTo>
                    <a:lnTo>
                      <a:pt x="30654" y="14563"/>
                    </a:lnTo>
                    <a:lnTo>
                      <a:pt x="30717" y="14563"/>
                    </a:lnTo>
                    <a:lnTo>
                      <a:pt x="30842" y="14375"/>
                    </a:lnTo>
                    <a:lnTo>
                      <a:pt x="30884" y="14459"/>
                    </a:lnTo>
                    <a:lnTo>
                      <a:pt x="30947" y="14417"/>
                    </a:lnTo>
                    <a:lnTo>
                      <a:pt x="30947" y="14459"/>
                    </a:lnTo>
                    <a:lnTo>
                      <a:pt x="31093" y="14563"/>
                    </a:lnTo>
                    <a:lnTo>
                      <a:pt x="31240" y="14438"/>
                    </a:lnTo>
                    <a:lnTo>
                      <a:pt x="31240" y="14375"/>
                    </a:lnTo>
                    <a:lnTo>
                      <a:pt x="31156" y="14354"/>
                    </a:lnTo>
                    <a:lnTo>
                      <a:pt x="31135" y="14250"/>
                    </a:lnTo>
                    <a:lnTo>
                      <a:pt x="31198" y="14208"/>
                    </a:lnTo>
                    <a:lnTo>
                      <a:pt x="31261" y="14208"/>
                    </a:lnTo>
                    <a:lnTo>
                      <a:pt x="31177" y="14061"/>
                    </a:lnTo>
                    <a:lnTo>
                      <a:pt x="31177" y="13998"/>
                    </a:lnTo>
                    <a:lnTo>
                      <a:pt x="31302" y="13957"/>
                    </a:lnTo>
                    <a:lnTo>
                      <a:pt x="31240" y="13936"/>
                    </a:lnTo>
                    <a:lnTo>
                      <a:pt x="31093" y="13957"/>
                    </a:lnTo>
                    <a:lnTo>
                      <a:pt x="30947" y="13957"/>
                    </a:lnTo>
                    <a:lnTo>
                      <a:pt x="30947" y="13915"/>
                    </a:lnTo>
                    <a:lnTo>
                      <a:pt x="30800" y="13915"/>
                    </a:lnTo>
                    <a:lnTo>
                      <a:pt x="30758" y="13957"/>
                    </a:lnTo>
                    <a:lnTo>
                      <a:pt x="30403" y="13998"/>
                    </a:lnTo>
                    <a:lnTo>
                      <a:pt x="30319" y="13915"/>
                    </a:lnTo>
                    <a:lnTo>
                      <a:pt x="30256" y="13894"/>
                    </a:lnTo>
                    <a:lnTo>
                      <a:pt x="30193" y="13789"/>
                    </a:lnTo>
                    <a:lnTo>
                      <a:pt x="30131" y="13747"/>
                    </a:lnTo>
                    <a:lnTo>
                      <a:pt x="30089" y="13706"/>
                    </a:lnTo>
                    <a:lnTo>
                      <a:pt x="29817" y="13831"/>
                    </a:lnTo>
                    <a:lnTo>
                      <a:pt x="29691" y="13831"/>
                    </a:lnTo>
                    <a:lnTo>
                      <a:pt x="29733" y="13894"/>
                    </a:lnTo>
                    <a:lnTo>
                      <a:pt x="29733" y="13998"/>
                    </a:lnTo>
                    <a:lnTo>
                      <a:pt x="29670" y="14040"/>
                    </a:lnTo>
                    <a:lnTo>
                      <a:pt x="29503" y="14103"/>
                    </a:lnTo>
                    <a:lnTo>
                      <a:pt x="29524" y="14124"/>
                    </a:lnTo>
                    <a:lnTo>
                      <a:pt x="29587" y="14208"/>
                    </a:lnTo>
                    <a:lnTo>
                      <a:pt x="29524" y="14312"/>
                    </a:lnTo>
                    <a:lnTo>
                      <a:pt x="29482" y="14354"/>
                    </a:lnTo>
                    <a:lnTo>
                      <a:pt x="29357" y="14312"/>
                    </a:lnTo>
                    <a:lnTo>
                      <a:pt x="29231" y="14375"/>
                    </a:lnTo>
                    <a:lnTo>
                      <a:pt x="29085" y="14354"/>
                    </a:lnTo>
                    <a:lnTo>
                      <a:pt x="28938" y="14061"/>
                    </a:lnTo>
                    <a:lnTo>
                      <a:pt x="28938" y="13915"/>
                    </a:lnTo>
                    <a:lnTo>
                      <a:pt x="28896" y="13810"/>
                    </a:lnTo>
                    <a:lnTo>
                      <a:pt x="28750" y="13810"/>
                    </a:lnTo>
                    <a:lnTo>
                      <a:pt x="28687" y="13831"/>
                    </a:lnTo>
                    <a:lnTo>
                      <a:pt x="28687" y="13789"/>
                    </a:lnTo>
                    <a:lnTo>
                      <a:pt x="28624" y="13789"/>
                    </a:lnTo>
                    <a:lnTo>
                      <a:pt x="28561" y="13852"/>
                    </a:lnTo>
                    <a:lnTo>
                      <a:pt x="28540" y="13789"/>
                    </a:lnTo>
                    <a:lnTo>
                      <a:pt x="28540" y="13831"/>
                    </a:lnTo>
                    <a:lnTo>
                      <a:pt x="28436" y="13706"/>
                    </a:lnTo>
                    <a:lnTo>
                      <a:pt x="28436" y="13622"/>
                    </a:lnTo>
                    <a:lnTo>
                      <a:pt x="28227" y="13496"/>
                    </a:lnTo>
                    <a:lnTo>
                      <a:pt x="28122" y="13413"/>
                    </a:lnTo>
                    <a:lnTo>
                      <a:pt x="28101" y="13287"/>
                    </a:lnTo>
                    <a:lnTo>
                      <a:pt x="28038" y="13162"/>
                    </a:lnTo>
                    <a:lnTo>
                      <a:pt x="28101" y="13099"/>
                    </a:lnTo>
                    <a:lnTo>
                      <a:pt x="28101" y="13057"/>
                    </a:lnTo>
                    <a:lnTo>
                      <a:pt x="28101" y="12994"/>
                    </a:lnTo>
                    <a:lnTo>
                      <a:pt x="28122" y="12869"/>
                    </a:lnTo>
                    <a:lnTo>
                      <a:pt x="28164" y="12806"/>
                    </a:lnTo>
                    <a:lnTo>
                      <a:pt x="28185" y="12764"/>
                    </a:lnTo>
                    <a:lnTo>
                      <a:pt x="28415" y="12848"/>
                    </a:lnTo>
                    <a:lnTo>
                      <a:pt x="28750" y="12848"/>
                    </a:lnTo>
                    <a:lnTo>
                      <a:pt x="28792" y="12701"/>
                    </a:lnTo>
                    <a:lnTo>
                      <a:pt x="28771" y="12659"/>
                    </a:lnTo>
                    <a:lnTo>
                      <a:pt x="28854" y="12659"/>
                    </a:lnTo>
                    <a:lnTo>
                      <a:pt x="28833" y="12492"/>
                    </a:lnTo>
                    <a:lnTo>
                      <a:pt x="28792" y="12471"/>
                    </a:lnTo>
                    <a:lnTo>
                      <a:pt x="28854" y="12429"/>
                    </a:lnTo>
                    <a:lnTo>
                      <a:pt x="28896" y="12136"/>
                    </a:lnTo>
                    <a:lnTo>
                      <a:pt x="29105" y="12011"/>
                    </a:lnTo>
                    <a:lnTo>
                      <a:pt x="29210" y="12011"/>
                    </a:lnTo>
                    <a:lnTo>
                      <a:pt x="29315" y="11843"/>
                    </a:lnTo>
                    <a:lnTo>
                      <a:pt x="29377" y="11843"/>
                    </a:lnTo>
                    <a:lnTo>
                      <a:pt x="29398" y="11613"/>
                    </a:lnTo>
                    <a:lnTo>
                      <a:pt x="29503" y="11488"/>
                    </a:lnTo>
                    <a:lnTo>
                      <a:pt x="29524" y="11341"/>
                    </a:lnTo>
                    <a:lnTo>
                      <a:pt x="29587" y="11320"/>
                    </a:lnTo>
                    <a:lnTo>
                      <a:pt x="29670" y="11195"/>
                    </a:lnTo>
                    <a:lnTo>
                      <a:pt x="29796" y="11195"/>
                    </a:lnTo>
                    <a:lnTo>
                      <a:pt x="29838" y="11216"/>
                    </a:lnTo>
                    <a:lnTo>
                      <a:pt x="29942" y="11216"/>
                    </a:lnTo>
                    <a:lnTo>
                      <a:pt x="29984" y="11111"/>
                    </a:lnTo>
                    <a:lnTo>
                      <a:pt x="30152" y="11320"/>
                    </a:lnTo>
                    <a:lnTo>
                      <a:pt x="30424" y="11488"/>
                    </a:lnTo>
                    <a:lnTo>
                      <a:pt x="30424" y="11592"/>
                    </a:lnTo>
                    <a:lnTo>
                      <a:pt x="30361" y="11613"/>
                    </a:lnTo>
                    <a:lnTo>
                      <a:pt x="30340" y="11697"/>
                    </a:lnTo>
                    <a:lnTo>
                      <a:pt x="30214" y="11843"/>
                    </a:lnTo>
                    <a:lnTo>
                      <a:pt x="30193" y="12011"/>
                    </a:lnTo>
                    <a:lnTo>
                      <a:pt x="30089" y="12011"/>
                    </a:lnTo>
                    <a:lnTo>
                      <a:pt x="30110" y="12032"/>
                    </a:lnTo>
                    <a:lnTo>
                      <a:pt x="30089" y="12178"/>
                    </a:lnTo>
                    <a:lnTo>
                      <a:pt x="30214" y="12325"/>
                    </a:lnTo>
                    <a:lnTo>
                      <a:pt x="30193" y="12387"/>
                    </a:lnTo>
                    <a:lnTo>
                      <a:pt x="30131" y="12429"/>
                    </a:lnTo>
                    <a:lnTo>
                      <a:pt x="30131" y="12471"/>
                    </a:lnTo>
                    <a:lnTo>
                      <a:pt x="30193" y="12555"/>
                    </a:lnTo>
                    <a:lnTo>
                      <a:pt x="30319" y="12492"/>
                    </a:lnTo>
                    <a:lnTo>
                      <a:pt x="30445" y="12387"/>
                    </a:lnTo>
                    <a:lnTo>
                      <a:pt x="30403" y="12492"/>
                    </a:lnTo>
                    <a:lnTo>
                      <a:pt x="30277" y="12576"/>
                    </a:lnTo>
                    <a:lnTo>
                      <a:pt x="30319" y="12638"/>
                    </a:lnTo>
                    <a:lnTo>
                      <a:pt x="30361" y="12659"/>
                    </a:lnTo>
                    <a:lnTo>
                      <a:pt x="30361" y="12701"/>
                    </a:lnTo>
                    <a:lnTo>
                      <a:pt x="30319" y="12743"/>
                    </a:lnTo>
                    <a:lnTo>
                      <a:pt x="30193" y="12743"/>
                    </a:lnTo>
                    <a:lnTo>
                      <a:pt x="30131" y="12806"/>
                    </a:lnTo>
                    <a:lnTo>
                      <a:pt x="30026" y="12806"/>
                    </a:lnTo>
                    <a:lnTo>
                      <a:pt x="29984" y="12890"/>
                    </a:lnTo>
                    <a:lnTo>
                      <a:pt x="30089" y="12973"/>
                    </a:lnTo>
                    <a:lnTo>
                      <a:pt x="30089" y="13057"/>
                    </a:lnTo>
                    <a:lnTo>
                      <a:pt x="30152" y="13057"/>
                    </a:lnTo>
                    <a:lnTo>
                      <a:pt x="30235" y="12952"/>
                    </a:lnTo>
                    <a:lnTo>
                      <a:pt x="30277" y="12952"/>
                    </a:lnTo>
                    <a:lnTo>
                      <a:pt x="30403" y="12806"/>
                    </a:lnTo>
                    <a:lnTo>
                      <a:pt x="30549" y="12743"/>
                    </a:lnTo>
                    <a:lnTo>
                      <a:pt x="30570" y="12701"/>
                    </a:lnTo>
                    <a:lnTo>
                      <a:pt x="30528" y="12576"/>
                    </a:lnTo>
                    <a:lnTo>
                      <a:pt x="30654" y="12471"/>
                    </a:lnTo>
                    <a:lnTo>
                      <a:pt x="30926" y="12283"/>
                    </a:lnTo>
                    <a:lnTo>
                      <a:pt x="30989" y="12283"/>
                    </a:lnTo>
                    <a:lnTo>
                      <a:pt x="31030" y="12178"/>
                    </a:lnTo>
                    <a:lnTo>
                      <a:pt x="31156" y="12178"/>
                    </a:lnTo>
                    <a:lnTo>
                      <a:pt x="31302" y="12053"/>
                    </a:lnTo>
                    <a:lnTo>
                      <a:pt x="31365" y="12115"/>
                    </a:lnTo>
                    <a:lnTo>
                      <a:pt x="31407" y="12115"/>
                    </a:lnTo>
                    <a:lnTo>
                      <a:pt x="31553" y="12073"/>
                    </a:lnTo>
                    <a:lnTo>
                      <a:pt x="31721" y="11906"/>
                    </a:lnTo>
                    <a:lnTo>
                      <a:pt x="31763" y="12011"/>
                    </a:lnTo>
                    <a:lnTo>
                      <a:pt x="31763" y="11655"/>
                    </a:lnTo>
                    <a:lnTo>
                      <a:pt x="31909" y="11550"/>
                    </a:lnTo>
                    <a:lnTo>
                      <a:pt x="31972" y="11404"/>
                    </a:lnTo>
                    <a:lnTo>
                      <a:pt x="31972" y="11299"/>
                    </a:lnTo>
                    <a:lnTo>
                      <a:pt x="32118" y="11195"/>
                    </a:lnTo>
                    <a:lnTo>
                      <a:pt x="32223" y="11006"/>
                    </a:lnTo>
                    <a:lnTo>
                      <a:pt x="32328" y="10965"/>
                    </a:lnTo>
                    <a:lnTo>
                      <a:pt x="32411" y="10672"/>
                    </a:lnTo>
                    <a:lnTo>
                      <a:pt x="32453" y="10567"/>
                    </a:lnTo>
                    <a:lnTo>
                      <a:pt x="32453" y="10504"/>
                    </a:lnTo>
                    <a:lnTo>
                      <a:pt x="32453" y="10337"/>
                    </a:lnTo>
                    <a:lnTo>
                      <a:pt x="32600" y="10190"/>
                    </a:lnTo>
                    <a:lnTo>
                      <a:pt x="32704" y="10358"/>
                    </a:lnTo>
                    <a:lnTo>
                      <a:pt x="32767" y="10400"/>
                    </a:lnTo>
                    <a:lnTo>
                      <a:pt x="32851" y="10483"/>
                    </a:lnTo>
                    <a:lnTo>
                      <a:pt x="32955" y="10441"/>
                    </a:lnTo>
                    <a:lnTo>
                      <a:pt x="33081" y="10483"/>
                    </a:lnTo>
                    <a:lnTo>
                      <a:pt x="33332" y="10462"/>
                    </a:lnTo>
                    <a:lnTo>
                      <a:pt x="33478" y="10483"/>
                    </a:lnTo>
                    <a:lnTo>
                      <a:pt x="33541" y="10337"/>
                    </a:lnTo>
                    <a:lnTo>
                      <a:pt x="33541" y="10253"/>
                    </a:lnTo>
                    <a:lnTo>
                      <a:pt x="33395" y="10128"/>
                    </a:lnTo>
                    <a:lnTo>
                      <a:pt x="33290" y="10044"/>
                    </a:lnTo>
                    <a:lnTo>
                      <a:pt x="33374" y="9960"/>
                    </a:lnTo>
                    <a:lnTo>
                      <a:pt x="33499" y="9960"/>
                    </a:lnTo>
                    <a:lnTo>
                      <a:pt x="33750" y="9772"/>
                    </a:lnTo>
                    <a:lnTo>
                      <a:pt x="33750" y="9646"/>
                    </a:lnTo>
                    <a:lnTo>
                      <a:pt x="33855" y="9521"/>
                    </a:lnTo>
                    <a:lnTo>
                      <a:pt x="33939" y="9521"/>
                    </a:lnTo>
                    <a:lnTo>
                      <a:pt x="34002" y="9416"/>
                    </a:lnTo>
                    <a:lnTo>
                      <a:pt x="33939" y="9312"/>
                    </a:lnTo>
                    <a:lnTo>
                      <a:pt x="33939" y="9207"/>
                    </a:lnTo>
                    <a:lnTo>
                      <a:pt x="33939" y="9081"/>
                    </a:lnTo>
                    <a:lnTo>
                      <a:pt x="34022" y="9040"/>
                    </a:lnTo>
                    <a:lnTo>
                      <a:pt x="34127" y="9123"/>
                    </a:lnTo>
                    <a:lnTo>
                      <a:pt x="34127" y="9228"/>
                    </a:lnTo>
                    <a:lnTo>
                      <a:pt x="34190" y="9312"/>
                    </a:lnTo>
                    <a:lnTo>
                      <a:pt x="34378" y="9332"/>
                    </a:lnTo>
                    <a:lnTo>
                      <a:pt x="34399" y="9395"/>
                    </a:lnTo>
                    <a:lnTo>
                      <a:pt x="34399" y="9353"/>
                    </a:lnTo>
                    <a:lnTo>
                      <a:pt x="34399" y="9291"/>
                    </a:lnTo>
                    <a:lnTo>
                      <a:pt x="34378" y="9249"/>
                    </a:lnTo>
                    <a:lnTo>
                      <a:pt x="34336" y="9144"/>
                    </a:lnTo>
                    <a:lnTo>
                      <a:pt x="34336" y="9123"/>
                    </a:lnTo>
                    <a:lnTo>
                      <a:pt x="34420" y="9081"/>
                    </a:lnTo>
                    <a:lnTo>
                      <a:pt x="34546" y="9102"/>
                    </a:lnTo>
                    <a:lnTo>
                      <a:pt x="34608" y="9081"/>
                    </a:lnTo>
                    <a:lnTo>
                      <a:pt x="34608" y="8977"/>
                    </a:lnTo>
                    <a:lnTo>
                      <a:pt x="34587" y="8914"/>
                    </a:lnTo>
                    <a:lnTo>
                      <a:pt x="34587" y="8830"/>
                    </a:lnTo>
                    <a:lnTo>
                      <a:pt x="34608" y="8788"/>
                    </a:lnTo>
                    <a:lnTo>
                      <a:pt x="34608" y="8684"/>
                    </a:lnTo>
                    <a:lnTo>
                      <a:pt x="34608" y="8579"/>
                    </a:lnTo>
                    <a:lnTo>
                      <a:pt x="34525" y="8516"/>
                    </a:lnTo>
                    <a:lnTo>
                      <a:pt x="34525" y="8349"/>
                    </a:lnTo>
                    <a:lnTo>
                      <a:pt x="34525" y="8244"/>
                    </a:lnTo>
                    <a:lnTo>
                      <a:pt x="34504" y="8098"/>
                    </a:lnTo>
                    <a:lnTo>
                      <a:pt x="34504" y="7993"/>
                    </a:lnTo>
                    <a:lnTo>
                      <a:pt x="34441" y="7889"/>
                    </a:lnTo>
                    <a:lnTo>
                      <a:pt x="34399" y="7826"/>
                    </a:lnTo>
                    <a:lnTo>
                      <a:pt x="34378" y="7742"/>
                    </a:lnTo>
                    <a:lnTo>
                      <a:pt x="34232" y="7533"/>
                    </a:lnTo>
                    <a:lnTo>
                      <a:pt x="34190" y="7428"/>
                    </a:lnTo>
                    <a:lnTo>
                      <a:pt x="34211" y="7366"/>
                    </a:lnTo>
                    <a:lnTo>
                      <a:pt x="34294" y="7345"/>
                    </a:lnTo>
                    <a:lnTo>
                      <a:pt x="34378" y="7324"/>
                    </a:lnTo>
                    <a:lnTo>
                      <a:pt x="34420" y="7261"/>
                    </a:lnTo>
                    <a:lnTo>
                      <a:pt x="34441" y="7198"/>
                    </a:lnTo>
                    <a:lnTo>
                      <a:pt x="34546" y="7010"/>
                    </a:lnTo>
                    <a:lnTo>
                      <a:pt x="34587" y="7010"/>
                    </a:lnTo>
                    <a:lnTo>
                      <a:pt x="34692" y="7031"/>
                    </a:lnTo>
                    <a:lnTo>
                      <a:pt x="34755" y="7052"/>
                    </a:lnTo>
                    <a:lnTo>
                      <a:pt x="35131" y="7115"/>
                    </a:lnTo>
                    <a:lnTo>
                      <a:pt x="35173" y="7136"/>
                    </a:lnTo>
                    <a:lnTo>
                      <a:pt x="35236" y="7136"/>
                    </a:lnTo>
                    <a:lnTo>
                      <a:pt x="35278" y="7094"/>
                    </a:lnTo>
                    <a:lnTo>
                      <a:pt x="35257" y="7010"/>
                    </a:lnTo>
                    <a:lnTo>
                      <a:pt x="35236" y="6926"/>
                    </a:lnTo>
                    <a:lnTo>
                      <a:pt x="35236" y="6884"/>
                    </a:lnTo>
                    <a:lnTo>
                      <a:pt x="35257" y="6822"/>
                    </a:lnTo>
                    <a:lnTo>
                      <a:pt x="35236" y="6780"/>
                    </a:lnTo>
                    <a:lnTo>
                      <a:pt x="35215" y="6696"/>
                    </a:lnTo>
                    <a:lnTo>
                      <a:pt x="35257" y="6591"/>
                    </a:lnTo>
                    <a:lnTo>
                      <a:pt x="35320" y="6571"/>
                    </a:lnTo>
                    <a:lnTo>
                      <a:pt x="35278" y="6466"/>
                    </a:lnTo>
                    <a:lnTo>
                      <a:pt x="35257" y="6403"/>
                    </a:lnTo>
                    <a:lnTo>
                      <a:pt x="35257" y="6382"/>
                    </a:lnTo>
                    <a:lnTo>
                      <a:pt x="35341" y="6319"/>
                    </a:lnTo>
                    <a:lnTo>
                      <a:pt x="35320" y="6278"/>
                    </a:lnTo>
                    <a:lnTo>
                      <a:pt x="35320" y="6215"/>
                    </a:lnTo>
                    <a:lnTo>
                      <a:pt x="35278" y="6152"/>
                    </a:lnTo>
                    <a:lnTo>
                      <a:pt x="35320" y="6068"/>
                    </a:lnTo>
                    <a:lnTo>
                      <a:pt x="35362" y="6047"/>
                    </a:lnTo>
                    <a:lnTo>
                      <a:pt x="35362" y="5985"/>
                    </a:lnTo>
                    <a:lnTo>
                      <a:pt x="35341" y="5943"/>
                    </a:lnTo>
                    <a:lnTo>
                      <a:pt x="35278" y="5796"/>
                    </a:lnTo>
                    <a:lnTo>
                      <a:pt x="35278" y="5671"/>
                    </a:lnTo>
                    <a:lnTo>
                      <a:pt x="35320" y="5650"/>
                    </a:lnTo>
                    <a:lnTo>
                      <a:pt x="35341" y="5629"/>
                    </a:lnTo>
                    <a:lnTo>
                      <a:pt x="35341" y="5587"/>
                    </a:lnTo>
                    <a:lnTo>
                      <a:pt x="35320" y="5545"/>
                    </a:lnTo>
                    <a:lnTo>
                      <a:pt x="35320" y="5483"/>
                    </a:lnTo>
                    <a:lnTo>
                      <a:pt x="35257" y="5441"/>
                    </a:lnTo>
                    <a:lnTo>
                      <a:pt x="35236" y="5378"/>
                    </a:lnTo>
                    <a:lnTo>
                      <a:pt x="35257" y="5315"/>
                    </a:lnTo>
                    <a:lnTo>
                      <a:pt x="35257" y="5231"/>
                    </a:lnTo>
                    <a:lnTo>
                      <a:pt x="35236" y="5169"/>
                    </a:lnTo>
                    <a:lnTo>
                      <a:pt x="35173" y="5127"/>
                    </a:lnTo>
                    <a:lnTo>
                      <a:pt x="35173" y="5064"/>
                    </a:lnTo>
                    <a:lnTo>
                      <a:pt x="35257" y="4959"/>
                    </a:lnTo>
                    <a:lnTo>
                      <a:pt x="35362" y="4939"/>
                    </a:lnTo>
                    <a:lnTo>
                      <a:pt x="35383" y="4918"/>
                    </a:lnTo>
                    <a:lnTo>
                      <a:pt x="35383" y="4813"/>
                    </a:lnTo>
                    <a:lnTo>
                      <a:pt x="35424" y="4687"/>
                    </a:lnTo>
                    <a:lnTo>
                      <a:pt x="35341" y="4646"/>
                    </a:lnTo>
                    <a:lnTo>
                      <a:pt x="35278" y="4583"/>
                    </a:lnTo>
                    <a:lnTo>
                      <a:pt x="35257" y="4499"/>
                    </a:lnTo>
                    <a:lnTo>
                      <a:pt x="35173" y="4395"/>
                    </a:lnTo>
                    <a:lnTo>
                      <a:pt x="35152" y="4332"/>
                    </a:lnTo>
                    <a:lnTo>
                      <a:pt x="35215" y="4290"/>
                    </a:lnTo>
                    <a:lnTo>
                      <a:pt x="35152" y="4185"/>
                    </a:lnTo>
                    <a:lnTo>
                      <a:pt x="35131" y="4123"/>
                    </a:lnTo>
                    <a:lnTo>
                      <a:pt x="35027" y="4102"/>
                    </a:lnTo>
                    <a:lnTo>
                      <a:pt x="34964" y="4081"/>
                    </a:lnTo>
                    <a:lnTo>
                      <a:pt x="34859" y="4018"/>
                    </a:lnTo>
                    <a:lnTo>
                      <a:pt x="34797" y="4081"/>
                    </a:lnTo>
                    <a:lnTo>
                      <a:pt x="34713" y="4102"/>
                    </a:lnTo>
                    <a:lnTo>
                      <a:pt x="34629" y="4143"/>
                    </a:lnTo>
                    <a:lnTo>
                      <a:pt x="34629" y="4227"/>
                    </a:lnTo>
                    <a:lnTo>
                      <a:pt x="34587" y="4269"/>
                    </a:lnTo>
                    <a:lnTo>
                      <a:pt x="34504" y="4269"/>
                    </a:lnTo>
                    <a:lnTo>
                      <a:pt x="34483" y="4395"/>
                    </a:lnTo>
                    <a:lnTo>
                      <a:pt x="34294" y="4395"/>
                    </a:lnTo>
                    <a:lnTo>
                      <a:pt x="34232" y="4478"/>
                    </a:lnTo>
                    <a:lnTo>
                      <a:pt x="34232" y="4583"/>
                    </a:lnTo>
                    <a:lnTo>
                      <a:pt x="34190" y="4604"/>
                    </a:lnTo>
                    <a:lnTo>
                      <a:pt x="34169" y="4729"/>
                    </a:lnTo>
                    <a:lnTo>
                      <a:pt x="34169" y="4792"/>
                    </a:lnTo>
                    <a:lnTo>
                      <a:pt x="34106" y="4813"/>
                    </a:lnTo>
                    <a:lnTo>
                      <a:pt x="34022" y="4897"/>
                    </a:lnTo>
                    <a:lnTo>
                      <a:pt x="33876" y="4918"/>
                    </a:lnTo>
                    <a:lnTo>
                      <a:pt x="33709" y="4918"/>
                    </a:lnTo>
                    <a:lnTo>
                      <a:pt x="33667" y="4939"/>
                    </a:lnTo>
                    <a:lnTo>
                      <a:pt x="33604" y="5001"/>
                    </a:lnTo>
                    <a:lnTo>
                      <a:pt x="33583" y="4918"/>
                    </a:lnTo>
                    <a:lnTo>
                      <a:pt x="33541" y="4834"/>
                    </a:lnTo>
                    <a:lnTo>
                      <a:pt x="33458" y="4834"/>
                    </a:lnTo>
                    <a:lnTo>
                      <a:pt x="33374" y="4897"/>
                    </a:lnTo>
                    <a:lnTo>
                      <a:pt x="33269" y="4918"/>
                    </a:lnTo>
                    <a:lnTo>
                      <a:pt x="33248" y="4834"/>
                    </a:lnTo>
                    <a:lnTo>
                      <a:pt x="33165" y="4729"/>
                    </a:lnTo>
                    <a:lnTo>
                      <a:pt x="33123" y="4708"/>
                    </a:lnTo>
                    <a:lnTo>
                      <a:pt x="32976" y="4583"/>
                    </a:lnTo>
                    <a:lnTo>
                      <a:pt x="32976" y="4478"/>
                    </a:lnTo>
                    <a:lnTo>
                      <a:pt x="33018" y="4436"/>
                    </a:lnTo>
                    <a:lnTo>
                      <a:pt x="33039" y="4332"/>
                    </a:lnTo>
                    <a:lnTo>
                      <a:pt x="33018" y="4227"/>
                    </a:lnTo>
                    <a:lnTo>
                      <a:pt x="32976" y="4123"/>
                    </a:lnTo>
                    <a:lnTo>
                      <a:pt x="32872" y="4143"/>
                    </a:lnTo>
                    <a:lnTo>
                      <a:pt x="32872" y="4081"/>
                    </a:lnTo>
                    <a:lnTo>
                      <a:pt x="32872" y="3997"/>
                    </a:lnTo>
                    <a:lnTo>
                      <a:pt x="32934" y="3913"/>
                    </a:lnTo>
                    <a:lnTo>
                      <a:pt x="32934" y="3871"/>
                    </a:lnTo>
                    <a:lnTo>
                      <a:pt x="32872" y="3851"/>
                    </a:lnTo>
                    <a:lnTo>
                      <a:pt x="32851" y="3851"/>
                    </a:lnTo>
                    <a:lnTo>
                      <a:pt x="32767" y="3892"/>
                    </a:lnTo>
                    <a:lnTo>
                      <a:pt x="32725" y="3892"/>
                    </a:lnTo>
                    <a:lnTo>
                      <a:pt x="32642" y="3913"/>
                    </a:lnTo>
                    <a:lnTo>
                      <a:pt x="32558" y="3892"/>
                    </a:lnTo>
                    <a:lnTo>
                      <a:pt x="32516" y="3871"/>
                    </a:lnTo>
                    <a:lnTo>
                      <a:pt x="32453" y="3851"/>
                    </a:lnTo>
                    <a:lnTo>
                      <a:pt x="32432" y="3809"/>
                    </a:lnTo>
                    <a:lnTo>
                      <a:pt x="32307" y="3767"/>
                    </a:lnTo>
                    <a:lnTo>
                      <a:pt x="32307" y="3704"/>
                    </a:lnTo>
                    <a:lnTo>
                      <a:pt x="32244" y="3662"/>
                    </a:lnTo>
                    <a:lnTo>
                      <a:pt x="32202" y="3662"/>
                    </a:lnTo>
                    <a:lnTo>
                      <a:pt x="32139" y="3599"/>
                    </a:lnTo>
                    <a:lnTo>
                      <a:pt x="32139" y="3558"/>
                    </a:lnTo>
                    <a:lnTo>
                      <a:pt x="32077" y="3558"/>
                    </a:lnTo>
                    <a:lnTo>
                      <a:pt x="32014" y="3474"/>
                    </a:lnTo>
                    <a:lnTo>
                      <a:pt x="31993" y="3432"/>
                    </a:lnTo>
                    <a:lnTo>
                      <a:pt x="31930" y="3369"/>
                    </a:lnTo>
                    <a:lnTo>
                      <a:pt x="31888" y="3369"/>
                    </a:lnTo>
                    <a:lnTo>
                      <a:pt x="31846" y="3453"/>
                    </a:lnTo>
                    <a:lnTo>
                      <a:pt x="31805" y="3432"/>
                    </a:lnTo>
                    <a:lnTo>
                      <a:pt x="31763" y="3453"/>
                    </a:lnTo>
                    <a:lnTo>
                      <a:pt x="31721" y="3495"/>
                    </a:lnTo>
                    <a:lnTo>
                      <a:pt x="31658" y="3453"/>
                    </a:lnTo>
                    <a:lnTo>
                      <a:pt x="31616" y="3390"/>
                    </a:lnTo>
                    <a:lnTo>
                      <a:pt x="31574" y="3369"/>
                    </a:lnTo>
                    <a:lnTo>
                      <a:pt x="31449" y="3369"/>
                    </a:lnTo>
                    <a:lnTo>
                      <a:pt x="31386" y="3348"/>
                    </a:lnTo>
                    <a:lnTo>
                      <a:pt x="31449" y="3286"/>
                    </a:lnTo>
                    <a:lnTo>
                      <a:pt x="31449" y="3244"/>
                    </a:lnTo>
                    <a:lnTo>
                      <a:pt x="31365" y="3244"/>
                    </a:lnTo>
                    <a:lnTo>
                      <a:pt x="31302" y="3286"/>
                    </a:lnTo>
                    <a:lnTo>
                      <a:pt x="31177" y="3286"/>
                    </a:lnTo>
                    <a:lnTo>
                      <a:pt x="31135" y="3327"/>
                    </a:lnTo>
                    <a:lnTo>
                      <a:pt x="31072" y="3265"/>
                    </a:lnTo>
                    <a:lnTo>
                      <a:pt x="31030" y="3286"/>
                    </a:lnTo>
                    <a:lnTo>
                      <a:pt x="30947" y="3286"/>
                    </a:lnTo>
                    <a:lnTo>
                      <a:pt x="30884" y="3223"/>
                    </a:lnTo>
                    <a:lnTo>
                      <a:pt x="30800" y="3181"/>
                    </a:lnTo>
                    <a:lnTo>
                      <a:pt x="30675" y="3055"/>
                    </a:lnTo>
                    <a:lnTo>
                      <a:pt x="30633" y="2930"/>
                    </a:lnTo>
                    <a:lnTo>
                      <a:pt x="30633" y="2846"/>
                    </a:lnTo>
                    <a:lnTo>
                      <a:pt x="30612" y="2742"/>
                    </a:lnTo>
                    <a:lnTo>
                      <a:pt x="30549" y="2742"/>
                    </a:lnTo>
                    <a:lnTo>
                      <a:pt x="30465" y="2721"/>
                    </a:lnTo>
                    <a:lnTo>
                      <a:pt x="30465" y="2574"/>
                    </a:lnTo>
                    <a:lnTo>
                      <a:pt x="30424" y="2553"/>
                    </a:lnTo>
                    <a:lnTo>
                      <a:pt x="30403" y="2428"/>
                    </a:lnTo>
                    <a:lnTo>
                      <a:pt x="30361" y="2323"/>
                    </a:lnTo>
                    <a:lnTo>
                      <a:pt x="30152" y="2198"/>
                    </a:lnTo>
                    <a:lnTo>
                      <a:pt x="30047" y="2030"/>
                    </a:lnTo>
                    <a:lnTo>
                      <a:pt x="30026" y="1988"/>
                    </a:lnTo>
                    <a:lnTo>
                      <a:pt x="29984" y="1884"/>
                    </a:lnTo>
                    <a:lnTo>
                      <a:pt x="29921" y="1905"/>
                    </a:lnTo>
                    <a:lnTo>
                      <a:pt x="29901" y="1905"/>
                    </a:lnTo>
                    <a:lnTo>
                      <a:pt x="29901" y="1821"/>
                    </a:lnTo>
                    <a:lnTo>
                      <a:pt x="29921" y="1779"/>
                    </a:lnTo>
                    <a:lnTo>
                      <a:pt x="29838" y="1716"/>
                    </a:lnTo>
                    <a:lnTo>
                      <a:pt x="29796" y="1612"/>
                    </a:lnTo>
                    <a:lnTo>
                      <a:pt x="29733" y="1591"/>
                    </a:lnTo>
                    <a:lnTo>
                      <a:pt x="29712" y="1507"/>
                    </a:lnTo>
                    <a:lnTo>
                      <a:pt x="29670" y="1444"/>
                    </a:lnTo>
                    <a:lnTo>
                      <a:pt x="29608" y="1340"/>
                    </a:lnTo>
                    <a:lnTo>
                      <a:pt x="29482" y="1256"/>
                    </a:lnTo>
                    <a:lnTo>
                      <a:pt x="29461" y="1193"/>
                    </a:lnTo>
                    <a:lnTo>
                      <a:pt x="29503" y="1130"/>
                    </a:lnTo>
                    <a:lnTo>
                      <a:pt x="29482" y="1047"/>
                    </a:lnTo>
                    <a:lnTo>
                      <a:pt x="29315" y="1047"/>
                    </a:lnTo>
                    <a:lnTo>
                      <a:pt x="29294" y="984"/>
                    </a:lnTo>
                    <a:lnTo>
                      <a:pt x="29294" y="942"/>
                    </a:lnTo>
                    <a:lnTo>
                      <a:pt x="29273" y="879"/>
                    </a:lnTo>
                    <a:lnTo>
                      <a:pt x="29273" y="817"/>
                    </a:lnTo>
                    <a:lnTo>
                      <a:pt x="29231" y="733"/>
                    </a:lnTo>
                    <a:lnTo>
                      <a:pt x="29168" y="712"/>
                    </a:lnTo>
                    <a:lnTo>
                      <a:pt x="29168" y="649"/>
                    </a:lnTo>
                    <a:lnTo>
                      <a:pt x="29147" y="607"/>
                    </a:lnTo>
                    <a:lnTo>
                      <a:pt x="29085" y="628"/>
                    </a:lnTo>
                    <a:lnTo>
                      <a:pt x="28980" y="607"/>
                    </a:lnTo>
                    <a:lnTo>
                      <a:pt x="28959" y="545"/>
                    </a:lnTo>
                    <a:lnTo>
                      <a:pt x="28980" y="482"/>
                    </a:lnTo>
                    <a:lnTo>
                      <a:pt x="28959" y="440"/>
                    </a:lnTo>
                    <a:lnTo>
                      <a:pt x="28875" y="419"/>
                    </a:lnTo>
                    <a:lnTo>
                      <a:pt x="28833" y="461"/>
                    </a:lnTo>
                    <a:lnTo>
                      <a:pt x="28792" y="419"/>
                    </a:lnTo>
                    <a:lnTo>
                      <a:pt x="28750" y="419"/>
                    </a:lnTo>
                    <a:lnTo>
                      <a:pt x="28708" y="356"/>
                    </a:lnTo>
                    <a:lnTo>
                      <a:pt x="28750" y="293"/>
                    </a:lnTo>
                    <a:lnTo>
                      <a:pt x="28687" y="231"/>
                    </a:lnTo>
                    <a:lnTo>
                      <a:pt x="28624" y="210"/>
                    </a:lnTo>
                    <a:lnTo>
                      <a:pt x="28561" y="231"/>
                    </a:lnTo>
                    <a:lnTo>
                      <a:pt x="28520" y="147"/>
                    </a:lnTo>
                    <a:lnTo>
                      <a:pt x="28457" y="189"/>
                    </a:lnTo>
                    <a:lnTo>
                      <a:pt x="28373" y="189"/>
                    </a:lnTo>
                    <a:lnTo>
                      <a:pt x="28331" y="147"/>
                    </a:lnTo>
                    <a:lnTo>
                      <a:pt x="28268" y="189"/>
                    </a:lnTo>
                    <a:lnTo>
                      <a:pt x="28268" y="252"/>
                    </a:lnTo>
                    <a:lnTo>
                      <a:pt x="28248" y="293"/>
                    </a:lnTo>
                    <a:lnTo>
                      <a:pt x="28143" y="231"/>
                    </a:lnTo>
                    <a:lnTo>
                      <a:pt x="28101" y="189"/>
                    </a:lnTo>
                    <a:lnTo>
                      <a:pt x="28017" y="210"/>
                    </a:lnTo>
                    <a:lnTo>
                      <a:pt x="27892" y="210"/>
                    </a:lnTo>
                    <a:lnTo>
                      <a:pt x="27892" y="189"/>
                    </a:lnTo>
                    <a:lnTo>
                      <a:pt x="27808" y="105"/>
                    </a:lnTo>
                    <a:lnTo>
                      <a:pt x="27620" y="84"/>
                    </a:lnTo>
                    <a:lnTo>
                      <a:pt x="27536" y="21"/>
                    </a:lnTo>
                    <a:lnTo>
                      <a:pt x="27432" y="21"/>
                    </a:lnTo>
                    <a:lnTo>
                      <a:pt x="2739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88" name="Google Shape;2888;p59"/>
              <p:cNvSpPr/>
              <p:nvPr/>
            </p:nvSpPr>
            <p:spPr>
              <a:xfrm>
                <a:off x="5150925" y="2903250"/>
                <a:ext cx="1600" cy="2125"/>
              </a:xfrm>
              <a:custGeom>
                <a:avLst/>
                <a:gdLst/>
                <a:ahLst/>
                <a:cxnLst/>
                <a:rect l="l" t="t" r="r" b="b"/>
                <a:pathLst>
                  <a:path w="64" h="85" extrusionOk="0">
                    <a:moveTo>
                      <a:pt x="63" y="85"/>
                    </a:move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89" name="Google Shape;2889;p59"/>
              <p:cNvSpPr/>
              <p:nvPr/>
            </p:nvSpPr>
            <p:spPr>
              <a:xfrm>
                <a:off x="5134200" y="2918425"/>
                <a:ext cx="262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06" extrusionOk="0">
                    <a:moveTo>
                      <a:pt x="0" y="105"/>
                    </a:moveTo>
                    <a:lnTo>
                      <a:pt x="105" y="1"/>
                    </a:ln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90" name="Google Shape;2890;p59"/>
              <p:cNvSpPr/>
              <p:nvPr/>
            </p:nvSpPr>
            <p:spPr>
              <a:xfrm>
                <a:off x="4608475" y="2660550"/>
                <a:ext cx="52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211" h="64" extrusionOk="0">
                    <a:moveTo>
                      <a:pt x="210" y="0"/>
                    </a:moveTo>
                    <a:lnTo>
                      <a:pt x="1" y="63"/>
                    </a:lnTo>
                    <a:lnTo>
                      <a:pt x="22" y="63"/>
                    </a:lnTo>
                    <a:lnTo>
                      <a:pt x="21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91" name="Google Shape;2891;p59"/>
              <p:cNvSpPr/>
              <p:nvPr/>
            </p:nvSpPr>
            <p:spPr>
              <a:xfrm>
                <a:off x="4302475" y="2310075"/>
                <a:ext cx="547700" cy="287725"/>
              </a:xfrm>
              <a:custGeom>
                <a:avLst/>
                <a:gdLst/>
                <a:ahLst/>
                <a:cxnLst/>
                <a:rect l="l" t="t" r="r" b="b"/>
                <a:pathLst>
                  <a:path w="21908" h="11509" extrusionOk="0">
                    <a:moveTo>
                      <a:pt x="10860" y="0"/>
                    </a:moveTo>
                    <a:lnTo>
                      <a:pt x="10755" y="84"/>
                    </a:lnTo>
                    <a:lnTo>
                      <a:pt x="10713" y="189"/>
                    </a:lnTo>
                    <a:lnTo>
                      <a:pt x="10567" y="189"/>
                    </a:lnTo>
                    <a:lnTo>
                      <a:pt x="10483" y="252"/>
                    </a:lnTo>
                    <a:lnTo>
                      <a:pt x="10546" y="314"/>
                    </a:lnTo>
                    <a:lnTo>
                      <a:pt x="10546" y="398"/>
                    </a:lnTo>
                    <a:lnTo>
                      <a:pt x="10400" y="419"/>
                    </a:lnTo>
                    <a:lnTo>
                      <a:pt x="10337" y="419"/>
                    </a:lnTo>
                    <a:lnTo>
                      <a:pt x="10253" y="524"/>
                    </a:lnTo>
                    <a:lnTo>
                      <a:pt x="10128" y="524"/>
                    </a:lnTo>
                    <a:lnTo>
                      <a:pt x="10044" y="586"/>
                    </a:lnTo>
                    <a:lnTo>
                      <a:pt x="9981" y="586"/>
                    </a:lnTo>
                    <a:lnTo>
                      <a:pt x="9751" y="733"/>
                    </a:lnTo>
                    <a:lnTo>
                      <a:pt x="9625" y="796"/>
                    </a:lnTo>
                    <a:lnTo>
                      <a:pt x="9521" y="837"/>
                    </a:lnTo>
                    <a:lnTo>
                      <a:pt x="9437" y="837"/>
                    </a:lnTo>
                    <a:lnTo>
                      <a:pt x="9353" y="775"/>
                    </a:lnTo>
                    <a:lnTo>
                      <a:pt x="9312" y="837"/>
                    </a:lnTo>
                    <a:lnTo>
                      <a:pt x="9291" y="921"/>
                    </a:lnTo>
                    <a:lnTo>
                      <a:pt x="9144" y="921"/>
                    </a:lnTo>
                    <a:lnTo>
                      <a:pt x="9102" y="984"/>
                    </a:lnTo>
                    <a:lnTo>
                      <a:pt x="9102" y="1088"/>
                    </a:lnTo>
                    <a:lnTo>
                      <a:pt x="9040" y="1130"/>
                    </a:lnTo>
                    <a:lnTo>
                      <a:pt x="8977" y="1109"/>
                    </a:lnTo>
                    <a:lnTo>
                      <a:pt x="8893" y="1109"/>
                    </a:lnTo>
                    <a:lnTo>
                      <a:pt x="8789" y="1151"/>
                    </a:lnTo>
                    <a:lnTo>
                      <a:pt x="8663" y="1172"/>
                    </a:lnTo>
                    <a:lnTo>
                      <a:pt x="8496" y="1256"/>
                    </a:lnTo>
                    <a:lnTo>
                      <a:pt x="8475" y="1319"/>
                    </a:lnTo>
                    <a:lnTo>
                      <a:pt x="8307" y="1340"/>
                    </a:lnTo>
                    <a:lnTo>
                      <a:pt x="8182" y="1402"/>
                    </a:lnTo>
                    <a:lnTo>
                      <a:pt x="8035" y="1423"/>
                    </a:lnTo>
                    <a:lnTo>
                      <a:pt x="7847" y="1465"/>
                    </a:lnTo>
                    <a:lnTo>
                      <a:pt x="7826" y="1549"/>
                    </a:lnTo>
                    <a:lnTo>
                      <a:pt x="7763" y="1632"/>
                    </a:lnTo>
                    <a:lnTo>
                      <a:pt x="7721" y="1528"/>
                    </a:lnTo>
                    <a:lnTo>
                      <a:pt x="7617" y="1528"/>
                    </a:lnTo>
                    <a:lnTo>
                      <a:pt x="7512" y="1570"/>
                    </a:lnTo>
                    <a:lnTo>
                      <a:pt x="7512" y="1653"/>
                    </a:lnTo>
                    <a:lnTo>
                      <a:pt x="7449" y="1695"/>
                    </a:lnTo>
                    <a:lnTo>
                      <a:pt x="7345" y="1653"/>
                    </a:lnTo>
                    <a:lnTo>
                      <a:pt x="7219" y="1653"/>
                    </a:lnTo>
                    <a:lnTo>
                      <a:pt x="7198" y="1612"/>
                    </a:lnTo>
                    <a:lnTo>
                      <a:pt x="7115" y="1612"/>
                    </a:lnTo>
                    <a:lnTo>
                      <a:pt x="7031" y="1653"/>
                    </a:lnTo>
                    <a:lnTo>
                      <a:pt x="6926" y="1674"/>
                    </a:lnTo>
                    <a:lnTo>
                      <a:pt x="6884" y="1695"/>
                    </a:lnTo>
                    <a:lnTo>
                      <a:pt x="6926" y="1842"/>
                    </a:lnTo>
                    <a:lnTo>
                      <a:pt x="6884" y="1925"/>
                    </a:lnTo>
                    <a:lnTo>
                      <a:pt x="6989" y="1946"/>
                    </a:lnTo>
                    <a:lnTo>
                      <a:pt x="7136" y="1925"/>
                    </a:lnTo>
                    <a:lnTo>
                      <a:pt x="7198" y="2051"/>
                    </a:lnTo>
                    <a:lnTo>
                      <a:pt x="7031" y="2051"/>
                    </a:lnTo>
                    <a:lnTo>
                      <a:pt x="6989" y="2093"/>
                    </a:lnTo>
                    <a:lnTo>
                      <a:pt x="6989" y="2156"/>
                    </a:lnTo>
                    <a:lnTo>
                      <a:pt x="7136" y="2176"/>
                    </a:lnTo>
                    <a:lnTo>
                      <a:pt x="7240" y="2197"/>
                    </a:lnTo>
                    <a:lnTo>
                      <a:pt x="7324" y="2156"/>
                    </a:lnTo>
                    <a:lnTo>
                      <a:pt x="7408" y="2156"/>
                    </a:lnTo>
                    <a:lnTo>
                      <a:pt x="7512" y="2260"/>
                    </a:lnTo>
                    <a:lnTo>
                      <a:pt x="7617" y="2281"/>
                    </a:lnTo>
                    <a:lnTo>
                      <a:pt x="7617" y="2386"/>
                    </a:lnTo>
                    <a:lnTo>
                      <a:pt x="7554" y="2449"/>
                    </a:lnTo>
                    <a:lnTo>
                      <a:pt x="7449" y="2407"/>
                    </a:lnTo>
                    <a:lnTo>
                      <a:pt x="7219" y="2449"/>
                    </a:lnTo>
                    <a:lnTo>
                      <a:pt x="7094" y="2553"/>
                    </a:lnTo>
                    <a:lnTo>
                      <a:pt x="6947" y="2741"/>
                    </a:lnTo>
                    <a:lnTo>
                      <a:pt x="6947" y="2867"/>
                    </a:lnTo>
                    <a:lnTo>
                      <a:pt x="7031" y="2888"/>
                    </a:lnTo>
                    <a:lnTo>
                      <a:pt x="7052" y="3013"/>
                    </a:lnTo>
                    <a:lnTo>
                      <a:pt x="6989" y="3118"/>
                    </a:lnTo>
                    <a:lnTo>
                      <a:pt x="6947" y="3244"/>
                    </a:lnTo>
                    <a:lnTo>
                      <a:pt x="6843" y="3244"/>
                    </a:lnTo>
                    <a:lnTo>
                      <a:pt x="6843" y="3306"/>
                    </a:lnTo>
                    <a:lnTo>
                      <a:pt x="6884" y="3390"/>
                    </a:lnTo>
                    <a:lnTo>
                      <a:pt x="6884" y="3453"/>
                    </a:lnTo>
                    <a:lnTo>
                      <a:pt x="7031" y="3453"/>
                    </a:lnTo>
                    <a:lnTo>
                      <a:pt x="7115" y="3537"/>
                    </a:lnTo>
                    <a:lnTo>
                      <a:pt x="7240" y="3557"/>
                    </a:lnTo>
                    <a:lnTo>
                      <a:pt x="7240" y="3620"/>
                    </a:lnTo>
                    <a:lnTo>
                      <a:pt x="7366" y="3704"/>
                    </a:lnTo>
                    <a:lnTo>
                      <a:pt x="7533" y="3725"/>
                    </a:lnTo>
                    <a:lnTo>
                      <a:pt x="7575" y="3746"/>
                    </a:lnTo>
                    <a:lnTo>
                      <a:pt x="7617" y="4227"/>
                    </a:lnTo>
                    <a:lnTo>
                      <a:pt x="7554" y="4290"/>
                    </a:lnTo>
                    <a:lnTo>
                      <a:pt x="7366" y="4373"/>
                    </a:lnTo>
                    <a:lnTo>
                      <a:pt x="7219" y="4353"/>
                    </a:lnTo>
                    <a:lnTo>
                      <a:pt x="7031" y="4248"/>
                    </a:lnTo>
                    <a:lnTo>
                      <a:pt x="6947" y="4290"/>
                    </a:lnTo>
                    <a:lnTo>
                      <a:pt x="6947" y="4394"/>
                    </a:lnTo>
                    <a:lnTo>
                      <a:pt x="6905" y="4541"/>
                    </a:lnTo>
                    <a:lnTo>
                      <a:pt x="6780" y="4562"/>
                    </a:lnTo>
                    <a:lnTo>
                      <a:pt x="6571" y="4457"/>
                    </a:lnTo>
                    <a:lnTo>
                      <a:pt x="6403" y="4457"/>
                    </a:lnTo>
                    <a:lnTo>
                      <a:pt x="6320" y="4394"/>
                    </a:lnTo>
                    <a:lnTo>
                      <a:pt x="6278" y="4436"/>
                    </a:lnTo>
                    <a:lnTo>
                      <a:pt x="6173" y="4394"/>
                    </a:lnTo>
                    <a:lnTo>
                      <a:pt x="6048" y="4269"/>
                    </a:lnTo>
                    <a:lnTo>
                      <a:pt x="6152" y="4227"/>
                    </a:lnTo>
                    <a:lnTo>
                      <a:pt x="6173" y="4143"/>
                    </a:lnTo>
                    <a:lnTo>
                      <a:pt x="6089" y="4122"/>
                    </a:lnTo>
                    <a:lnTo>
                      <a:pt x="5964" y="4039"/>
                    </a:lnTo>
                    <a:lnTo>
                      <a:pt x="5880" y="4122"/>
                    </a:lnTo>
                    <a:lnTo>
                      <a:pt x="5755" y="4081"/>
                    </a:lnTo>
                    <a:lnTo>
                      <a:pt x="5671" y="4122"/>
                    </a:lnTo>
                    <a:lnTo>
                      <a:pt x="5692" y="4269"/>
                    </a:lnTo>
                    <a:lnTo>
                      <a:pt x="5545" y="4290"/>
                    </a:lnTo>
                    <a:lnTo>
                      <a:pt x="5483" y="4227"/>
                    </a:lnTo>
                    <a:lnTo>
                      <a:pt x="5336" y="4060"/>
                    </a:lnTo>
                    <a:lnTo>
                      <a:pt x="5211" y="4081"/>
                    </a:lnTo>
                    <a:lnTo>
                      <a:pt x="5148" y="4185"/>
                    </a:lnTo>
                    <a:lnTo>
                      <a:pt x="5064" y="4081"/>
                    </a:lnTo>
                    <a:lnTo>
                      <a:pt x="5001" y="4122"/>
                    </a:lnTo>
                    <a:lnTo>
                      <a:pt x="5001" y="4248"/>
                    </a:lnTo>
                    <a:lnTo>
                      <a:pt x="4855" y="4248"/>
                    </a:lnTo>
                    <a:lnTo>
                      <a:pt x="4834" y="4457"/>
                    </a:lnTo>
                    <a:lnTo>
                      <a:pt x="4708" y="4562"/>
                    </a:lnTo>
                    <a:lnTo>
                      <a:pt x="4625" y="4541"/>
                    </a:lnTo>
                    <a:lnTo>
                      <a:pt x="4541" y="4436"/>
                    </a:lnTo>
                    <a:lnTo>
                      <a:pt x="4332" y="4394"/>
                    </a:lnTo>
                    <a:lnTo>
                      <a:pt x="4269" y="4269"/>
                    </a:lnTo>
                    <a:lnTo>
                      <a:pt x="4123" y="4353"/>
                    </a:lnTo>
                    <a:lnTo>
                      <a:pt x="4164" y="4478"/>
                    </a:lnTo>
                    <a:lnTo>
                      <a:pt x="4081" y="4604"/>
                    </a:lnTo>
                    <a:lnTo>
                      <a:pt x="3997" y="4583"/>
                    </a:lnTo>
                    <a:lnTo>
                      <a:pt x="3997" y="4457"/>
                    </a:lnTo>
                    <a:lnTo>
                      <a:pt x="3955" y="4373"/>
                    </a:lnTo>
                    <a:lnTo>
                      <a:pt x="3871" y="4373"/>
                    </a:lnTo>
                    <a:lnTo>
                      <a:pt x="3704" y="4248"/>
                    </a:lnTo>
                    <a:lnTo>
                      <a:pt x="3599" y="4122"/>
                    </a:lnTo>
                    <a:lnTo>
                      <a:pt x="3474" y="4122"/>
                    </a:lnTo>
                    <a:lnTo>
                      <a:pt x="3369" y="3976"/>
                    </a:lnTo>
                    <a:lnTo>
                      <a:pt x="3286" y="3955"/>
                    </a:lnTo>
                    <a:lnTo>
                      <a:pt x="3244" y="3871"/>
                    </a:lnTo>
                    <a:lnTo>
                      <a:pt x="3160" y="3871"/>
                    </a:lnTo>
                    <a:lnTo>
                      <a:pt x="2951" y="3955"/>
                    </a:lnTo>
                    <a:lnTo>
                      <a:pt x="2825" y="3850"/>
                    </a:lnTo>
                    <a:lnTo>
                      <a:pt x="2742" y="3704"/>
                    </a:lnTo>
                    <a:lnTo>
                      <a:pt x="2637" y="3704"/>
                    </a:lnTo>
                    <a:lnTo>
                      <a:pt x="2532" y="3809"/>
                    </a:lnTo>
                    <a:lnTo>
                      <a:pt x="2407" y="3809"/>
                    </a:lnTo>
                    <a:lnTo>
                      <a:pt x="2407" y="3871"/>
                    </a:lnTo>
                    <a:lnTo>
                      <a:pt x="2323" y="3955"/>
                    </a:lnTo>
                    <a:lnTo>
                      <a:pt x="2323" y="3850"/>
                    </a:lnTo>
                    <a:lnTo>
                      <a:pt x="2239" y="3913"/>
                    </a:lnTo>
                    <a:lnTo>
                      <a:pt x="2218" y="3976"/>
                    </a:lnTo>
                    <a:lnTo>
                      <a:pt x="2114" y="4060"/>
                    </a:lnTo>
                    <a:lnTo>
                      <a:pt x="2030" y="3976"/>
                    </a:lnTo>
                    <a:lnTo>
                      <a:pt x="2114" y="3913"/>
                    </a:lnTo>
                    <a:lnTo>
                      <a:pt x="2135" y="3829"/>
                    </a:lnTo>
                    <a:lnTo>
                      <a:pt x="2009" y="3767"/>
                    </a:lnTo>
                    <a:lnTo>
                      <a:pt x="1821" y="3662"/>
                    </a:lnTo>
                    <a:lnTo>
                      <a:pt x="1800" y="3746"/>
                    </a:lnTo>
                    <a:lnTo>
                      <a:pt x="1821" y="3850"/>
                    </a:lnTo>
                    <a:lnTo>
                      <a:pt x="1821" y="3955"/>
                    </a:lnTo>
                    <a:lnTo>
                      <a:pt x="1695" y="3913"/>
                    </a:lnTo>
                    <a:lnTo>
                      <a:pt x="1612" y="3976"/>
                    </a:lnTo>
                    <a:lnTo>
                      <a:pt x="1570" y="4143"/>
                    </a:lnTo>
                    <a:lnTo>
                      <a:pt x="1486" y="4143"/>
                    </a:lnTo>
                    <a:lnTo>
                      <a:pt x="1298" y="4248"/>
                    </a:lnTo>
                    <a:lnTo>
                      <a:pt x="1277" y="4373"/>
                    </a:lnTo>
                    <a:lnTo>
                      <a:pt x="1361" y="4478"/>
                    </a:lnTo>
                    <a:lnTo>
                      <a:pt x="1361" y="4604"/>
                    </a:lnTo>
                    <a:lnTo>
                      <a:pt x="1172" y="4604"/>
                    </a:lnTo>
                    <a:lnTo>
                      <a:pt x="984" y="4645"/>
                    </a:lnTo>
                    <a:lnTo>
                      <a:pt x="1130" y="5106"/>
                    </a:lnTo>
                    <a:lnTo>
                      <a:pt x="1047" y="5169"/>
                    </a:lnTo>
                    <a:lnTo>
                      <a:pt x="1068" y="5336"/>
                    </a:lnTo>
                    <a:lnTo>
                      <a:pt x="879" y="5336"/>
                    </a:lnTo>
                    <a:lnTo>
                      <a:pt x="733" y="5231"/>
                    </a:lnTo>
                    <a:lnTo>
                      <a:pt x="670" y="5127"/>
                    </a:lnTo>
                    <a:lnTo>
                      <a:pt x="356" y="4876"/>
                    </a:lnTo>
                    <a:lnTo>
                      <a:pt x="294" y="4980"/>
                    </a:lnTo>
                    <a:lnTo>
                      <a:pt x="294" y="5106"/>
                    </a:lnTo>
                    <a:lnTo>
                      <a:pt x="126" y="5315"/>
                    </a:lnTo>
                    <a:lnTo>
                      <a:pt x="22" y="5378"/>
                    </a:lnTo>
                    <a:lnTo>
                      <a:pt x="42" y="5629"/>
                    </a:lnTo>
                    <a:lnTo>
                      <a:pt x="126" y="5734"/>
                    </a:lnTo>
                    <a:lnTo>
                      <a:pt x="105" y="6068"/>
                    </a:lnTo>
                    <a:lnTo>
                      <a:pt x="1" y="6278"/>
                    </a:lnTo>
                    <a:lnTo>
                      <a:pt x="231" y="6382"/>
                    </a:lnTo>
                    <a:lnTo>
                      <a:pt x="335" y="6550"/>
                    </a:lnTo>
                    <a:lnTo>
                      <a:pt x="314" y="6633"/>
                    </a:lnTo>
                    <a:lnTo>
                      <a:pt x="503" y="6780"/>
                    </a:lnTo>
                    <a:lnTo>
                      <a:pt x="545" y="6696"/>
                    </a:lnTo>
                    <a:lnTo>
                      <a:pt x="921" y="6801"/>
                    </a:lnTo>
                    <a:lnTo>
                      <a:pt x="1172" y="7052"/>
                    </a:lnTo>
                    <a:lnTo>
                      <a:pt x="1402" y="7428"/>
                    </a:lnTo>
                    <a:lnTo>
                      <a:pt x="1172" y="7428"/>
                    </a:lnTo>
                    <a:lnTo>
                      <a:pt x="1172" y="7533"/>
                    </a:lnTo>
                    <a:lnTo>
                      <a:pt x="1382" y="7679"/>
                    </a:lnTo>
                    <a:lnTo>
                      <a:pt x="1549" y="7617"/>
                    </a:lnTo>
                    <a:lnTo>
                      <a:pt x="1674" y="7721"/>
                    </a:lnTo>
                    <a:lnTo>
                      <a:pt x="1716" y="7721"/>
                    </a:lnTo>
                    <a:lnTo>
                      <a:pt x="1758" y="7784"/>
                    </a:lnTo>
                    <a:lnTo>
                      <a:pt x="1821" y="7784"/>
                    </a:lnTo>
                    <a:lnTo>
                      <a:pt x="1863" y="7721"/>
                    </a:lnTo>
                    <a:lnTo>
                      <a:pt x="1905" y="7721"/>
                    </a:lnTo>
                    <a:lnTo>
                      <a:pt x="1967" y="7784"/>
                    </a:lnTo>
                    <a:lnTo>
                      <a:pt x="2009" y="7721"/>
                    </a:lnTo>
                    <a:lnTo>
                      <a:pt x="2009" y="7638"/>
                    </a:lnTo>
                    <a:lnTo>
                      <a:pt x="2072" y="7679"/>
                    </a:lnTo>
                    <a:lnTo>
                      <a:pt x="2177" y="7596"/>
                    </a:lnTo>
                    <a:lnTo>
                      <a:pt x="2218" y="7512"/>
                    </a:lnTo>
                    <a:lnTo>
                      <a:pt x="2281" y="7512"/>
                    </a:lnTo>
                    <a:lnTo>
                      <a:pt x="2344" y="7428"/>
                    </a:lnTo>
                    <a:lnTo>
                      <a:pt x="2407" y="7428"/>
                    </a:lnTo>
                    <a:lnTo>
                      <a:pt x="2428" y="7470"/>
                    </a:lnTo>
                    <a:lnTo>
                      <a:pt x="2491" y="7428"/>
                    </a:lnTo>
                    <a:lnTo>
                      <a:pt x="2511" y="7366"/>
                    </a:lnTo>
                    <a:lnTo>
                      <a:pt x="2595" y="7282"/>
                    </a:lnTo>
                    <a:lnTo>
                      <a:pt x="2721" y="7282"/>
                    </a:lnTo>
                    <a:lnTo>
                      <a:pt x="2763" y="7303"/>
                    </a:lnTo>
                    <a:lnTo>
                      <a:pt x="2846" y="7303"/>
                    </a:lnTo>
                    <a:lnTo>
                      <a:pt x="2909" y="7282"/>
                    </a:lnTo>
                    <a:lnTo>
                      <a:pt x="2930" y="7303"/>
                    </a:lnTo>
                    <a:lnTo>
                      <a:pt x="2930" y="7386"/>
                    </a:lnTo>
                    <a:lnTo>
                      <a:pt x="2972" y="7470"/>
                    </a:lnTo>
                    <a:lnTo>
                      <a:pt x="3014" y="7407"/>
                    </a:lnTo>
                    <a:lnTo>
                      <a:pt x="3076" y="7407"/>
                    </a:lnTo>
                    <a:lnTo>
                      <a:pt x="3076" y="7470"/>
                    </a:lnTo>
                    <a:lnTo>
                      <a:pt x="3160" y="7491"/>
                    </a:lnTo>
                    <a:lnTo>
                      <a:pt x="3223" y="7470"/>
                    </a:lnTo>
                    <a:lnTo>
                      <a:pt x="3244" y="7407"/>
                    </a:lnTo>
                    <a:lnTo>
                      <a:pt x="3286" y="7386"/>
                    </a:lnTo>
                    <a:lnTo>
                      <a:pt x="3286" y="7324"/>
                    </a:lnTo>
                    <a:lnTo>
                      <a:pt x="3369" y="7303"/>
                    </a:lnTo>
                    <a:lnTo>
                      <a:pt x="3453" y="7324"/>
                    </a:lnTo>
                    <a:lnTo>
                      <a:pt x="3662" y="7324"/>
                    </a:lnTo>
                    <a:lnTo>
                      <a:pt x="3662" y="7386"/>
                    </a:lnTo>
                    <a:lnTo>
                      <a:pt x="3704" y="7470"/>
                    </a:lnTo>
                    <a:lnTo>
                      <a:pt x="3788" y="7491"/>
                    </a:lnTo>
                    <a:lnTo>
                      <a:pt x="3788" y="7512"/>
                    </a:lnTo>
                    <a:lnTo>
                      <a:pt x="3746" y="7596"/>
                    </a:lnTo>
                    <a:lnTo>
                      <a:pt x="3767" y="7638"/>
                    </a:lnTo>
                    <a:lnTo>
                      <a:pt x="3871" y="7742"/>
                    </a:lnTo>
                    <a:lnTo>
                      <a:pt x="3851" y="7826"/>
                    </a:lnTo>
                    <a:lnTo>
                      <a:pt x="3788" y="7951"/>
                    </a:lnTo>
                    <a:lnTo>
                      <a:pt x="3809" y="8014"/>
                    </a:lnTo>
                    <a:lnTo>
                      <a:pt x="3851" y="8056"/>
                    </a:lnTo>
                    <a:lnTo>
                      <a:pt x="3871" y="8098"/>
                    </a:lnTo>
                    <a:lnTo>
                      <a:pt x="3851" y="8140"/>
                    </a:lnTo>
                    <a:lnTo>
                      <a:pt x="3767" y="8161"/>
                    </a:lnTo>
                    <a:lnTo>
                      <a:pt x="3746" y="8307"/>
                    </a:lnTo>
                    <a:lnTo>
                      <a:pt x="3809" y="8454"/>
                    </a:lnTo>
                    <a:lnTo>
                      <a:pt x="3913" y="8475"/>
                    </a:lnTo>
                    <a:lnTo>
                      <a:pt x="3997" y="8516"/>
                    </a:lnTo>
                    <a:lnTo>
                      <a:pt x="3997" y="8558"/>
                    </a:lnTo>
                    <a:lnTo>
                      <a:pt x="3871" y="8621"/>
                    </a:lnTo>
                    <a:lnTo>
                      <a:pt x="3788" y="8621"/>
                    </a:lnTo>
                    <a:lnTo>
                      <a:pt x="3683" y="8516"/>
                    </a:lnTo>
                    <a:lnTo>
                      <a:pt x="3599" y="8516"/>
                    </a:lnTo>
                    <a:lnTo>
                      <a:pt x="3558" y="8558"/>
                    </a:lnTo>
                    <a:lnTo>
                      <a:pt x="3495" y="8516"/>
                    </a:lnTo>
                    <a:lnTo>
                      <a:pt x="3432" y="8516"/>
                    </a:lnTo>
                    <a:lnTo>
                      <a:pt x="3286" y="8558"/>
                    </a:lnTo>
                    <a:lnTo>
                      <a:pt x="3223" y="8516"/>
                    </a:lnTo>
                    <a:lnTo>
                      <a:pt x="3118" y="8537"/>
                    </a:lnTo>
                    <a:lnTo>
                      <a:pt x="2972" y="8579"/>
                    </a:lnTo>
                    <a:lnTo>
                      <a:pt x="2930" y="8663"/>
                    </a:lnTo>
                    <a:lnTo>
                      <a:pt x="2930" y="8726"/>
                    </a:lnTo>
                    <a:lnTo>
                      <a:pt x="2930" y="8788"/>
                    </a:lnTo>
                    <a:lnTo>
                      <a:pt x="2867" y="8830"/>
                    </a:lnTo>
                    <a:lnTo>
                      <a:pt x="2867" y="8893"/>
                    </a:lnTo>
                    <a:lnTo>
                      <a:pt x="3014" y="9039"/>
                    </a:lnTo>
                    <a:lnTo>
                      <a:pt x="3014" y="9102"/>
                    </a:lnTo>
                    <a:lnTo>
                      <a:pt x="3035" y="9144"/>
                    </a:lnTo>
                    <a:lnTo>
                      <a:pt x="3139" y="9102"/>
                    </a:lnTo>
                    <a:lnTo>
                      <a:pt x="3160" y="9186"/>
                    </a:lnTo>
                    <a:lnTo>
                      <a:pt x="3139" y="9207"/>
                    </a:lnTo>
                    <a:lnTo>
                      <a:pt x="3055" y="9165"/>
                    </a:lnTo>
                    <a:lnTo>
                      <a:pt x="3014" y="9186"/>
                    </a:lnTo>
                    <a:lnTo>
                      <a:pt x="2930" y="9249"/>
                    </a:lnTo>
                    <a:lnTo>
                      <a:pt x="2867" y="9207"/>
                    </a:lnTo>
                    <a:lnTo>
                      <a:pt x="2825" y="9207"/>
                    </a:lnTo>
                    <a:lnTo>
                      <a:pt x="2763" y="9186"/>
                    </a:lnTo>
                    <a:lnTo>
                      <a:pt x="2616" y="9207"/>
                    </a:lnTo>
                    <a:lnTo>
                      <a:pt x="2532" y="9186"/>
                    </a:lnTo>
                    <a:lnTo>
                      <a:pt x="2491" y="9249"/>
                    </a:lnTo>
                    <a:lnTo>
                      <a:pt x="2491" y="9291"/>
                    </a:lnTo>
                    <a:lnTo>
                      <a:pt x="2553" y="9395"/>
                    </a:lnTo>
                    <a:lnTo>
                      <a:pt x="2637" y="9395"/>
                    </a:lnTo>
                    <a:lnTo>
                      <a:pt x="2742" y="9416"/>
                    </a:lnTo>
                    <a:lnTo>
                      <a:pt x="2804" y="9521"/>
                    </a:lnTo>
                    <a:lnTo>
                      <a:pt x="2846" y="9563"/>
                    </a:lnTo>
                    <a:lnTo>
                      <a:pt x="2909" y="9688"/>
                    </a:lnTo>
                    <a:lnTo>
                      <a:pt x="2951" y="9709"/>
                    </a:lnTo>
                    <a:lnTo>
                      <a:pt x="2972" y="9772"/>
                    </a:lnTo>
                    <a:lnTo>
                      <a:pt x="3139" y="9939"/>
                    </a:lnTo>
                    <a:lnTo>
                      <a:pt x="3139" y="10086"/>
                    </a:lnTo>
                    <a:lnTo>
                      <a:pt x="3139" y="10211"/>
                    </a:lnTo>
                    <a:lnTo>
                      <a:pt x="3181" y="10211"/>
                    </a:lnTo>
                    <a:lnTo>
                      <a:pt x="3286" y="10190"/>
                    </a:lnTo>
                    <a:lnTo>
                      <a:pt x="3327" y="10190"/>
                    </a:lnTo>
                    <a:lnTo>
                      <a:pt x="3369" y="10211"/>
                    </a:lnTo>
                    <a:lnTo>
                      <a:pt x="3432" y="10295"/>
                    </a:lnTo>
                    <a:lnTo>
                      <a:pt x="3474" y="10337"/>
                    </a:lnTo>
                    <a:lnTo>
                      <a:pt x="3537" y="10441"/>
                    </a:lnTo>
                    <a:lnTo>
                      <a:pt x="3579" y="10441"/>
                    </a:lnTo>
                    <a:lnTo>
                      <a:pt x="3662" y="10420"/>
                    </a:lnTo>
                    <a:lnTo>
                      <a:pt x="3767" y="10441"/>
                    </a:lnTo>
                    <a:lnTo>
                      <a:pt x="3871" y="10462"/>
                    </a:lnTo>
                    <a:lnTo>
                      <a:pt x="3976" y="10462"/>
                    </a:lnTo>
                    <a:lnTo>
                      <a:pt x="4018" y="10504"/>
                    </a:lnTo>
                    <a:lnTo>
                      <a:pt x="3997" y="10546"/>
                    </a:lnTo>
                    <a:lnTo>
                      <a:pt x="3997" y="10609"/>
                    </a:lnTo>
                    <a:lnTo>
                      <a:pt x="3997" y="10755"/>
                    </a:lnTo>
                    <a:lnTo>
                      <a:pt x="3913" y="10923"/>
                    </a:lnTo>
                    <a:lnTo>
                      <a:pt x="3955" y="11048"/>
                    </a:lnTo>
                    <a:lnTo>
                      <a:pt x="3976" y="11195"/>
                    </a:lnTo>
                    <a:lnTo>
                      <a:pt x="4311" y="10881"/>
                    </a:lnTo>
                    <a:lnTo>
                      <a:pt x="4604" y="10776"/>
                    </a:lnTo>
                    <a:lnTo>
                      <a:pt x="4959" y="10839"/>
                    </a:lnTo>
                    <a:lnTo>
                      <a:pt x="5378" y="11069"/>
                    </a:lnTo>
                    <a:lnTo>
                      <a:pt x="5755" y="11508"/>
                    </a:lnTo>
                    <a:lnTo>
                      <a:pt x="5985" y="11467"/>
                    </a:lnTo>
                    <a:lnTo>
                      <a:pt x="6068" y="11446"/>
                    </a:lnTo>
                    <a:lnTo>
                      <a:pt x="5629" y="8726"/>
                    </a:lnTo>
                    <a:lnTo>
                      <a:pt x="7136" y="8433"/>
                    </a:lnTo>
                    <a:lnTo>
                      <a:pt x="8056" y="9060"/>
                    </a:lnTo>
                    <a:lnTo>
                      <a:pt x="8391" y="9186"/>
                    </a:lnTo>
                    <a:lnTo>
                      <a:pt x="8893" y="9479"/>
                    </a:lnTo>
                    <a:lnTo>
                      <a:pt x="9751" y="9395"/>
                    </a:lnTo>
                    <a:lnTo>
                      <a:pt x="10693" y="9395"/>
                    </a:lnTo>
                    <a:lnTo>
                      <a:pt x="10985" y="9604"/>
                    </a:lnTo>
                    <a:lnTo>
                      <a:pt x="11132" y="9981"/>
                    </a:lnTo>
                    <a:lnTo>
                      <a:pt x="11320" y="9897"/>
                    </a:lnTo>
                    <a:lnTo>
                      <a:pt x="11341" y="10713"/>
                    </a:lnTo>
                    <a:lnTo>
                      <a:pt x="11760" y="10755"/>
                    </a:lnTo>
                    <a:lnTo>
                      <a:pt x="11990" y="11446"/>
                    </a:lnTo>
                    <a:lnTo>
                      <a:pt x="12115" y="11446"/>
                    </a:lnTo>
                    <a:lnTo>
                      <a:pt x="12366" y="11299"/>
                    </a:lnTo>
                    <a:lnTo>
                      <a:pt x="12555" y="11278"/>
                    </a:lnTo>
                    <a:lnTo>
                      <a:pt x="12743" y="11299"/>
                    </a:lnTo>
                    <a:lnTo>
                      <a:pt x="12994" y="11446"/>
                    </a:lnTo>
                    <a:lnTo>
                      <a:pt x="13078" y="11467"/>
                    </a:lnTo>
                    <a:lnTo>
                      <a:pt x="13287" y="11257"/>
                    </a:lnTo>
                    <a:lnTo>
                      <a:pt x="13413" y="11048"/>
                    </a:lnTo>
                    <a:lnTo>
                      <a:pt x="13475" y="10964"/>
                    </a:lnTo>
                    <a:lnTo>
                      <a:pt x="13538" y="10818"/>
                    </a:lnTo>
                    <a:lnTo>
                      <a:pt x="13789" y="10525"/>
                    </a:lnTo>
                    <a:lnTo>
                      <a:pt x="13894" y="10504"/>
                    </a:lnTo>
                    <a:lnTo>
                      <a:pt x="13998" y="10337"/>
                    </a:lnTo>
                    <a:lnTo>
                      <a:pt x="14040" y="10337"/>
                    </a:lnTo>
                    <a:lnTo>
                      <a:pt x="14040" y="10295"/>
                    </a:lnTo>
                    <a:lnTo>
                      <a:pt x="14166" y="10211"/>
                    </a:lnTo>
                    <a:lnTo>
                      <a:pt x="14145" y="10148"/>
                    </a:lnTo>
                    <a:lnTo>
                      <a:pt x="14250" y="10023"/>
                    </a:lnTo>
                    <a:lnTo>
                      <a:pt x="14438" y="10044"/>
                    </a:lnTo>
                    <a:lnTo>
                      <a:pt x="14543" y="10107"/>
                    </a:lnTo>
                    <a:lnTo>
                      <a:pt x="14961" y="10148"/>
                    </a:lnTo>
                    <a:lnTo>
                      <a:pt x="15317" y="10148"/>
                    </a:lnTo>
                    <a:lnTo>
                      <a:pt x="15505" y="10107"/>
                    </a:lnTo>
                    <a:lnTo>
                      <a:pt x="15484" y="9981"/>
                    </a:lnTo>
                    <a:lnTo>
                      <a:pt x="15463" y="9835"/>
                    </a:lnTo>
                    <a:lnTo>
                      <a:pt x="15463" y="9709"/>
                    </a:lnTo>
                    <a:lnTo>
                      <a:pt x="15505" y="9667"/>
                    </a:lnTo>
                    <a:lnTo>
                      <a:pt x="15610" y="9688"/>
                    </a:lnTo>
                    <a:lnTo>
                      <a:pt x="15777" y="9709"/>
                    </a:lnTo>
                    <a:lnTo>
                      <a:pt x="15819" y="9667"/>
                    </a:lnTo>
                    <a:lnTo>
                      <a:pt x="16007" y="9667"/>
                    </a:lnTo>
                    <a:lnTo>
                      <a:pt x="16133" y="9730"/>
                    </a:lnTo>
                    <a:lnTo>
                      <a:pt x="16342" y="9793"/>
                    </a:lnTo>
                    <a:lnTo>
                      <a:pt x="16677" y="9835"/>
                    </a:lnTo>
                    <a:lnTo>
                      <a:pt x="16781" y="9793"/>
                    </a:lnTo>
                    <a:lnTo>
                      <a:pt x="16886" y="9709"/>
                    </a:lnTo>
                    <a:lnTo>
                      <a:pt x="17032" y="9730"/>
                    </a:lnTo>
                    <a:lnTo>
                      <a:pt x="17158" y="9730"/>
                    </a:lnTo>
                    <a:lnTo>
                      <a:pt x="17451" y="9667"/>
                    </a:lnTo>
                    <a:lnTo>
                      <a:pt x="17723" y="9730"/>
                    </a:lnTo>
                    <a:lnTo>
                      <a:pt x="17911" y="9688"/>
                    </a:lnTo>
                    <a:lnTo>
                      <a:pt x="18246" y="9688"/>
                    </a:lnTo>
                    <a:lnTo>
                      <a:pt x="18497" y="9793"/>
                    </a:lnTo>
                    <a:lnTo>
                      <a:pt x="18602" y="9772"/>
                    </a:lnTo>
                    <a:lnTo>
                      <a:pt x="18853" y="10044"/>
                    </a:lnTo>
                    <a:lnTo>
                      <a:pt x="19083" y="10107"/>
                    </a:lnTo>
                    <a:lnTo>
                      <a:pt x="19229" y="10044"/>
                    </a:lnTo>
                    <a:lnTo>
                      <a:pt x="19188" y="9897"/>
                    </a:lnTo>
                    <a:lnTo>
                      <a:pt x="19313" y="9814"/>
                    </a:lnTo>
                    <a:lnTo>
                      <a:pt x="19313" y="9772"/>
                    </a:lnTo>
                    <a:lnTo>
                      <a:pt x="19376" y="9730"/>
                    </a:lnTo>
                    <a:lnTo>
                      <a:pt x="19271" y="9625"/>
                    </a:lnTo>
                    <a:lnTo>
                      <a:pt x="19313" y="9521"/>
                    </a:lnTo>
                    <a:lnTo>
                      <a:pt x="19397" y="9458"/>
                    </a:lnTo>
                    <a:lnTo>
                      <a:pt x="19355" y="9207"/>
                    </a:lnTo>
                    <a:lnTo>
                      <a:pt x="19229" y="9144"/>
                    </a:lnTo>
                    <a:lnTo>
                      <a:pt x="19188" y="9039"/>
                    </a:lnTo>
                    <a:lnTo>
                      <a:pt x="19083" y="8851"/>
                    </a:lnTo>
                    <a:lnTo>
                      <a:pt x="19062" y="8747"/>
                    </a:lnTo>
                    <a:lnTo>
                      <a:pt x="19020" y="8663"/>
                    </a:lnTo>
                    <a:lnTo>
                      <a:pt x="19020" y="8579"/>
                    </a:lnTo>
                    <a:lnTo>
                      <a:pt x="18957" y="8412"/>
                    </a:lnTo>
                    <a:lnTo>
                      <a:pt x="19041" y="8328"/>
                    </a:lnTo>
                    <a:lnTo>
                      <a:pt x="19041" y="8265"/>
                    </a:lnTo>
                    <a:lnTo>
                      <a:pt x="18916" y="8244"/>
                    </a:lnTo>
                    <a:lnTo>
                      <a:pt x="18748" y="8265"/>
                    </a:lnTo>
                    <a:lnTo>
                      <a:pt x="18644" y="8202"/>
                    </a:lnTo>
                    <a:lnTo>
                      <a:pt x="18644" y="8119"/>
                    </a:lnTo>
                    <a:lnTo>
                      <a:pt x="18748" y="8014"/>
                    </a:lnTo>
                    <a:lnTo>
                      <a:pt x="18853" y="7951"/>
                    </a:lnTo>
                    <a:lnTo>
                      <a:pt x="18916" y="8014"/>
                    </a:lnTo>
                    <a:lnTo>
                      <a:pt x="19020" y="8014"/>
                    </a:lnTo>
                    <a:lnTo>
                      <a:pt x="19167" y="7930"/>
                    </a:lnTo>
                    <a:lnTo>
                      <a:pt x="19439" y="7889"/>
                    </a:lnTo>
                    <a:lnTo>
                      <a:pt x="19564" y="7847"/>
                    </a:lnTo>
                    <a:lnTo>
                      <a:pt x="19648" y="7826"/>
                    </a:lnTo>
                    <a:lnTo>
                      <a:pt x="19711" y="7889"/>
                    </a:lnTo>
                    <a:lnTo>
                      <a:pt x="19794" y="7889"/>
                    </a:lnTo>
                    <a:lnTo>
                      <a:pt x="19878" y="7826"/>
                    </a:lnTo>
                    <a:lnTo>
                      <a:pt x="19962" y="7826"/>
                    </a:lnTo>
                    <a:lnTo>
                      <a:pt x="19962" y="7742"/>
                    </a:lnTo>
                    <a:lnTo>
                      <a:pt x="20004" y="7617"/>
                    </a:lnTo>
                    <a:lnTo>
                      <a:pt x="19878" y="7575"/>
                    </a:lnTo>
                    <a:lnTo>
                      <a:pt x="19815" y="7512"/>
                    </a:lnTo>
                    <a:lnTo>
                      <a:pt x="19836" y="7428"/>
                    </a:lnTo>
                    <a:lnTo>
                      <a:pt x="19836" y="7177"/>
                    </a:lnTo>
                    <a:lnTo>
                      <a:pt x="19899" y="6842"/>
                    </a:lnTo>
                    <a:lnTo>
                      <a:pt x="19899" y="6696"/>
                    </a:lnTo>
                    <a:lnTo>
                      <a:pt x="19962" y="6550"/>
                    </a:lnTo>
                    <a:lnTo>
                      <a:pt x="20004" y="6278"/>
                    </a:lnTo>
                    <a:lnTo>
                      <a:pt x="20213" y="6278"/>
                    </a:lnTo>
                    <a:lnTo>
                      <a:pt x="20422" y="6361"/>
                    </a:lnTo>
                    <a:lnTo>
                      <a:pt x="20589" y="6382"/>
                    </a:lnTo>
                    <a:lnTo>
                      <a:pt x="20820" y="6340"/>
                    </a:lnTo>
                    <a:lnTo>
                      <a:pt x="20882" y="6340"/>
                    </a:lnTo>
                    <a:lnTo>
                      <a:pt x="20924" y="6424"/>
                    </a:lnTo>
                    <a:lnTo>
                      <a:pt x="21008" y="6424"/>
                    </a:lnTo>
                    <a:lnTo>
                      <a:pt x="21071" y="6382"/>
                    </a:lnTo>
                    <a:lnTo>
                      <a:pt x="21154" y="6278"/>
                    </a:lnTo>
                    <a:lnTo>
                      <a:pt x="21280" y="6236"/>
                    </a:lnTo>
                    <a:lnTo>
                      <a:pt x="21447" y="6068"/>
                    </a:lnTo>
                    <a:lnTo>
                      <a:pt x="21447" y="6006"/>
                    </a:lnTo>
                    <a:lnTo>
                      <a:pt x="21343" y="5838"/>
                    </a:lnTo>
                    <a:lnTo>
                      <a:pt x="21238" y="5608"/>
                    </a:lnTo>
                    <a:lnTo>
                      <a:pt x="21238" y="5378"/>
                    </a:lnTo>
                    <a:lnTo>
                      <a:pt x="21259" y="5231"/>
                    </a:lnTo>
                    <a:lnTo>
                      <a:pt x="21343" y="5169"/>
                    </a:lnTo>
                    <a:lnTo>
                      <a:pt x="21531" y="5106"/>
                    </a:lnTo>
                    <a:lnTo>
                      <a:pt x="21594" y="4980"/>
                    </a:lnTo>
                    <a:lnTo>
                      <a:pt x="21552" y="4917"/>
                    </a:lnTo>
                    <a:lnTo>
                      <a:pt x="21573" y="4813"/>
                    </a:lnTo>
                    <a:lnTo>
                      <a:pt x="21698" y="4666"/>
                    </a:lnTo>
                    <a:lnTo>
                      <a:pt x="21803" y="4604"/>
                    </a:lnTo>
                    <a:lnTo>
                      <a:pt x="21908" y="4499"/>
                    </a:lnTo>
                    <a:lnTo>
                      <a:pt x="21887" y="4478"/>
                    </a:lnTo>
                    <a:lnTo>
                      <a:pt x="21866" y="4457"/>
                    </a:lnTo>
                    <a:lnTo>
                      <a:pt x="21698" y="4394"/>
                    </a:lnTo>
                    <a:lnTo>
                      <a:pt x="21573" y="4269"/>
                    </a:lnTo>
                    <a:lnTo>
                      <a:pt x="21489" y="4269"/>
                    </a:lnTo>
                    <a:lnTo>
                      <a:pt x="21447" y="4164"/>
                    </a:lnTo>
                    <a:lnTo>
                      <a:pt x="21489" y="4039"/>
                    </a:lnTo>
                    <a:lnTo>
                      <a:pt x="21447" y="3976"/>
                    </a:lnTo>
                    <a:lnTo>
                      <a:pt x="21343" y="4060"/>
                    </a:lnTo>
                    <a:lnTo>
                      <a:pt x="21259" y="4164"/>
                    </a:lnTo>
                    <a:lnTo>
                      <a:pt x="21154" y="4185"/>
                    </a:lnTo>
                    <a:lnTo>
                      <a:pt x="20861" y="4227"/>
                    </a:lnTo>
                    <a:lnTo>
                      <a:pt x="20799" y="4269"/>
                    </a:lnTo>
                    <a:lnTo>
                      <a:pt x="20757" y="4332"/>
                    </a:lnTo>
                    <a:lnTo>
                      <a:pt x="20652" y="4269"/>
                    </a:lnTo>
                    <a:lnTo>
                      <a:pt x="20548" y="4227"/>
                    </a:lnTo>
                    <a:lnTo>
                      <a:pt x="20506" y="4227"/>
                    </a:lnTo>
                    <a:lnTo>
                      <a:pt x="20485" y="4185"/>
                    </a:lnTo>
                    <a:lnTo>
                      <a:pt x="20422" y="4143"/>
                    </a:lnTo>
                    <a:lnTo>
                      <a:pt x="20401" y="4060"/>
                    </a:lnTo>
                    <a:lnTo>
                      <a:pt x="20359" y="3976"/>
                    </a:lnTo>
                    <a:lnTo>
                      <a:pt x="20401" y="3934"/>
                    </a:lnTo>
                    <a:lnTo>
                      <a:pt x="20401" y="3850"/>
                    </a:lnTo>
                    <a:lnTo>
                      <a:pt x="20317" y="3809"/>
                    </a:lnTo>
                    <a:lnTo>
                      <a:pt x="20276" y="3809"/>
                    </a:lnTo>
                    <a:lnTo>
                      <a:pt x="20129" y="3725"/>
                    </a:lnTo>
                    <a:lnTo>
                      <a:pt x="20004" y="3704"/>
                    </a:lnTo>
                    <a:lnTo>
                      <a:pt x="19962" y="3704"/>
                    </a:lnTo>
                    <a:lnTo>
                      <a:pt x="19899" y="3557"/>
                    </a:lnTo>
                    <a:lnTo>
                      <a:pt x="19794" y="3390"/>
                    </a:lnTo>
                    <a:lnTo>
                      <a:pt x="19648" y="3244"/>
                    </a:lnTo>
                    <a:lnTo>
                      <a:pt x="19460" y="3223"/>
                    </a:lnTo>
                    <a:lnTo>
                      <a:pt x="19250" y="3223"/>
                    </a:lnTo>
                    <a:lnTo>
                      <a:pt x="19062" y="3244"/>
                    </a:lnTo>
                    <a:lnTo>
                      <a:pt x="19041" y="3306"/>
                    </a:lnTo>
                    <a:lnTo>
                      <a:pt x="19083" y="3348"/>
                    </a:lnTo>
                    <a:lnTo>
                      <a:pt x="19062" y="3411"/>
                    </a:lnTo>
                    <a:lnTo>
                      <a:pt x="18936" y="3453"/>
                    </a:lnTo>
                    <a:lnTo>
                      <a:pt x="18853" y="3432"/>
                    </a:lnTo>
                    <a:lnTo>
                      <a:pt x="18727" y="3495"/>
                    </a:lnTo>
                    <a:lnTo>
                      <a:pt x="18560" y="3411"/>
                    </a:lnTo>
                    <a:lnTo>
                      <a:pt x="18497" y="3432"/>
                    </a:lnTo>
                    <a:lnTo>
                      <a:pt x="18413" y="3495"/>
                    </a:lnTo>
                    <a:lnTo>
                      <a:pt x="18309" y="3495"/>
                    </a:lnTo>
                    <a:lnTo>
                      <a:pt x="18204" y="3411"/>
                    </a:lnTo>
                    <a:lnTo>
                      <a:pt x="18079" y="3348"/>
                    </a:lnTo>
                    <a:lnTo>
                      <a:pt x="18079" y="3285"/>
                    </a:lnTo>
                    <a:lnTo>
                      <a:pt x="18100" y="3202"/>
                    </a:lnTo>
                    <a:lnTo>
                      <a:pt x="17911" y="3118"/>
                    </a:lnTo>
                    <a:lnTo>
                      <a:pt x="17828" y="3181"/>
                    </a:lnTo>
                    <a:lnTo>
                      <a:pt x="17828" y="3306"/>
                    </a:lnTo>
                    <a:lnTo>
                      <a:pt x="17869" y="3327"/>
                    </a:lnTo>
                    <a:lnTo>
                      <a:pt x="17828" y="3390"/>
                    </a:lnTo>
                    <a:lnTo>
                      <a:pt x="17744" y="3453"/>
                    </a:lnTo>
                    <a:lnTo>
                      <a:pt x="17597" y="3453"/>
                    </a:lnTo>
                    <a:lnTo>
                      <a:pt x="16175" y="1695"/>
                    </a:lnTo>
                    <a:lnTo>
                      <a:pt x="15170" y="921"/>
                    </a:lnTo>
                    <a:lnTo>
                      <a:pt x="15107" y="837"/>
                    </a:lnTo>
                    <a:lnTo>
                      <a:pt x="15191" y="816"/>
                    </a:lnTo>
                    <a:lnTo>
                      <a:pt x="15296" y="712"/>
                    </a:lnTo>
                    <a:lnTo>
                      <a:pt x="15296" y="607"/>
                    </a:lnTo>
                    <a:lnTo>
                      <a:pt x="15254" y="565"/>
                    </a:lnTo>
                    <a:lnTo>
                      <a:pt x="15087" y="607"/>
                    </a:lnTo>
                    <a:lnTo>
                      <a:pt x="14961" y="628"/>
                    </a:lnTo>
                    <a:lnTo>
                      <a:pt x="14877" y="733"/>
                    </a:lnTo>
                    <a:lnTo>
                      <a:pt x="14773" y="775"/>
                    </a:lnTo>
                    <a:lnTo>
                      <a:pt x="14647" y="900"/>
                    </a:lnTo>
                    <a:lnTo>
                      <a:pt x="14647" y="984"/>
                    </a:lnTo>
                    <a:lnTo>
                      <a:pt x="14563" y="1047"/>
                    </a:lnTo>
                    <a:lnTo>
                      <a:pt x="14522" y="1151"/>
                    </a:lnTo>
                    <a:lnTo>
                      <a:pt x="14417" y="1235"/>
                    </a:lnTo>
                    <a:lnTo>
                      <a:pt x="14229" y="1235"/>
                    </a:lnTo>
                    <a:lnTo>
                      <a:pt x="14124" y="1298"/>
                    </a:lnTo>
                    <a:lnTo>
                      <a:pt x="14145" y="1423"/>
                    </a:lnTo>
                    <a:lnTo>
                      <a:pt x="14061" y="1465"/>
                    </a:lnTo>
                    <a:lnTo>
                      <a:pt x="14019" y="1423"/>
                    </a:lnTo>
                    <a:lnTo>
                      <a:pt x="13789" y="1360"/>
                    </a:lnTo>
                    <a:lnTo>
                      <a:pt x="13643" y="1423"/>
                    </a:lnTo>
                    <a:lnTo>
                      <a:pt x="13601" y="1507"/>
                    </a:lnTo>
                    <a:lnTo>
                      <a:pt x="13517" y="1507"/>
                    </a:lnTo>
                    <a:lnTo>
                      <a:pt x="13434" y="1402"/>
                    </a:lnTo>
                    <a:lnTo>
                      <a:pt x="13434" y="1235"/>
                    </a:lnTo>
                    <a:lnTo>
                      <a:pt x="13517" y="1172"/>
                    </a:lnTo>
                    <a:lnTo>
                      <a:pt x="13538" y="1088"/>
                    </a:lnTo>
                    <a:lnTo>
                      <a:pt x="13496" y="1026"/>
                    </a:lnTo>
                    <a:lnTo>
                      <a:pt x="13413" y="1109"/>
                    </a:lnTo>
                    <a:lnTo>
                      <a:pt x="13329" y="1109"/>
                    </a:lnTo>
                    <a:lnTo>
                      <a:pt x="13120" y="1005"/>
                    </a:lnTo>
                    <a:lnTo>
                      <a:pt x="12994" y="1026"/>
                    </a:lnTo>
                    <a:lnTo>
                      <a:pt x="13015" y="1109"/>
                    </a:lnTo>
                    <a:lnTo>
                      <a:pt x="13078" y="1130"/>
                    </a:lnTo>
                    <a:lnTo>
                      <a:pt x="12994" y="1214"/>
                    </a:lnTo>
                    <a:lnTo>
                      <a:pt x="12952" y="1214"/>
                    </a:lnTo>
                    <a:lnTo>
                      <a:pt x="12869" y="1088"/>
                    </a:lnTo>
                    <a:lnTo>
                      <a:pt x="12848" y="900"/>
                    </a:lnTo>
                    <a:lnTo>
                      <a:pt x="12638" y="733"/>
                    </a:lnTo>
                    <a:lnTo>
                      <a:pt x="12597" y="775"/>
                    </a:lnTo>
                    <a:lnTo>
                      <a:pt x="12638" y="900"/>
                    </a:lnTo>
                    <a:lnTo>
                      <a:pt x="12638" y="984"/>
                    </a:lnTo>
                    <a:lnTo>
                      <a:pt x="12555" y="984"/>
                    </a:lnTo>
                    <a:lnTo>
                      <a:pt x="12513" y="879"/>
                    </a:lnTo>
                    <a:lnTo>
                      <a:pt x="12450" y="900"/>
                    </a:lnTo>
                    <a:lnTo>
                      <a:pt x="12429" y="1005"/>
                    </a:lnTo>
                    <a:lnTo>
                      <a:pt x="12366" y="1026"/>
                    </a:lnTo>
                    <a:lnTo>
                      <a:pt x="12262" y="942"/>
                    </a:lnTo>
                    <a:lnTo>
                      <a:pt x="12136" y="1026"/>
                    </a:lnTo>
                    <a:lnTo>
                      <a:pt x="12074" y="984"/>
                    </a:lnTo>
                    <a:lnTo>
                      <a:pt x="12032" y="879"/>
                    </a:lnTo>
                    <a:lnTo>
                      <a:pt x="12115" y="837"/>
                    </a:lnTo>
                    <a:lnTo>
                      <a:pt x="12136" y="796"/>
                    </a:lnTo>
                    <a:lnTo>
                      <a:pt x="12115" y="691"/>
                    </a:lnTo>
                    <a:lnTo>
                      <a:pt x="12136" y="586"/>
                    </a:lnTo>
                    <a:lnTo>
                      <a:pt x="12115" y="524"/>
                    </a:lnTo>
                    <a:lnTo>
                      <a:pt x="12032" y="482"/>
                    </a:lnTo>
                    <a:lnTo>
                      <a:pt x="11948" y="398"/>
                    </a:lnTo>
                    <a:lnTo>
                      <a:pt x="11927" y="272"/>
                    </a:lnTo>
                    <a:lnTo>
                      <a:pt x="11864" y="252"/>
                    </a:lnTo>
                    <a:lnTo>
                      <a:pt x="11822" y="84"/>
                    </a:lnTo>
                    <a:lnTo>
                      <a:pt x="11718" y="84"/>
                    </a:lnTo>
                    <a:lnTo>
                      <a:pt x="11592" y="126"/>
                    </a:lnTo>
                    <a:lnTo>
                      <a:pt x="11446" y="126"/>
                    </a:lnTo>
                    <a:lnTo>
                      <a:pt x="11299" y="42"/>
                    </a:lnTo>
                    <a:lnTo>
                      <a:pt x="11132" y="63"/>
                    </a:lnTo>
                    <a:lnTo>
                      <a:pt x="11006" y="0"/>
                    </a:lnTo>
                    <a:lnTo>
                      <a:pt x="10902" y="42"/>
                    </a:lnTo>
                    <a:lnTo>
                      <a:pt x="1086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92" name="Google Shape;2892;p59"/>
              <p:cNvSpPr/>
              <p:nvPr/>
            </p:nvSpPr>
            <p:spPr>
              <a:xfrm>
                <a:off x="4443200" y="2520875"/>
                <a:ext cx="231750" cy="144400"/>
              </a:xfrm>
              <a:custGeom>
                <a:avLst/>
                <a:gdLst/>
                <a:ahLst/>
                <a:cxnLst/>
                <a:rect l="l" t="t" r="r" b="b"/>
                <a:pathLst>
                  <a:path w="9270" h="5776" extrusionOk="0">
                    <a:moveTo>
                      <a:pt x="1507" y="1"/>
                    </a:moveTo>
                    <a:lnTo>
                      <a:pt x="0" y="294"/>
                    </a:lnTo>
                    <a:lnTo>
                      <a:pt x="439" y="3014"/>
                    </a:lnTo>
                    <a:lnTo>
                      <a:pt x="732" y="3014"/>
                    </a:lnTo>
                    <a:lnTo>
                      <a:pt x="963" y="3035"/>
                    </a:lnTo>
                    <a:lnTo>
                      <a:pt x="1004" y="2909"/>
                    </a:lnTo>
                    <a:lnTo>
                      <a:pt x="900" y="2804"/>
                    </a:lnTo>
                    <a:lnTo>
                      <a:pt x="879" y="2595"/>
                    </a:lnTo>
                    <a:lnTo>
                      <a:pt x="983" y="2344"/>
                    </a:lnTo>
                    <a:lnTo>
                      <a:pt x="1172" y="2323"/>
                    </a:lnTo>
                    <a:lnTo>
                      <a:pt x="1276" y="2198"/>
                    </a:lnTo>
                    <a:lnTo>
                      <a:pt x="1402" y="2114"/>
                    </a:lnTo>
                    <a:lnTo>
                      <a:pt x="1527" y="2198"/>
                    </a:lnTo>
                    <a:lnTo>
                      <a:pt x="1611" y="2135"/>
                    </a:lnTo>
                    <a:lnTo>
                      <a:pt x="1507" y="2009"/>
                    </a:lnTo>
                    <a:lnTo>
                      <a:pt x="1779" y="2030"/>
                    </a:lnTo>
                    <a:lnTo>
                      <a:pt x="2155" y="2219"/>
                    </a:lnTo>
                    <a:lnTo>
                      <a:pt x="2511" y="2428"/>
                    </a:lnTo>
                    <a:lnTo>
                      <a:pt x="2532" y="2553"/>
                    </a:lnTo>
                    <a:lnTo>
                      <a:pt x="2971" y="2804"/>
                    </a:lnTo>
                    <a:lnTo>
                      <a:pt x="3306" y="2951"/>
                    </a:lnTo>
                    <a:lnTo>
                      <a:pt x="3390" y="2909"/>
                    </a:lnTo>
                    <a:lnTo>
                      <a:pt x="3515" y="2930"/>
                    </a:lnTo>
                    <a:lnTo>
                      <a:pt x="3766" y="3076"/>
                    </a:lnTo>
                    <a:lnTo>
                      <a:pt x="3871" y="3432"/>
                    </a:lnTo>
                    <a:lnTo>
                      <a:pt x="3976" y="3537"/>
                    </a:lnTo>
                    <a:lnTo>
                      <a:pt x="4017" y="3662"/>
                    </a:lnTo>
                    <a:lnTo>
                      <a:pt x="4143" y="3913"/>
                    </a:lnTo>
                    <a:lnTo>
                      <a:pt x="4352" y="3997"/>
                    </a:lnTo>
                    <a:lnTo>
                      <a:pt x="4729" y="4227"/>
                    </a:lnTo>
                    <a:lnTo>
                      <a:pt x="5126" y="4520"/>
                    </a:lnTo>
                    <a:lnTo>
                      <a:pt x="5545" y="4708"/>
                    </a:lnTo>
                    <a:lnTo>
                      <a:pt x="5921" y="5001"/>
                    </a:lnTo>
                    <a:lnTo>
                      <a:pt x="6235" y="5022"/>
                    </a:lnTo>
                    <a:lnTo>
                      <a:pt x="6319" y="5106"/>
                    </a:lnTo>
                    <a:lnTo>
                      <a:pt x="6403" y="5106"/>
                    </a:lnTo>
                    <a:lnTo>
                      <a:pt x="6612" y="5232"/>
                    </a:lnTo>
                    <a:lnTo>
                      <a:pt x="6612" y="5378"/>
                    </a:lnTo>
                    <a:lnTo>
                      <a:pt x="6633" y="5650"/>
                    </a:lnTo>
                    <a:lnTo>
                      <a:pt x="6821" y="5587"/>
                    </a:lnTo>
                    <a:lnTo>
                      <a:pt x="6926" y="5671"/>
                    </a:lnTo>
                    <a:lnTo>
                      <a:pt x="7009" y="5776"/>
                    </a:lnTo>
                    <a:lnTo>
                      <a:pt x="7072" y="5776"/>
                    </a:lnTo>
                    <a:lnTo>
                      <a:pt x="7177" y="5671"/>
                    </a:lnTo>
                    <a:lnTo>
                      <a:pt x="7281" y="5692"/>
                    </a:lnTo>
                    <a:lnTo>
                      <a:pt x="7323" y="5755"/>
                    </a:lnTo>
                    <a:lnTo>
                      <a:pt x="7365" y="5378"/>
                    </a:lnTo>
                    <a:lnTo>
                      <a:pt x="7491" y="5106"/>
                    </a:lnTo>
                    <a:lnTo>
                      <a:pt x="7553" y="5043"/>
                    </a:lnTo>
                    <a:lnTo>
                      <a:pt x="7533" y="4897"/>
                    </a:lnTo>
                    <a:lnTo>
                      <a:pt x="7407" y="4834"/>
                    </a:lnTo>
                    <a:lnTo>
                      <a:pt x="7344" y="4688"/>
                    </a:lnTo>
                    <a:lnTo>
                      <a:pt x="7386" y="4541"/>
                    </a:lnTo>
                    <a:lnTo>
                      <a:pt x="7365" y="4416"/>
                    </a:lnTo>
                    <a:lnTo>
                      <a:pt x="7219" y="4436"/>
                    </a:lnTo>
                    <a:lnTo>
                      <a:pt x="7114" y="4499"/>
                    </a:lnTo>
                    <a:lnTo>
                      <a:pt x="6947" y="4269"/>
                    </a:lnTo>
                    <a:lnTo>
                      <a:pt x="6947" y="4102"/>
                    </a:lnTo>
                    <a:lnTo>
                      <a:pt x="7072" y="3997"/>
                    </a:lnTo>
                    <a:lnTo>
                      <a:pt x="7344" y="4018"/>
                    </a:lnTo>
                    <a:lnTo>
                      <a:pt x="7449" y="3997"/>
                    </a:lnTo>
                    <a:lnTo>
                      <a:pt x="7449" y="3872"/>
                    </a:lnTo>
                    <a:lnTo>
                      <a:pt x="7679" y="3788"/>
                    </a:lnTo>
                    <a:lnTo>
                      <a:pt x="7637" y="3704"/>
                    </a:lnTo>
                    <a:lnTo>
                      <a:pt x="7574" y="3662"/>
                    </a:lnTo>
                    <a:lnTo>
                      <a:pt x="7846" y="3600"/>
                    </a:lnTo>
                    <a:lnTo>
                      <a:pt x="8014" y="3537"/>
                    </a:lnTo>
                    <a:lnTo>
                      <a:pt x="8056" y="3390"/>
                    </a:lnTo>
                    <a:lnTo>
                      <a:pt x="7867" y="3328"/>
                    </a:lnTo>
                    <a:lnTo>
                      <a:pt x="7867" y="3181"/>
                    </a:lnTo>
                    <a:lnTo>
                      <a:pt x="8014" y="3139"/>
                    </a:lnTo>
                    <a:lnTo>
                      <a:pt x="8181" y="3014"/>
                    </a:lnTo>
                    <a:lnTo>
                      <a:pt x="8286" y="3035"/>
                    </a:lnTo>
                    <a:lnTo>
                      <a:pt x="8453" y="2825"/>
                    </a:lnTo>
                    <a:lnTo>
                      <a:pt x="8600" y="2951"/>
                    </a:lnTo>
                    <a:lnTo>
                      <a:pt x="8621" y="3056"/>
                    </a:lnTo>
                    <a:lnTo>
                      <a:pt x="8914" y="3014"/>
                    </a:lnTo>
                    <a:lnTo>
                      <a:pt x="9123" y="3014"/>
                    </a:lnTo>
                    <a:lnTo>
                      <a:pt x="9269" y="2825"/>
                    </a:lnTo>
                    <a:lnTo>
                      <a:pt x="9248" y="2721"/>
                    </a:lnTo>
                    <a:lnTo>
                      <a:pt x="8955" y="2491"/>
                    </a:lnTo>
                    <a:lnTo>
                      <a:pt x="8893" y="2491"/>
                    </a:lnTo>
                    <a:lnTo>
                      <a:pt x="8893" y="2637"/>
                    </a:lnTo>
                    <a:lnTo>
                      <a:pt x="8788" y="2742"/>
                    </a:lnTo>
                    <a:lnTo>
                      <a:pt x="8683" y="2721"/>
                    </a:lnTo>
                    <a:lnTo>
                      <a:pt x="8579" y="2616"/>
                    </a:lnTo>
                    <a:lnTo>
                      <a:pt x="8307" y="2532"/>
                    </a:lnTo>
                    <a:lnTo>
                      <a:pt x="8202" y="2449"/>
                    </a:lnTo>
                    <a:lnTo>
                      <a:pt x="8286" y="2323"/>
                    </a:lnTo>
                    <a:lnTo>
                      <a:pt x="8453" y="2030"/>
                    </a:lnTo>
                    <a:lnTo>
                      <a:pt x="8453" y="1905"/>
                    </a:lnTo>
                    <a:lnTo>
                      <a:pt x="8369" y="1905"/>
                    </a:lnTo>
                    <a:lnTo>
                      <a:pt x="8265" y="2072"/>
                    </a:lnTo>
                    <a:lnTo>
                      <a:pt x="8160" y="2093"/>
                    </a:lnTo>
                    <a:lnTo>
                      <a:pt x="7909" y="2386"/>
                    </a:lnTo>
                    <a:lnTo>
                      <a:pt x="7846" y="2532"/>
                    </a:lnTo>
                    <a:lnTo>
                      <a:pt x="7784" y="2616"/>
                    </a:lnTo>
                    <a:lnTo>
                      <a:pt x="7658" y="2825"/>
                    </a:lnTo>
                    <a:lnTo>
                      <a:pt x="7449" y="3035"/>
                    </a:lnTo>
                    <a:lnTo>
                      <a:pt x="7365" y="3014"/>
                    </a:lnTo>
                    <a:lnTo>
                      <a:pt x="7114" y="2867"/>
                    </a:lnTo>
                    <a:lnTo>
                      <a:pt x="6926" y="2846"/>
                    </a:lnTo>
                    <a:lnTo>
                      <a:pt x="6737" y="2867"/>
                    </a:lnTo>
                    <a:lnTo>
                      <a:pt x="6486" y="3014"/>
                    </a:lnTo>
                    <a:lnTo>
                      <a:pt x="6361" y="3014"/>
                    </a:lnTo>
                    <a:lnTo>
                      <a:pt x="6131" y="2323"/>
                    </a:lnTo>
                    <a:lnTo>
                      <a:pt x="5712" y="2281"/>
                    </a:lnTo>
                    <a:lnTo>
                      <a:pt x="5691" y="1465"/>
                    </a:lnTo>
                    <a:lnTo>
                      <a:pt x="5503" y="1549"/>
                    </a:lnTo>
                    <a:lnTo>
                      <a:pt x="5356" y="1172"/>
                    </a:lnTo>
                    <a:lnTo>
                      <a:pt x="5064" y="963"/>
                    </a:lnTo>
                    <a:lnTo>
                      <a:pt x="4122" y="963"/>
                    </a:lnTo>
                    <a:lnTo>
                      <a:pt x="3264" y="1047"/>
                    </a:lnTo>
                    <a:lnTo>
                      <a:pt x="2762" y="754"/>
                    </a:lnTo>
                    <a:lnTo>
                      <a:pt x="2427" y="628"/>
                    </a:lnTo>
                    <a:lnTo>
                      <a:pt x="150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893" name="Google Shape;2893;p59"/>
              <p:cNvSpPr/>
              <p:nvPr/>
            </p:nvSpPr>
            <p:spPr>
              <a:xfrm>
                <a:off x="4401875" y="2571100"/>
                <a:ext cx="207150" cy="130275"/>
              </a:xfrm>
              <a:custGeom>
                <a:avLst/>
                <a:gdLst/>
                <a:ahLst/>
                <a:cxnLst/>
                <a:rect l="l" t="t" r="r" b="b"/>
                <a:pathLst>
                  <a:path w="8286" h="5211" extrusionOk="0">
                    <a:moveTo>
                      <a:pt x="3160" y="0"/>
                    </a:moveTo>
                    <a:lnTo>
                      <a:pt x="3264" y="126"/>
                    </a:lnTo>
                    <a:lnTo>
                      <a:pt x="3180" y="189"/>
                    </a:lnTo>
                    <a:lnTo>
                      <a:pt x="3055" y="105"/>
                    </a:lnTo>
                    <a:lnTo>
                      <a:pt x="2929" y="189"/>
                    </a:lnTo>
                    <a:lnTo>
                      <a:pt x="2825" y="314"/>
                    </a:lnTo>
                    <a:lnTo>
                      <a:pt x="2636" y="335"/>
                    </a:lnTo>
                    <a:lnTo>
                      <a:pt x="2532" y="586"/>
                    </a:lnTo>
                    <a:lnTo>
                      <a:pt x="2553" y="795"/>
                    </a:lnTo>
                    <a:lnTo>
                      <a:pt x="2657" y="900"/>
                    </a:lnTo>
                    <a:lnTo>
                      <a:pt x="2616" y="1026"/>
                    </a:lnTo>
                    <a:lnTo>
                      <a:pt x="2385" y="1005"/>
                    </a:lnTo>
                    <a:lnTo>
                      <a:pt x="2092" y="1005"/>
                    </a:lnTo>
                    <a:lnTo>
                      <a:pt x="2009" y="1026"/>
                    </a:lnTo>
                    <a:lnTo>
                      <a:pt x="1779" y="1067"/>
                    </a:lnTo>
                    <a:lnTo>
                      <a:pt x="1402" y="628"/>
                    </a:lnTo>
                    <a:lnTo>
                      <a:pt x="983" y="398"/>
                    </a:lnTo>
                    <a:lnTo>
                      <a:pt x="628" y="335"/>
                    </a:lnTo>
                    <a:lnTo>
                      <a:pt x="335" y="440"/>
                    </a:lnTo>
                    <a:lnTo>
                      <a:pt x="0" y="754"/>
                    </a:lnTo>
                    <a:lnTo>
                      <a:pt x="0" y="816"/>
                    </a:lnTo>
                    <a:lnTo>
                      <a:pt x="84" y="900"/>
                    </a:lnTo>
                    <a:lnTo>
                      <a:pt x="126" y="963"/>
                    </a:lnTo>
                    <a:lnTo>
                      <a:pt x="209" y="1047"/>
                    </a:lnTo>
                    <a:lnTo>
                      <a:pt x="251" y="1151"/>
                    </a:lnTo>
                    <a:lnTo>
                      <a:pt x="356" y="1360"/>
                    </a:lnTo>
                    <a:lnTo>
                      <a:pt x="335" y="1528"/>
                    </a:lnTo>
                    <a:lnTo>
                      <a:pt x="293" y="1653"/>
                    </a:lnTo>
                    <a:lnTo>
                      <a:pt x="314" y="1946"/>
                    </a:lnTo>
                    <a:lnTo>
                      <a:pt x="356" y="2009"/>
                    </a:lnTo>
                    <a:lnTo>
                      <a:pt x="398" y="2093"/>
                    </a:lnTo>
                    <a:lnTo>
                      <a:pt x="607" y="2302"/>
                    </a:lnTo>
                    <a:lnTo>
                      <a:pt x="565" y="2218"/>
                    </a:lnTo>
                    <a:lnTo>
                      <a:pt x="523" y="2155"/>
                    </a:lnTo>
                    <a:lnTo>
                      <a:pt x="544" y="2114"/>
                    </a:lnTo>
                    <a:lnTo>
                      <a:pt x="732" y="2155"/>
                    </a:lnTo>
                    <a:lnTo>
                      <a:pt x="816" y="2093"/>
                    </a:lnTo>
                    <a:lnTo>
                      <a:pt x="858" y="2114"/>
                    </a:lnTo>
                    <a:lnTo>
                      <a:pt x="837" y="2260"/>
                    </a:lnTo>
                    <a:lnTo>
                      <a:pt x="858" y="2365"/>
                    </a:lnTo>
                    <a:lnTo>
                      <a:pt x="942" y="2323"/>
                    </a:lnTo>
                    <a:lnTo>
                      <a:pt x="983" y="2427"/>
                    </a:lnTo>
                    <a:lnTo>
                      <a:pt x="963" y="2490"/>
                    </a:lnTo>
                    <a:lnTo>
                      <a:pt x="858" y="2469"/>
                    </a:lnTo>
                    <a:lnTo>
                      <a:pt x="816" y="2469"/>
                    </a:lnTo>
                    <a:lnTo>
                      <a:pt x="753" y="2427"/>
                    </a:lnTo>
                    <a:lnTo>
                      <a:pt x="649" y="2511"/>
                    </a:lnTo>
                    <a:lnTo>
                      <a:pt x="649" y="2616"/>
                    </a:lnTo>
                    <a:lnTo>
                      <a:pt x="732" y="2699"/>
                    </a:lnTo>
                    <a:lnTo>
                      <a:pt x="711" y="2574"/>
                    </a:lnTo>
                    <a:lnTo>
                      <a:pt x="774" y="2574"/>
                    </a:lnTo>
                    <a:lnTo>
                      <a:pt x="837" y="2595"/>
                    </a:lnTo>
                    <a:lnTo>
                      <a:pt x="921" y="2616"/>
                    </a:lnTo>
                    <a:lnTo>
                      <a:pt x="963" y="2720"/>
                    </a:lnTo>
                    <a:lnTo>
                      <a:pt x="1130" y="2804"/>
                    </a:lnTo>
                    <a:lnTo>
                      <a:pt x="1172" y="2909"/>
                    </a:lnTo>
                    <a:lnTo>
                      <a:pt x="1151" y="3097"/>
                    </a:lnTo>
                    <a:lnTo>
                      <a:pt x="1172" y="3160"/>
                    </a:lnTo>
                    <a:lnTo>
                      <a:pt x="1172" y="3453"/>
                    </a:lnTo>
                    <a:lnTo>
                      <a:pt x="1235" y="3662"/>
                    </a:lnTo>
                    <a:lnTo>
                      <a:pt x="1339" y="3955"/>
                    </a:lnTo>
                    <a:lnTo>
                      <a:pt x="1444" y="3871"/>
                    </a:lnTo>
                    <a:lnTo>
                      <a:pt x="1716" y="3871"/>
                    </a:lnTo>
                    <a:lnTo>
                      <a:pt x="1779" y="3725"/>
                    </a:lnTo>
                    <a:lnTo>
                      <a:pt x="1862" y="3620"/>
                    </a:lnTo>
                    <a:lnTo>
                      <a:pt x="1967" y="3620"/>
                    </a:lnTo>
                    <a:lnTo>
                      <a:pt x="2197" y="3411"/>
                    </a:lnTo>
                    <a:lnTo>
                      <a:pt x="2427" y="3348"/>
                    </a:lnTo>
                    <a:lnTo>
                      <a:pt x="2636" y="3411"/>
                    </a:lnTo>
                    <a:lnTo>
                      <a:pt x="2699" y="3264"/>
                    </a:lnTo>
                    <a:lnTo>
                      <a:pt x="2804" y="3243"/>
                    </a:lnTo>
                    <a:lnTo>
                      <a:pt x="2929" y="3306"/>
                    </a:lnTo>
                    <a:lnTo>
                      <a:pt x="3055" y="3264"/>
                    </a:lnTo>
                    <a:lnTo>
                      <a:pt x="3264" y="3453"/>
                    </a:lnTo>
                    <a:lnTo>
                      <a:pt x="3432" y="3515"/>
                    </a:lnTo>
                    <a:lnTo>
                      <a:pt x="3766" y="3725"/>
                    </a:lnTo>
                    <a:lnTo>
                      <a:pt x="3871" y="3725"/>
                    </a:lnTo>
                    <a:lnTo>
                      <a:pt x="3955" y="3641"/>
                    </a:lnTo>
                    <a:lnTo>
                      <a:pt x="4185" y="3746"/>
                    </a:lnTo>
                    <a:lnTo>
                      <a:pt x="4310" y="3767"/>
                    </a:lnTo>
                    <a:lnTo>
                      <a:pt x="4331" y="3934"/>
                    </a:lnTo>
                    <a:lnTo>
                      <a:pt x="4394" y="3976"/>
                    </a:lnTo>
                    <a:lnTo>
                      <a:pt x="4520" y="3955"/>
                    </a:lnTo>
                    <a:lnTo>
                      <a:pt x="4729" y="3997"/>
                    </a:lnTo>
                    <a:lnTo>
                      <a:pt x="4959" y="4311"/>
                    </a:lnTo>
                    <a:lnTo>
                      <a:pt x="5231" y="4352"/>
                    </a:lnTo>
                    <a:lnTo>
                      <a:pt x="5357" y="4394"/>
                    </a:lnTo>
                    <a:lnTo>
                      <a:pt x="5461" y="4562"/>
                    </a:lnTo>
                    <a:lnTo>
                      <a:pt x="5419" y="4666"/>
                    </a:lnTo>
                    <a:lnTo>
                      <a:pt x="5461" y="4792"/>
                    </a:lnTo>
                    <a:lnTo>
                      <a:pt x="5461" y="4876"/>
                    </a:lnTo>
                    <a:lnTo>
                      <a:pt x="5524" y="4980"/>
                    </a:lnTo>
                    <a:lnTo>
                      <a:pt x="5566" y="4938"/>
                    </a:lnTo>
                    <a:lnTo>
                      <a:pt x="5691" y="4980"/>
                    </a:lnTo>
                    <a:lnTo>
                      <a:pt x="5775" y="5043"/>
                    </a:lnTo>
                    <a:lnTo>
                      <a:pt x="5880" y="5043"/>
                    </a:lnTo>
                    <a:lnTo>
                      <a:pt x="5963" y="4980"/>
                    </a:lnTo>
                    <a:lnTo>
                      <a:pt x="6047" y="4980"/>
                    </a:lnTo>
                    <a:lnTo>
                      <a:pt x="6173" y="5085"/>
                    </a:lnTo>
                    <a:lnTo>
                      <a:pt x="6214" y="5148"/>
                    </a:lnTo>
                    <a:lnTo>
                      <a:pt x="6277" y="5210"/>
                    </a:lnTo>
                    <a:lnTo>
                      <a:pt x="6319" y="5148"/>
                    </a:lnTo>
                    <a:lnTo>
                      <a:pt x="6486" y="5127"/>
                    </a:lnTo>
                    <a:lnTo>
                      <a:pt x="6570" y="5022"/>
                    </a:lnTo>
                    <a:lnTo>
                      <a:pt x="6591" y="4938"/>
                    </a:lnTo>
                    <a:lnTo>
                      <a:pt x="6675" y="4896"/>
                    </a:lnTo>
                    <a:lnTo>
                      <a:pt x="6633" y="4813"/>
                    </a:lnTo>
                    <a:lnTo>
                      <a:pt x="6821" y="4708"/>
                    </a:lnTo>
                    <a:lnTo>
                      <a:pt x="7030" y="4666"/>
                    </a:lnTo>
                    <a:lnTo>
                      <a:pt x="7051" y="4604"/>
                    </a:lnTo>
                    <a:lnTo>
                      <a:pt x="7135" y="4520"/>
                    </a:lnTo>
                    <a:lnTo>
                      <a:pt x="7240" y="4499"/>
                    </a:lnTo>
                    <a:lnTo>
                      <a:pt x="7261" y="4373"/>
                    </a:lnTo>
                    <a:lnTo>
                      <a:pt x="7261" y="4206"/>
                    </a:lnTo>
                    <a:lnTo>
                      <a:pt x="7407" y="4080"/>
                    </a:lnTo>
                    <a:lnTo>
                      <a:pt x="7407" y="3955"/>
                    </a:lnTo>
                    <a:lnTo>
                      <a:pt x="7344" y="3892"/>
                    </a:lnTo>
                    <a:lnTo>
                      <a:pt x="7365" y="3850"/>
                    </a:lnTo>
                    <a:lnTo>
                      <a:pt x="7428" y="3829"/>
                    </a:lnTo>
                    <a:lnTo>
                      <a:pt x="7470" y="3767"/>
                    </a:lnTo>
                    <a:lnTo>
                      <a:pt x="7637" y="3725"/>
                    </a:lnTo>
                    <a:lnTo>
                      <a:pt x="7679" y="3725"/>
                    </a:lnTo>
                    <a:lnTo>
                      <a:pt x="7846" y="3620"/>
                    </a:lnTo>
                    <a:lnTo>
                      <a:pt x="7993" y="3557"/>
                    </a:lnTo>
                    <a:lnTo>
                      <a:pt x="8098" y="3641"/>
                    </a:lnTo>
                    <a:lnTo>
                      <a:pt x="8244" y="3620"/>
                    </a:lnTo>
                    <a:lnTo>
                      <a:pt x="8265" y="3641"/>
                    </a:lnTo>
                    <a:lnTo>
                      <a:pt x="8286" y="3641"/>
                    </a:lnTo>
                    <a:lnTo>
                      <a:pt x="8265" y="3369"/>
                    </a:lnTo>
                    <a:lnTo>
                      <a:pt x="8265" y="3223"/>
                    </a:lnTo>
                    <a:lnTo>
                      <a:pt x="8056" y="3097"/>
                    </a:lnTo>
                    <a:lnTo>
                      <a:pt x="7972" y="3097"/>
                    </a:lnTo>
                    <a:lnTo>
                      <a:pt x="7888" y="3013"/>
                    </a:lnTo>
                    <a:lnTo>
                      <a:pt x="7574" y="2992"/>
                    </a:lnTo>
                    <a:lnTo>
                      <a:pt x="7198" y="2699"/>
                    </a:lnTo>
                    <a:lnTo>
                      <a:pt x="6779" y="2511"/>
                    </a:lnTo>
                    <a:lnTo>
                      <a:pt x="6382" y="2218"/>
                    </a:lnTo>
                    <a:lnTo>
                      <a:pt x="6005" y="1988"/>
                    </a:lnTo>
                    <a:lnTo>
                      <a:pt x="5796" y="1904"/>
                    </a:lnTo>
                    <a:lnTo>
                      <a:pt x="5670" y="1653"/>
                    </a:lnTo>
                    <a:lnTo>
                      <a:pt x="5629" y="1528"/>
                    </a:lnTo>
                    <a:lnTo>
                      <a:pt x="5524" y="1423"/>
                    </a:lnTo>
                    <a:lnTo>
                      <a:pt x="5419" y="1067"/>
                    </a:lnTo>
                    <a:lnTo>
                      <a:pt x="5168" y="921"/>
                    </a:lnTo>
                    <a:lnTo>
                      <a:pt x="5043" y="900"/>
                    </a:lnTo>
                    <a:lnTo>
                      <a:pt x="4959" y="942"/>
                    </a:lnTo>
                    <a:lnTo>
                      <a:pt x="4624" y="795"/>
                    </a:lnTo>
                    <a:lnTo>
                      <a:pt x="4185" y="544"/>
                    </a:lnTo>
                    <a:lnTo>
                      <a:pt x="4164" y="419"/>
                    </a:lnTo>
                    <a:lnTo>
                      <a:pt x="3808" y="210"/>
                    </a:lnTo>
                    <a:lnTo>
                      <a:pt x="3432" y="21"/>
                    </a:lnTo>
                    <a:lnTo>
                      <a:pt x="316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grpSp>
            <p:nvGrpSpPr>
              <p:cNvPr id="2894" name="Google Shape;2894;p59"/>
              <p:cNvGrpSpPr/>
              <p:nvPr/>
            </p:nvGrpSpPr>
            <p:grpSpPr>
              <a:xfrm>
                <a:off x="4842300" y="3099950"/>
                <a:ext cx="31425" cy="59650"/>
                <a:chOff x="4842300" y="3099950"/>
                <a:chExt cx="31425" cy="59650"/>
              </a:xfrm>
            </p:grpSpPr>
            <p:sp>
              <p:nvSpPr>
                <p:cNvPr id="2895" name="Google Shape;2895;p59"/>
                <p:cNvSpPr/>
                <p:nvPr/>
              </p:nvSpPr>
              <p:spPr>
                <a:xfrm>
                  <a:off x="4842300" y="3122950"/>
                  <a:ext cx="2125" cy="6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" h="273" extrusionOk="0">
                      <a:moveTo>
                        <a:pt x="84" y="1"/>
                      </a:moveTo>
                      <a:lnTo>
                        <a:pt x="1" y="22"/>
                      </a:lnTo>
                      <a:lnTo>
                        <a:pt x="43" y="126"/>
                      </a:lnTo>
                      <a:lnTo>
                        <a:pt x="1" y="273"/>
                      </a:lnTo>
                      <a:lnTo>
                        <a:pt x="64" y="126"/>
                      </a:lnTo>
                      <a:lnTo>
                        <a:pt x="43" y="22"/>
                      </a:lnTo>
                      <a:lnTo>
                        <a:pt x="84" y="22"/>
                      </a:lnTo>
                      <a:lnTo>
                        <a:pt x="84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896" name="Google Shape;2896;p59"/>
                <p:cNvSpPr/>
                <p:nvPr/>
              </p:nvSpPr>
              <p:spPr>
                <a:xfrm>
                  <a:off x="4842300" y="3106225"/>
                  <a:ext cx="31425" cy="53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7" h="2135" extrusionOk="0">
                      <a:moveTo>
                        <a:pt x="273" y="0"/>
                      </a:moveTo>
                      <a:lnTo>
                        <a:pt x="273" y="21"/>
                      </a:lnTo>
                      <a:lnTo>
                        <a:pt x="294" y="42"/>
                      </a:lnTo>
                      <a:lnTo>
                        <a:pt x="273" y="63"/>
                      </a:lnTo>
                      <a:lnTo>
                        <a:pt x="252" y="105"/>
                      </a:lnTo>
                      <a:lnTo>
                        <a:pt x="252" y="126"/>
                      </a:lnTo>
                      <a:lnTo>
                        <a:pt x="252" y="209"/>
                      </a:lnTo>
                      <a:lnTo>
                        <a:pt x="189" y="314"/>
                      </a:lnTo>
                      <a:lnTo>
                        <a:pt x="147" y="272"/>
                      </a:lnTo>
                      <a:lnTo>
                        <a:pt x="84" y="230"/>
                      </a:lnTo>
                      <a:lnTo>
                        <a:pt x="1" y="230"/>
                      </a:lnTo>
                      <a:lnTo>
                        <a:pt x="1" y="251"/>
                      </a:lnTo>
                      <a:lnTo>
                        <a:pt x="84" y="272"/>
                      </a:lnTo>
                      <a:lnTo>
                        <a:pt x="105" y="335"/>
                      </a:lnTo>
                      <a:lnTo>
                        <a:pt x="84" y="356"/>
                      </a:lnTo>
                      <a:lnTo>
                        <a:pt x="147" y="461"/>
                      </a:lnTo>
                      <a:lnTo>
                        <a:pt x="147" y="628"/>
                      </a:lnTo>
                      <a:lnTo>
                        <a:pt x="84" y="691"/>
                      </a:lnTo>
                      <a:lnTo>
                        <a:pt x="64" y="942"/>
                      </a:lnTo>
                      <a:lnTo>
                        <a:pt x="84" y="1005"/>
                      </a:lnTo>
                      <a:lnTo>
                        <a:pt x="43" y="1046"/>
                      </a:lnTo>
                      <a:lnTo>
                        <a:pt x="84" y="1277"/>
                      </a:lnTo>
                      <a:lnTo>
                        <a:pt x="84" y="1360"/>
                      </a:lnTo>
                      <a:lnTo>
                        <a:pt x="168" y="1611"/>
                      </a:lnTo>
                      <a:lnTo>
                        <a:pt x="252" y="1925"/>
                      </a:lnTo>
                      <a:lnTo>
                        <a:pt x="315" y="2051"/>
                      </a:lnTo>
                      <a:lnTo>
                        <a:pt x="461" y="2134"/>
                      </a:lnTo>
                      <a:lnTo>
                        <a:pt x="587" y="2113"/>
                      </a:lnTo>
                      <a:lnTo>
                        <a:pt x="775" y="2093"/>
                      </a:lnTo>
                      <a:lnTo>
                        <a:pt x="942" y="2030"/>
                      </a:lnTo>
                      <a:lnTo>
                        <a:pt x="1131" y="1821"/>
                      </a:lnTo>
                      <a:lnTo>
                        <a:pt x="1214" y="1674"/>
                      </a:lnTo>
                      <a:lnTo>
                        <a:pt x="1256" y="1569"/>
                      </a:lnTo>
                      <a:lnTo>
                        <a:pt x="1235" y="1486"/>
                      </a:lnTo>
                      <a:lnTo>
                        <a:pt x="1256" y="1423"/>
                      </a:lnTo>
                      <a:lnTo>
                        <a:pt x="1256" y="1277"/>
                      </a:lnTo>
                      <a:lnTo>
                        <a:pt x="1235" y="1214"/>
                      </a:lnTo>
                      <a:lnTo>
                        <a:pt x="1256" y="1109"/>
                      </a:lnTo>
                      <a:lnTo>
                        <a:pt x="1152" y="1046"/>
                      </a:lnTo>
                      <a:lnTo>
                        <a:pt x="1089" y="795"/>
                      </a:lnTo>
                      <a:lnTo>
                        <a:pt x="1005" y="628"/>
                      </a:lnTo>
                      <a:lnTo>
                        <a:pt x="900" y="628"/>
                      </a:lnTo>
                      <a:lnTo>
                        <a:pt x="900" y="586"/>
                      </a:lnTo>
                      <a:lnTo>
                        <a:pt x="796" y="586"/>
                      </a:lnTo>
                      <a:lnTo>
                        <a:pt x="921" y="544"/>
                      </a:lnTo>
                      <a:lnTo>
                        <a:pt x="900" y="481"/>
                      </a:lnTo>
                      <a:lnTo>
                        <a:pt x="838" y="461"/>
                      </a:lnTo>
                      <a:lnTo>
                        <a:pt x="775" y="335"/>
                      </a:lnTo>
                      <a:lnTo>
                        <a:pt x="712" y="335"/>
                      </a:lnTo>
                      <a:lnTo>
                        <a:pt x="691" y="230"/>
                      </a:lnTo>
                      <a:lnTo>
                        <a:pt x="670" y="168"/>
                      </a:lnTo>
                      <a:lnTo>
                        <a:pt x="670" y="126"/>
                      </a:lnTo>
                      <a:lnTo>
                        <a:pt x="482" y="42"/>
                      </a:lnTo>
                      <a:lnTo>
                        <a:pt x="461" y="105"/>
                      </a:lnTo>
                      <a:lnTo>
                        <a:pt x="377" y="63"/>
                      </a:lnTo>
                      <a:lnTo>
                        <a:pt x="398" y="21"/>
                      </a:lnTo>
                      <a:lnTo>
                        <a:pt x="273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897" name="Google Shape;2897;p59"/>
                <p:cNvSpPr/>
                <p:nvPr/>
              </p:nvSpPr>
              <p:spPr>
                <a:xfrm>
                  <a:off x="4844400" y="3099950"/>
                  <a:ext cx="5250" cy="4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" h="189" extrusionOk="0">
                      <a:moveTo>
                        <a:pt x="189" y="0"/>
                      </a:moveTo>
                      <a:lnTo>
                        <a:pt x="0" y="42"/>
                      </a:lnTo>
                      <a:lnTo>
                        <a:pt x="0" y="105"/>
                      </a:lnTo>
                      <a:lnTo>
                        <a:pt x="126" y="188"/>
                      </a:lnTo>
                      <a:lnTo>
                        <a:pt x="126" y="147"/>
                      </a:lnTo>
                      <a:lnTo>
                        <a:pt x="168" y="147"/>
                      </a:lnTo>
                      <a:lnTo>
                        <a:pt x="210" y="42"/>
                      </a:lnTo>
                      <a:lnTo>
                        <a:pt x="189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898" name="Google Shape;2898;p59"/>
                <p:cNvSpPr/>
                <p:nvPr/>
              </p:nvSpPr>
              <p:spPr>
                <a:xfrm>
                  <a:off x="4849625" y="3101500"/>
                  <a:ext cx="7875" cy="6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5" h="252" extrusionOk="0">
                      <a:moveTo>
                        <a:pt x="43" y="1"/>
                      </a:moveTo>
                      <a:lnTo>
                        <a:pt x="43" y="43"/>
                      </a:lnTo>
                      <a:lnTo>
                        <a:pt x="84" y="85"/>
                      </a:lnTo>
                      <a:lnTo>
                        <a:pt x="1" y="85"/>
                      </a:lnTo>
                      <a:lnTo>
                        <a:pt x="1" y="105"/>
                      </a:lnTo>
                      <a:lnTo>
                        <a:pt x="126" y="147"/>
                      </a:lnTo>
                      <a:lnTo>
                        <a:pt x="189" y="210"/>
                      </a:lnTo>
                      <a:lnTo>
                        <a:pt x="273" y="210"/>
                      </a:lnTo>
                      <a:lnTo>
                        <a:pt x="315" y="252"/>
                      </a:lnTo>
                      <a:lnTo>
                        <a:pt x="294" y="210"/>
                      </a:lnTo>
                      <a:lnTo>
                        <a:pt x="168" y="105"/>
                      </a:lnTo>
                      <a:lnTo>
                        <a:pt x="168" y="22"/>
                      </a:lnTo>
                      <a:lnTo>
                        <a:pt x="43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sp>
            <p:nvSpPr>
              <p:cNvPr id="2899" name="Google Shape;2899;p59"/>
              <p:cNvSpPr/>
              <p:nvPr/>
            </p:nvSpPr>
            <p:spPr>
              <a:xfrm>
                <a:off x="4663400" y="2731150"/>
                <a:ext cx="405425" cy="396025"/>
              </a:xfrm>
              <a:custGeom>
                <a:avLst/>
                <a:gdLst/>
                <a:ahLst/>
                <a:cxnLst/>
                <a:rect l="l" t="t" r="r" b="b"/>
                <a:pathLst>
                  <a:path w="16217" h="15841" extrusionOk="0">
                    <a:moveTo>
                      <a:pt x="6906" y="15150"/>
                    </a:moveTo>
                    <a:lnTo>
                      <a:pt x="6927" y="15212"/>
                    </a:lnTo>
                    <a:lnTo>
                      <a:pt x="6927" y="15171"/>
                    </a:lnTo>
                    <a:lnTo>
                      <a:pt x="6906" y="15150"/>
                    </a:lnTo>
                    <a:close/>
                    <a:moveTo>
                      <a:pt x="3997" y="1"/>
                    </a:moveTo>
                    <a:lnTo>
                      <a:pt x="3914" y="147"/>
                    </a:lnTo>
                    <a:lnTo>
                      <a:pt x="3788" y="147"/>
                    </a:lnTo>
                    <a:lnTo>
                      <a:pt x="3600" y="294"/>
                    </a:lnTo>
                    <a:lnTo>
                      <a:pt x="3453" y="587"/>
                    </a:lnTo>
                    <a:lnTo>
                      <a:pt x="3391" y="629"/>
                    </a:lnTo>
                    <a:lnTo>
                      <a:pt x="3286" y="733"/>
                    </a:lnTo>
                    <a:lnTo>
                      <a:pt x="3223" y="733"/>
                    </a:lnTo>
                    <a:lnTo>
                      <a:pt x="3119" y="817"/>
                    </a:lnTo>
                    <a:lnTo>
                      <a:pt x="3014" y="838"/>
                    </a:lnTo>
                    <a:lnTo>
                      <a:pt x="2826" y="1026"/>
                    </a:lnTo>
                    <a:lnTo>
                      <a:pt x="2846" y="1089"/>
                    </a:lnTo>
                    <a:lnTo>
                      <a:pt x="2930" y="1298"/>
                    </a:lnTo>
                    <a:lnTo>
                      <a:pt x="2867" y="1570"/>
                    </a:lnTo>
                    <a:lnTo>
                      <a:pt x="2867" y="1717"/>
                    </a:lnTo>
                    <a:lnTo>
                      <a:pt x="2763" y="1779"/>
                    </a:lnTo>
                    <a:lnTo>
                      <a:pt x="2616" y="1968"/>
                    </a:lnTo>
                    <a:lnTo>
                      <a:pt x="2700" y="2031"/>
                    </a:lnTo>
                    <a:lnTo>
                      <a:pt x="2700" y="2135"/>
                    </a:lnTo>
                    <a:lnTo>
                      <a:pt x="2637" y="2261"/>
                    </a:lnTo>
                    <a:lnTo>
                      <a:pt x="2428" y="2365"/>
                    </a:lnTo>
                    <a:lnTo>
                      <a:pt x="2323" y="2554"/>
                    </a:lnTo>
                    <a:lnTo>
                      <a:pt x="2302" y="2721"/>
                    </a:lnTo>
                    <a:lnTo>
                      <a:pt x="2219" y="2867"/>
                    </a:lnTo>
                    <a:lnTo>
                      <a:pt x="1968" y="3035"/>
                    </a:lnTo>
                    <a:lnTo>
                      <a:pt x="1863" y="3391"/>
                    </a:lnTo>
                    <a:lnTo>
                      <a:pt x="1675" y="3600"/>
                    </a:lnTo>
                    <a:lnTo>
                      <a:pt x="1361" y="3600"/>
                    </a:lnTo>
                    <a:lnTo>
                      <a:pt x="1152" y="3725"/>
                    </a:lnTo>
                    <a:lnTo>
                      <a:pt x="1068" y="3704"/>
                    </a:lnTo>
                    <a:lnTo>
                      <a:pt x="1047" y="3600"/>
                    </a:lnTo>
                    <a:lnTo>
                      <a:pt x="922" y="3537"/>
                    </a:lnTo>
                    <a:lnTo>
                      <a:pt x="838" y="3600"/>
                    </a:lnTo>
                    <a:lnTo>
                      <a:pt x="733" y="3642"/>
                    </a:lnTo>
                    <a:lnTo>
                      <a:pt x="691" y="3746"/>
                    </a:lnTo>
                    <a:lnTo>
                      <a:pt x="545" y="3956"/>
                    </a:lnTo>
                    <a:lnTo>
                      <a:pt x="461" y="3976"/>
                    </a:lnTo>
                    <a:lnTo>
                      <a:pt x="357" y="4228"/>
                    </a:lnTo>
                    <a:lnTo>
                      <a:pt x="357" y="4374"/>
                    </a:lnTo>
                    <a:lnTo>
                      <a:pt x="461" y="4353"/>
                    </a:lnTo>
                    <a:lnTo>
                      <a:pt x="608" y="4395"/>
                    </a:lnTo>
                    <a:lnTo>
                      <a:pt x="670" y="4374"/>
                    </a:lnTo>
                    <a:lnTo>
                      <a:pt x="775" y="4374"/>
                    </a:lnTo>
                    <a:lnTo>
                      <a:pt x="859" y="4562"/>
                    </a:lnTo>
                    <a:lnTo>
                      <a:pt x="838" y="4688"/>
                    </a:lnTo>
                    <a:lnTo>
                      <a:pt x="859" y="4897"/>
                    </a:lnTo>
                    <a:lnTo>
                      <a:pt x="1068" y="5023"/>
                    </a:lnTo>
                    <a:lnTo>
                      <a:pt x="1173" y="5023"/>
                    </a:lnTo>
                    <a:lnTo>
                      <a:pt x="1256" y="5085"/>
                    </a:lnTo>
                    <a:lnTo>
                      <a:pt x="1214" y="5169"/>
                    </a:lnTo>
                    <a:lnTo>
                      <a:pt x="1340" y="5316"/>
                    </a:lnTo>
                    <a:lnTo>
                      <a:pt x="1466" y="5692"/>
                    </a:lnTo>
                    <a:lnTo>
                      <a:pt x="1445" y="5755"/>
                    </a:lnTo>
                    <a:lnTo>
                      <a:pt x="1486" y="5818"/>
                    </a:lnTo>
                    <a:lnTo>
                      <a:pt x="1382" y="5860"/>
                    </a:lnTo>
                    <a:lnTo>
                      <a:pt x="1256" y="5943"/>
                    </a:lnTo>
                    <a:lnTo>
                      <a:pt x="1194" y="5860"/>
                    </a:lnTo>
                    <a:lnTo>
                      <a:pt x="1256" y="5797"/>
                    </a:lnTo>
                    <a:lnTo>
                      <a:pt x="1256" y="5797"/>
                    </a:lnTo>
                    <a:lnTo>
                      <a:pt x="1131" y="5818"/>
                    </a:lnTo>
                    <a:lnTo>
                      <a:pt x="1068" y="5860"/>
                    </a:lnTo>
                    <a:lnTo>
                      <a:pt x="838" y="5964"/>
                    </a:lnTo>
                    <a:lnTo>
                      <a:pt x="440" y="5943"/>
                    </a:lnTo>
                    <a:lnTo>
                      <a:pt x="336" y="6006"/>
                    </a:lnTo>
                    <a:lnTo>
                      <a:pt x="252" y="5964"/>
                    </a:lnTo>
                    <a:lnTo>
                      <a:pt x="210" y="6111"/>
                    </a:lnTo>
                    <a:lnTo>
                      <a:pt x="126" y="6132"/>
                    </a:lnTo>
                    <a:lnTo>
                      <a:pt x="22" y="6215"/>
                    </a:lnTo>
                    <a:lnTo>
                      <a:pt x="1" y="6362"/>
                    </a:lnTo>
                    <a:lnTo>
                      <a:pt x="168" y="6257"/>
                    </a:lnTo>
                    <a:lnTo>
                      <a:pt x="336" y="6236"/>
                    </a:lnTo>
                    <a:lnTo>
                      <a:pt x="210" y="6320"/>
                    </a:lnTo>
                    <a:lnTo>
                      <a:pt x="106" y="6445"/>
                    </a:lnTo>
                    <a:lnTo>
                      <a:pt x="85" y="6571"/>
                    </a:lnTo>
                    <a:lnTo>
                      <a:pt x="147" y="6592"/>
                    </a:lnTo>
                    <a:lnTo>
                      <a:pt x="336" y="6780"/>
                    </a:lnTo>
                    <a:lnTo>
                      <a:pt x="691" y="6906"/>
                    </a:lnTo>
                    <a:lnTo>
                      <a:pt x="817" y="6885"/>
                    </a:lnTo>
                    <a:lnTo>
                      <a:pt x="963" y="6885"/>
                    </a:lnTo>
                    <a:lnTo>
                      <a:pt x="1194" y="6780"/>
                    </a:lnTo>
                    <a:lnTo>
                      <a:pt x="1194" y="6738"/>
                    </a:lnTo>
                    <a:lnTo>
                      <a:pt x="1194" y="6697"/>
                    </a:lnTo>
                    <a:lnTo>
                      <a:pt x="1214" y="6697"/>
                    </a:lnTo>
                    <a:lnTo>
                      <a:pt x="1340" y="6738"/>
                    </a:lnTo>
                    <a:lnTo>
                      <a:pt x="1298" y="6843"/>
                    </a:lnTo>
                    <a:lnTo>
                      <a:pt x="1256" y="6843"/>
                    </a:lnTo>
                    <a:lnTo>
                      <a:pt x="1152" y="6989"/>
                    </a:lnTo>
                    <a:lnTo>
                      <a:pt x="1068" y="6989"/>
                    </a:lnTo>
                    <a:lnTo>
                      <a:pt x="838" y="7178"/>
                    </a:lnTo>
                    <a:lnTo>
                      <a:pt x="838" y="7220"/>
                    </a:lnTo>
                    <a:lnTo>
                      <a:pt x="754" y="7199"/>
                    </a:lnTo>
                    <a:lnTo>
                      <a:pt x="733" y="7199"/>
                    </a:lnTo>
                    <a:lnTo>
                      <a:pt x="650" y="7261"/>
                    </a:lnTo>
                    <a:lnTo>
                      <a:pt x="566" y="7220"/>
                    </a:lnTo>
                    <a:lnTo>
                      <a:pt x="566" y="7115"/>
                    </a:lnTo>
                    <a:lnTo>
                      <a:pt x="503" y="7115"/>
                    </a:lnTo>
                    <a:lnTo>
                      <a:pt x="461" y="7094"/>
                    </a:lnTo>
                    <a:lnTo>
                      <a:pt x="419" y="7094"/>
                    </a:lnTo>
                    <a:lnTo>
                      <a:pt x="398" y="7178"/>
                    </a:lnTo>
                    <a:lnTo>
                      <a:pt x="419" y="7261"/>
                    </a:lnTo>
                    <a:lnTo>
                      <a:pt x="650" y="7492"/>
                    </a:lnTo>
                    <a:lnTo>
                      <a:pt x="733" y="7533"/>
                    </a:lnTo>
                    <a:lnTo>
                      <a:pt x="775" y="7533"/>
                    </a:lnTo>
                    <a:lnTo>
                      <a:pt x="817" y="7575"/>
                    </a:lnTo>
                    <a:lnTo>
                      <a:pt x="984" y="7826"/>
                    </a:lnTo>
                    <a:lnTo>
                      <a:pt x="1403" y="8161"/>
                    </a:lnTo>
                    <a:lnTo>
                      <a:pt x="1612" y="8224"/>
                    </a:lnTo>
                    <a:lnTo>
                      <a:pt x="1779" y="8161"/>
                    </a:lnTo>
                    <a:lnTo>
                      <a:pt x="2072" y="7994"/>
                    </a:lnTo>
                    <a:lnTo>
                      <a:pt x="2261" y="7889"/>
                    </a:lnTo>
                    <a:lnTo>
                      <a:pt x="2261" y="7826"/>
                    </a:lnTo>
                    <a:lnTo>
                      <a:pt x="2344" y="7722"/>
                    </a:lnTo>
                    <a:lnTo>
                      <a:pt x="2386" y="7513"/>
                    </a:lnTo>
                    <a:lnTo>
                      <a:pt x="2302" y="7408"/>
                    </a:lnTo>
                    <a:lnTo>
                      <a:pt x="2386" y="7199"/>
                    </a:lnTo>
                    <a:lnTo>
                      <a:pt x="2386" y="7094"/>
                    </a:lnTo>
                    <a:lnTo>
                      <a:pt x="2407" y="7010"/>
                    </a:lnTo>
                    <a:lnTo>
                      <a:pt x="2428" y="7094"/>
                    </a:lnTo>
                    <a:lnTo>
                      <a:pt x="2595" y="7094"/>
                    </a:lnTo>
                    <a:lnTo>
                      <a:pt x="2637" y="7115"/>
                    </a:lnTo>
                    <a:lnTo>
                      <a:pt x="2742" y="7073"/>
                    </a:lnTo>
                    <a:lnTo>
                      <a:pt x="2721" y="7115"/>
                    </a:lnTo>
                    <a:lnTo>
                      <a:pt x="2616" y="7220"/>
                    </a:lnTo>
                    <a:lnTo>
                      <a:pt x="2533" y="7199"/>
                    </a:lnTo>
                    <a:lnTo>
                      <a:pt x="2512" y="7220"/>
                    </a:lnTo>
                    <a:lnTo>
                      <a:pt x="2491" y="7366"/>
                    </a:lnTo>
                    <a:lnTo>
                      <a:pt x="2533" y="7429"/>
                    </a:lnTo>
                    <a:lnTo>
                      <a:pt x="2533" y="7533"/>
                    </a:lnTo>
                    <a:lnTo>
                      <a:pt x="2595" y="7575"/>
                    </a:lnTo>
                    <a:lnTo>
                      <a:pt x="2742" y="7533"/>
                    </a:lnTo>
                    <a:lnTo>
                      <a:pt x="2826" y="7575"/>
                    </a:lnTo>
                    <a:lnTo>
                      <a:pt x="2742" y="7575"/>
                    </a:lnTo>
                    <a:lnTo>
                      <a:pt x="2700" y="7617"/>
                    </a:lnTo>
                    <a:lnTo>
                      <a:pt x="2554" y="7701"/>
                    </a:lnTo>
                    <a:lnTo>
                      <a:pt x="2616" y="7952"/>
                    </a:lnTo>
                    <a:lnTo>
                      <a:pt x="2700" y="8015"/>
                    </a:lnTo>
                    <a:lnTo>
                      <a:pt x="2742" y="8203"/>
                    </a:lnTo>
                    <a:lnTo>
                      <a:pt x="2742" y="8349"/>
                    </a:lnTo>
                    <a:lnTo>
                      <a:pt x="2700" y="8475"/>
                    </a:lnTo>
                    <a:lnTo>
                      <a:pt x="2700" y="8580"/>
                    </a:lnTo>
                    <a:lnTo>
                      <a:pt x="2784" y="8642"/>
                    </a:lnTo>
                    <a:lnTo>
                      <a:pt x="2700" y="8684"/>
                    </a:lnTo>
                    <a:lnTo>
                      <a:pt x="2721" y="8873"/>
                    </a:lnTo>
                    <a:lnTo>
                      <a:pt x="2867" y="9186"/>
                    </a:lnTo>
                    <a:lnTo>
                      <a:pt x="2909" y="9291"/>
                    </a:lnTo>
                    <a:lnTo>
                      <a:pt x="2951" y="9375"/>
                    </a:lnTo>
                    <a:lnTo>
                      <a:pt x="2867" y="9396"/>
                    </a:lnTo>
                    <a:lnTo>
                      <a:pt x="2867" y="9521"/>
                    </a:lnTo>
                    <a:lnTo>
                      <a:pt x="3035" y="9730"/>
                    </a:lnTo>
                    <a:lnTo>
                      <a:pt x="2909" y="9730"/>
                    </a:lnTo>
                    <a:lnTo>
                      <a:pt x="3035" y="9919"/>
                    </a:lnTo>
                    <a:lnTo>
                      <a:pt x="3035" y="10086"/>
                    </a:lnTo>
                    <a:lnTo>
                      <a:pt x="3265" y="10546"/>
                    </a:lnTo>
                    <a:lnTo>
                      <a:pt x="3265" y="10860"/>
                    </a:lnTo>
                    <a:lnTo>
                      <a:pt x="3370" y="11132"/>
                    </a:lnTo>
                    <a:lnTo>
                      <a:pt x="3453" y="11174"/>
                    </a:lnTo>
                    <a:lnTo>
                      <a:pt x="3495" y="11342"/>
                    </a:lnTo>
                    <a:lnTo>
                      <a:pt x="3579" y="11383"/>
                    </a:lnTo>
                    <a:lnTo>
                      <a:pt x="3579" y="11467"/>
                    </a:lnTo>
                    <a:lnTo>
                      <a:pt x="3704" y="11697"/>
                    </a:lnTo>
                    <a:lnTo>
                      <a:pt x="3767" y="11718"/>
                    </a:lnTo>
                    <a:lnTo>
                      <a:pt x="3767" y="11781"/>
                    </a:lnTo>
                    <a:lnTo>
                      <a:pt x="3893" y="11969"/>
                    </a:lnTo>
                    <a:lnTo>
                      <a:pt x="3955" y="11969"/>
                    </a:lnTo>
                    <a:lnTo>
                      <a:pt x="3955" y="12178"/>
                    </a:lnTo>
                    <a:lnTo>
                      <a:pt x="3997" y="12241"/>
                    </a:lnTo>
                    <a:lnTo>
                      <a:pt x="4081" y="12388"/>
                    </a:lnTo>
                    <a:lnTo>
                      <a:pt x="4102" y="12555"/>
                    </a:lnTo>
                    <a:lnTo>
                      <a:pt x="4207" y="12827"/>
                    </a:lnTo>
                    <a:lnTo>
                      <a:pt x="4269" y="12932"/>
                    </a:lnTo>
                    <a:lnTo>
                      <a:pt x="4290" y="13162"/>
                    </a:lnTo>
                    <a:lnTo>
                      <a:pt x="4332" y="13225"/>
                    </a:lnTo>
                    <a:lnTo>
                      <a:pt x="4416" y="13371"/>
                    </a:lnTo>
                    <a:lnTo>
                      <a:pt x="4583" y="13539"/>
                    </a:lnTo>
                    <a:lnTo>
                      <a:pt x="4604" y="13539"/>
                    </a:lnTo>
                    <a:lnTo>
                      <a:pt x="4709" y="13685"/>
                    </a:lnTo>
                    <a:lnTo>
                      <a:pt x="4876" y="13894"/>
                    </a:lnTo>
                    <a:lnTo>
                      <a:pt x="4939" y="14083"/>
                    </a:lnTo>
                    <a:lnTo>
                      <a:pt x="5002" y="14229"/>
                    </a:lnTo>
                    <a:lnTo>
                      <a:pt x="5043" y="14271"/>
                    </a:lnTo>
                    <a:lnTo>
                      <a:pt x="5043" y="14375"/>
                    </a:lnTo>
                    <a:lnTo>
                      <a:pt x="5169" y="14606"/>
                    </a:lnTo>
                    <a:lnTo>
                      <a:pt x="5232" y="14815"/>
                    </a:lnTo>
                    <a:lnTo>
                      <a:pt x="5232" y="15045"/>
                    </a:lnTo>
                    <a:lnTo>
                      <a:pt x="5441" y="15484"/>
                    </a:lnTo>
                    <a:lnTo>
                      <a:pt x="5629" y="15673"/>
                    </a:lnTo>
                    <a:lnTo>
                      <a:pt x="5776" y="15798"/>
                    </a:lnTo>
                    <a:lnTo>
                      <a:pt x="5985" y="15840"/>
                    </a:lnTo>
                    <a:lnTo>
                      <a:pt x="6194" y="15673"/>
                    </a:lnTo>
                    <a:lnTo>
                      <a:pt x="6257" y="15547"/>
                    </a:lnTo>
                    <a:lnTo>
                      <a:pt x="6215" y="15484"/>
                    </a:lnTo>
                    <a:lnTo>
                      <a:pt x="6257" y="15464"/>
                    </a:lnTo>
                    <a:lnTo>
                      <a:pt x="6278" y="15422"/>
                    </a:lnTo>
                    <a:lnTo>
                      <a:pt x="6320" y="15317"/>
                    </a:lnTo>
                    <a:lnTo>
                      <a:pt x="6529" y="15212"/>
                    </a:lnTo>
                    <a:lnTo>
                      <a:pt x="6571" y="15212"/>
                    </a:lnTo>
                    <a:lnTo>
                      <a:pt x="6822" y="15129"/>
                    </a:lnTo>
                    <a:lnTo>
                      <a:pt x="6906" y="15150"/>
                    </a:lnTo>
                    <a:lnTo>
                      <a:pt x="6717" y="15045"/>
                    </a:lnTo>
                    <a:lnTo>
                      <a:pt x="6696" y="14961"/>
                    </a:lnTo>
                    <a:lnTo>
                      <a:pt x="6738" y="14919"/>
                    </a:lnTo>
                    <a:lnTo>
                      <a:pt x="6906" y="14710"/>
                    </a:lnTo>
                    <a:lnTo>
                      <a:pt x="6885" y="14647"/>
                    </a:lnTo>
                    <a:lnTo>
                      <a:pt x="6927" y="14543"/>
                    </a:lnTo>
                    <a:lnTo>
                      <a:pt x="7094" y="14522"/>
                    </a:lnTo>
                    <a:lnTo>
                      <a:pt x="7136" y="14543"/>
                    </a:lnTo>
                    <a:lnTo>
                      <a:pt x="7261" y="14522"/>
                    </a:lnTo>
                    <a:lnTo>
                      <a:pt x="7261" y="14375"/>
                    </a:lnTo>
                    <a:lnTo>
                      <a:pt x="7220" y="13894"/>
                    </a:lnTo>
                    <a:lnTo>
                      <a:pt x="7157" y="13811"/>
                    </a:lnTo>
                    <a:lnTo>
                      <a:pt x="7157" y="13580"/>
                    </a:lnTo>
                    <a:lnTo>
                      <a:pt x="7303" y="13329"/>
                    </a:lnTo>
                    <a:lnTo>
                      <a:pt x="7429" y="12953"/>
                    </a:lnTo>
                    <a:lnTo>
                      <a:pt x="7429" y="12660"/>
                    </a:lnTo>
                    <a:lnTo>
                      <a:pt x="7261" y="12618"/>
                    </a:lnTo>
                    <a:lnTo>
                      <a:pt x="7261" y="12178"/>
                    </a:lnTo>
                    <a:lnTo>
                      <a:pt x="7240" y="12011"/>
                    </a:lnTo>
                    <a:lnTo>
                      <a:pt x="7345" y="11906"/>
                    </a:lnTo>
                    <a:lnTo>
                      <a:pt x="7240" y="11614"/>
                    </a:lnTo>
                    <a:lnTo>
                      <a:pt x="7240" y="11404"/>
                    </a:lnTo>
                    <a:lnTo>
                      <a:pt x="7303" y="11300"/>
                    </a:lnTo>
                    <a:lnTo>
                      <a:pt x="7492" y="11132"/>
                    </a:lnTo>
                    <a:lnTo>
                      <a:pt x="7533" y="11132"/>
                    </a:lnTo>
                    <a:lnTo>
                      <a:pt x="7617" y="11195"/>
                    </a:lnTo>
                    <a:lnTo>
                      <a:pt x="7680" y="11237"/>
                    </a:lnTo>
                    <a:lnTo>
                      <a:pt x="7847" y="11028"/>
                    </a:lnTo>
                    <a:lnTo>
                      <a:pt x="7847" y="10881"/>
                    </a:lnTo>
                    <a:lnTo>
                      <a:pt x="7952" y="10818"/>
                    </a:lnTo>
                    <a:lnTo>
                      <a:pt x="8203" y="10839"/>
                    </a:lnTo>
                    <a:lnTo>
                      <a:pt x="8349" y="10756"/>
                    </a:lnTo>
                    <a:lnTo>
                      <a:pt x="8454" y="10609"/>
                    </a:lnTo>
                    <a:lnTo>
                      <a:pt x="8412" y="10463"/>
                    </a:lnTo>
                    <a:lnTo>
                      <a:pt x="8454" y="10358"/>
                    </a:lnTo>
                    <a:lnTo>
                      <a:pt x="8600" y="10212"/>
                    </a:lnTo>
                    <a:lnTo>
                      <a:pt x="8810" y="10149"/>
                    </a:lnTo>
                    <a:lnTo>
                      <a:pt x="8935" y="10023"/>
                    </a:lnTo>
                    <a:lnTo>
                      <a:pt x="9019" y="9877"/>
                    </a:lnTo>
                    <a:lnTo>
                      <a:pt x="9542" y="9479"/>
                    </a:lnTo>
                    <a:lnTo>
                      <a:pt x="9626" y="9186"/>
                    </a:lnTo>
                    <a:lnTo>
                      <a:pt x="10023" y="8852"/>
                    </a:lnTo>
                    <a:lnTo>
                      <a:pt x="9961" y="8831"/>
                    </a:lnTo>
                    <a:lnTo>
                      <a:pt x="9940" y="8852"/>
                    </a:lnTo>
                    <a:lnTo>
                      <a:pt x="9856" y="8893"/>
                    </a:lnTo>
                    <a:lnTo>
                      <a:pt x="9877" y="8747"/>
                    </a:lnTo>
                    <a:lnTo>
                      <a:pt x="9940" y="8747"/>
                    </a:lnTo>
                    <a:lnTo>
                      <a:pt x="10044" y="8663"/>
                    </a:lnTo>
                    <a:lnTo>
                      <a:pt x="10065" y="8663"/>
                    </a:lnTo>
                    <a:lnTo>
                      <a:pt x="10086" y="8684"/>
                    </a:lnTo>
                    <a:lnTo>
                      <a:pt x="10086" y="8747"/>
                    </a:lnTo>
                    <a:lnTo>
                      <a:pt x="10149" y="8789"/>
                    </a:lnTo>
                    <a:lnTo>
                      <a:pt x="10463" y="8621"/>
                    </a:lnTo>
                    <a:lnTo>
                      <a:pt x="10463" y="8559"/>
                    </a:lnTo>
                    <a:lnTo>
                      <a:pt x="10672" y="8412"/>
                    </a:lnTo>
                    <a:lnTo>
                      <a:pt x="10630" y="8329"/>
                    </a:lnTo>
                    <a:lnTo>
                      <a:pt x="10714" y="8329"/>
                    </a:lnTo>
                    <a:lnTo>
                      <a:pt x="10756" y="8224"/>
                    </a:lnTo>
                    <a:lnTo>
                      <a:pt x="10881" y="8119"/>
                    </a:lnTo>
                    <a:lnTo>
                      <a:pt x="10818" y="8098"/>
                    </a:lnTo>
                    <a:lnTo>
                      <a:pt x="10860" y="8057"/>
                    </a:lnTo>
                    <a:lnTo>
                      <a:pt x="10777" y="7931"/>
                    </a:lnTo>
                    <a:lnTo>
                      <a:pt x="10777" y="7847"/>
                    </a:lnTo>
                    <a:lnTo>
                      <a:pt x="10818" y="7743"/>
                    </a:lnTo>
                    <a:lnTo>
                      <a:pt x="10860" y="7680"/>
                    </a:lnTo>
                    <a:lnTo>
                      <a:pt x="10902" y="7617"/>
                    </a:lnTo>
                    <a:lnTo>
                      <a:pt x="11279" y="7492"/>
                    </a:lnTo>
                    <a:lnTo>
                      <a:pt x="11341" y="7387"/>
                    </a:lnTo>
                    <a:lnTo>
                      <a:pt x="11341" y="7303"/>
                    </a:lnTo>
                    <a:lnTo>
                      <a:pt x="11404" y="7220"/>
                    </a:lnTo>
                    <a:lnTo>
                      <a:pt x="11425" y="7178"/>
                    </a:lnTo>
                    <a:lnTo>
                      <a:pt x="11383" y="7115"/>
                    </a:lnTo>
                    <a:lnTo>
                      <a:pt x="11321" y="7115"/>
                    </a:lnTo>
                    <a:lnTo>
                      <a:pt x="11300" y="7073"/>
                    </a:lnTo>
                    <a:lnTo>
                      <a:pt x="11404" y="7073"/>
                    </a:lnTo>
                    <a:lnTo>
                      <a:pt x="11488" y="7157"/>
                    </a:lnTo>
                    <a:lnTo>
                      <a:pt x="11488" y="7261"/>
                    </a:lnTo>
                    <a:lnTo>
                      <a:pt x="11509" y="7387"/>
                    </a:lnTo>
                    <a:lnTo>
                      <a:pt x="11593" y="7408"/>
                    </a:lnTo>
                    <a:lnTo>
                      <a:pt x="11676" y="7408"/>
                    </a:lnTo>
                    <a:lnTo>
                      <a:pt x="11718" y="7366"/>
                    </a:lnTo>
                    <a:lnTo>
                      <a:pt x="11739" y="7387"/>
                    </a:lnTo>
                    <a:lnTo>
                      <a:pt x="11739" y="7324"/>
                    </a:lnTo>
                    <a:lnTo>
                      <a:pt x="11760" y="7282"/>
                    </a:lnTo>
                    <a:lnTo>
                      <a:pt x="11802" y="7324"/>
                    </a:lnTo>
                    <a:lnTo>
                      <a:pt x="11823" y="7492"/>
                    </a:lnTo>
                    <a:lnTo>
                      <a:pt x="11906" y="7513"/>
                    </a:lnTo>
                    <a:lnTo>
                      <a:pt x="11906" y="7429"/>
                    </a:lnTo>
                    <a:lnTo>
                      <a:pt x="11969" y="7533"/>
                    </a:lnTo>
                    <a:lnTo>
                      <a:pt x="12032" y="7429"/>
                    </a:lnTo>
                    <a:lnTo>
                      <a:pt x="11969" y="7303"/>
                    </a:lnTo>
                    <a:lnTo>
                      <a:pt x="12011" y="7303"/>
                    </a:lnTo>
                    <a:lnTo>
                      <a:pt x="11969" y="7115"/>
                    </a:lnTo>
                    <a:lnTo>
                      <a:pt x="11948" y="7010"/>
                    </a:lnTo>
                    <a:lnTo>
                      <a:pt x="11948" y="6864"/>
                    </a:lnTo>
                    <a:lnTo>
                      <a:pt x="11760" y="6634"/>
                    </a:lnTo>
                    <a:lnTo>
                      <a:pt x="11739" y="6445"/>
                    </a:lnTo>
                    <a:lnTo>
                      <a:pt x="11760" y="6341"/>
                    </a:lnTo>
                    <a:lnTo>
                      <a:pt x="11718" y="6215"/>
                    </a:lnTo>
                    <a:lnTo>
                      <a:pt x="11718" y="6027"/>
                    </a:lnTo>
                    <a:lnTo>
                      <a:pt x="11551" y="5839"/>
                    </a:lnTo>
                    <a:lnTo>
                      <a:pt x="11425" y="5797"/>
                    </a:lnTo>
                    <a:lnTo>
                      <a:pt x="11300" y="5629"/>
                    </a:lnTo>
                    <a:lnTo>
                      <a:pt x="11300" y="5399"/>
                    </a:lnTo>
                    <a:lnTo>
                      <a:pt x="11404" y="5378"/>
                    </a:lnTo>
                    <a:lnTo>
                      <a:pt x="11446" y="5211"/>
                    </a:lnTo>
                    <a:lnTo>
                      <a:pt x="11530" y="5169"/>
                    </a:lnTo>
                    <a:lnTo>
                      <a:pt x="11613" y="5190"/>
                    </a:lnTo>
                    <a:lnTo>
                      <a:pt x="11676" y="5127"/>
                    </a:lnTo>
                    <a:lnTo>
                      <a:pt x="11634" y="4981"/>
                    </a:lnTo>
                    <a:lnTo>
                      <a:pt x="11655" y="4918"/>
                    </a:lnTo>
                    <a:lnTo>
                      <a:pt x="11530" y="4897"/>
                    </a:lnTo>
                    <a:lnTo>
                      <a:pt x="11425" y="4960"/>
                    </a:lnTo>
                    <a:lnTo>
                      <a:pt x="11132" y="4855"/>
                    </a:lnTo>
                    <a:lnTo>
                      <a:pt x="11153" y="4709"/>
                    </a:lnTo>
                    <a:lnTo>
                      <a:pt x="11279" y="4583"/>
                    </a:lnTo>
                    <a:lnTo>
                      <a:pt x="11321" y="4437"/>
                    </a:lnTo>
                    <a:lnTo>
                      <a:pt x="11279" y="4374"/>
                    </a:lnTo>
                    <a:lnTo>
                      <a:pt x="11279" y="4290"/>
                    </a:lnTo>
                    <a:lnTo>
                      <a:pt x="11321" y="4290"/>
                    </a:lnTo>
                    <a:lnTo>
                      <a:pt x="11341" y="4228"/>
                    </a:lnTo>
                    <a:lnTo>
                      <a:pt x="11404" y="4269"/>
                    </a:lnTo>
                    <a:lnTo>
                      <a:pt x="11488" y="4374"/>
                    </a:lnTo>
                    <a:lnTo>
                      <a:pt x="11488" y="4437"/>
                    </a:lnTo>
                    <a:lnTo>
                      <a:pt x="11551" y="4541"/>
                    </a:lnTo>
                    <a:lnTo>
                      <a:pt x="11676" y="4562"/>
                    </a:lnTo>
                    <a:lnTo>
                      <a:pt x="11739" y="4541"/>
                    </a:lnTo>
                    <a:lnTo>
                      <a:pt x="11655" y="4479"/>
                    </a:lnTo>
                    <a:lnTo>
                      <a:pt x="11676" y="4395"/>
                    </a:lnTo>
                    <a:lnTo>
                      <a:pt x="11739" y="4395"/>
                    </a:lnTo>
                    <a:lnTo>
                      <a:pt x="11823" y="4479"/>
                    </a:lnTo>
                    <a:lnTo>
                      <a:pt x="11865" y="4541"/>
                    </a:lnTo>
                    <a:lnTo>
                      <a:pt x="11969" y="4583"/>
                    </a:lnTo>
                    <a:lnTo>
                      <a:pt x="12011" y="4541"/>
                    </a:lnTo>
                    <a:lnTo>
                      <a:pt x="12053" y="4541"/>
                    </a:lnTo>
                    <a:lnTo>
                      <a:pt x="12137" y="4667"/>
                    </a:lnTo>
                    <a:lnTo>
                      <a:pt x="12158" y="4792"/>
                    </a:lnTo>
                    <a:lnTo>
                      <a:pt x="12158" y="4876"/>
                    </a:lnTo>
                    <a:lnTo>
                      <a:pt x="12199" y="5002"/>
                    </a:lnTo>
                    <a:lnTo>
                      <a:pt x="12199" y="5085"/>
                    </a:lnTo>
                    <a:lnTo>
                      <a:pt x="12325" y="5127"/>
                    </a:lnTo>
                    <a:lnTo>
                      <a:pt x="12430" y="5106"/>
                    </a:lnTo>
                    <a:lnTo>
                      <a:pt x="12555" y="5169"/>
                    </a:lnTo>
                    <a:lnTo>
                      <a:pt x="12911" y="5169"/>
                    </a:lnTo>
                    <a:lnTo>
                      <a:pt x="13099" y="5190"/>
                    </a:lnTo>
                    <a:lnTo>
                      <a:pt x="13308" y="5169"/>
                    </a:lnTo>
                    <a:lnTo>
                      <a:pt x="13392" y="5169"/>
                    </a:lnTo>
                    <a:lnTo>
                      <a:pt x="13434" y="5190"/>
                    </a:lnTo>
                    <a:lnTo>
                      <a:pt x="13497" y="5169"/>
                    </a:lnTo>
                    <a:lnTo>
                      <a:pt x="13601" y="5274"/>
                    </a:lnTo>
                    <a:lnTo>
                      <a:pt x="13643" y="5295"/>
                    </a:lnTo>
                    <a:lnTo>
                      <a:pt x="13601" y="5420"/>
                    </a:lnTo>
                    <a:lnTo>
                      <a:pt x="13580" y="5546"/>
                    </a:lnTo>
                    <a:lnTo>
                      <a:pt x="13497" y="5755"/>
                    </a:lnTo>
                    <a:lnTo>
                      <a:pt x="13434" y="5797"/>
                    </a:lnTo>
                    <a:lnTo>
                      <a:pt x="13434" y="5860"/>
                    </a:lnTo>
                    <a:lnTo>
                      <a:pt x="13392" y="5922"/>
                    </a:lnTo>
                    <a:lnTo>
                      <a:pt x="13308" y="5922"/>
                    </a:lnTo>
                    <a:lnTo>
                      <a:pt x="13287" y="5860"/>
                    </a:lnTo>
                    <a:lnTo>
                      <a:pt x="13183" y="5943"/>
                    </a:lnTo>
                    <a:lnTo>
                      <a:pt x="13162" y="6027"/>
                    </a:lnTo>
                    <a:lnTo>
                      <a:pt x="13099" y="6048"/>
                    </a:lnTo>
                    <a:lnTo>
                      <a:pt x="13099" y="6132"/>
                    </a:lnTo>
                    <a:lnTo>
                      <a:pt x="13162" y="6278"/>
                    </a:lnTo>
                    <a:lnTo>
                      <a:pt x="13225" y="6341"/>
                    </a:lnTo>
                    <a:lnTo>
                      <a:pt x="13225" y="6383"/>
                    </a:lnTo>
                    <a:lnTo>
                      <a:pt x="13329" y="6487"/>
                    </a:lnTo>
                    <a:lnTo>
                      <a:pt x="13413" y="6592"/>
                    </a:lnTo>
                    <a:lnTo>
                      <a:pt x="13497" y="6592"/>
                    </a:lnTo>
                    <a:lnTo>
                      <a:pt x="13497" y="6529"/>
                    </a:lnTo>
                    <a:lnTo>
                      <a:pt x="13476" y="6466"/>
                    </a:lnTo>
                    <a:lnTo>
                      <a:pt x="13518" y="6383"/>
                    </a:lnTo>
                    <a:lnTo>
                      <a:pt x="13518" y="6341"/>
                    </a:lnTo>
                    <a:lnTo>
                      <a:pt x="13538" y="6278"/>
                    </a:lnTo>
                    <a:lnTo>
                      <a:pt x="13518" y="6236"/>
                    </a:lnTo>
                    <a:lnTo>
                      <a:pt x="13580" y="6173"/>
                    </a:lnTo>
                    <a:lnTo>
                      <a:pt x="13643" y="6236"/>
                    </a:lnTo>
                    <a:lnTo>
                      <a:pt x="13727" y="6236"/>
                    </a:lnTo>
                    <a:lnTo>
                      <a:pt x="13769" y="6278"/>
                    </a:lnTo>
                    <a:lnTo>
                      <a:pt x="13831" y="6362"/>
                    </a:lnTo>
                    <a:lnTo>
                      <a:pt x="13852" y="6529"/>
                    </a:lnTo>
                    <a:lnTo>
                      <a:pt x="13852" y="6655"/>
                    </a:lnTo>
                    <a:lnTo>
                      <a:pt x="13915" y="6738"/>
                    </a:lnTo>
                    <a:lnTo>
                      <a:pt x="13936" y="6969"/>
                    </a:lnTo>
                    <a:lnTo>
                      <a:pt x="13999" y="7115"/>
                    </a:lnTo>
                    <a:lnTo>
                      <a:pt x="14020" y="7199"/>
                    </a:lnTo>
                    <a:lnTo>
                      <a:pt x="14041" y="7261"/>
                    </a:lnTo>
                    <a:lnTo>
                      <a:pt x="14041" y="7303"/>
                    </a:lnTo>
                    <a:lnTo>
                      <a:pt x="14062" y="7366"/>
                    </a:lnTo>
                    <a:lnTo>
                      <a:pt x="14103" y="7387"/>
                    </a:lnTo>
                    <a:lnTo>
                      <a:pt x="14103" y="7303"/>
                    </a:lnTo>
                    <a:lnTo>
                      <a:pt x="14124" y="7199"/>
                    </a:lnTo>
                    <a:lnTo>
                      <a:pt x="14166" y="7220"/>
                    </a:lnTo>
                    <a:lnTo>
                      <a:pt x="14250" y="7199"/>
                    </a:lnTo>
                    <a:lnTo>
                      <a:pt x="14292" y="6989"/>
                    </a:lnTo>
                    <a:lnTo>
                      <a:pt x="14271" y="6885"/>
                    </a:lnTo>
                    <a:lnTo>
                      <a:pt x="14292" y="6759"/>
                    </a:lnTo>
                    <a:lnTo>
                      <a:pt x="14271" y="6592"/>
                    </a:lnTo>
                    <a:lnTo>
                      <a:pt x="14417" y="6592"/>
                    </a:lnTo>
                    <a:lnTo>
                      <a:pt x="14417" y="6383"/>
                    </a:lnTo>
                    <a:lnTo>
                      <a:pt x="14417" y="6257"/>
                    </a:lnTo>
                    <a:lnTo>
                      <a:pt x="14354" y="5964"/>
                    </a:lnTo>
                    <a:lnTo>
                      <a:pt x="14459" y="5964"/>
                    </a:lnTo>
                    <a:lnTo>
                      <a:pt x="14564" y="6006"/>
                    </a:lnTo>
                    <a:lnTo>
                      <a:pt x="14731" y="6006"/>
                    </a:lnTo>
                    <a:lnTo>
                      <a:pt x="14794" y="5797"/>
                    </a:lnTo>
                    <a:lnTo>
                      <a:pt x="14857" y="5546"/>
                    </a:lnTo>
                    <a:lnTo>
                      <a:pt x="14982" y="5232"/>
                    </a:lnTo>
                    <a:lnTo>
                      <a:pt x="14857" y="5190"/>
                    </a:lnTo>
                    <a:lnTo>
                      <a:pt x="14857" y="5085"/>
                    </a:lnTo>
                    <a:lnTo>
                      <a:pt x="15003" y="4813"/>
                    </a:lnTo>
                    <a:lnTo>
                      <a:pt x="15087" y="4583"/>
                    </a:lnTo>
                    <a:lnTo>
                      <a:pt x="15045" y="4541"/>
                    </a:lnTo>
                    <a:lnTo>
                      <a:pt x="15066" y="4374"/>
                    </a:lnTo>
                    <a:lnTo>
                      <a:pt x="15254" y="4081"/>
                    </a:lnTo>
                    <a:lnTo>
                      <a:pt x="15380" y="4039"/>
                    </a:lnTo>
                    <a:lnTo>
                      <a:pt x="15505" y="3872"/>
                    </a:lnTo>
                    <a:lnTo>
                      <a:pt x="15568" y="3725"/>
                    </a:lnTo>
                    <a:lnTo>
                      <a:pt x="15777" y="3663"/>
                    </a:lnTo>
                    <a:lnTo>
                      <a:pt x="15924" y="3558"/>
                    </a:lnTo>
                    <a:lnTo>
                      <a:pt x="16007" y="3642"/>
                    </a:lnTo>
                    <a:lnTo>
                      <a:pt x="16133" y="3704"/>
                    </a:lnTo>
                    <a:lnTo>
                      <a:pt x="16112" y="3600"/>
                    </a:lnTo>
                    <a:lnTo>
                      <a:pt x="16112" y="3432"/>
                    </a:lnTo>
                    <a:lnTo>
                      <a:pt x="16217" y="3328"/>
                    </a:lnTo>
                    <a:lnTo>
                      <a:pt x="16196" y="3244"/>
                    </a:lnTo>
                    <a:lnTo>
                      <a:pt x="16154" y="3223"/>
                    </a:lnTo>
                    <a:lnTo>
                      <a:pt x="16091" y="3119"/>
                    </a:lnTo>
                    <a:lnTo>
                      <a:pt x="15987" y="3077"/>
                    </a:lnTo>
                    <a:lnTo>
                      <a:pt x="15903" y="3119"/>
                    </a:lnTo>
                    <a:lnTo>
                      <a:pt x="15777" y="3098"/>
                    </a:lnTo>
                    <a:lnTo>
                      <a:pt x="15735" y="2993"/>
                    </a:lnTo>
                    <a:lnTo>
                      <a:pt x="15840" y="2888"/>
                    </a:lnTo>
                    <a:lnTo>
                      <a:pt x="15840" y="2805"/>
                    </a:lnTo>
                    <a:lnTo>
                      <a:pt x="15777" y="2700"/>
                    </a:lnTo>
                    <a:lnTo>
                      <a:pt x="15735" y="2616"/>
                    </a:lnTo>
                    <a:lnTo>
                      <a:pt x="15673" y="2658"/>
                    </a:lnTo>
                    <a:lnTo>
                      <a:pt x="15589" y="2658"/>
                    </a:lnTo>
                    <a:lnTo>
                      <a:pt x="15526" y="2575"/>
                    </a:lnTo>
                    <a:lnTo>
                      <a:pt x="15610" y="2407"/>
                    </a:lnTo>
                    <a:lnTo>
                      <a:pt x="15589" y="2365"/>
                    </a:lnTo>
                    <a:lnTo>
                      <a:pt x="15505" y="2365"/>
                    </a:lnTo>
                    <a:lnTo>
                      <a:pt x="15463" y="2282"/>
                    </a:lnTo>
                    <a:lnTo>
                      <a:pt x="15380" y="2261"/>
                    </a:lnTo>
                    <a:lnTo>
                      <a:pt x="15108" y="2407"/>
                    </a:lnTo>
                    <a:lnTo>
                      <a:pt x="15150" y="2512"/>
                    </a:lnTo>
                    <a:lnTo>
                      <a:pt x="15066" y="2575"/>
                    </a:lnTo>
                    <a:lnTo>
                      <a:pt x="14857" y="2491"/>
                    </a:lnTo>
                    <a:lnTo>
                      <a:pt x="14689" y="2554"/>
                    </a:lnTo>
                    <a:lnTo>
                      <a:pt x="14585" y="2386"/>
                    </a:lnTo>
                    <a:lnTo>
                      <a:pt x="14459" y="2491"/>
                    </a:lnTo>
                    <a:lnTo>
                      <a:pt x="14375" y="2491"/>
                    </a:lnTo>
                    <a:lnTo>
                      <a:pt x="14375" y="2616"/>
                    </a:lnTo>
                    <a:lnTo>
                      <a:pt x="14271" y="2784"/>
                    </a:lnTo>
                    <a:lnTo>
                      <a:pt x="14041" y="2826"/>
                    </a:lnTo>
                    <a:lnTo>
                      <a:pt x="13936" y="2867"/>
                    </a:lnTo>
                    <a:lnTo>
                      <a:pt x="13831" y="2972"/>
                    </a:lnTo>
                    <a:lnTo>
                      <a:pt x="13769" y="3098"/>
                    </a:lnTo>
                    <a:lnTo>
                      <a:pt x="13685" y="3119"/>
                    </a:lnTo>
                    <a:lnTo>
                      <a:pt x="13685" y="3202"/>
                    </a:lnTo>
                    <a:lnTo>
                      <a:pt x="13580" y="3181"/>
                    </a:lnTo>
                    <a:lnTo>
                      <a:pt x="13497" y="3223"/>
                    </a:lnTo>
                    <a:lnTo>
                      <a:pt x="13434" y="3391"/>
                    </a:lnTo>
                    <a:lnTo>
                      <a:pt x="13329" y="3391"/>
                    </a:lnTo>
                    <a:lnTo>
                      <a:pt x="13120" y="3432"/>
                    </a:lnTo>
                    <a:lnTo>
                      <a:pt x="13057" y="3432"/>
                    </a:lnTo>
                    <a:lnTo>
                      <a:pt x="13015" y="3600"/>
                    </a:lnTo>
                    <a:lnTo>
                      <a:pt x="13015" y="3704"/>
                    </a:lnTo>
                    <a:lnTo>
                      <a:pt x="13204" y="3767"/>
                    </a:lnTo>
                    <a:lnTo>
                      <a:pt x="13204" y="3935"/>
                    </a:lnTo>
                    <a:lnTo>
                      <a:pt x="13204" y="4039"/>
                    </a:lnTo>
                    <a:lnTo>
                      <a:pt x="12974" y="4123"/>
                    </a:lnTo>
                    <a:lnTo>
                      <a:pt x="12806" y="4081"/>
                    </a:lnTo>
                    <a:lnTo>
                      <a:pt x="12597" y="4144"/>
                    </a:lnTo>
                    <a:lnTo>
                      <a:pt x="12492" y="4081"/>
                    </a:lnTo>
                    <a:lnTo>
                      <a:pt x="12367" y="4123"/>
                    </a:lnTo>
                    <a:lnTo>
                      <a:pt x="12262" y="4248"/>
                    </a:lnTo>
                    <a:lnTo>
                      <a:pt x="12116" y="4248"/>
                    </a:lnTo>
                    <a:lnTo>
                      <a:pt x="11823" y="4081"/>
                    </a:lnTo>
                    <a:lnTo>
                      <a:pt x="11739" y="4144"/>
                    </a:lnTo>
                    <a:lnTo>
                      <a:pt x="11530" y="4123"/>
                    </a:lnTo>
                    <a:lnTo>
                      <a:pt x="11425" y="3935"/>
                    </a:lnTo>
                    <a:lnTo>
                      <a:pt x="11488" y="3830"/>
                    </a:lnTo>
                    <a:lnTo>
                      <a:pt x="11488" y="3704"/>
                    </a:lnTo>
                    <a:lnTo>
                      <a:pt x="11383" y="3621"/>
                    </a:lnTo>
                    <a:lnTo>
                      <a:pt x="11341" y="3453"/>
                    </a:lnTo>
                    <a:lnTo>
                      <a:pt x="11300" y="3349"/>
                    </a:lnTo>
                    <a:lnTo>
                      <a:pt x="11153" y="3349"/>
                    </a:lnTo>
                    <a:lnTo>
                      <a:pt x="11069" y="3453"/>
                    </a:lnTo>
                    <a:lnTo>
                      <a:pt x="11028" y="3453"/>
                    </a:lnTo>
                    <a:lnTo>
                      <a:pt x="11090" y="3600"/>
                    </a:lnTo>
                    <a:lnTo>
                      <a:pt x="11028" y="3851"/>
                    </a:lnTo>
                    <a:lnTo>
                      <a:pt x="11132" y="4081"/>
                    </a:lnTo>
                    <a:lnTo>
                      <a:pt x="11090" y="4353"/>
                    </a:lnTo>
                    <a:lnTo>
                      <a:pt x="10756" y="4437"/>
                    </a:lnTo>
                    <a:lnTo>
                      <a:pt x="10505" y="4290"/>
                    </a:lnTo>
                    <a:lnTo>
                      <a:pt x="10400" y="4374"/>
                    </a:lnTo>
                    <a:lnTo>
                      <a:pt x="9919" y="4186"/>
                    </a:lnTo>
                    <a:lnTo>
                      <a:pt x="9709" y="4186"/>
                    </a:lnTo>
                    <a:lnTo>
                      <a:pt x="9584" y="4248"/>
                    </a:lnTo>
                    <a:lnTo>
                      <a:pt x="9291" y="4165"/>
                    </a:lnTo>
                    <a:lnTo>
                      <a:pt x="9124" y="4039"/>
                    </a:lnTo>
                    <a:lnTo>
                      <a:pt x="9103" y="3872"/>
                    </a:lnTo>
                    <a:lnTo>
                      <a:pt x="8810" y="3830"/>
                    </a:lnTo>
                    <a:lnTo>
                      <a:pt x="8517" y="3914"/>
                    </a:lnTo>
                    <a:lnTo>
                      <a:pt x="8412" y="3830"/>
                    </a:lnTo>
                    <a:lnTo>
                      <a:pt x="8140" y="3830"/>
                    </a:lnTo>
                    <a:lnTo>
                      <a:pt x="7952" y="3725"/>
                    </a:lnTo>
                    <a:lnTo>
                      <a:pt x="7784" y="3725"/>
                    </a:lnTo>
                    <a:lnTo>
                      <a:pt x="7680" y="3642"/>
                    </a:lnTo>
                    <a:lnTo>
                      <a:pt x="7450" y="3600"/>
                    </a:lnTo>
                    <a:lnTo>
                      <a:pt x="7261" y="3391"/>
                    </a:lnTo>
                    <a:lnTo>
                      <a:pt x="7010" y="3202"/>
                    </a:lnTo>
                    <a:lnTo>
                      <a:pt x="6801" y="3139"/>
                    </a:lnTo>
                    <a:lnTo>
                      <a:pt x="6717" y="3077"/>
                    </a:lnTo>
                    <a:lnTo>
                      <a:pt x="6613" y="3077"/>
                    </a:lnTo>
                    <a:lnTo>
                      <a:pt x="6508" y="2993"/>
                    </a:lnTo>
                    <a:lnTo>
                      <a:pt x="6383" y="2972"/>
                    </a:lnTo>
                    <a:lnTo>
                      <a:pt x="6362" y="2826"/>
                    </a:lnTo>
                    <a:lnTo>
                      <a:pt x="6487" y="2616"/>
                    </a:lnTo>
                    <a:lnTo>
                      <a:pt x="6487" y="2449"/>
                    </a:lnTo>
                    <a:lnTo>
                      <a:pt x="6571" y="2135"/>
                    </a:lnTo>
                    <a:lnTo>
                      <a:pt x="6571" y="1926"/>
                    </a:lnTo>
                    <a:lnTo>
                      <a:pt x="6529" y="1947"/>
                    </a:lnTo>
                    <a:lnTo>
                      <a:pt x="6508" y="1842"/>
                    </a:lnTo>
                    <a:lnTo>
                      <a:pt x="6404" y="1842"/>
                    </a:lnTo>
                    <a:lnTo>
                      <a:pt x="6320" y="1675"/>
                    </a:lnTo>
                    <a:lnTo>
                      <a:pt x="6257" y="1654"/>
                    </a:lnTo>
                    <a:lnTo>
                      <a:pt x="6152" y="1549"/>
                    </a:lnTo>
                    <a:lnTo>
                      <a:pt x="6006" y="1528"/>
                    </a:lnTo>
                    <a:lnTo>
                      <a:pt x="5964" y="1445"/>
                    </a:lnTo>
                    <a:lnTo>
                      <a:pt x="5839" y="1445"/>
                    </a:lnTo>
                    <a:lnTo>
                      <a:pt x="5755" y="1549"/>
                    </a:lnTo>
                    <a:lnTo>
                      <a:pt x="5629" y="1507"/>
                    </a:lnTo>
                    <a:lnTo>
                      <a:pt x="5587" y="1361"/>
                    </a:lnTo>
                    <a:lnTo>
                      <a:pt x="5546" y="1361"/>
                    </a:lnTo>
                    <a:lnTo>
                      <a:pt x="5546" y="1256"/>
                    </a:lnTo>
                    <a:lnTo>
                      <a:pt x="5462" y="1152"/>
                    </a:lnTo>
                    <a:lnTo>
                      <a:pt x="5399" y="1131"/>
                    </a:lnTo>
                    <a:lnTo>
                      <a:pt x="5441" y="1047"/>
                    </a:lnTo>
                    <a:lnTo>
                      <a:pt x="5378" y="943"/>
                    </a:lnTo>
                    <a:lnTo>
                      <a:pt x="5399" y="712"/>
                    </a:lnTo>
                    <a:lnTo>
                      <a:pt x="5253" y="629"/>
                    </a:lnTo>
                    <a:lnTo>
                      <a:pt x="5232" y="566"/>
                    </a:lnTo>
                    <a:lnTo>
                      <a:pt x="5211" y="482"/>
                    </a:lnTo>
                    <a:lnTo>
                      <a:pt x="4960" y="357"/>
                    </a:lnTo>
                    <a:lnTo>
                      <a:pt x="4813" y="357"/>
                    </a:lnTo>
                    <a:lnTo>
                      <a:pt x="4751" y="189"/>
                    </a:lnTo>
                    <a:lnTo>
                      <a:pt x="4604" y="106"/>
                    </a:lnTo>
                    <a:lnTo>
                      <a:pt x="4437" y="210"/>
                    </a:lnTo>
                    <a:lnTo>
                      <a:pt x="412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00" name="Google Shape;2900;p59"/>
              <p:cNvSpPr/>
              <p:nvPr/>
            </p:nvSpPr>
            <p:spPr>
              <a:xfrm>
                <a:off x="4822425" y="2778250"/>
                <a:ext cx="119300" cy="63825"/>
              </a:xfrm>
              <a:custGeom>
                <a:avLst/>
                <a:gdLst/>
                <a:ahLst/>
                <a:cxnLst/>
                <a:rect l="l" t="t" r="r" b="b"/>
                <a:pathLst>
                  <a:path w="4772" h="2553" extrusionOk="0">
                    <a:moveTo>
                      <a:pt x="231" y="0"/>
                    </a:moveTo>
                    <a:lnTo>
                      <a:pt x="210" y="42"/>
                    </a:lnTo>
                    <a:lnTo>
                      <a:pt x="210" y="251"/>
                    </a:lnTo>
                    <a:lnTo>
                      <a:pt x="126" y="565"/>
                    </a:lnTo>
                    <a:lnTo>
                      <a:pt x="126" y="732"/>
                    </a:lnTo>
                    <a:lnTo>
                      <a:pt x="1" y="942"/>
                    </a:lnTo>
                    <a:lnTo>
                      <a:pt x="22" y="1088"/>
                    </a:lnTo>
                    <a:lnTo>
                      <a:pt x="147" y="1109"/>
                    </a:lnTo>
                    <a:lnTo>
                      <a:pt x="252" y="1193"/>
                    </a:lnTo>
                    <a:lnTo>
                      <a:pt x="356" y="1193"/>
                    </a:lnTo>
                    <a:lnTo>
                      <a:pt x="440" y="1255"/>
                    </a:lnTo>
                    <a:lnTo>
                      <a:pt x="649" y="1318"/>
                    </a:lnTo>
                    <a:lnTo>
                      <a:pt x="900" y="1507"/>
                    </a:lnTo>
                    <a:lnTo>
                      <a:pt x="1089" y="1716"/>
                    </a:lnTo>
                    <a:lnTo>
                      <a:pt x="1319" y="1758"/>
                    </a:lnTo>
                    <a:lnTo>
                      <a:pt x="1423" y="1841"/>
                    </a:lnTo>
                    <a:lnTo>
                      <a:pt x="1591" y="1841"/>
                    </a:lnTo>
                    <a:lnTo>
                      <a:pt x="1779" y="1946"/>
                    </a:lnTo>
                    <a:lnTo>
                      <a:pt x="2051" y="1946"/>
                    </a:lnTo>
                    <a:lnTo>
                      <a:pt x="2156" y="2030"/>
                    </a:lnTo>
                    <a:lnTo>
                      <a:pt x="2449" y="1946"/>
                    </a:lnTo>
                    <a:lnTo>
                      <a:pt x="2742" y="1988"/>
                    </a:lnTo>
                    <a:lnTo>
                      <a:pt x="2763" y="2155"/>
                    </a:lnTo>
                    <a:lnTo>
                      <a:pt x="2930" y="2281"/>
                    </a:lnTo>
                    <a:lnTo>
                      <a:pt x="3223" y="2364"/>
                    </a:lnTo>
                    <a:lnTo>
                      <a:pt x="3348" y="2302"/>
                    </a:lnTo>
                    <a:lnTo>
                      <a:pt x="3558" y="2302"/>
                    </a:lnTo>
                    <a:lnTo>
                      <a:pt x="4039" y="2490"/>
                    </a:lnTo>
                    <a:lnTo>
                      <a:pt x="4144" y="2406"/>
                    </a:lnTo>
                    <a:lnTo>
                      <a:pt x="4395" y="2553"/>
                    </a:lnTo>
                    <a:lnTo>
                      <a:pt x="4729" y="2469"/>
                    </a:lnTo>
                    <a:lnTo>
                      <a:pt x="4771" y="2197"/>
                    </a:lnTo>
                    <a:lnTo>
                      <a:pt x="4667" y="1967"/>
                    </a:lnTo>
                    <a:lnTo>
                      <a:pt x="4729" y="1716"/>
                    </a:lnTo>
                    <a:lnTo>
                      <a:pt x="4667" y="1569"/>
                    </a:lnTo>
                    <a:lnTo>
                      <a:pt x="4562" y="1569"/>
                    </a:lnTo>
                    <a:lnTo>
                      <a:pt x="4416" y="1632"/>
                    </a:lnTo>
                    <a:lnTo>
                      <a:pt x="4353" y="1611"/>
                    </a:lnTo>
                    <a:lnTo>
                      <a:pt x="4206" y="1653"/>
                    </a:lnTo>
                    <a:lnTo>
                      <a:pt x="4123" y="1632"/>
                    </a:lnTo>
                    <a:lnTo>
                      <a:pt x="3997" y="1465"/>
                    </a:lnTo>
                    <a:lnTo>
                      <a:pt x="3830" y="1402"/>
                    </a:lnTo>
                    <a:lnTo>
                      <a:pt x="3788" y="1255"/>
                    </a:lnTo>
                    <a:lnTo>
                      <a:pt x="3662" y="1193"/>
                    </a:lnTo>
                    <a:lnTo>
                      <a:pt x="3453" y="1193"/>
                    </a:lnTo>
                    <a:lnTo>
                      <a:pt x="3348" y="1297"/>
                    </a:lnTo>
                    <a:lnTo>
                      <a:pt x="3202" y="1318"/>
                    </a:lnTo>
                    <a:lnTo>
                      <a:pt x="3139" y="1402"/>
                    </a:lnTo>
                    <a:lnTo>
                      <a:pt x="2972" y="1318"/>
                    </a:lnTo>
                    <a:lnTo>
                      <a:pt x="2867" y="1339"/>
                    </a:lnTo>
                    <a:lnTo>
                      <a:pt x="2825" y="1193"/>
                    </a:lnTo>
                    <a:lnTo>
                      <a:pt x="2846" y="942"/>
                    </a:lnTo>
                    <a:lnTo>
                      <a:pt x="2700" y="942"/>
                    </a:lnTo>
                    <a:lnTo>
                      <a:pt x="2532" y="1004"/>
                    </a:lnTo>
                    <a:lnTo>
                      <a:pt x="2365" y="879"/>
                    </a:lnTo>
                    <a:lnTo>
                      <a:pt x="2365" y="711"/>
                    </a:lnTo>
                    <a:lnTo>
                      <a:pt x="2239" y="628"/>
                    </a:lnTo>
                    <a:lnTo>
                      <a:pt x="2114" y="628"/>
                    </a:lnTo>
                    <a:lnTo>
                      <a:pt x="2093" y="586"/>
                    </a:lnTo>
                    <a:lnTo>
                      <a:pt x="2009" y="628"/>
                    </a:lnTo>
                    <a:lnTo>
                      <a:pt x="2009" y="816"/>
                    </a:lnTo>
                    <a:lnTo>
                      <a:pt x="1947" y="837"/>
                    </a:lnTo>
                    <a:lnTo>
                      <a:pt x="1905" y="711"/>
                    </a:lnTo>
                    <a:lnTo>
                      <a:pt x="1800" y="586"/>
                    </a:lnTo>
                    <a:lnTo>
                      <a:pt x="1737" y="523"/>
                    </a:lnTo>
                    <a:lnTo>
                      <a:pt x="1612" y="460"/>
                    </a:lnTo>
                    <a:lnTo>
                      <a:pt x="1486" y="460"/>
                    </a:lnTo>
                    <a:lnTo>
                      <a:pt x="1319" y="272"/>
                    </a:lnTo>
                    <a:lnTo>
                      <a:pt x="1214" y="209"/>
                    </a:lnTo>
                    <a:lnTo>
                      <a:pt x="1089" y="209"/>
                    </a:lnTo>
                    <a:lnTo>
                      <a:pt x="1047" y="147"/>
                    </a:lnTo>
                    <a:lnTo>
                      <a:pt x="838" y="63"/>
                    </a:lnTo>
                    <a:lnTo>
                      <a:pt x="670" y="84"/>
                    </a:lnTo>
                    <a:lnTo>
                      <a:pt x="607" y="188"/>
                    </a:lnTo>
                    <a:lnTo>
                      <a:pt x="545" y="167"/>
                    </a:lnTo>
                    <a:lnTo>
                      <a:pt x="440" y="167"/>
                    </a:lnTo>
                    <a:lnTo>
                      <a:pt x="377" y="84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01" name="Google Shape;2901;p59"/>
              <p:cNvSpPr/>
              <p:nvPr/>
            </p:nvSpPr>
            <p:spPr>
              <a:xfrm>
                <a:off x="4547800" y="2671000"/>
                <a:ext cx="200375" cy="220775"/>
              </a:xfrm>
              <a:custGeom>
                <a:avLst/>
                <a:gdLst/>
                <a:ahLst/>
                <a:cxnLst/>
                <a:rect l="l" t="t" r="r" b="b"/>
                <a:pathLst>
                  <a:path w="8015" h="8831" extrusionOk="0">
                    <a:moveTo>
                      <a:pt x="5901" y="1"/>
                    </a:moveTo>
                    <a:lnTo>
                      <a:pt x="5713" y="105"/>
                    </a:lnTo>
                    <a:lnTo>
                      <a:pt x="5587" y="252"/>
                    </a:lnTo>
                    <a:lnTo>
                      <a:pt x="5441" y="252"/>
                    </a:lnTo>
                    <a:lnTo>
                      <a:pt x="5315" y="377"/>
                    </a:lnTo>
                    <a:lnTo>
                      <a:pt x="5232" y="482"/>
                    </a:lnTo>
                    <a:lnTo>
                      <a:pt x="5462" y="838"/>
                    </a:lnTo>
                    <a:lnTo>
                      <a:pt x="5483" y="1110"/>
                    </a:lnTo>
                    <a:lnTo>
                      <a:pt x="5232" y="1444"/>
                    </a:lnTo>
                    <a:lnTo>
                      <a:pt x="5357" y="1570"/>
                    </a:lnTo>
                    <a:lnTo>
                      <a:pt x="5357" y="1737"/>
                    </a:lnTo>
                    <a:lnTo>
                      <a:pt x="5190" y="1968"/>
                    </a:lnTo>
                    <a:lnTo>
                      <a:pt x="4981" y="1968"/>
                    </a:lnTo>
                    <a:lnTo>
                      <a:pt x="4771" y="1884"/>
                    </a:lnTo>
                    <a:lnTo>
                      <a:pt x="4646" y="1968"/>
                    </a:lnTo>
                    <a:lnTo>
                      <a:pt x="4709" y="2135"/>
                    </a:lnTo>
                    <a:lnTo>
                      <a:pt x="4834" y="2198"/>
                    </a:lnTo>
                    <a:lnTo>
                      <a:pt x="4876" y="2365"/>
                    </a:lnTo>
                    <a:lnTo>
                      <a:pt x="4855" y="2449"/>
                    </a:lnTo>
                    <a:lnTo>
                      <a:pt x="4730" y="2512"/>
                    </a:lnTo>
                    <a:lnTo>
                      <a:pt x="4604" y="2553"/>
                    </a:lnTo>
                    <a:lnTo>
                      <a:pt x="4562" y="2616"/>
                    </a:lnTo>
                    <a:lnTo>
                      <a:pt x="4541" y="2825"/>
                    </a:lnTo>
                    <a:lnTo>
                      <a:pt x="4499" y="2972"/>
                    </a:lnTo>
                    <a:lnTo>
                      <a:pt x="4499" y="3035"/>
                    </a:lnTo>
                    <a:lnTo>
                      <a:pt x="4457" y="3097"/>
                    </a:lnTo>
                    <a:lnTo>
                      <a:pt x="4499" y="3328"/>
                    </a:lnTo>
                    <a:lnTo>
                      <a:pt x="4395" y="3537"/>
                    </a:lnTo>
                    <a:lnTo>
                      <a:pt x="4248" y="3390"/>
                    </a:lnTo>
                    <a:lnTo>
                      <a:pt x="4206" y="3390"/>
                    </a:lnTo>
                    <a:lnTo>
                      <a:pt x="4185" y="3453"/>
                    </a:lnTo>
                    <a:lnTo>
                      <a:pt x="4039" y="3453"/>
                    </a:lnTo>
                    <a:lnTo>
                      <a:pt x="3997" y="3411"/>
                    </a:lnTo>
                    <a:lnTo>
                      <a:pt x="3830" y="3432"/>
                    </a:lnTo>
                    <a:lnTo>
                      <a:pt x="3809" y="3495"/>
                    </a:lnTo>
                    <a:lnTo>
                      <a:pt x="3600" y="3662"/>
                    </a:lnTo>
                    <a:lnTo>
                      <a:pt x="3683" y="3704"/>
                    </a:lnTo>
                    <a:lnTo>
                      <a:pt x="3621" y="3767"/>
                    </a:lnTo>
                    <a:lnTo>
                      <a:pt x="3411" y="3872"/>
                    </a:lnTo>
                    <a:lnTo>
                      <a:pt x="3349" y="3830"/>
                    </a:lnTo>
                    <a:lnTo>
                      <a:pt x="3202" y="3851"/>
                    </a:lnTo>
                    <a:lnTo>
                      <a:pt x="3160" y="3934"/>
                    </a:lnTo>
                    <a:lnTo>
                      <a:pt x="3139" y="4039"/>
                    </a:lnTo>
                    <a:lnTo>
                      <a:pt x="3035" y="4060"/>
                    </a:lnTo>
                    <a:lnTo>
                      <a:pt x="2951" y="4165"/>
                    </a:lnTo>
                    <a:lnTo>
                      <a:pt x="2951" y="4332"/>
                    </a:lnTo>
                    <a:lnTo>
                      <a:pt x="2993" y="4499"/>
                    </a:lnTo>
                    <a:lnTo>
                      <a:pt x="2993" y="4646"/>
                    </a:lnTo>
                    <a:lnTo>
                      <a:pt x="3035" y="4750"/>
                    </a:lnTo>
                    <a:lnTo>
                      <a:pt x="3035" y="4855"/>
                    </a:lnTo>
                    <a:lnTo>
                      <a:pt x="2784" y="4960"/>
                    </a:lnTo>
                    <a:lnTo>
                      <a:pt x="2574" y="4960"/>
                    </a:lnTo>
                    <a:lnTo>
                      <a:pt x="2407" y="4981"/>
                    </a:lnTo>
                    <a:lnTo>
                      <a:pt x="2093" y="4981"/>
                    </a:lnTo>
                    <a:lnTo>
                      <a:pt x="1905" y="5022"/>
                    </a:lnTo>
                    <a:lnTo>
                      <a:pt x="1821" y="5106"/>
                    </a:lnTo>
                    <a:lnTo>
                      <a:pt x="1633" y="5085"/>
                    </a:lnTo>
                    <a:lnTo>
                      <a:pt x="1465" y="5127"/>
                    </a:lnTo>
                    <a:lnTo>
                      <a:pt x="775" y="5169"/>
                    </a:lnTo>
                    <a:lnTo>
                      <a:pt x="1" y="4918"/>
                    </a:lnTo>
                    <a:lnTo>
                      <a:pt x="273" y="5336"/>
                    </a:lnTo>
                    <a:lnTo>
                      <a:pt x="356" y="5483"/>
                    </a:lnTo>
                    <a:lnTo>
                      <a:pt x="524" y="5629"/>
                    </a:lnTo>
                    <a:lnTo>
                      <a:pt x="649" y="5713"/>
                    </a:lnTo>
                    <a:lnTo>
                      <a:pt x="691" y="5755"/>
                    </a:lnTo>
                    <a:lnTo>
                      <a:pt x="880" y="5797"/>
                    </a:lnTo>
                    <a:lnTo>
                      <a:pt x="984" y="5818"/>
                    </a:lnTo>
                    <a:lnTo>
                      <a:pt x="1005" y="5901"/>
                    </a:lnTo>
                    <a:lnTo>
                      <a:pt x="1172" y="5901"/>
                    </a:lnTo>
                    <a:lnTo>
                      <a:pt x="1172" y="6110"/>
                    </a:lnTo>
                    <a:lnTo>
                      <a:pt x="1214" y="6236"/>
                    </a:lnTo>
                    <a:lnTo>
                      <a:pt x="1214" y="6382"/>
                    </a:lnTo>
                    <a:lnTo>
                      <a:pt x="1256" y="6487"/>
                    </a:lnTo>
                    <a:lnTo>
                      <a:pt x="1403" y="6466"/>
                    </a:lnTo>
                    <a:lnTo>
                      <a:pt x="1528" y="6571"/>
                    </a:lnTo>
                    <a:lnTo>
                      <a:pt x="1570" y="6801"/>
                    </a:lnTo>
                    <a:lnTo>
                      <a:pt x="1486" y="6885"/>
                    </a:lnTo>
                    <a:lnTo>
                      <a:pt x="1319" y="6843"/>
                    </a:lnTo>
                    <a:lnTo>
                      <a:pt x="1068" y="6906"/>
                    </a:lnTo>
                    <a:lnTo>
                      <a:pt x="984" y="6968"/>
                    </a:lnTo>
                    <a:lnTo>
                      <a:pt x="838" y="7052"/>
                    </a:lnTo>
                    <a:lnTo>
                      <a:pt x="754" y="7157"/>
                    </a:lnTo>
                    <a:lnTo>
                      <a:pt x="796" y="7261"/>
                    </a:lnTo>
                    <a:lnTo>
                      <a:pt x="691" y="7387"/>
                    </a:lnTo>
                    <a:lnTo>
                      <a:pt x="754" y="7512"/>
                    </a:lnTo>
                    <a:lnTo>
                      <a:pt x="733" y="7722"/>
                    </a:lnTo>
                    <a:lnTo>
                      <a:pt x="733" y="7805"/>
                    </a:lnTo>
                    <a:lnTo>
                      <a:pt x="796" y="7805"/>
                    </a:lnTo>
                    <a:lnTo>
                      <a:pt x="796" y="7889"/>
                    </a:lnTo>
                    <a:lnTo>
                      <a:pt x="859" y="7910"/>
                    </a:lnTo>
                    <a:lnTo>
                      <a:pt x="1005" y="7805"/>
                    </a:lnTo>
                    <a:lnTo>
                      <a:pt x="1131" y="7805"/>
                    </a:lnTo>
                    <a:lnTo>
                      <a:pt x="1172" y="7847"/>
                    </a:lnTo>
                    <a:lnTo>
                      <a:pt x="1193" y="7826"/>
                    </a:lnTo>
                    <a:lnTo>
                      <a:pt x="1298" y="7784"/>
                    </a:lnTo>
                    <a:lnTo>
                      <a:pt x="1403" y="7784"/>
                    </a:lnTo>
                    <a:lnTo>
                      <a:pt x="1465" y="7805"/>
                    </a:lnTo>
                    <a:lnTo>
                      <a:pt x="1570" y="7784"/>
                    </a:lnTo>
                    <a:lnTo>
                      <a:pt x="1696" y="7784"/>
                    </a:lnTo>
                    <a:lnTo>
                      <a:pt x="1717" y="7722"/>
                    </a:lnTo>
                    <a:lnTo>
                      <a:pt x="1779" y="7638"/>
                    </a:lnTo>
                    <a:lnTo>
                      <a:pt x="1884" y="7722"/>
                    </a:lnTo>
                    <a:lnTo>
                      <a:pt x="1947" y="7722"/>
                    </a:lnTo>
                    <a:lnTo>
                      <a:pt x="1989" y="7701"/>
                    </a:lnTo>
                    <a:lnTo>
                      <a:pt x="2030" y="7701"/>
                    </a:lnTo>
                    <a:lnTo>
                      <a:pt x="2051" y="7784"/>
                    </a:lnTo>
                    <a:lnTo>
                      <a:pt x="2156" y="7784"/>
                    </a:lnTo>
                    <a:lnTo>
                      <a:pt x="2240" y="7826"/>
                    </a:lnTo>
                    <a:lnTo>
                      <a:pt x="2323" y="7826"/>
                    </a:lnTo>
                    <a:lnTo>
                      <a:pt x="2449" y="7701"/>
                    </a:lnTo>
                    <a:lnTo>
                      <a:pt x="2616" y="7701"/>
                    </a:lnTo>
                    <a:lnTo>
                      <a:pt x="2700" y="7722"/>
                    </a:lnTo>
                    <a:lnTo>
                      <a:pt x="2784" y="7680"/>
                    </a:lnTo>
                    <a:lnTo>
                      <a:pt x="2867" y="7680"/>
                    </a:lnTo>
                    <a:lnTo>
                      <a:pt x="2888" y="7617"/>
                    </a:lnTo>
                    <a:lnTo>
                      <a:pt x="2951" y="7638"/>
                    </a:lnTo>
                    <a:lnTo>
                      <a:pt x="3097" y="7680"/>
                    </a:lnTo>
                    <a:lnTo>
                      <a:pt x="3223" y="7617"/>
                    </a:lnTo>
                    <a:lnTo>
                      <a:pt x="3411" y="7617"/>
                    </a:lnTo>
                    <a:lnTo>
                      <a:pt x="3558" y="7722"/>
                    </a:lnTo>
                    <a:lnTo>
                      <a:pt x="3579" y="7847"/>
                    </a:lnTo>
                    <a:lnTo>
                      <a:pt x="3579" y="7931"/>
                    </a:lnTo>
                    <a:lnTo>
                      <a:pt x="3579" y="7952"/>
                    </a:lnTo>
                    <a:lnTo>
                      <a:pt x="3558" y="7952"/>
                    </a:lnTo>
                    <a:lnTo>
                      <a:pt x="3558" y="8014"/>
                    </a:lnTo>
                    <a:lnTo>
                      <a:pt x="3662" y="8014"/>
                    </a:lnTo>
                    <a:lnTo>
                      <a:pt x="3809" y="7931"/>
                    </a:lnTo>
                    <a:lnTo>
                      <a:pt x="3809" y="8056"/>
                    </a:lnTo>
                    <a:lnTo>
                      <a:pt x="3934" y="8203"/>
                    </a:lnTo>
                    <a:lnTo>
                      <a:pt x="3997" y="8412"/>
                    </a:lnTo>
                    <a:lnTo>
                      <a:pt x="3997" y="8433"/>
                    </a:lnTo>
                    <a:lnTo>
                      <a:pt x="3997" y="8517"/>
                    </a:lnTo>
                    <a:lnTo>
                      <a:pt x="3934" y="8538"/>
                    </a:lnTo>
                    <a:lnTo>
                      <a:pt x="4039" y="8538"/>
                    </a:lnTo>
                    <a:lnTo>
                      <a:pt x="4081" y="8663"/>
                    </a:lnTo>
                    <a:lnTo>
                      <a:pt x="4353" y="8663"/>
                    </a:lnTo>
                    <a:lnTo>
                      <a:pt x="4541" y="8747"/>
                    </a:lnTo>
                    <a:lnTo>
                      <a:pt x="4541" y="8831"/>
                    </a:lnTo>
                    <a:lnTo>
                      <a:pt x="4625" y="8768"/>
                    </a:lnTo>
                    <a:lnTo>
                      <a:pt x="4646" y="8621"/>
                    </a:lnTo>
                    <a:lnTo>
                      <a:pt x="4750" y="8538"/>
                    </a:lnTo>
                    <a:lnTo>
                      <a:pt x="4834" y="8517"/>
                    </a:lnTo>
                    <a:lnTo>
                      <a:pt x="4876" y="8370"/>
                    </a:lnTo>
                    <a:lnTo>
                      <a:pt x="4960" y="8412"/>
                    </a:lnTo>
                    <a:lnTo>
                      <a:pt x="5064" y="8349"/>
                    </a:lnTo>
                    <a:lnTo>
                      <a:pt x="5462" y="8370"/>
                    </a:lnTo>
                    <a:lnTo>
                      <a:pt x="5692" y="8266"/>
                    </a:lnTo>
                    <a:lnTo>
                      <a:pt x="5755" y="8224"/>
                    </a:lnTo>
                    <a:lnTo>
                      <a:pt x="5880" y="8203"/>
                    </a:lnTo>
                    <a:lnTo>
                      <a:pt x="5880" y="8203"/>
                    </a:lnTo>
                    <a:lnTo>
                      <a:pt x="5818" y="8266"/>
                    </a:lnTo>
                    <a:lnTo>
                      <a:pt x="5880" y="8349"/>
                    </a:lnTo>
                    <a:lnTo>
                      <a:pt x="6006" y="8266"/>
                    </a:lnTo>
                    <a:lnTo>
                      <a:pt x="6110" y="8224"/>
                    </a:lnTo>
                    <a:lnTo>
                      <a:pt x="6069" y="8161"/>
                    </a:lnTo>
                    <a:lnTo>
                      <a:pt x="6090" y="8098"/>
                    </a:lnTo>
                    <a:lnTo>
                      <a:pt x="5964" y="7722"/>
                    </a:lnTo>
                    <a:lnTo>
                      <a:pt x="5838" y="7575"/>
                    </a:lnTo>
                    <a:lnTo>
                      <a:pt x="5880" y="7491"/>
                    </a:lnTo>
                    <a:lnTo>
                      <a:pt x="5797" y="7429"/>
                    </a:lnTo>
                    <a:lnTo>
                      <a:pt x="5692" y="7429"/>
                    </a:lnTo>
                    <a:lnTo>
                      <a:pt x="5483" y="7303"/>
                    </a:lnTo>
                    <a:lnTo>
                      <a:pt x="5462" y="7094"/>
                    </a:lnTo>
                    <a:lnTo>
                      <a:pt x="5483" y="6968"/>
                    </a:lnTo>
                    <a:lnTo>
                      <a:pt x="5399" y="6780"/>
                    </a:lnTo>
                    <a:lnTo>
                      <a:pt x="5294" y="6780"/>
                    </a:lnTo>
                    <a:lnTo>
                      <a:pt x="5232" y="6801"/>
                    </a:lnTo>
                    <a:lnTo>
                      <a:pt x="5085" y="6759"/>
                    </a:lnTo>
                    <a:lnTo>
                      <a:pt x="4981" y="6780"/>
                    </a:lnTo>
                    <a:lnTo>
                      <a:pt x="4981" y="6634"/>
                    </a:lnTo>
                    <a:lnTo>
                      <a:pt x="5085" y="6382"/>
                    </a:lnTo>
                    <a:lnTo>
                      <a:pt x="5169" y="6362"/>
                    </a:lnTo>
                    <a:lnTo>
                      <a:pt x="5315" y="6152"/>
                    </a:lnTo>
                    <a:lnTo>
                      <a:pt x="5357" y="6048"/>
                    </a:lnTo>
                    <a:lnTo>
                      <a:pt x="5462" y="6006"/>
                    </a:lnTo>
                    <a:lnTo>
                      <a:pt x="5546" y="5943"/>
                    </a:lnTo>
                    <a:lnTo>
                      <a:pt x="5671" y="6006"/>
                    </a:lnTo>
                    <a:lnTo>
                      <a:pt x="5692" y="6110"/>
                    </a:lnTo>
                    <a:lnTo>
                      <a:pt x="5776" y="6131"/>
                    </a:lnTo>
                    <a:lnTo>
                      <a:pt x="5985" y="6006"/>
                    </a:lnTo>
                    <a:lnTo>
                      <a:pt x="6299" y="6006"/>
                    </a:lnTo>
                    <a:lnTo>
                      <a:pt x="6487" y="5797"/>
                    </a:lnTo>
                    <a:lnTo>
                      <a:pt x="6592" y="5441"/>
                    </a:lnTo>
                    <a:lnTo>
                      <a:pt x="6843" y="5273"/>
                    </a:lnTo>
                    <a:lnTo>
                      <a:pt x="6926" y="5127"/>
                    </a:lnTo>
                    <a:lnTo>
                      <a:pt x="6947" y="4960"/>
                    </a:lnTo>
                    <a:lnTo>
                      <a:pt x="7052" y="4771"/>
                    </a:lnTo>
                    <a:lnTo>
                      <a:pt x="7261" y="4667"/>
                    </a:lnTo>
                    <a:lnTo>
                      <a:pt x="7324" y="4541"/>
                    </a:lnTo>
                    <a:lnTo>
                      <a:pt x="7324" y="4437"/>
                    </a:lnTo>
                    <a:lnTo>
                      <a:pt x="7240" y="4374"/>
                    </a:lnTo>
                    <a:lnTo>
                      <a:pt x="7387" y="4185"/>
                    </a:lnTo>
                    <a:lnTo>
                      <a:pt x="7491" y="4123"/>
                    </a:lnTo>
                    <a:lnTo>
                      <a:pt x="7491" y="3976"/>
                    </a:lnTo>
                    <a:lnTo>
                      <a:pt x="7554" y="3704"/>
                    </a:lnTo>
                    <a:lnTo>
                      <a:pt x="7470" y="3495"/>
                    </a:lnTo>
                    <a:lnTo>
                      <a:pt x="7450" y="3432"/>
                    </a:lnTo>
                    <a:lnTo>
                      <a:pt x="7638" y="3244"/>
                    </a:lnTo>
                    <a:lnTo>
                      <a:pt x="7743" y="3223"/>
                    </a:lnTo>
                    <a:lnTo>
                      <a:pt x="7847" y="3139"/>
                    </a:lnTo>
                    <a:lnTo>
                      <a:pt x="7910" y="3139"/>
                    </a:lnTo>
                    <a:lnTo>
                      <a:pt x="8015" y="3035"/>
                    </a:lnTo>
                    <a:lnTo>
                      <a:pt x="8015" y="2909"/>
                    </a:lnTo>
                    <a:lnTo>
                      <a:pt x="7868" y="2867"/>
                    </a:lnTo>
                    <a:lnTo>
                      <a:pt x="7743" y="2909"/>
                    </a:lnTo>
                    <a:lnTo>
                      <a:pt x="7554" y="2888"/>
                    </a:lnTo>
                    <a:lnTo>
                      <a:pt x="7491" y="2721"/>
                    </a:lnTo>
                    <a:lnTo>
                      <a:pt x="7282" y="2658"/>
                    </a:lnTo>
                    <a:lnTo>
                      <a:pt x="7073" y="2595"/>
                    </a:lnTo>
                    <a:lnTo>
                      <a:pt x="6864" y="2407"/>
                    </a:lnTo>
                    <a:lnTo>
                      <a:pt x="6843" y="2240"/>
                    </a:lnTo>
                    <a:lnTo>
                      <a:pt x="6738" y="1863"/>
                    </a:lnTo>
                    <a:lnTo>
                      <a:pt x="6634" y="1675"/>
                    </a:lnTo>
                    <a:lnTo>
                      <a:pt x="6634" y="1507"/>
                    </a:lnTo>
                    <a:lnTo>
                      <a:pt x="6738" y="1465"/>
                    </a:lnTo>
                    <a:lnTo>
                      <a:pt x="6738" y="1340"/>
                    </a:lnTo>
                    <a:lnTo>
                      <a:pt x="6885" y="1235"/>
                    </a:lnTo>
                    <a:lnTo>
                      <a:pt x="6885" y="1110"/>
                    </a:lnTo>
                    <a:lnTo>
                      <a:pt x="6738" y="1047"/>
                    </a:lnTo>
                    <a:lnTo>
                      <a:pt x="6717" y="921"/>
                    </a:lnTo>
                    <a:lnTo>
                      <a:pt x="6550" y="838"/>
                    </a:lnTo>
                    <a:lnTo>
                      <a:pt x="6403" y="712"/>
                    </a:lnTo>
                    <a:lnTo>
                      <a:pt x="6278" y="566"/>
                    </a:lnTo>
                    <a:lnTo>
                      <a:pt x="6173" y="608"/>
                    </a:lnTo>
                    <a:lnTo>
                      <a:pt x="6090" y="628"/>
                    </a:lnTo>
                    <a:lnTo>
                      <a:pt x="6006" y="566"/>
                    </a:lnTo>
                    <a:lnTo>
                      <a:pt x="5985" y="315"/>
                    </a:lnTo>
                    <a:lnTo>
                      <a:pt x="6236" y="147"/>
                    </a:lnTo>
                    <a:lnTo>
                      <a:pt x="6215" y="64"/>
                    </a:lnTo>
                    <a:lnTo>
                      <a:pt x="6027" y="84"/>
                    </a:lnTo>
                    <a:lnTo>
                      <a:pt x="590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02" name="Google Shape;2902;p59"/>
              <p:cNvSpPr/>
              <p:nvPr/>
            </p:nvSpPr>
            <p:spPr>
              <a:xfrm>
                <a:off x="4533150" y="2640675"/>
                <a:ext cx="191475" cy="159550"/>
              </a:xfrm>
              <a:custGeom>
                <a:avLst/>
                <a:gdLst/>
                <a:ahLst/>
                <a:cxnLst/>
                <a:rect l="l" t="t" r="r" b="b"/>
                <a:pathLst>
                  <a:path w="7659" h="6382" extrusionOk="0">
                    <a:moveTo>
                      <a:pt x="5295" y="0"/>
                    </a:moveTo>
                    <a:lnTo>
                      <a:pt x="5232" y="105"/>
                    </a:lnTo>
                    <a:lnTo>
                      <a:pt x="5211" y="272"/>
                    </a:lnTo>
                    <a:lnTo>
                      <a:pt x="5127" y="335"/>
                    </a:lnTo>
                    <a:lnTo>
                      <a:pt x="5106" y="419"/>
                    </a:lnTo>
                    <a:lnTo>
                      <a:pt x="5127" y="565"/>
                    </a:lnTo>
                    <a:lnTo>
                      <a:pt x="5043" y="691"/>
                    </a:lnTo>
                    <a:lnTo>
                      <a:pt x="4918" y="691"/>
                    </a:lnTo>
                    <a:lnTo>
                      <a:pt x="4897" y="649"/>
                    </a:lnTo>
                    <a:lnTo>
                      <a:pt x="4834" y="649"/>
                    </a:lnTo>
                    <a:lnTo>
                      <a:pt x="4792" y="691"/>
                    </a:lnTo>
                    <a:lnTo>
                      <a:pt x="4667" y="732"/>
                    </a:lnTo>
                    <a:lnTo>
                      <a:pt x="4667" y="837"/>
                    </a:lnTo>
                    <a:lnTo>
                      <a:pt x="4709" y="879"/>
                    </a:lnTo>
                    <a:lnTo>
                      <a:pt x="4709" y="963"/>
                    </a:lnTo>
                    <a:lnTo>
                      <a:pt x="4520" y="942"/>
                    </a:lnTo>
                    <a:lnTo>
                      <a:pt x="4458" y="858"/>
                    </a:lnTo>
                    <a:lnTo>
                      <a:pt x="4395" y="837"/>
                    </a:lnTo>
                    <a:lnTo>
                      <a:pt x="4332" y="879"/>
                    </a:lnTo>
                    <a:lnTo>
                      <a:pt x="4269" y="900"/>
                    </a:lnTo>
                    <a:lnTo>
                      <a:pt x="4207" y="984"/>
                    </a:lnTo>
                    <a:lnTo>
                      <a:pt x="4081" y="1067"/>
                    </a:lnTo>
                    <a:lnTo>
                      <a:pt x="3893" y="1088"/>
                    </a:lnTo>
                    <a:lnTo>
                      <a:pt x="3788" y="1067"/>
                    </a:lnTo>
                    <a:lnTo>
                      <a:pt x="3683" y="900"/>
                    </a:lnTo>
                    <a:lnTo>
                      <a:pt x="3579" y="879"/>
                    </a:lnTo>
                    <a:lnTo>
                      <a:pt x="3474" y="984"/>
                    </a:lnTo>
                    <a:lnTo>
                      <a:pt x="3411" y="984"/>
                    </a:lnTo>
                    <a:lnTo>
                      <a:pt x="3328" y="879"/>
                    </a:lnTo>
                    <a:lnTo>
                      <a:pt x="3223" y="795"/>
                    </a:lnTo>
                    <a:lnTo>
                      <a:pt x="3014" y="858"/>
                    </a:lnTo>
                    <a:lnTo>
                      <a:pt x="2993" y="837"/>
                    </a:lnTo>
                    <a:lnTo>
                      <a:pt x="2847" y="858"/>
                    </a:lnTo>
                    <a:lnTo>
                      <a:pt x="2742" y="774"/>
                    </a:lnTo>
                    <a:lnTo>
                      <a:pt x="2595" y="837"/>
                    </a:lnTo>
                    <a:lnTo>
                      <a:pt x="2428" y="942"/>
                    </a:lnTo>
                    <a:lnTo>
                      <a:pt x="2386" y="942"/>
                    </a:lnTo>
                    <a:lnTo>
                      <a:pt x="2219" y="984"/>
                    </a:lnTo>
                    <a:lnTo>
                      <a:pt x="2177" y="1046"/>
                    </a:lnTo>
                    <a:lnTo>
                      <a:pt x="2114" y="1067"/>
                    </a:lnTo>
                    <a:lnTo>
                      <a:pt x="2093" y="1109"/>
                    </a:lnTo>
                    <a:lnTo>
                      <a:pt x="2156" y="1172"/>
                    </a:lnTo>
                    <a:lnTo>
                      <a:pt x="2156" y="1297"/>
                    </a:lnTo>
                    <a:lnTo>
                      <a:pt x="2010" y="1423"/>
                    </a:lnTo>
                    <a:lnTo>
                      <a:pt x="2010" y="1590"/>
                    </a:lnTo>
                    <a:lnTo>
                      <a:pt x="1989" y="1716"/>
                    </a:lnTo>
                    <a:lnTo>
                      <a:pt x="1884" y="1737"/>
                    </a:lnTo>
                    <a:lnTo>
                      <a:pt x="1800" y="1821"/>
                    </a:lnTo>
                    <a:lnTo>
                      <a:pt x="1779" y="1883"/>
                    </a:lnTo>
                    <a:lnTo>
                      <a:pt x="1570" y="1925"/>
                    </a:lnTo>
                    <a:lnTo>
                      <a:pt x="1382" y="2030"/>
                    </a:lnTo>
                    <a:lnTo>
                      <a:pt x="1424" y="2113"/>
                    </a:lnTo>
                    <a:lnTo>
                      <a:pt x="1340" y="2155"/>
                    </a:lnTo>
                    <a:lnTo>
                      <a:pt x="1319" y="2239"/>
                    </a:lnTo>
                    <a:lnTo>
                      <a:pt x="1235" y="2344"/>
                    </a:lnTo>
                    <a:lnTo>
                      <a:pt x="1068" y="2365"/>
                    </a:lnTo>
                    <a:lnTo>
                      <a:pt x="1026" y="2427"/>
                    </a:lnTo>
                    <a:lnTo>
                      <a:pt x="963" y="2365"/>
                    </a:lnTo>
                    <a:lnTo>
                      <a:pt x="922" y="2302"/>
                    </a:lnTo>
                    <a:lnTo>
                      <a:pt x="796" y="2197"/>
                    </a:lnTo>
                    <a:lnTo>
                      <a:pt x="712" y="2197"/>
                    </a:lnTo>
                    <a:lnTo>
                      <a:pt x="629" y="2260"/>
                    </a:lnTo>
                    <a:lnTo>
                      <a:pt x="524" y="2260"/>
                    </a:lnTo>
                    <a:lnTo>
                      <a:pt x="440" y="2197"/>
                    </a:lnTo>
                    <a:lnTo>
                      <a:pt x="315" y="2155"/>
                    </a:lnTo>
                    <a:lnTo>
                      <a:pt x="273" y="2197"/>
                    </a:lnTo>
                    <a:lnTo>
                      <a:pt x="273" y="2365"/>
                    </a:lnTo>
                    <a:lnTo>
                      <a:pt x="273" y="2448"/>
                    </a:lnTo>
                    <a:lnTo>
                      <a:pt x="210" y="2532"/>
                    </a:lnTo>
                    <a:lnTo>
                      <a:pt x="294" y="2637"/>
                    </a:lnTo>
                    <a:lnTo>
                      <a:pt x="273" y="2657"/>
                    </a:lnTo>
                    <a:lnTo>
                      <a:pt x="273" y="2741"/>
                    </a:lnTo>
                    <a:lnTo>
                      <a:pt x="126" y="2846"/>
                    </a:lnTo>
                    <a:lnTo>
                      <a:pt x="1" y="2867"/>
                    </a:lnTo>
                    <a:lnTo>
                      <a:pt x="64" y="2950"/>
                    </a:lnTo>
                    <a:lnTo>
                      <a:pt x="168" y="3034"/>
                    </a:lnTo>
                    <a:lnTo>
                      <a:pt x="22" y="3181"/>
                    </a:lnTo>
                    <a:lnTo>
                      <a:pt x="85" y="3181"/>
                    </a:lnTo>
                    <a:lnTo>
                      <a:pt x="106" y="3390"/>
                    </a:lnTo>
                    <a:lnTo>
                      <a:pt x="106" y="3515"/>
                    </a:lnTo>
                    <a:lnTo>
                      <a:pt x="294" y="3557"/>
                    </a:lnTo>
                    <a:lnTo>
                      <a:pt x="336" y="3557"/>
                    </a:lnTo>
                    <a:lnTo>
                      <a:pt x="189" y="3787"/>
                    </a:lnTo>
                    <a:lnTo>
                      <a:pt x="126" y="3934"/>
                    </a:lnTo>
                    <a:lnTo>
                      <a:pt x="294" y="4227"/>
                    </a:lnTo>
                    <a:lnTo>
                      <a:pt x="378" y="4499"/>
                    </a:lnTo>
                    <a:lnTo>
                      <a:pt x="336" y="4562"/>
                    </a:lnTo>
                    <a:lnTo>
                      <a:pt x="398" y="4666"/>
                    </a:lnTo>
                    <a:lnTo>
                      <a:pt x="419" y="4875"/>
                    </a:lnTo>
                    <a:lnTo>
                      <a:pt x="922" y="4917"/>
                    </a:lnTo>
                    <a:lnTo>
                      <a:pt x="1005" y="5085"/>
                    </a:lnTo>
                    <a:lnTo>
                      <a:pt x="1005" y="5252"/>
                    </a:lnTo>
                    <a:lnTo>
                      <a:pt x="1047" y="5482"/>
                    </a:lnTo>
                    <a:lnTo>
                      <a:pt x="1005" y="5566"/>
                    </a:lnTo>
                    <a:lnTo>
                      <a:pt x="587" y="6131"/>
                    </a:lnTo>
                    <a:lnTo>
                      <a:pt x="1361" y="6382"/>
                    </a:lnTo>
                    <a:lnTo>
                      <a:pt x="2051" y="6340"/>
                    </a:lnTo>
                    <a:lnTo>
                      <a:pt x="2219" y="6298"/>
                    </a:lnTo>
                    <a:lnTo>
                      <a:pt x="2407" y="6319"/>
                    </a:lnTo>
                    <a:lnTo>
                      <a:pt x="2491" y="6235"/>
                    </a:lnTo>
                    <a:lnTo>
                      <a:pt x="2679" y="6194"/>
                    </a:lnTo>
                    <a:lnTo>
                      <a:pt x="2993" y="6194"/>
                    </a:lnTo>
                    <a:lnTo>
                      <a:pt x="3160" y="6173"/>
                    </a:lnTo>
                    <a:lnTo>
                      <a:pt x="3370" y="6173"/>
                    </a:lnTo>
                    <a:lnTo>
                      <a:pt x="3621" y="6068"/>
                    </a:lnTo>
                    <a:lnTo>
                      <a:pt x="3621" y="5963"/>
                    </a:lnTo>
                    <a:lnTo>
                      <a:pt x="3579" y="5859"/>
                    </a:lnTo>
                    <a:lnTo>
                      <a:pt x="3579" y="5712"/>
                    </a:lnTo>
                    <a:lnTo>
                      <a:pt x="3537" y="5545"/>
                    </a:lnTo>
                    <a:lnTo>
                      <a:pt x="3537" y="5378"/>
                    </a:lnTo>
                    <a:lnTo>
                      <a:pt x="3621" y="5273"/>
                    </a:lnTo>
                    <a:lnTo>
                      <a:pt x="3725" y="5252"/>
                    </a:lnTo>
                    <a:lnTo>
                      <a:pt x="3746" y="5147"/>
                    </a:lnTo>
                    <a:lnTo>
                      <a:pt x="3788" y="5064"/>
                    </a:lnTo>
                    <a:lnTo>
                      <a:pt x="3935" y="5043"/>
                    </a:lnTo>
                    <a:lnTo>
                      <a:pt x="3997" y="5085"/>
                    </a:lnTo>
                    <a:lnTo>
                      <a:pt x="4207" y="4980"/>
                    </a:lnTo>
                    <a:lnTo>
                      <a:pt x="4269" y="4917"/>
                    </a:lnTo>
                    <a:lnTo>
                      <a:pt x="4186" y="4875"/>
                    </a:lnTo>
                    <a:lnTo>
                      <a:pt x="4395" y="4708"/>
                    </a:lnTo>
                    <a:lnTo>
                      <a:pt x="4416" y="4645"/>
                    </a:lnTo>
                    <a:lnTo>
                      <a:pt x="4583" y="4624"/>
                    </a:lnTo>
                    <a:lnTo>
                      <a:pt x="4625" y="4666"/>
                    </a:lnTo>
                    <a:lnTo>
                      <a:pt x="4771" y="4666"/>
                    </a:lnTo>
                    <a:lnTo>
                      <a:pt x="4792" y="4603"/>
                    </a:lnTo>
                    <a:lnTo>
                      <a:pt x="4834" y="4603"/>
                    </a:lnTo>
                    <a:lnTo>
                      <a:pt x="4981" y="4750"/>
                    </a:lnTo>
                    <a:lnTo>
                      <a:pt x="5085" y="4541"/>
                    </a:lnTo>
                    <a:lnTo>
                      <a:pt x="5043" y="4310"/>
                    </a:lnTo>
                    <a:lnTo>
                      <a:pt x="5085" y="4248"/>
                    </a:lnTo>
                    <a:lnTo>
                      <a:pt x="5085" y="4185"/>
                    </a:lnTo>
                    <a:lnTo>
                      <a:pt x="5127" y="4038"/>
                    </a:lnTo>
                    <a:lnTo>
                      <a:pt x="5148" y="3829"/>
                    </a:lnTo>
                    <a:lnTo>
                      <a:pt x="5190" y="3766"/>
                    </a:lnTo>
                    <a:lnTo>
                      <a:pt x="5316" y="3725"/>
                    </a:lnTo>
                    <a:lnTo>
                      <a:pt x="5441" y="3662"/>
                    </a:lnTo>
                    <a:lnTo>
                      <a:pt x="5462" y="3578"/>
                    </a:lnTo>
                    <a:lnTo>
                      <a:pt x="5420" y="3411"/>
                    </a:lnTo>
                    <a:lnTo>
                      <a:pt x="5295" y="3348"/>
                    </a:lnTo>
                    <a:lnTo>
                      <a:pt x="5232" y="3181"/>
                    </a:lnTo>
                    <a:lnTo>
                      <a:pt x="5357" y="3097"/>
                    </a:lnTo>
                    <a:lnTo>
                      <a:pt x="5567" y="3181"/>
                    </a:lnTo>
                    <a:lnTo>
                      <a:pt x="5776" y="3181"/>
                    </a:lnTo>
                    <a:lnTo>
                      <a:pt x="5943" y="2950"/>
                    </a:lnTo>
                    <a:lnTo>
                      <a:pt x="5943" y="2783"/>
                    </a:lnTo>
                    <a:lnTo>
                      <a:pt x="5818" y="2657"/>
                    </a:lnTo>
                    <a:lnTo>
                      <a:pt x="6069" y="2323"/>
                    </a:lnTo>
                    <a:lnTo>
                      <a:pt x="6048" y="2051"/>
                    </a:lnTo>
                    <a:lnTo>
                      <a:pt x="5818" y="1695"/>
                    </a:lnTo>
                    <a:lnTo>
                      <a:pt x="5901" y="1590"/>
                    </a:lnTo>
                    <a:lnTo>
                      <a:pt x="6027" y="1465"/>
                    </a:lnTo>
                    <a:lnTo>
                      <a:pt x="6173" y="1465"/>
                    </a:lnTo>
                    <a:lnTo>
                      <a:pt x="6299" y="1318"/>
                    </a:lnTo>
                    <a:lnTo>
                      <a:pt x="6487" y="1214"/>
                    </a:lnTo>
                    <a:lnTo>
                      <a:pt x="6613" y="1297"/>
                    </a:lnTo>
                    <a:lnTo>
                      <a:pt x="6801" y="1277"/>
                    </a:lnTo>
                    <a:lnTo>
                      <a:pt x="7199" y="1172"/>
                    </a:lnTo>
                    <a:lnTo>
                      <a:pt x="7450" y="1067"/>
                    </a:lnTo>
                    <a:lnTo>
                      <a:pt x="7596" y="879"/>
                    </a:lnTo>
                    <a:lnTo>
                      <a:pt x="7471" y="858"/>
                    </a:lnTo>
                    <a:lnTo>
                      <a:pt x="7659" y="691"/>
                    </a:lnTo>
                    <a:lnTo>
                      <a:pt x="7638" y="586"/>
                    </a:lnTo>
                    <a:lnTo>
                      <a:pt x="7387" y="586"/>
                    </a:lnTo>
                    <a:lnTo>
                      <a:pt x="7324" y="691"/>
                    </a:lnTo>
                    <a:lnTo>
                      <a:pt x="7094" y="732"/>
                    </a:lnTo>
                    <a:lnTo>
                      <a:pt x="7073" y="586"/>
                    </a:lnTo>
                    <a:lnTo>
                      <a:pt x="6906" y="649"/>
                    </a:lnTo>
                    <a:lnTo>
                      <a:pt x="6655" y="795"/>
                    </a:lnTo>
                    <a:lnTo>
                      <a:pt x="6571" y="858"/>
                    </a:lnTo>
                    <a:lnTo>
                      <a:pt x="6550" y="984"/>
                    </a:lnTo>
                    <a:lnTo>
                      <a:pt x="6424" y="1067"/>
                    </a:lnTo>
                    <a:lnTo>
                      <a:pt x="6257" y="1151"/>
                    </a:lnTo>
                    <a:lnTo>
                      <a:pt x="6236" y="1193"/>
                    </a:lnTo>
                    <a:lnTo>
                      <a:pt x="6132" y="1277"/>
                    </a:lnTo>
                    <a:lnTo>
                      <a:pt x="5985" y="1277"/>
                    </a:lnTo>
                    <a:lnTo>
                      <a:pt x="5880" y="1256"/>
                    </a:lnTo>
                    <a:lnTo>
                      <a:pt x="5880" y="1172"/>
                    </a:lnTo>
                    <a:lnTo>
                      <a:pt x="5776" y="1046"/>
                    </a:lnTo>
                    <a:lnTo>
                      <a:pt x="5776" y="837"/>
                    </a:lnTo>
                    <a:lnTo>
                      <a:pt x="5755" y="691"/>
                    </a:lnTo>
                    <a:lnTo>
                      <a:pt x="5776" y="565"/>
                    </a:lnTo>
                    <a:lnTo>
                      <a:pt x="5734" y="460"/>
                    </a:lnTo>
                    <a:lnTo>
                      <a:pt x="5629" y="460"/>
                    </a:lnTo>
                    <a:lnTo>
                      <a:pt x="5608" y="356"/>
                    </a:lnTo>
                    <a:lnTo>
                      <a:pt x="5629" y="209"/>
                    </a:lnTo>
                    <a:lnTo>
                      <a:pt x="5629" y="126"/>
                    </a:lnTo>
                    <a:lnTo>
                      <a:pt x="5525" y="63"/>
                    </a:lnTo>
                    <a:lnTo>
                      <a:pt x="542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03" name="Google Shape;2903;p59"/>
              <p:cNvSpPr/>
              <p:nvPr/>
            </p:nvSpPr>
            <p:spPr>
              <a:xfrm>
                <a:off x="3978150" y="2401100"/>
                <a:ext cx="237525" cy="148050"/>
              </a:xfrm>
              <a:custGeom>
                <a:avLst/>
                <a:gdLst/>
                <a:ahLst/>
                <a:cxnLst/>
                <a:rect l="l" t="t" r="r" b="b"/>
                <a:pathLst>
                  <a:path w="9501" h="5922" extrusionOk="0">
                    <a:moveTo>
                      <a:pt x="5064" y="0"/>
                    </a:moveTo>
                    <a:lnTo>
                      <a:pt x="4960" y="84"/>
                    </a:lnTo>
                    <a:lnTo>
                      <a:pt x="5002" y="209"/>
                    </a:lnTo>
                    <a:lnTo>
                      <a:pt x="4855" y="230"/>
                    </a:lnTo>
                    <a:lnTo>
                      <a:pt x="4751" y="209"/>
                    </a:lnTo>
                    <a:lnTo>
                      <a:pt x="4730" y="209"/>
                    </a:lnTo>
                    <a:lnTo>
                      <a:pt x="4500" y="272"/>
                    </a:lnTo>
                    <a:lnTo>
                      <a:pt x="4332" y="293"/>
                    </a:lnTo>
                    <a:lnTo>
                      <a:pt x="4228" y="502"/>
                    </a:lnTo>
                    <a:lnTo>
                      <a:pt x="4228" y="712"/>
                    </a:lnTo>
                    <a:lnTo>
                      <a:pt x="4102" y="712"/>
                    </a:lnTo>
                    <a:lnTo>
                      <a:pt x="3997" y="628"/>
                    </a:lnTo>
                    <a:lnTo>
                      <a:pt x="3851" y="691"/>
                    </a:lnTo>
                    <a:lnTo>
                      <a:pt x="3746" y="607"/>
                    </a:lnTo>
                    <a:lnTo>
                      <a:pt x="3642" y="628"/>
                    </a:lnTo>
                    <a:lnTo>
                      <a:pt x="3537" y="753"/>
                    </a:lnTo>
                    <a:lnTo>
                      <a:pt x="3432" y="732"/>
                    </a:lnTo>
                    <a:lnTo>
                      <a:pt x="3391" y="607"/>
                    </a:lnTo>
                    <a:lnTo>
                      <a:pt x="3244" y="607"/>
                    </a:lnTo>
                    <a:lnTo>
                      <a:pt x="3056" y="712"/>
                    </a:lnTo>
                    <a:lnTo>
                      <a:pt x="2972" y="649"/>
                    </a:lnTo>
                    <a:lnTo>
                      <a:pt x="2805" y="628"/>
                    </a:lnTo>
                    <a:lnTo>
                      <a:pt x="2763" y="691"/>
                    </a:lnTo>
                    <a:lnTo>
                      <a:pt x="2700" y="691"/>
                    </a:lnTo>
                    <a:lnTo>
                      <a:pt x="2595" y="607"/>
                    </a:lnTo>
                    <a:lnTo>
                      <a:pt x="2386" y="691"/>
                    </a:lnTo>
                    <a:lnTo>
                      <a:pt x="2344" y="628"/>
                    </a:lnTo>
                    <a:lnTo>
                      <a:pt x="2219" y="544"/>
                    </a:lnTo>
                    <a:lnTo>
                      <a:pt x="1884" y="502"/>
                    </a:lnTo>
                    <a:lnTo>
                      <a:pt x="1759" y="419"/>
                    </a:lnTo>
                    <a:lnTo>
                      <a:pt x="1675" y="419"/>
                    </a:lnTo>
                    <a:lnTo>
                      <a:pt x="1570" y="523"/>
                    </a:lnTo>
                    <a:lnTo>
                      <a:pt x="1382" y="523"/>
                    </a:lnTo>
                    <a:lnTo>
                      <a:pt x="963" y="586"/>
                    </a:lnTo>
                    <a:lnTo>
                      <a:pt x="859" y="628"/>
                    </a:lnTo>
                    <a:lnTo>
                      <a:pt x="671" y="544"/>
                    </a:lnTo>
                    <a:lnTo>
                      <a:pt x="608" y="544"/>
                    </a:lnTo>
                    <a:lnTo>
                      <a:pt x="566" y="649"/>
                    </a:lnTo>
                    <a:lnTo>
                      <a:pt x="608" y="921"/>
                    </a:lnTo>
                    <a:lnTo>
                      <a:pt x="650" y="1004"/>
                    </a:lnTo>
                    <a:lnTo>
                      <a:pt x="733" y="1151"/>
                    </a:lnTo>
                    <a:lnTo>
                      <a:pt x="859" y="1235"/>
                    </a:lnTo>
                    <a:lnTo>
                      <a:pt x="817" y="1318"/>
                    </a:lnTo>
                    <a:lnTo>
                      <a:pt x="838" y="1381"/>
                    </a:lnTo>
                    <a:lnTo>
                      <a:pt x="880" y="1465"/>
                    </a:lnTo>
                    <a:lnTo>
                      <a:pt x="838" y="1653"/>
                    </a:lnTo>
                    <a:lnTo>
                      <a:pt x="754" y="1653"/>
                    </a:lnTo>
                    <a:lnTo>
                      <a:pt x="650" y="1737"/>
                    </a:lnTo>
                    <a:lnTo>
                      <a:pt x="629" y="1904"/>
                    </a:lnTo>
                    <a:lnTo>
                      <a:pt x="252" y="2302"/>
                    </a:lnTo>
                    <a:lnTo>
                      <a:pt x="294" y="2469"/>
                    </a:lnTo>
                    <a:lnTo>
                      <a:pt x="294" y="2637"/>
                    </a:lnTo>
                    <a:lnTo>
                      <a:pt x="147" y="2616"/>
                    </a:lnTo>
                    <a:lnTo>
                      <a:pt x="43" y="2888"/>
                    </a:lnTo>
                    <a:lnTo>
                      <a:pt x="22" y="3097"/>
                    </a:lnTo>
                    <a:lnTo>
                      <a:pt x="1" y="3097"/>
                    </a:lnTo>
                    <a:lnTo>
                      <a:pt x="126" y="3222"/>
                    </a:lnTo>
                    <a:lnTo>
                      <a:pt x="294" y="3327"/>
                    </a:lnTo>
                    <a:lnTo>
                      <a:pt x="315" y="3432"/>
                    </a:lnTo>
                    <a:lnTo>
                      <a:pt x="440" y="3432"/>
                    </a:lnTo>
                    <a:lnTo>
                      <a:pt x="524" y="3348"/>
                    </a:lnTo>
                    <a:lnTo>
                      <a:pt x="629" y="3348"/>
                    </a:lnTo>
                    <a:lnTo>
                      <a:pt x="838" y="3453"/>
                    </a:lnTo>
                    <a:lnTo>
                      <a:pt x="984" y="3473"/>
                    </a:lnTo>
                    <a:lnTo>
                      <a:pt x="1152" y="3536"/>
                    </a:lnTo>
                    <a:lnTo>
                      <a:pt x="1194" y="3641"/>
                    </a:lnTo>
                    <a:lnTo>
                      <a:pt x="1340" y="3683"/>
                    </a:lnTo>
                    <a:lnTo>
                      <a:pt x="1487" y="3641"/>
                    </a:lnTo>
                    <a:lnTo>
                      <a:pt x="1612" y="3641"/>
                    </a:lnTo>
                    <a:lnTo>
                      <a:pt x="1717" y="3515"/>
                    </a:lnTo>
                    <a:lnTo>
                      <a:pt x="2114" y="3453"/>
                    </a:lnTo>
                    <a:lnTo>
                      <a:pt x="2240" y="3369"/>
                    </a:lnTo>
                    <a:lnTo>
                      <a:pt x="2386" y="3348"/>
                    </a:lnTo>
                    <a:lnTo>
                      <a:pt x="2344" y="3201"/>
                    </a:lnTo>
                    <a:lnTo>
                      <a:pt x="2386" y="3139"/>
                    </a:lnTo>
                    <a:lnTo>
                      <a:pt x="2344" y="2992"/>
                    </a:lnTo>
                    <a:lnTo>
                      <a:pt x="2428" y="3013"/>
                    </a:lnTo>
                    <a:lnTo>
                      <a:pt x="2449" y="2992"/>
                    </a:lnTo>
                    <a:lnTo>
                      <a:pt x="2554" y="3034"/>
                    </a:lnTo>
                    <a:lnTo>
                      <a:pt x="2616" y="2992"/>
                    </a:lnTo>
                    <a:lnTo>
                      <a:pt x="2742" y="2992"/>
                    </a:lnTo>
                    <a:lnTo>
                      <a:pt x="2763" y="2929"/>
                    </a:lnTo>
                    <a:lnTo>
                      <a:pt x="2867" y="3055"/>
                    </a:lnTo>
                    <a:lnTo>
                      <a:pt x="3014" y="3055"/>
                    </a:lnTo>
                    <a:lnTo>
                      <a:pt x="3181" y="3243"/>
                    </a:lnTo>
                    <a:lnTo>
                      <a:pt x="3370" y="3243"/>
                    </a:lnTo>
                    <a:lnTo>
                      <a:pt x="3391" y="3201"/>
                    </a:lnTo>
                    <a:lnTo>
                      <a:pt x="3453" y="3201"/>
                    </a:lnTo>
                    <a:lnTo>
                      <a:pt x="3642" y="3369"/>
                    </a:lnTo>
                    <a:lnTo>
                      <a:pt x="3788" y="3453"/>
                    </a:lnTo>
                    <a:lnTo>
                      <a:pt x="3809" y="3641"/>
                    </a:lnTo>
                    <a:lnTo>
                      <a:pt x="3809" y="3787"/>
                    </a:lnTo>
                    <a:lnTo>
                      <a:pt x="3956" y="3850"/>
                    </a:lnTo>
                    <a:lnTo>
                      <a:pt x="3956" y="3892"/>
                    </a:lnTo>
                    <a:lnTo>
                      <a:pt x="4102" y="4038"/>
                    </a:lnTo>
                    <a:lnTo>
                      <a:pt x="4269" y="4143"/>
                    </a:lnTo>
                    <a:lnTo>
                      <a:pt x="4290" y="4248"/>
                    </a:lnTo>
                    <a:lnTo>
                      <a:pt x="4269" y="4352"/>
                    </a:lnTo>
                    <a:lnTo>
                      <a:pt x="4332" y="4457"/>
                    </a:lnTo>
                    <a:lnTo>
                      <a:pt x="4311" y="4499"/>
                    </a:lnTo>
                    <a:lnTo>
                      <a:pt x="4123" y="4499"/>
                    </a:lnTo>
                    <a:lnTo>
                      <a:pt x="4060" y="4415"/>
                    </a:lnTo>
                    <a:lnTo>
                      <a:pt x="3893" y="4478"/>
                    </a:lnTo>
                    <a:lnTo>
                      <a:pt x="3788" y="4478"/>
                    </a:lnTo>
                    <a:lnTo>
                      <a:pt x="3767" y="4687"/>
                    </a:lnTo>
                    <a:lnTo>
                      <a:pt x="3767" y="4834"/>
                    </a:lnTo>
                    <a:lnTo>
                      <a:pt x="3704" y="4813"/>
                    </a:lnTo>
                    <a:lnTo>
                      <a:pt x="3600" y="5022"/>
                    </a:lnTo>
                    <a:lnTo>
                      <a:pt x="3600" y="5126"/>
                    </a:lnTo>
                    <a:lnTo>
                      <a:pt x="3495" y="5106"/>
                    </a:lnTo>
                    <a:lnTo>
                      <a:pt x="3432" y="5147"/>
                    </a:lnTo>
                    <a:lnTo>
                      <a:pt x="3537" y="5315"/>
                    </a:lnTo>
                    <a:lnTo>
                      <a:pt x="3684" y="5357"/>
                    </a:lnTo>
                    <a:lnTo>
                      <a:pt x="3893" y="5357"/>
                    </a:lnTo>
                    <a:lnTo>
                      <a:pt x="3976" y="5294"/>
                    </a:lnTo>
                    <a:lnTo>
                      <a:pt x="4165" y="5294"/>
                    </a:lnTo>
                    <a:lnTo>
                      <a:pt x="4269" y="5357"/>
                    </a:lnTo>
                    <a:lnTo>
                      <a:pt x="4290" y="5252"/>
                    </a:lnTo>
                    <a:lnTo>
                      <a:pt x="4228" y="5189"/>
                    </a:lnTo>
                    <a:lnTo>
                      <a:pt x="4228" y="5106"/>
                    </a:lnTo>
                    <a:lnTo>
                      <a:pt x="4228" y="5022"/>
                    </a:lnTo>
                    <a:lnTo>
                      <a:pt x="4290" y="5106"/>
                    </a:lnTo>
                    <a:lnTo>
                      <a:pt x="4374" y="5106"/>
                    </a:lnTo>
                    <a:lnTo>
                      <a:pt x="4583" y="4834"/>
                    </a:lnTo>
                    <a:lnTo>
                      <a:pt x="4541" y="4771"/>
                    </a:lnTo>
                    <a:lnTo>
                      <a:pt x="4604" y="4771"/>
                    </a:lnTo>
                    <a:lnTo>
                      <a:pt x="4730" y="4603"/>
                    </a:lnTo>
                    <a:lnTo>
                      <a:pt x="4730" y="4478"/>
                    </a:lnTo>
                    <a:lnTo>
                      <a:pt x="4813" y="4394"/>
                    </a:lnTo>
                    <a:lnTo>
                      <a:pt x="4939" y="4394"/>
                    </a:lnTo>
                    <a:lnTo>
                      <a:pt x="5064" y="4269"/>
                    </a:lnTo>
                    <a:lnTo>
                      <a:pt x="5127" y="4310"/>
                    </a:lnTo>
                    <a:lnTo>
                      <a:pt x="5127" y="4352"/>
                    </a:lnTo>
                    <a:lnTo>
                      <a:pt x="5232" y="4352"/>
                    </a:lnTo>
                    <a:lnTo>
                      <a:pt x="5274" y="4289"/>
                    </a:lnTo>
                    <a:lnTo>
                      <a:pt x="5336" y="4206"/>
                    </a:lnTo>
                    <a:lnTo>
                      <a:pt x="5357" y="4269"/>
                    </a:lnTo>
                    <a:lnTo>
                      <a:pt x="5441" y="4310"/>
                    </a:lnTo>
                    <a:lnTo>
                      <a:pt x="5525" y="4352"/>
                    </a:lnTo>
                    <a:lnTo>
                      <a:pt x="5692" y="4310"/>
                    </a:lnTo>
                    <a:lnTo>
                      <a:pt x="5567" y="4373"/>
                    </a:lnTo>
                    <a:lnTo>
                      <a:pt x="5483" y="4415"/>
                    </a:lnTo>
                    <a:lnTo>
                      <a:pt x="5378" y="4394"/>
                    </a:lnTo>
                    <a:lnTo>
                      <a:pt x="5211" y="4415"/>
                    </a:lnTo>
                    <a:lnTo>
                      <a:pt x="5064" y="4415"/>
                    </a:lnTo>
                    <a:lnTo>
                      <a:pt x="5127" y="4478"/>
                    </a:lnTo>
                    <a:lnTo>
                      <a:pt x="5336" y="4478"/>
                    </a:lnTo>
                    <a:lnTo>
                      <a:pt x="5483" y="4561"/>
                    </a:lnTo>
                    <a:lnTo>
                      <a:pt x="5462" y="4582"/>
                    </a:lnTo>
                    <a:lnTo>
                      <a:pt x="5420" y="4624"/>
                    </a:lnTo>
                    <a:lnTo>
                      <a:pt x="5483" y="4708"/>
                    </a:lnTo>
                    <a:lnTo>
                      <a:pt x="5567" y="4708"/>
                    </a:lnTo>
                    <a:lnTo>
                      <a:pt x="5671" y="4771"/>
                    </a:lnTo>
                    <a:lnTo>
                      <a:pt x="5797" y="4708"/>
                    </a:lnTo>
                    <a:lnTo>
                      <a:pt x="5943" y="4687"/>
                    </a:lnTo>
                    <a:lnTo>
                      <a:pt x="6069" y="4729"/>
                    </a:lnTo>
                    <a:lnTo>
                      <a:pt x="6173" y="4792"/>
                    </a:lnTo>
                    <a:lnTo>
                      <a:pt x="6194" y="4708"/>
                    </a:lnTo>
                    <a:lnTo>
                      <a:pt x="6257" y="4729"/>
                    </a:lnTo>
                    <a:lnTo>
                      <a:pt x="6278" y="4875"/>
                    </a:lnTo>
                    <a:lnTo>
                      <a:pt x="6362" y="4938"/>
                    </a:lnTo>
                    <a:lnTo>
                      <a:pt x="6299" y="4980"/>
                    </a:lnTo>
                    <a:lnTo>
                      <a:pt x="6111" y="5022"/>
                    </a:lnTo>
                    <a:lnTo>
                      <a:pt x="5943" y="5126"/>
                    </a:lnTo>
                    <a:lnTo>
                      <a:pt x="5797" y="5315"/>
                    </a:lnTo>
                    <a:lnTo>
                      <a:pt x="5901" y="5357"/>
                    </a:lnTo>
                    <a:lnTo>
                      <a:pt x="5985" y="5294"/>
                    </a:lnTo>
                    <a:lnTo>
                      <a:pt x="6111" y="5357"/>
                    </a:lnTo>
                    <a:lnTo>
                      <a:pt x="6173" y="5336"/>
                    </a:lnTo>
                    <a:lnTo>
                      <a:pt x="6362" y="5503"/>
                    </a:lnTo>
                    <a:lnTo>
                      <a:pt x="6383" y="5566"/>
                    </a:lnTo>
                    <a:lnTo>
                      <a:pt x="6299" y="5775"/>
                    </a:lnTo>
                    <a:lnTo>
                      <a:pt x="6278" y="5838"/>
                    </a:lnTo>
                    <a:lnTo>
                      <a:pt x="6383" y="5922"/>
                    </a:lnTo>
                    <a:lnTo>
                      <a:pt x="6592" y="5922"/>
                    </a:lnTo>
                    <a:lnTo>
                      <a:pt x="6780" y="5817"/>
                    </a:lnTo>
                    <a:lnTo>
                      <a:pt x="7031" y="5629"/>
                    </a:lnTo>
                    <a:lnTo>
                      <a:pt x="7220" y="5629"/>
                    </a:lnTo>
                    <a:lnTo>
                      <a:pt x="7324" y="5503"/>
                    </a:lnTo>
                    <a:lnTo>
                      <a:pt x="7450" y="5419"/>
                    </a:lnTo>
                    <a:lnTo>
                      <a:pt x="7680" y="5440"/>
                    </a:lnTo>
                    <a:lnTo>
                      <a:pt x="7889" y="5440"/>
                    </a:lnTo>
                    <a:lnTo>
                      <a:pt x="7952" y="5336"/>
                    </a:lnTo>
                    <a:lnTo>
                      <a:pt x="7889" y="5231"/>
                    </a:lnTo>
                    <a:lnTo>
                      <a:pt x="7952" y="5210"/>
                    </a:lnTo>
                    <a:lnTo>
                      <a:pt x="7994" y="5126"/>
                    </a:lnTo>
                    <a:lnTo>
                      <a:pt x="7847" y="5106"/>
                    </a:lnTo>
                    <a:lnTo>
                      <a:pt x="7659" y="5126"/>
                    </a:lnTo>
                    <a:lnTo>
                      <a:pt x="7638" y="5252"/>
                    </a:lnTo>
                    <a:lnTo>
                      <a:pt x="7513" y="5189"/>
                    </a:lnTo>
                    <a:lnTo>
                      <a:pt x="7450" y="5189"/>
                    </a:lnTo>
                    <a:lnTo>
                      <a:pt x="7345" y="5294"/>
                    </a:lnTo>
                    <a:lnTo>
                      <a:pt x="7303" y="5252"/>
                    </a:lnTo>
                    <a:lnTo>
                      <a:pt x="7010" y="4938"/>
                    </a:lnTo>
                    <a:lnTo>
                      <a:pt x="6948" y="4813"/>
                    </a:lnTo>
                    <a:lnTo>
                      <a:pt x="6885" y="4687"/>
                    </a:lnTo>
                    <a:lnTo>
                      <a:pt x="6822" y="4708"/>
                    </a:lnTo>
                    <a:lnTo>
                      <a:pt x="6885" y="4875"/>
                    </a:lnTo>
                    <a:lnTo>
                      <a:pt x="7094" y="5106"/>
                    </a:lnTo>
                    <a:lnTo>
                      <a:pt x="7261" y="5294"/>
                    </a:lnTo>
                    <a:lnTo>
                      <a:pt x="7220" y="5315"/>
                    </a:lnTo>
                    <a:lnTo>
                      <a:pt x="7094" y="5294"/>
                    </a:lnTo>
                    <a:lnTo>
                      <a:pt x="7031" y="5210"/>
                    </a:lnTo>
                    <a:lnTo>
                      <a:pt x="7010" y="5085"/>
                    </a:lnTo>
                    <a:lnTo>
                      <a:pt x="6927" y="5043"/>
                    </a:lnTo>
                    <a:lnTo>
                      <a:pt x="6885" y="5106"/>
                    </a:lnTo>
                    <a:lnTo>
                      <a:pt x="6885" y="5022"/>
                    </a:lnTo>
                    <a:lnTo>
                      <a:pt x="6822" y="5022"/>
                    </a:lnTo>
                    <a:lnTo>
                      <a:pt x="6780" y="5043"/>
                    </a:lnTo>
                    <a:lnTo>
                      <a:pt x="6780" y="5001"/>
                    </a:lnTo>
                    <a:lnTo>
                      <a:pt x="6822" y="4917"/>
                    </a:lnTo>
                    <a:lnTo>
                      <a:pt x="6801" y="4875"/>
                    </a:lnTo>
                    <a:lnTo>
                      <a:pt x="6717" y="4896"/>
                    </a:lnTo>
                    <a:lnTo>
                      <a:pt x="6676" y="4834"/>
                    </a:lnTo>
                    <a:lnTo>
                      <a:pt x="6592" y="4771"/>
                    </a:lnTo>
                    <a:lnTo>
                      <a:pt x="6404" y="4792"/>
                    </a:lnTo>
                    <a:lnTo>
                      <a:pt x="6320" y="4729"/>
                    </a:lnTo>
                    <a:lnTo>
                      <a:pt x="6362" y="4687"/>
                    </a:lnTo>
                    <a:lnTo>
                      <a:pt x="6487" y="4708"/>
                    </a:lnTo>
                    <a:lnTo>
                      <a:pt x="6529" y="4624"/>
                    </a:lnTo>
                    <a:lnTo>
                      <a:pt x="6634" y="4708"/>
                    </a:lnTo>
                    <a:lnTo>
                      <a:pt x="6738" y="4708"/>
                    </a:lnTo>
                    <a:lnTo>
                      <a:pt x="6780" y="4624"/>
                    </a:lnTo>
                    <a:lnTo>
                      <a:pt x="6885" y="4603"/>
                    </a:lnTo>
                    <a:lnTo>
                      <a:pt x="7052" y="4415"/>
                    </a:lnTo>
                    <a:lnTo>
                      <a:pt x="7052" y="4373"/>
                    </a:lnTo>
                    <a:lnTo>
                      <a:pt x="7136" y="4394"/>
                    </a:lnTo>
                    <a:lnTo>
                      <a:pt x="7136" y="4457"/>
                    </a:lnTo>
                    <a:lnTo>
                      <a:pt x="7031" y="4582"/>
                    </a:lnTo>
                    <a:lnTo>
                      <a:pt x="6989" y="4603"/>
                    </a:lnTo>
                    <a:lnTo>
                      <a:pt x="7010" y="4666"/>
                    </a:lnTo>
                    <a:lnTo>
                      <a:pt x="7094" y="4624"/>
                    </a:lnTo>
                    <a:lnTo>
                      <a:pt x="7220" y="4457"/>
                    </a:lnTo>
                    <a:lnTo>
                      <a:pt x="7241" y="4373"/>
                    </a:lnTo>
                    <a:lnTo>
                      <a:pt x="7157" y="4289"/>
                    </a:lnTo>
                    <a:lnTo>
                      <a:pt x="7136" y="4248"/>
                    </a:lnTo>
                    <a:lnTo>
                      <a:pt x="7199" y="4206"/>
                    </a:lnTo>
                    <a:lnTo>
                      <a:pt x="7261" y="4352"/>
                    </a:lnTo>
                    <a:lnTo>
                      <a:pt x="7345" y="4373"/>
                    </a:lnTo>
                    <a:lnTo>
                      <a:pt x="7450" y="4289"/>
                    </a:lnTo>
                    <a:lnTo>
                      <a:pt x="7617" y="4310"/>
                    </a:lnTo>
                    <a:lnTo>
                      <a:pt x="7722" y="4248"/>
                    </a:lnTo>
                    <a:lnTo>
                      <a:pt x="7868" y="4248"/>
                    </a:lnTo>
                    <a:lnTo>
                      <a:pt x="7973" y="4101"/>
                    </a:lnTo>
                    <a:lnTo>
                      <a:pt x="8057" y="4038"/>
                    </a:lnTo>
                    <a:lnTo>
                      <a:pt x="8182" y="4038"/>
                    </a:lnTo>
                    <a:lnTo>
                      <a:pt x="8203" y="3934"/>
                    </a:lnTo>
                    <a:lnTo>
                      <a:pt x="8287" y="3871"/>
                    </a:lnTo>
                    <a:lnTo>
                      <a:pt x="8454" y="3871"/>
                    </a:lnTo>
                    <a:lnTo>
                      <a:pt x="8580" y="3829"/>
                    </a:lnTo>
                    <a:lnTo>
                      <a:pt x="8663" y="3829"/>
                    </a:lnTo>
                    <a:lnTo>
                      <a:pt x="8663" y="3892"/>
                    </a:lnTo>
                    <a:lnTo>
                      <a:pt x="8768" y="3850"/>
                    </a:lnTo>
                    <a:lnTo>
                      <a:pt x="8789" y="3578"/>
                    </a:lnTo>
                    <a:lnTo>
                      <a:pt x="8873" y="3557"/>
                    </a:lnTo>
                    <a:lnTo>
                      <a:pt x="8998" y="3348"/>
                    </a:lnTo>
                    <a:lnTo>
                      <a:pt x="9291" y="3327"/>
                    </a:lnTo>
                    <a:lnTo>
                      <a:pt x="9396" y="3243"/>
                    </a:lnTo>
                    <a:lnTo>
                      <a:pt x="9354" y="3118"/>
                    </a:lnTo>
                    <a:lnTo>
                      <a:pt x="9438" y="2909"/>
                    </a:lnTo>
                    <a:lnTo>
                      <a:pt x="9417" y="2720"/>
                    </a:lnTo>
                    <a:lnTo>
                      <a:pt x="9228" y="2616"/>
                    </a:lnTo>
                    <a:lnTo>
                      <a:pt x="9291" y="2365"/>
                    </a:lnTo>
                    <a:lnTo>
                      <a:pt x="9396" y="2323"/>
                    </a:lnTo>
                    <a:lnTo>
                      <a:pt x="9500" y="2197"/>
                    </a:lnTo>
                    <a:lnTo>
                      <a:pt x="9500" y="2072"/>
                    </a:lnTo>
                    <a:lnTo>
                      <a:pt x="9417" y="2009"/>
                    </a:lnTo>
                    <a:lnTo>
                      <a:pt x="9354" y="1883"/>
                    </a:lnTo>
                    <a:lnTo>
                      <a:pt x="9291" y="1967"/>
                    </a:lnTo>
                    <a:lnTo>
                      <a:pt x="9103" y="1946"/>
                    </a:lnTo>
                    <a:lnTo>
                      <a:pt x="8935" y="1841"/>
                    </a:lnTo>
                    <a:lnTo>
                      <a:pt x="8810" y="1862"/>
                    </a:lnTo>
                    <a:lnTo>
                      <a:pt x="8705" y="1800"/>
                    </a:lnTo>
                    <a:lnTo>
                      <a:pt x="8559" y="1779"/>
                    </a:lnTo>
                    <a:lnTo>
                      <a:pt x="8349" y="1758"/>
                    </a:lnTo>
                    <a:lnTo>
                      <a:pt x="8266" y="1841"/>
                    </a:lnTo>
                    <a:lnTo>
                      <a:pt x="8203" y="1695"/>
                    </a:lnTo>
                    <a:lnTo>
                      <a:pt x="8057" y="1590"/>
                    </a:lnTo>
                    <a:lnTo>
                      <a:pt x="7931" y="1318"/>
                    </a:lnTo>
                    <a:lnTo>
                      <a:pt x="7826" y="1339"/>
                    </a:lnTo>
                    <a:lnTo>
                      <a:pt x="7638" y="1465"/>
                    </a:lnTo>
                    <a:lnTo>
                      <a:pt x="7513" y="1444"/>
                    </a:lnTo>
                    <a:lnTo>
                      <a:pt x="7366" y="1486"/>
                    </a:lnTo>
                    <a:lnTo>
                      <a:pt x="7220" y="1423"/>
                    </a:lnTo>
                    <a:lnTo>
                      <a:pt x="7115" y="1528"/>
                    </a:lnTo>
                    <a:lnTo>
                      <a:pt x="6843" y="1256"/>
                    </a:lnTo>
                    <a:lnTo>
                      <a:pt x="6780" y="1067"/>
                    </a:lnTo>
                    <a:lnTo>
                      <a:pt x="6780" y="921"/>
                    </a:lnTo>
                    <a:lnTo>
                      <a:pt x="6676" y="921"/>
                    </a:lnTo>
                    <a:lnTo>
                      <a:pt x="6676" y="795"/>
                    </a:lnTo>
                    <a:lnTo>
                      <a:pt x="6529" y="691"/>
                    </a:lnTo>
                    <a:lnTo>
                      <a:pt x="6215" y="732"/>
                    </a:lnTo>
                    <a:lnTo>
                      <a:pt x="6069" y="523"/>
                    </a:lnTo>
                    <a:lnTo>
                      <a:pt x="6111" y="398"/>
                    </a:lnTo>
                    <a:lnTo>
                      <a:pt x="6006" y="293"/>
                    </a:lnTo>
                    <a:lnTo>
                      <a:pt x="5901" y="21"/>
                    </a:lnTo>
                    <a:lnTo>
                      <a:pt x="5776" y="21"/>
                    </a:lnTo>
                    <a:lnTo>
                      <a:pt x="5650" y="105"/>
                    </a:lnTo>
                    <a:lnTo>
                      <a:pt x="5357" y="105"/>
                    </a:lnTo>
                    <a:lnTo>
                      <a:pt x="506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04" name="Google Shape;2904;p59"/>
              <p:cNvSpPr/>
              <p:nvPr/>
            </p:nvSpPr>
            <p:spPr>
              <a:xfrm>
                <a:off x="4036750" y="2474325"/>
                <a:ext cx="49725" cy="55475"/>
              </a:xfrm>
              <a:custGeom>
                <a:avLst/>
                <a:gdLst/>
                <a:ahLst/>
                <a:cxnLst/>
                <a:rect l="l" t="t" r="r" b="b"/>
                <a:pathLst>
                  <a:path w="1989" h="2219" extrusionOk="0">
                    <a:moveTo>
                      <a:pt x="419" y="0"/>
                    </a:moveTo>
                    <a:lnTo>
                      <a:pt x="398" y="63"/>
                    </a:lnTo>
                    <a:lnTo>
                      <a:pt x="272" y="63"/>
                    </a:lnTo>
                    <a:lnTo>
                      <a:pt x="210" y="105"/>
                    </a:lnTo>
                    <a:lnTo>
                      <a:pt x="105" y="63"/>
                    </a:lnTo>
                    <a:lnTo>
                      <a:pt x="84" y="84"/>
                    </a:lnTo>
                    <a:lnTo>
                      <a:pt x="0" y="63"/>
                    </a:lnTo>
                    <a:lnTo>
                      <a:pt x="42" y="210"/>
                    </a:lnTo>
                    <a:lnTo>
                      <a:pt x="0" y="272"/>
                    </a:lnTo>
                    <a:lnTo>
                      <a:pt x="42" y="419"/>
                    </a:lnTo>
                    <a:lnTo>
                      <a:pt x="251" y="377"/>
                    </a:lnTo>
                    <a:lnTo>
                      <a:pt x="314" y="628"/>
                    </a:lnTo>
                    <a:lnTo>
                      <a:pt x="565" y="837"/>
                    </a:lnTo>
                    <a:lnTo>
                      <a:pt x="586" y="942"/>
                    </a:lnTo>
                    <a:lnTo>
                      <a:pt x="900" y="1214"/>
                    </a:lnTo>
                    <a:lnTo>
                      <a:pt x="921" y="1360"/>
                    </a:lnTo>
                    <a:lnTo>
                      <a:pt x="1026" y="1528"/>
                    </a:lnTo>
                    <a:lnTo>
                      <a:pt x="1005" y="2072"/>
                    </a:lnTo>
                    <a:lnTo>
                      <a:pt x="1088" y="2218"/>
                    </a:lnTo>
                    <a:lnTo>
                      <a:pt x="1151" y="2177"/>
                    </a:lnTo>
                    <a:lnTo>
                      <a:pt x="1256" y="2197"/>
                    </a:lnTo>
                    <a:lnTo>
                      <a:pt x="1256" y="2093"/>
                    </a:lnTo>
                    <a:lnTo>
                      <a:pt x="1360" y="1884"/>
                    </a:lnTo>
                    <a:lnTo>
                      <a:pt x="1423" y="1905"/>
                    </a:lnTo>
                    <a:lnTo>
                      <a:pt x="1423" y="1758"/>
                    </a:lnTo>
                    <a:lnTo>
                      <a:pt x="1444" y="1549"/>
                    </a:lnTo>
                    <a:lnTo>
                      <a:pt x="1549" y="1549"/>
                    </a:lnTo>
                    <a:lnTo>
                      <a:pt x="1716" y="1486"/>
                    </a:lnTo>
                    <a:lnTo>
                      <a:pt x="1779" y="1570"/>
                    </a:lnTo>
                    <a:lnTo>
                      <a:pt x="1967" y="1570"/>
                    </a:lnTo>
                    <a:lnTo>
                      <a:pt x="1988" y="1528"/>
                    </a:lnTo>
                    <a:lnTo>
                      <a:pt x="1925" y="1423"/>
                    </a:lnTo>
                    <a:lnTo>
                      <a:pt x="1946" y="1319"/>
                    </a:lnTo>
                    <a:lnTo>
                      <a:pt x="1925" y="1214"/>
                    </a:lnTo>
                    <a:lnTo>
                      <a:pt x="1758" y="1109"/>
                    </a:lnTo>
                    <a:lnTo>
                      <a:pt x="1612" y="963"/>
                    </a:lnTo>
                    <a:lnTo>
                      <a:pt x="1612" y="921"/>
                    </a:lnTo>
                    <a:lnTo>
                      <a:pt x="1465" y="858"/>
                    </a:lnTo>
                    <a:lnTo>
                      <a:pt x="1465" y="712"/>
                    </a:lnTo>
                    <a:lnTo>
                      <a:pt x="1444" y="524"/>
                    </a:lnTo>
                    <a:lnTo>
                      <a:pt x="1298" y="440"/>
                    </a:lnTo>
                    <a:lnTo>
                      <a:pt x="1109" y="272"/>
                    </a:lnTo>
                    <a:lnTo>
                      <a:pt x="1047" y="272"/>
                    </a:lnTo>
                    <a:lnTo>
                      <a:pt x="1026" y="314"/>
                    </a:lnTo>
                    <a:lnTo>
                      <a:pt x="837" y="314"/>
                    </a:lnTo>
                    <a:lnTo>
                      <a:pt x="670" y="126"/>
                    </a:lnTo>
                    <a:lnTo>
                      <a:pt x="523" y="126"/>
                    </a:ln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05" name="Google Shape;2905;p59"/>
              <p:cNvSpPr/>
              <p:nvPr/>
            </p:nvSpPr>
            <p:spPr>
              <a:xfrm>
                <a:off x="3957250" y="2483750"/>
                <a:ext cx="127650" cy="81625"/>
              </a:xfrm>
              <a:custGeom>
                <a:avLst/>
                <a:gdLst/>
                <a:ahLst/>
                <a:cxnLst/>
                <a:rect l="l" t="t" r="r" b="b"/>
                <a:pathLst>
                  <a:path w="5106" h="3265" extrusionOk="0">
                    <a:moveTo>
                      <a:pt x="3431" y="0"/>
                    </a:moveTo>
                    <a:lnTo>
                      <a:pt x="3076" y="63"/>
                    </a:lnTo>
                    <a:lnTo>
                      <a:pt x="2950" y="147"/>
                    </a:lnTo>
                    <a:lnTo>
                      <a:pt x="2553" y="209"/>
                    </a:lnTo>
                    <a:lnTo>
                      <a:pt x="2448" y="335"/>
                    </a:lnTo>
                    <a:lnTo>
                      <a:pt x="2323" y="335"/>
                    </a:lnTo>
                    <a:lnTo>
                      <a:pt x="2176" y="377"/>
                    </a:lnTo>
                    <a:lnTo>
                      <a:pt x="2030" y="335"/>
                    </a:lnTo>
                    <a:lnTo>
                      <a:pt x="1988" y="230"/>
                    </a:lnTo>
                    <a:lnTo>
                      <a:pt x="1820" y="167"/>
                    </a:lnTo>
                    <a:lnTo>
                      <a:pt x="1674" y="147"/>
                    </a:lnTo>
                    <a:lnTo>
                      <a:pt x="1465" y="42"/>
                    </a:lnTo>
                    <a:lnTo>
                      <a:pt x="1360" y="42"/>
                    </a:lnTo>
                    <a:lnTo>
                      <a:pt x="1276" y="126"/>
                    </a:lnTo>
                    <a:lnTo>
                      <a:pt x="1151" y="126"/>
                    </a:lnTo>
                    <a:lnTo>
                      <a:pt x="1172" y="147"/>
                    </a:lnTo>
                    <a:lnTo>
                      <a:pt x="1130" y="272"/>
                    </a:lnTo>
                    <a:lnTo>
                      <a:pt x="962" y="314"/>
                    </a:lnTo>
                    <a:lnTo>
                      <a:pt x="858" y="544"/>
                    </a:lnTo>
                    <a:lnTo>
                      <a:pt x="732" y="879"/>
                    </a:lnTo>
                    <a:lnTo>
                      <a:pt x="523" y="1193"/>
                    </a:lnTo>
                    <a:lnTo>
                      <a:pt x="544" y="1297"/>
                    </a:lnTo>
                    <a:lnTo>
                      <a:pt x="439" y="1402"/>
                    </a:lnTo>
                    <a:lnTo>
                      <a:pt x="293" y="1381"/>
                    </a:lnTo>
                    <a:lnTo>
                      <a:pt x="230" y="1486"/>
                    </a:lnTo>
                    <a:lnTo>
                      <a:pt x="126" y="1507"/>
                    </a:lnTo>
                    <a:lnTo>
                      <a:pt x="0" y="1632"/>
                    </a:lnTo>
                    <a:lnTo>
                      <a:pt x="126" y="1674"/>
                    </a:lnTo>
                    <a:lnTo>
                      <a:pt x="146" y="1737"/>
                    </a:lnTo>
                    <a:lnTo>
                      <a:pt x="335" y="1946"/>
                    </a:lnTo>
                    <a:lnTo>
                      <a:pt x="356" y="2051"/>
                    </a:lnTo>
                    <a:lnTo>
                      <a:pt x="523" y="2134"/>
                    </a:lnTo>
                    <a:lnTo>
                      <a:pt x="670" y="2260"/>
                    </a:lnTo>
                    <a:lnTo>
                      <a:pt x="607" y="2406"/>
                    </a:lnTo>
                    <a:lnTo>
                      <a:pt x="628" y="2448"/>
                    </a:lnTo>
                    <a:lnTo>
                      <a:pt x="837" y="2532"/>
                    </a:lnTo>
                    <a:lnTo>
                      <a:pt x="879" y="2616"/>
                    </a:lnTo>
                    <a:lnTo>
                      <a:pt x="983" y="2574"/>
                    </a:lnTo>
                    <a:lnTo>
                      <a:pt x="1088" y="2657"/>
                    </a:lnTo>
                    <a:lnTo>
                      <a:pt x="1172" y="2532"/>
                    </a:lnTo>
                    <a:lnTo>
                      <a:pt x="1381" y="2553"/>
                    </a:lnTo>
                    <a:lnTo>
                      <a:pt x="1276" y="2678"/>
                    </a:lnTo>
                    <a:lnTo>
                      <a:pt x="1297" y="2762"/>
                    </a:lnTo>
                    <a:lnTo>
                      <a:pt x="1339" y="2888"/>
                    </a:lnTo>
                    <a:lnTo>
                      <a:pt x="1486" y="2888"/>
                    </a:lnTo>
                    <a:lnTo>
                      <a:pt x="1569" y="2971"/>
                    </a:lnTo>
                    <a:lnTo>
                      <a:pt x="1569" y="3055"/>
                    </a:lnTo>
                    <a:lnTo>
                      <a:pt x="1507" y="3097"/>
                    </a:lnTo>
                    <a:lnTo>
                      <a:pt x="1590" y="3201"/>
                    </a:lnTo>
                    <a:lnTo>
                      <a:pt x="1716" y="3139"/>
                    </a:lnTo>
                    <a:lnTo>
                      <a:pt x="1883" y="3139"/>
                    </a:lnTo>
                    <a:lnTo>
                      <a:pt x="1925" y="3201"/>
                    </a:lnTo>
                    <a:lnTo>
                      <a:pt x="1988" y="3180"/>
                    </a:lnTo>
                    <a:lnTo>
                      <a:pt x="2197" y="3264"/>
                    </a:lnTo>
                    <a:lnTo>
                      <a:pt x="2343" y="3180"/>
                    </a:lnTo>
                    <a:lnTo>
                      <a:pt x="2490" y="3201"/>
                    </a:lnTo>
                    <a:lnTo>
                      <a:pt x="2553" y="3160"/>
                    </a:lnTo>
                    <a:lnTo>
                      <a:pt x="2699" y="3201"/>
                    </a:lnTo>
                    <a:lnTo>
                      <a:pt x="2804" y="3201"/>
                    </a:lnTo>
                    <a:lnTo>
                      <a:pt x="3013" y="3243"/>
                    </a:lnTo>
                    <a:lnTo>
                      <a:pt x="3076" y="3180"/>
                    </a:lnTo>
                    <a:lnTo>
                      <a:pt x="3222" y="3139"/>
                    </a:lnTo>
                    <a:lnTo>
                      <a:pt x="3264" y="3055"/>
                    </a:lnTo>
                    <a:lnTo>
                      <a:pt x="3599" y="2888"/>
                    </a:lnTo>
                    <a:lnTo>
                      <a:pt x="3766" y="2867"/>
                    </a:lnTo>
                    <a:lnTo>
                      <a:pt x="3955" y="2888"/>
                    </a:lnTo>
                    <a:lnTo>
                      <a:pt x="4122" y="2971"/>
                    </a:lnTo>
                    <a:lnTo>
                      <a:pt x="4185" y="3034"/>
                    </a:lnTo>
                    <a:lnTo>
                      <a:pt x="4289" y="2992"/>
                    </a:lnTo>
                    <a:lnTo>
                      <a:pt x="4436" y="3055"/>
                    </a:lnTo>
                    <a:lnTo>
                      <a:pt x="4478" y="3139"/>
                    </a:lnTo>
                    <a:lnTo>
                      <a:pt x="4603" y="3139"/>
                    </a:lnTo>
                    <a:lnTo>
                      <a:pt x="4582" y="2992"/>
                    </a:lnTo>
                    <a:lnTo>
                      <a:pt x="4624" y="2888"/>
                    </a:lnTo>
                    <a:lnTo>
                      <a:pt x="4624" y="2720"/>
                    </a:lnTo>
                    <a:lnTo>
                      <a:pt x="4603" y="2636"/>
                    </a:lnTo>
                    <a:lnTo>
                      <a:pt x="4645" y="2553"/>
                    </a:lnTo>
                    <a:lnTo>
                      <a:pt x="4708" y="2427"/>
                    </a:lnTo>
                    <a:lnTo>
                      <a:pt x="4896" y="2427"/>
                    </a:lnTo>
                    <a:lnTo>
                      <a:pt x="5022" y="2406"/>
                    </a:lnTo>
                    <a:lnTo>
                      <a:pt x="5105" y="2239"/>
                    </a:lnTo>
                    <a:lnTo>
                      <a:pt x="5105" y="2155"/>
                    </a:lnTo>
                    <a:lnTo>
                      <a:pt x="5043" y="2113"/>
                    </a:lnTo>
                    <a:lnTo>
                      <a:pt x="5105" y="2051"/>
                    </a:lnTo>
                    <a:lnTo>
                      <a:pt x="5001" y="1988"/>
                    </a:lnTo>
                    <a:lnTo>
                      <a:pt x="4812" y="1988"/>
                    </a:lnTo>
                    <a:lnTo>
                      <a:pt x="4729" y="2051"/>
                    </a:lnTo>
                    <a:lnTo>
                      <a:pt x="4520" y="2051"/>
                    </a:lnTo>
                    <a:lnTo>
                      <a:pt x="4373" y="2009"/>
                    </a:lnTo>
                    <a:lnTo>
                      <a:pt x="4268" y="1841"/>
                    </a:lnTo>
                    <a:lnTo>
                      <a:pt x="4185" y="1695"/>
                    </a:lnTo>
                    <a:lnTo>
                      <a:pt x="4206" y="1151"/>
                    </a:lnTo>
                    <a:lnTo>
                      <a:pt x="4101" y="983"/>
                    </a:lnTo>
                    <a:lnTo>
                      <a:pt x="4080" y="837"/>
                    </a:lnTo>
                    <a:lnTo>
                      <a:pt x="3766" y="565"/>
                    </a:lnTo>
                    <a:lnTo>
                      <a:pt x="3745" y="460"/>
                    </a:lnTo>
                    <a:lnTo>
                      <a:pt x="3494" y="251"/>
                    </a:lnTo>
                    <a:lnTo>
                      <a:pt x="343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06" name="Google Shape;2906;p59"/>
              <p:cNvSpPr/>
              <p:nvPr/>
            </p:nvSpPr>
            <p:spPr>
              <a:xfrm>
                <a:off x="3989150" y="2555400"/>
                <a:ext cx="83725" cy="52850"/>
              </a:xfrm>
              <a:custGeom>
                <a:avLst/>
                <a:gdLst/>
                <a:ahLst/>
                <a:cxnLst/>
                <a:rect l="l" t="t" r="r" b="b"/>
                <a:pathLst>
                  <a:path w="3349" h="2114" extrusionOk="0">
                    <a:moveTo>
                      <a:pt x="2490" y="1"/>
                    </a:moveTo>
                    <a:lnTo>
                      <a:pt x="2323" y="22"/>
                    </a:lnTo>
                    <a:lnTo>
                      <a:pt x="1988" y="189"/>
                    </a:lnTo>
                    <a:lnTo>
                      <a:pt x="1946" y="273"/>
                    </a:lnTo>
                    <a:lnTo>
                      <a:pt x="1800" y="314"/>
                    </a:lnTo>
                    <a:lnTo>
                      <a:pt x="1737" y="377"/>
                    </a:lnTo>
                    <a:lnTo>
                      <a:pt x="1528" y="335"/>
                    </a:lnTo>
                    <a:lnTo>
                      <a:pt x="1423" y="335"/>
                    </a:lnTo>
                    <a:lnTo>
                      <a:pt x="1277" y="294"/>
                    </a:lnTo>
                    <a:lnTo>
                      <a:pt x="1214" y="335"/>
                    </a:lnTo>
                    <a:lnTo>
                      <a:pt x="1067" y="314"/>
                    </a:lnTo>
                    <a:lnTo>
                      <a:pt x="921" y="398"/>
                    </a:lnTo>
                    <a:lnTo>
                      <a:pt x="712" y="314"/>
                    </a:lnTo>
                    <a:lnTo>
                      <a:pt x="649" y="335"/>
                    </a:lnTo>
                    <a:lnTo>
                      <a:pt x="607" y="273"/>
                    </a:lnTo>
                    <a:lnTo>
                      <a:pt x="440" y="273"/>
                    </a:lnTo>
                    <a:lnTo>
                      <a:pt x="314" y="335"/>
                    </a:lnTo>
                    <a:lnTo>
                      <a:pt x="231" y="231"/>
                    </a:lnTo>
                    <a:lnTo>
                      <a:pt x="293" y="189"/>
                    </a:lnTo>
                    <a:lnTo>
                      <a:pt x="293" y="105"/>
                    </a:lnTo>
                    <a:lnTo>
                      <a:pt x="210" y="22"/>
                    </a:lnTo>
                    <a:lnTo>
                      <a:pt x="63" y="22"/>
                    </a:lnTo>
                    <a:lnTo>
                      <a:pt x="84" y="126"/>
                    </a:lnTo>
                    <a:lnTo>
                      <a:pt x="0" y="210"/>
                    </a:lnTo>
                    <a:lnTo>
                      <a:pt x="63" y="440"/>
                    </a:lnTo>
                    <a:lnTo>
                      <a:pt x="231" y="628"/>
                    </a:lnTo>
                    <a:lnTo>
                      <a:pt x="314" y="754"/>
                    </a:lnTo>
                    <a:lnTo>
                      <a:pt x="272" y="900"/>
                    </a:lnTo>
                    <a:lnTo>
                      <a:pt x="63" y="1068"/>
                    </a:lnTo>
                    <a:lnTo>
                      <a:pt x="84" y="1172"/>
                    </a:lnTo>
                    <a:lnTo>
                      <a:pt x="168" y="1277"/>
                    </a:lnTo>
                    <a:lnTo>
                      <a:pt x="105" y="1382"/>
                    </a:lnTo>
                    <a:lnTo>
                      <a:pt x="335" y="1570"/>
                    </a:lnTo>
                    <a:lnTo>
                      <a:pt x="503" y="1842"/>
                    </a:lnTo>
                    <a:lnTo>
                      <a:pt x="523" y="1988"/>
                    </a:lnTo>
                    <a:lnTo>
                      <a:pt x="523" y="2093"/>
                    </a:lnTo>
                    <a:lnTo>
                      <a:pt x="607" y="2114"/>
                    </a:lnTo>
                    <a:lnTo>
                      <a:pt x="795" y="2114"/>
                    </a:lnTo>
                    <a:lnTo>
                      <a:pt x="942" y="2093"/>
                    </a:lnTo>
                    <a:lnTo>
                      <a:pt x="1026" y="1988"/>
                    </a:lnTo>
                    <a:lnTo>
                      <a:pt x="1172" y="2009"/>
                    </a:lnTo>
                    <a:lnTo>
                      <a:pt x="1319" y="2009"/>
                    </a:lnTo>
                    <a:lnTo>
                      <a:pt x="1339" y="2114"/>
                    </a:lnTo>
                    <a:lnTo>
                      <a:pt x="1444" y="2114"/>
                    </a:lnTo>
                    <a:lnTo>
                      <a:pt x="1528" y="2051"/>
                    </a:lnTo>
                    <a:lnTo>
                      <a:pt x="1653" y="2051"/>
                    </a:lnTo>
                    <a:lnTo>
                      <a:pt x="1737" y="2114"/>
                    </a:lnTo>
                    <a:lnTo>
                      <a:pt x="1863" y="2072"/>
                    </a:lnTo>
                    <a:lnTo>
                      <a:pt x="2093" y="2072"/>
                    </a:lnTo>
                    <a:lnTo>
                      <a:pt x="2176" y="2009"/>
                    </a:lnTo>
                    <a:lnTo>
                      <a:pt x="2114" y="1905"/>
                    </a:lnTo>
                    <a:lnTo>
                      <a:pt x="2114" y="1779"/>
                    </a:lnTo>
                    <a:lnTo>
                      <a:pt x="2281" y="1675"/>
                    </a:lnTo>
                    <a:lnTo>
                      <a:pt x="2323" y="1675"/>
                    </a:lnTo>
                    <a:lnTo>
                      <a:pt x="2427" y="1570"/>
                    </a:lnTo>
                    <a:lnTo>
                      <a:pt x="2511" y="1570"/>
                    </a:lnTo>
                    <a:lnTo>
                      <a:pt x="2595" y="1486"/>
                    </a:lnTo>
                    <a:lnTo>
                      <a:pt x="2741" y="1486"/>
                    </a:lnTo>
                    <a:lnTo>
                      <a:pt x="2909" y="1633"/>
                    </a:lnTo>
                    <a:lnTo>
                      <a:pt x="3013" y="1549"/>
                    </a:lnTo>
                    <a:lnTo>
                      <a:pt x="3118" y="1570"/>
                    </a:lnTo>
                    <a:lnTo>
                      <a:pt x="3034" y="1444"/>
                    </a:lnTo>
                    <a:lnTo>
                      <a:pt x="2930" y="1256"/>
                    </a:lnTo>
                    <a:lnTo>
                      <a:pt x="2825" y="1256"/>
                    </a:lnTo>
                    <a:lnTo>
                      <a:pt x="2804" y="1172"/>
                    </a:lnTo>
                    <a:lnTo>
                      <a:pt x="2951" y="1068"/>
                    </a:lnTo>
                    <a:lnTo>
                      <a:pt x="3013" y="942"/>
                    </a:lnTo>
                    <a:lnTo>
                      <a:pt x="2992" y="712"/>
                    </a:lnTo>
                    <a:lnTo>
                      <a:pt x="3139" y="545"/>
                    </a:lnTo>
                    <a:lnTo>
                      <a:pt x="3244" y="586"/>
                    </a:lnTo>
                    <a:lnTo>
                      <a:pt x="3327" y="503"/>
                    </a:lnTo>
                    <a:lnTo>
                      <a:pt x="3348" y="294"/>
                    </a:lnTo>
                    <a:lnTo>
                      <a:pt x="3327" y="273"/>
                    </a:lnTo>
                    <a:lnTo>
                      <a:pt x="3202" y="273"/>
                    </a:lnTo>
                    <a:lnTo>
                      <a:pt x="3160" y="189"/>
                    </a:lnTo>
                    <a:lnTo>
                      <a:pt x="3013" y="126"/>
                    </a:lnTo>
                    <a:lnTo>
                      <a:pt x="2909" y="168"/>
                    </a:lnTo>
                    <a:lnTo>
                      <a:pt x="2846" y="105"/>
                    </a:lnTo>
                    <a:lnTo>
                      <a:pt x="2679" y="22"/>
                    </a:lnTo>
                    <a:lnTo>
                      <a:pt x="249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grpSp>
            <p:nvGrpSpPr>
              <p:cNvPr id="2907" name="Google Shape;2907;p59"/>
              <p:cNvGrpSpPr/>
              <p:nvPr/>
            </p:nvGrpSpPr>
            <p:grpSpPr>
              <a:xfrm>
                <a:off x="3866750" y="2520350"/>
                <a:ext cx="78475" cy="60700"/>
                <a:chOff x="3866750" y="2520350"/>
                <a:chExt cx="78475" cy="60700"/>
              </a:xfrm>
            </p:grpSpPr>
            <p:sp>
              <p:nvSpPr>
                <p:cNvPr id="2908" name="Google Shape;2908;p59"/>
                <p:cNvSpPr/>
                <p:nvPr/>
              </p:nvSpPr>
              <p:spPr>
                <a:xfrm>
                  <a:off x="3877200" y="2546500"/>
                  <a:ext cx="4725" cy="6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" h="252" extrusionOk="0">
                      <a:moveTo>
                        <a:pt x="1" y="1"/>
                      </a:moveTo>
                      <a:lnTo>
                        <a:pt x="84" y="126"/>
                      </a:lnTo>
                      <a:lnTo>
                        <a:pt x="63" y="147"/>
                      </a:lnTo>
                      <a:lnTo>
                        <a:pt x="168" y="252"/>
                      </a:lnTo>
                      <a:lnTo>
                        <a:pt x="189" y="252"/>
                      </a:lnTo>
                      <a:lnTo>
                        <a:pt x="168" y="106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909" name="Google Shape;2909;p59"/>
                <p:cNvSpPr/>
                <p:nvPr/>
              </p:nvSpPr>
              <p:spPr>
                <a:xfrm>
                  <a:off x="3882425" y="2554350"/>
                  <a:ext cx="2650" cy="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" h="127" extrusionOk="0">
                      <a:moveTo>
                        <a:pt x="1" y="1"/>
                      </a:moveTo>
                      <a:lnTo>
                        <a:pt x="106" y="126"/>
                      </a:lnTo>
                      <a:lnTo>
                        <a:pt x="85" y="43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910" name="Google Shape;2910;p59"/>
                <p:cNvSpPr/>
                <p:nvPr/>
              </p:nvSpPr>
              <p:spPr>
                <a:xfrm>
                  <a:off x="3866750" y="2520350"/>
                  <a:ext cx="78475" cy="6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39" h="2428" extrusionOk="0">
                      <a:moveTo>
                        <a:pt x="1653" y="1"/>
                      </a:moveTo>
                      <a:lnTo>
                        <a:pt x="1653" y="22"/>
                      </a:lnTo>
                      <a:lnTo>
                        <a:pt x="1402" y="22"/>
                      </a:lnTo>
                      <a:lnTo>
                        <a:pt x="1046" y="210"/>
                      </a:lnTo>
                      <a:lnTo>
                        <a:pt x="1025" y="356"/>
                      </a:lnTo>
                      <a:lnTo>
                        <a:pt x="837" y="440"/>
                      </a:lnTo>
                      <a:lnTo>
                        <a:pt x="816" y="649"/>
                      </a:lnTo>
                      <a:lnTo>
                        <a:pt x="691" y="649"/>
                      </a:lnTo>
                      <a:lnTo>
                        <a:pt x="481" y="545"/>
                      </a:lnTo>
                      <a:lnTo>
                        <a:pt x="356" y="587"/>
                      </a:lnTo>
                      <a:lnTo>
                        <a:pt x="209" y="691"/>
                      </a:lnTo>
                      <a:lnTo>
                        <a:pt x="0" y="691"/>
                      </a:lnTo>
                      <a:lnTo>
                        <a:pt x="0" y="733"/>
                      </a:lnTo>
                      <a:lnTo>
                        <a:pt x="42" y="942"/>
                      </a:lnTo>
                      <a:lnTo>
                        <a:pt x="168" y="1068"/>
                      </a:lnTo>
                      <a:lnTo>
                        <a:pt x="168" y="1110"/>
                      </a:lnTo>
                      <a:lnTo>
                        <a:pt x="209" y="1152"/>
                      </a:lnTo>
                      <a:lnTo>
                        <a:pt x="356" y="942"/>
                      </a:lnTo>
                      <a:lnTo>
                        <a:pt x="377" y="796"/>
                      </a:lnTo>
                      <a:lnTo>
                        <a:pt x="461" y="691"/>
                      </a:lnTo>
                      <a:lnTo>
                        <a:pt x="607" y="691"/>
                      </a:lnTo>
                      <a:lnTo>
                        <a:pt x="628" y="796"/>
                      </a:lnTo>
                      <a:lnTo>
                        <a:pt x="733" y="900"/>
                      </a:lnTo>
                      <a:lnTo>
                        <a:pt x="774" y="1068"/>
                      </a:lnTo>
                      <a:lnTo>
                        <a:pt x="879" y="1256"/>
                      </a:lnTo>
                      <a:lnTo>
                        <a:pt x="1025" y="1403"/>
                      </a:lnTo>
                      <a:lnTo>
                        <a:pt x="1088" y="1403"/>
                      </a:lnTo>
                      <a:lnTo>
                        <a:pt x="1193" y="1507"/>
                      </a:lnTo>
                      <a:lnTo>
                        <a:pt x="1088" y="1486"/>
                      </a:lnTo>
                      <a:lnTo>
                        <a:pt x="1005" y="1507"/>
                      </a:lnTo>
                      <a:lnTo>
                        <a:pt x="942" y="1591"/>
                      </a:lnTo>
                      <a:lnTo>
                        <a:pt x="1005" y="1696"/>
                      </a:lnTo>
                      <a:lnTo>
                        <a:pt x="1130" y="1696"/>
                      </a:lnTo>
                      <a:lnTo>
                        <a:pt x="1256" y="1821"/>
                      </a:lnTo>
                      <a:lnTo>
                        <a:pt x="1360" y="1842"/>
                      </a:lnTo>
                      <a:lnTo>
                        <a:pt x="1423" y="1947"/>
                      </a:lnTo>
                      <a:lnTo>
                        <a:pt x="1465" y="2030"/>
                      </a:lnTo>
                      <a:lnTo>
                        <a:pt x="1611" y="2009"/>
                      </a:lnTo>
                      <a:lnTo>
                        <a:pt x="1862" y="2030"/>
                      </a:lnTo>
                      <a:lnTo>
                        <a:pt x="1988" y="2093"/>
                      </a:lnTo>
                      <a:lnTo>
                        <a:pt x="2281" y="2365"/>
                      </a:lnTo>
                      <a:lnTo>
                        <a:pt x="2197" y="2407"/>
                      </a:lnTo>
                      <a:lnTo>
                        <a:pt x="2072" y="2323"/>
                      </a:lnTo>
                      <a:lnTo>
                        <a:pt x="2155" y="2407"/>
                      </a:lnTo>
                      <a:lnTo>
                        <a:pt x="2260" y="2428"/>
                      </a:lnTo>
                      <a:lnTo>
                        <a:pt x="2302" y="2344"/>
                      </a:lnTo>
                      <a:lnTo>
                        <a:pt x="1925" y="1884"/>
                      </a:lnTo>
                      <a:lnTo>
                        <a:pt x="1444" y="1486"/>
                      </a:lnTo>
                      <a:lnTo>
                        <a:pt x="1423" y="1403"/>
                      </a:lnTo>
                      <a:lnTo>
                        <a:pt x="1465" y="1382"/>
                      </a:lnTo>
                      <a:lnTo>
                        <a:pt x="1402" y="1277"/>
                      </a:lnTo>
                      <a:lnTo>
                        <a:pt x="1360" y="1172"/>
                      </a:lnTo>
                      <a:lnTo>
                        <a:pt x="1235" y="1047"/>
                      </a:lnTo>
                      <a:lnTo>
                        <a:pt x="1193" y="1047"/>
                      </a:lnTo>
                      <a:lnTo>
                        <a:pt x="1151" y="963"/>
                      </a:lnTo>
                      <a:lnTo>
                        <a:pt x="1214" y="900"/>
                      </a:lnTo>
                      <a:lnTo>
                        <a:pt x="1214" y="775"/>
                      </a:lnTo>
                      <a:lnTo>
                        <a:pt x="1256" y="733"/>
                      </a:lnTo>
                      <a:lnTo>
                        <a:pt x="1402" y="838"/>
                      </a:lnTo>
                      <a:lnTo>
                        <a:pt x="1444" y="900"/>
                      </a:lnTo>
                      <a:lnTo>
                        <a:pt x="1528" y="880"/>
                      </a:lnTo>
                      <a:lnTo>
                        <a:pt x="1528" y="796"/>
                      </a:lnTo>
                      <a:lnTo>
                        <a:pt x="1632" y="775"/>
                      </a:lnTo>
                      <a:lnTo>
                        <a:pt x="1716" y="796"/>
                      </a:lnTo>
                      <a:lnTo>
                        <a:pt x="1758" y="733"/>
                      </a:lnTo>
                      <a:lnTo>
                        <a:pt x="1841" y="775"/>
                      </a:lnTo>
                      <a:lnTo>
                        <a:pt x="1883" y="733"/>
                      </a:lnTo>
                      <a:lnTo>
                        <a:pt x="1988" y="754"/>
                      </a:lnTo>
                      <a:lnTo>
                        <a:pt x="2051" y="859"/>
                      </a:lnTo>
                      <a:lnTo>
                        <a:pt x="2093" y="796"/>
                      </a:lnTo>
                      <a:lnTo>
                        <a:pt x="2239" y="859"/>
                      </a:lnTo>
                      <a:lnTo>
                        <a:pt x="2344" y="796"/>
                      </a:lnTo>
                      <a:lnTo>
                        <a:pt x="2365" y="859"/>
                      </a:lnTo>
                      <a:lnTo>
                        <a:pt x="2490" y="838"/>
                      </a:lnTo>
                      <a:lnTo>
                        <a:pt x="2616" y="880"/>
                      </a:lnTo>
                      <a:lnTo>
                        <a:pt x="2699" y="859"/>
                      </a:lnTo>
                      <a:lnTo>
                        <a:pt x="2804" y="963"/>
                      </a:lnTo>
                      <a:lnTo>
                        <a:pt x="2971" y="963"/>
                      </a:lnTo>
                      <a:lnTo>
                        <a:pt x="2992" y="984"/>
                      </a:lnTo>
                      <a:lnTo>
                        <a:pt x="2971" y="880"/>
                      </a:lnTo>
                      <a:lnTo>
                        <a:pt x="3097" y="859"/>
                      </a:lnTo>
                      <a:lnTo>
                        <a:pt x="3139" y="859"/>
                      </a:lnTo>
                      <a:lnTo>
                        <a:pt x="3139" y="796"/>
                      </a:lnTo>
                      <a:lnTo>
                        <a:pt x="3034" y="775"/>
                      </a:lnTo>
                      <a:lnTo>
                        <a:pt x="2971" y="733"/>
                      </a:lnTo>
                      <a:lnTo>
                        <a:pt x="2930" y="566"/>
                      </a:lnTo>
                      <a:lnTo>
                        <a:pt x="2888" y="419"/>
                      </a:lnTo>
                      <a:lnTo>
                        <a:pt x="2804" y="356"/>
                      </a:lnTo>
                      <a:lnTo>
                        <a:pt x="2699" y="482"/>
                      </a:lnTo>
                      <a:lnTo>
                        <a:pt x="2490" y="419"/>
                      </a:lnTo>
                      <a:lnTo>
                        <a:pt x="2197" y="356"/>
                      </a:lnTo>
                      <a:lnTo>
                        <a:pt x="2093" y="273"/>
                      </a:lnTo>
                      <a:lnTo>
                        <a:pt x="1988" y="231"/>
                      </a:lnTo>
                      <a:lnTo>
                        <a:pt x="1737" y="22"/>
                      </a:lnTo>
                      <a:lnTo>
                        <a:pt x="1653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911" name="Google Shape;2911;p59"/>
                <p:cNvSpPr/>
                <p:nvPr/>
              </p:nvSpPr>
              <p:spPr>
                <a:xfrm>
                  <a:off x="3886100" y="2558550"/>
                  <a:ext cx="3675" cy="5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" h="210" extrusionOk="0">
                      <a:moveTo>
                        <a:pt x="0" y="0"/>
                      </a:moveTo>
                      <a:lnTo>
                        <a:pt x="147" y="209"/>
                      </a:lnTo>
                      <a:lnTo>
                        <a:pt x="126" y="10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sp>
            <p:nvSpPr>
              <p:cNvPr id="2912" name="Google Shape;2912;p59"/>
              <p:cNvSpPr/>
              <p:nvPr/>
            </p:nvSpPr>
            <p:spPr>
              <a:xfrm>
                <a:off x="3799775" y="2577900"/>
                <a:ext cx="14675" cy="29325"/>
              </a:xfrm>
              <a:custGeom>
                <a:avLst/>
                <a:gdLst/>
                <a:ahLst/>
                <a:cxnLst/>
                <a:rect l="l" t="t" r="r" b="b"/>
                <a:pathLst>
                  <a:path w="587" h="1173" extrusionOk="0">
                    <a:moveTo>
                      <a:pt x="461" y="0"/>
                    </a:moveTo>
                    <a:lnTo>
                      <a:pt x="440" y="105"/>
                    </a:lnTo>
                    <a:lnTo>
                      <a:pt x="482" y="147"/>
                    </a:lnTo>
                    <a:lnTo>
                      <a:pt x="461" y="251"/>
                    </a:lnTo>
                    <a:lnTo>
                      <a:pt x="419" y="251"/>
                    </a:lnTo>
                    <a:lnTo>
                      <a:pt x="357" y="210"/>
                    </a:lnTo>
                    <a:lnTo>
                      <a:pt x="273" y="251"/>
                    </a:lnTo>
                    <a:lnTo>
                      <a:pt x="106" y="335"/>
                    </a:lnTo>
                    <a:lnTo>
                      <a:pt x="22" y="461"/>
                    </a:lnTo>
                    <a:lnTo>
                      <a:pt x="106" y="523"/>
                    </a:lnTo>
                    <a:lnTo>
                      <a:pt x="64" y="565"/>
                    </a:lnTo>
                    <a:lnTo>
                      <a:pt x="1" y="565"/>
                    </a:lnTo>
                    <a:lnTo>
                      <a:pt x="22" y="649"/>
                    </a:lnTo>
                    <a:lnTo>
                      <a:pt x="106" y="691"/>
                    </a:lnTo>
                    <a:lnTo>
                      <a:pt x="106" y="754"/>
                    </a:lnTo>
                    <a:lnTo>
                      <a:pt x="64" y="775"/>
                    </a:lnTo>
                    <a:lnTo>
                      <a:pt x="106" y="837"/>
                    </a:lnTo>
                    <a:lnTo>
                      <a:pt x="168" y="879"/>
                    </a:lnTo>
                    <a:lnTo>
                      <a:pt x="168" y="963"/>
                    </a:lnTo>
                    <a:lnTo>
                      <a:pt x="210" y="963"/>
                    </a:lnTo>
                    <a:lnTo>
                      <a:pt x="252" y="1005"/>
                    </a:lnTo>
                    <a:lnTo>
                      <a:pt x="210" y="984"/>
                    </a:lnTo>
                    <a:lnTo>
                      <a:pt x="147" y="1067"/>
                    </a:lnTo>
                    <a:lnTo>
                      <a:pt x="210" y="1109"/>
                    </a:lnTo>
                    <a:lnTo>
                      <a:pt x="357" y="1172"/>
                    </a:lnTo>
                    <a:lnTo>
                      <a:pt x="461" y="1109"/>
                    </a:lnTo>
                    <a:lnTo>
                      <a:pt x="545" y="942"/>
                    </a:lnTo>
                    <a:lnTo>
                      <a:pt x="545" y="795"/>
                    </a:lnTo>
                    <a:lnTo>
                      <a:pt x="587" y="544"/>
                    </a:lnTo>
                    <a:lnTo>
                      <a:pt x="545" y="314"/>
                    </a:lnTo>
                    <a:lnTo>
                      <a:pt x="545" y="147"/>
                    </a:lnTo>
                    <a:lnTo>
                      <a:pt x="52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13" name="Google Shape;2913;p59"/>
              <p:cNvSpPr/>
              <p:nvPr/>
            </p:nvSpPr>
            <p:spPr>
              <a:xfrm>
                <a:off x="3567525" y="2564825"/>
                <a:ext cx="160625" cy="134450"/>
              </a:xfrm>
              <a:custGeom>
                <a:avLst/>
                <a:gdLst/>
                <a:ahLst/>
                <a:cxnLst/>
                <a:rect l="l" t="t" r="r" b="b"/>
                <a:pathLst>
                  <a:path w="6425" h="5378" extrusionOk="0">
                    <a:moveTo>
                      <a:pt x="817" y="0"/>
                    </a:moveTo>
                    <a:lnTo>
                      <a:pt x="733" y="42"/>
                    </a:lnTo>
                    <a:lnTo>
                      <a:pt x="712" y="21"/>
                    </a:lnTo>
                    <a:lnTo>
                      <a:pt x="503" y="126"/>
                    </a:lnTo>
                    <a:lnTo>
                      <a:pt x="524" y="209"/>
                    </a:lnTo>
                    <a:lnTo>
                      <a:pt x="608" y="251"/>
                    </a:lnTo>
                    <a:lnTo>
                      <a:pt x="524" y="335"/>
                    </a:lnTo>
                    <a:lnTo>
                      <a:pt x="336" y="356"/>
                    </a:lnTo>
                    <a:lnTo>
                      <a:pt x="252" y="335"/>
                    </a:lnTo>
                    <a:lnTo>
                      <a:pt x="43" y="419"/>
                    </a:lnTo>
                    <a:lnTo>
                      <a:pt x="1" y="544"/>
                    </a:lnTo>
                    <a:lnTo>
                      <a:pt x="43" y="670"/>
                    </a:lnTo>
                    <a:lnTo>
                      <a:pt x="126" y="649"/>
                    </a:lnTo>
                    <a:lnTo>
                      <a:pt x="126" y="691"/>
                    </a:lnTo>
                    <a:lnTo>
                      <a:pt x="189" y="733"/>
                    </a:lnTo>
                    <a:lnTo>
                      <a:pt x="147" y="879"/>
                    </a:lnTo>
                    <a:lnTo>
                      <a:pt x="210" y="900"/>
                    </a:lnTo>
                    <a:lnTo>
                      <a:pt x="294" y="837"/>
                    </a:lnTo>
                    <a:lnTo>
                      <a:pt x="252" y="963"/>
                    </a:lnTo>
                    <a:lnTo>
                      <a:pt x="315" y="1005"/>
                    </a:lnTo>
                    <a:lnTo>
                      <a:pt x="252" y="1088"/>
                    </a:lnTo>
                    <a:lnTo>
                      <a:pt x="357" y="1109"/>
                    </a:lnTo>
                    <a:lnTo>
                      <a:pt x="231" y="1256"/>
                    </a:lnTo>
                    <a:lnTo>
                      <a:pt x="231" y="1277"/>
                    </a:lnTo>
                    <a:lnTo>
                      <a:pt x="482" y="1214"/>
                    </a:lnTo>
                    <a:lnTo>
                      <a:pt x="587" y="1256"/>
                    </a:lnTo>
                    <a:lnTo>
                      <a:pt x="566" y="1381"/>
                    </a:lnTo>
                    <a:lnTo>
                      <a:pt x="629" y="1465"/>
                    </a:lnTo>
                    <a:lnTo>
                      <a:pt x="796" y="1360"/>
                    </a:lnTo>
                    <a:lnTo>
                      <a:pt x="1110" y="1423"/>
                    </a:lnTo>
                    <a:lnTo>
                      <a:pt x="1214" y="1318"/>
                    </a:lnTo>
                    <a:lnTo>
                      <a:pt x="1486" y="1360"/>
                    </a:lnTo>
                    <a:lnTo>
                      <a:pt x="1507" y="1486"/>
                    </a:lnTo>
                    <a:lnTo>
                      <a:pt x="1612" y="1632"/>
                    </a:lnTo>
                    <a:lnTo>
                      <a:pt x="1591" y="1737"/>
                    </a:lnTo>
                    <a:lnTo>
                      <a:pt x="1445" y="1737"/>
                    </a:lnTo>
                    <a:lnTo>
                      <a:pt x="1235" y="1946"/>
                    </a:lnTo>
                    <a:lnTo>
                      <a:pt x="1256" y="2114"/>
                    </a:lnTo>
                    <a:lnTo>
                      <a:pt x="1235" y="2469"/>
                    </a:lnTo>
                    <a:lnTo>
                      <a:pt x="1089" y="2616"/>
                    </a:lnTo>
                    <a:lnTo>
                      <a:pt x="1194" y="2720"/>
                    </a:lnTo>
                    <a:lnTo>
                      <a:pt x="1047" y="2930"/>
                    </a:lnTo>
                    <a:lnTo>
                      <a:pt x="942" y="2888"/>
                    </a:lnTo>
                    <a:lnTo>
                      <a:pt x="817" y="2930"/>
                    </a:lnTo>
                    <a:lnTo>
                      <a:pt x="963" y="3202"/>
                    </a:lnTo>
                    <a:lnTo>
                      <a:pt x="1089" y="3285"/>
                    </a:lnTo>
                    <a:lnTo>
                      <a:pt x="1089" y="3515"/>
                    </a:lnTo>
                    <a:lnTo>
                      <a:pt x="922" y="3704"/>
                    </a:lnTo>
                    <a:lnTo>
                      <a:pt x="984" y="3871"/>
                    </a:lnTo>
                    <a:lnTo>
                      <a:pt x="1131" y="3871"/>
                    </a:lnTo>
                    <a:lnTo>
                      <a:pt x="1089" y="3976"/>
                    </a:lnTo>
                    <a:lnTo>
                      <a:pt x="963" y="4080"/>
                    </a:lnTo>
                    <a:lnTo>
                      <a:pt x="838" y="4331"/>
                    </a:lnTo>
                    <a:lnTo>
                      <a:pt x="922" y="4457"/>
                    </a:lnTo>
                    <a:lnTo>
                      <a:pt x="922" y="4603"/>
                    </a:lnTo>
                    <a:lnTo>
                      <a:pt x="1026" y="4624"/>
                    </a:lnTo>
                    <a:lnTo>
                      <a:pt x="1173" y="4645"/>
                    </a:lnTo>
                    <a:lnTo>
                      <a:pt x="1403" y="4875"/>
                    </a:lnTo>
                    <a:lnTo>
                      <a:pt x="1382" y="4917"/>
                    </a:lnTo>
                    <a:lnTo>
                      <a:pt x="1486" y="5168"/>
                    </a:lnTo>
                    <a:lnTo>
                      <a:pt x="1675" y="5357"/>
                    </a:lnTo>
                    <a:lnTo>
                      <a:pt x="1842" y="5378"/>
                    </a:lnTo>
                    <a:lnTo>
                      <a:pt x="2010" y="5273"/>
                    </a:lnTo>
                    <a:lnTo>
                      <a:pt x="2010" y="5168"/>
                    </a:lnTo>
                    <a:lnTo>
                      <a:pt x="2093" y="5085"/>
                    </a:lnTo>
                    <a:lnTo>
                      <a:pt x="2303" y="5064"/>
                    </a:lnTo>
                    <a:lnTo>
                      <a:pt x="2470" y="4875"/>
                    </a:lnTo>
                    <a:lnTo>
                      <a:pt x="2679" y="4855"/>
                    </a:lnTo>
                    <a:lnTo>
                      <a:pt x="2784" y="4813"/>
                    </a:lnTo>
                    <a:lnTo>
                      <a:pt x="3035" y="4875"/>
                    </a:lnTo>
                    <a:lnTo>
                      <a:pt x="3181" y="4917"/>
                    </a:lnTo>
                    <a:lnTo>
                      <a:pt x="3202" y="4855"/>
                    </a:lnTo>
                    <a:lnTo>
                      <a:pt x="3307" y="4855"/>
                    </a:lnTo>
                    <a:lnTo>
                      <a:pt x="3411" y="4938"/>
                    </a:lnTo>
                    <a:lnTo>
                      <a:pt x="3495" y="4855"/>
                    </a:lnTo>
                    <a:lnTo>
                      <a:pt x="3558" y="4750"/>
                    </a:lnTo>
                    <a:lnTo>
                      <a:pt x="3663" y="4855"/>
                    </a:lnTo>
                    <a:lnTo>
                      <a:pt x="3788" y="4917"/>
                    </a:lnTo>
                    <a:lnTo>
                      <a:pt x="3914" y="4708"/>
                    </a:lnTo>
                    <a:lnTo>
                      <a:pt x="3914" y="4603"/>
                    </a:lnTo>
                    <a:lnTo>
                      <a:pt x="4248" y="4436"/>
                    </a:lnTo>
                    <a:lnTo>
                      <a:pt x="4458" y="4436"/>
                    </a:lnTo>
                    <a:lnTo>
                      <a:pt x="4520" y="4352"/>
                    </a:lnTo>
                    <a:lnTo>
                      <a:pt x="4458" y="4311"/>
                    </a:lnTo>
                    <a:lnTo>
                      <a:pt x="4499" y="4143"/>
                    </a:lnTo>
                    <a:lnTo>
                      <a:pt x="4667" y="3892"/>
                    </a:lnTo>
                    <a:lnTo>
                      <a:pt x="4667" y="3766"/>
                    </a:lnTo>
                    <a:lnTo>
                      <a:pt x="4855" y="3704"/>
                    </a:lnTo>
                    <a:lnTo>
                      <a:pt x="4981" y="3578"/>
                    </a:lnTo>
                    <a:lnTo>
                      <a:pt x="4855" y="3390"/>
                    </a:lnTo>
                    <a:lnTo>
                      <a:pt x="4771" y="3348"/>
                    </a:lnTo>
                    <a:lnTo>
                      <a:pt x="4751" y="3243"/>
                    </a:lnTo>
                    <a:lnTo>
                      <a:pt x="4646" y="3076"/>
                    </a:lnTo>
                    <a:lnTo>
                      <a:pt x="4730" y="2992"/>
                    </a:lnTo>
                    <a:lnTo>
                      <a:pt x="4960" y="2637"/>
                    </a:lnTo>
                    <a:lnTo>
                      <a:pt x="5064" y="2574"/>
                    </a:lnTo>
                    <a:lnTo>
                      <a:pt x="5232" y="2302"/>
                    </a:lnTo>
                    <a:lnTo>
                      <a:pt x="5274" y="2323"/>
                    </a:lnTo>
                    <a:lnTo>
                      <a:pt x="5253" y="2344"/>
                    </a:lnTo>
                    <a:lnTo>
                      <a:pt x="5253" y="2365"/>
                    </a:lnTo>
                    <a:lnTo>
                      <a:pt x="5336" y="2323"/>
                    </a:lnTo>
                    <a:lnTo>
                      <a:pt x="5357" y="2197"/>
                    </a:lnTo>
                    <a:lnTo>
                      <a:pt x="5295" y="2134"/>
                    </a:lnTo>
                    <a:lnTo>
                      <a:pt x="5441" y="2051"/>
                    </a:lnTo>
                    <a:lnTo>
                      <a:pt x="5567" y="1946"/>
                    </a:lnTo>
                    <a:lnTo>
                      <a:pt x="5776" y="1946"/>
                    </a:lnTo>
                    <a:lnTo>
                      <a:pt x="5964" y="1883"/>
                    </a:lnTo>
                    <a:lnTo>
                      <a:pt x="6069" y="1737"/>
                    </a:lnTo>
                    <a:lnTo>
                      <a:pt x="6278" y="1611"/>
                    </a:lnTo>
                    <a:lnTo>
                      <a:pt x="6320" y="1507"/>
                    </a:lnTo>
                    <a:lnTo>
                      <a:pt x="6341" y="1381"/>
                    </a:lnTo>
                    <a:lnTo>
                      <a:pt x="6320" y="1193"/>
                    </a:lnTo>
                    <a:lnTo>
                      <a:pt x="6424" y="1151"/>
                    </a:lnTo>
                    <a:lnTo>
                      <a:pt x="6424" y="1088"/>
                    </a:lnTo>
                    <a:lnTo>
                      <a:pt x="6341" y="1067"/>
                    </a:lnTo>
                    <a:lnTo>
                      <a:pt x="6215" y="879"/>
                    </a:lnTo>
                    <a:lnTo>
                      <a:pt x="5964" y="900"/>
                    </a:lnTo>
                    <a:lnTo>
                      <a:pt x="5797" y="837"/>
                    </a:lnTo>
                    <a:lnTo>
                      <a:pt x="5629" y="837"/>
                    </a:lnTo>
                    <a:lnTo>
                      <a:pt x="5525" y="774"/>
                    </a:lnTo>
                    <a:lnTo>
                      <a:pt x="5253" y="774"/>
                    </a:lnTo>
                    <a:lnTo>
                      <a:pt x="5148" y="879"/>
                    </a:lnTo>
                    <a:lnTo>
                      <a:pt x="5064" y="837"/>
                    </a:lnTo>
                    <a:lnTo>
                      <a:pt x="4918" y="837"/>
                    </a:lnTo>
                    <a:lnTo>
                      <a:pt x="4792" y="691"/>
                    </a:lnTo>
                    <a:lnTo>
                      <a:pt x="4688" y="753"/>
                    </a:lnTo>
                    <a:lnTo>
                      <a:pt x="4583" y="649"/>
                    </a:lnTo>
                    <a:lnTo>
                      <a:pt x="4332" y="565"/>
                    </a:lnTo>
                    <a:lnTo>
                      <a:pt x="4186" y="586"/>
                    </a:lnTo>
                    <a:lnTo>
                      <a:pt x="4207" y="523"/>
                    </a:lnTo>
                    <a:lnTo>
                      <a:pt x="4186" y="377"/>
                    </a:lnTo>
                    <a:lnTo>
                      <a:pt x="4102" y="377"/>
                    </a:lnTo>
                    <a:lnTo>
                      <a:pt x="4102" y="356"/>
                    </a:lnTo>
                    <a:lnTo>
                      <a:pt x="3997" y="314"/>
                    </a:lnTo>
                    <a:lnTo>
                      <a:pt x="3955" y="335"/>
                    </a:lnTo>
                    <a:lnTo>
                      <a:pt x="3872" y="335"/>
                    </a:lnTo>
                    <a:lnTo>
                      <a:pt x="3809" y="419"/>
                    </a:lnTo>
                    <a:lnTo>
                      <a:pt x="3495" y="230"/>
                    </a:lnTo>
                    <a:lnTo>
                      <a:pt x="3391" y="230"/>
                    </a:lnTo>
                    <a:lnTo>
                      <a:pt x="3286" y="335"/>
                    </a:lnTo>
                    <a:lnTo>
                      <a:pt x="3077" y="272"/>
                    </a:lnTo>
                    <a:lnTo>
                      <a:pt x="3035" y="168"/>
                    </a:lnTo>
                    <a:lnTo>
                      <a:pt x="2826" y="147"/>
                    </a:lnTo>
                    <a:lnTo>
                      <a:pt x="2533" y="272"/>
                    </a:lnTo>
                    <a:lnTo>
                      <a:pt x="2344" y="230"/>
                    </a:lnTo>
                    <a:lnTo>
                      <a:pt x="1926" y="168"/>
                    </a:lnTo>
                    <a:lnTo>
                      <a:pt x="1779" y="105"/>
                    </a:lnTo>
                    <a:lnTo>
                      <a:pt x="1758" y="42"/>
                    </a:lnTo>
                    <a:lnTo>
                      <a:pt x="1570" y="105"/>
                    </a:lnTo>
                    <a:lnTo>
                      <a:pt x="1403" y="147"/>
                    </a:lnTo>
                    <a:lnTo>
                      <a:pt x="1277" y="105"/>
                    </a:lnTo>
                    <a:lnTo>
                      <a:pt x="1173" y="105"/>
                    </a:lnTo>
                    <a:lnTo>
                      <a:pt x="1068" y="168"/>
                    </a:lnTo>
                    <a:lnTo>
                      <a:pt x="942" y="21"/>
                    </a:lnTo>
                    <a:lnTo>
                      <a:pt x="81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14" name="Google Shape;2914;p59"/>
              <p:cNvSpPr/>
              <p:nvPr/>
            </p:nvSpPr>
            <p:spPr>
              <a:xfrm>
                <a:off x="4298300" y="2628625"/>
                <a:ext cx="25125" cy="199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797" extrusionOk="0">
                    <a:moveTo>
                      <a:pt x="189" y="1"/>
                    </a:moveTo>
                    <a:lnTo>
                      <a:pt x="84" y="64"/>
                    </a:lnTo>
                    <a:lnTo>
                      <a:pt x="0" y="64"/>
                    </a:lnTo>
                    <a:lnTo>
                      <a:pt x="0" y="106"/>
                    </a:lnTo>
                    <a:lnTo>
                      <a:pt x="42" y="106"/>
                    </a:lnTo>
                    <a:lnTo>
                      <a:pt x="105" y="189"/>
                    </a:lnTo>
                    <a:lnTo>
                      <a:pt x="189" y="189"/>
                    </a:lnTo>
                    <a:lnTo>
                      <a:pt x="251" y="294"/>
                    </a:lnTo>
                    <a:lnTo>
                      <a:pt x="209" y="378"/>
                    </a:lnTo>
                    <a:lnTo>
                      <a:pt x="481" y="503"/>
                    </a:lnTo>
                    <a:lnTo>
                      <a:pt x="502" y="629"/>
                    </a:lnTo>
                    <a:lnTo>
                      <a:pt x="670" y="712"/>
                    </a:lnTo>
                    <a:lnTo>
                      <a:pt x="795" y="712"/>
                    </a:lnTo>
                    <a:lnTo>
                      <a:pt x="984" y="796"/>
                    </a:lnTo>
                    <a:lnTo>
                      <a:pt x="1005" y="712"/>
                    </a:lnTo>
                    <a:lnTo>
                      <a:pt x="733" y="315"/>
                    </a:lnTo>
                    <a:lnTo>
                      <a:pt x="586" y="273"/>
                    </a:lnTo>
                    <a:lnTo>
                      <a:pt x="502" y="85"/>
                    </a:lnTo>
                    <a:lnTo>
                      <a:pt x="398" y="85"/>
                    </a:lnTo>
                    <a:lnTo>
                      <a:pt x="356" y="126"/>
                    </a:lnTo>
                    <a:lnTo>
                      <a:pt x="18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15" name="Google Shape;2915;p59"/>
              <p:cNvSpPr/>
              <p:nvPr/>
            </p:nvSpPr>
            <p:spPr>
              <a:xfrm>
                <a:off x="4292025" y="2631250"/>
                <a:ext cx="295050" cy="237500"/>
              </a:xfrm>
              <a:custGeom>
                <a:avLst/>
                <a:gdLst/>
                <a:ahLst/>
                <a:cxnLst/>
                <a:rect l="l" t="t" r="r" b="b"/>
                <a:pathLst>
                  <a:path w="11802" h="9500" extrusionOk="0">
                    <a:moveTo>
                      <a:pt x="502" y="1863"/>
                    </a:moveTo>
                    <a:lnTo>
                      <a:pt x="502" y="1884"/>
                    </a:lnTo>
                    <a:lnTo>
                      <a:pt x="506" y="1864"/>
                    </a:lnTo>
                    <a:lnTo>
                      <a:pt x="506" y="1864"/>
                    </a:lnTo>
                    <a:lnTo>
                      <a:pt x="502" y="1863"/>
                    </a:lnTo>
                    <a:close/>
                    <a:moveTo>
                      <a:pt x="251" y="1"/>
                    </a:moveTo>
                    <a:lnTo>
                      <a:pt x="209" y="63"/>
                    </a:lnTo>
                    <a:lnTo>
                      <a:pt x="147" y="210"/>
                    </a:lnTo>
                    <a:lnTo>
                      <a:pt x="0" y="210"/>
                    </a:lnTo>
                    <a:lnTo>
                      <a:pt x="0" y="273"/>
                    </a:lnTo>
                    <a:lnTo>
                      <a:pt x="42" y="398"/>
                    </a:lnTo>
                    <a:lnTo>
                      <a:pt x="105" y="607"/>
                    </a:lnTo>
                    <a:lnTo>
                      <a:pt x="105" y="712"/>
                    </a:lnTo>
                    <a:lnTo>
                      <a:pt x="105" y="858"/>
                    </a:lnTo>
                    <a:lnTo>
                      <a:pt x="230" y="900"/>
                    </a:lnTo>
                    <a:lnTo>
                      <a:pt x="251" y="942"/>
                    </a:lnTo>
                    <a:lnTo>
                      <a:pt x="188" y="1130"/>
                    </a:lnTo>
                    <a:lnTo>
                      <a:pt x="209" y="1277"/>
                    </a:lnTo>
                    <a:lnTo>
                      <a:pt x="188" y="1361"/>
                    </a:lnTo>
                    <a:lnTo>
                      <a:pt x="335" y="1423"/>
                    </a:lnTo>
                    <a:lnTo>
                      <a:pt x="460" y="1654"/>
                    </a:lnTo>
                    <a:lnTo>
                      <a:pt x="523" y="1779"/>
                    </a:lnTo>
                    <a:lnTo>
                      <a:pt x="506" y="1864"/>
                    </a:lnTo>
                    <a:lnTo>
                      <a:pt x="506" y="1864"/>
                    </a:lnTo>
                    <a:lnTo>
                      <a:pt x="607" y="1884"/>
                    </a:lnTo>
                    <a:lnTo>
                      <a:pt x="670" y="2009"/>
                    </a:lnTo>
                    <a:lnTo>
                      <a:pt x="649" y="2114"/>
                    </a:lnTo>
                    <a:lnTo>
                      <a:pt x="712" y="2260"/>
                    </a:lnTo>
                    <a:lnTo>
                      <a:pt x="816" y="2260"/>
                    </a:lnTo>
                    <a:lnTo>
                      <a:pt x="858" y="2365"/>
                    </a:lnTo>
                    <a:lnTo>
                      <a:pt x="921" y="2490"/>
                    </a:lnTo>
                    <a:lnTo>
                      <a:pt x="1025" y="2532"/>
                    </a:lnTo>
                    <a:lnTo>
                      <a:pt x="1088" y="2574"/>
                    </a:lnTo>
                    <a:lnTo>
                      <a:pt x="1297" y="2679"/>
                    </a:lnTo>
                    <a:lnTo>
                      <a:pt x="1381" y="2700"/>
                    </a:lnTo>
                    <a:lnTo>
                      <a:pt x="1507" y="2679"/>
                    </a:lnTo>
                    <a:lnTo>
                      <a:pt x="1590" y="2721"/>
                    </a:lnTo>
                    <a:lnTo>
                      <a:pt x="1653" y="2742"/>
                    </a:lnTo>
                    <a:lnTo>
                      <a:pt x="1590" y="2783"/>
                    </a:lnTo>
                    <a:lnTo>
                      <a:pt x="1486" y="2825"/>
                    </a:lnTo>
                    <a:lnTo>
                      <a:pt x="1402" y="2825"/>
                    </a:lnTo>
                    <a:lnTo>
                      <a:pt x="1444" y="2993"/>
                    </a:lnTo>
                    <a:lnTo>
                      <a:pt x="1486" y="3014"/>
                    </a:lnTo>
                    <a:lnTo>
                      <a:pt x="1486" y="3223"/>
                    </a:lnTo>
                    <a:lnTo>
                      <a:pt x="1402" y="3244"/>
                    </a:lnTo>
                    <a:lnTo>
                      <a:pt x="1339" y="3244"/>
                    </a:lnTo>
                    <a:lnTo>
                      <a:pt x="1297" y="3432"/>
                    </a:lnTo>
                    <a:lnTo>
                      <a:pt x="1256" y="3474"/>
                    </a:lnTo>
                    <a:lnTo>
                      <a:pt x="1256" y="3683"/>
                    </a:lnTo>
                    <a:lnTo>
                      <a:pt x="1235" y="3767"/>
                    </a:lnTo>
                    <a:lnTo>
                      <a:pt x="1256" y="3830"/>
                    </a:lnTo>
                    <a:lnTo>
                      <a:pt x="1193" y="3871"/>
                    </a:lnTo>
                    <a:lnTo>
                      <a:pt x="1193" y="3955"/>
                    </a:lnTo>
                    <a:lnTo>
                      <a:pt x="1276" y="3976"/>
                    </a:lnTo>
                    <a:lnTo>
                      <a:pt x="1360" y="4060"/>
                    </a:lnTo>
                    <a:lnTo>
                      <a:pt x="1465" y="4081"/>
                    </a:lnTo>
                    <a:lnTo>
                      <a:pt x="1486" y="4164"/>
                    </a:lnTo>
                    <a:lnTo>
                      <a:pt x="1611" y="4269"/>
                    </a:lnTo>
                    <a:lnTo>
                      <a:pt x="1569" y="4394"/>
                    </a:lnTo>
                    <a:lnTo>
                      <a:pt x="1590" y="4415"/>
                    </a:lnTo>
                    <a:lnTo>
                      <a:pt x="1590" y="4499"/>
                    </a:lnTo>
                    <a:lnTo>
                      <a:pt x="1695" y="4583"/>
                    </a:lnTo>
                    <a:lnTo>
                      <a:pt x="1758" y="4562"/>
                    </a:lnTo>
                    <a:lnTo>
                      <a:pt x="1862" y="4520"/>
                    </a:lnTo>
                    <a:lnTo>
                      <a:pt x="2302" y="4813"/>
                    </a:lnTo>
                    <a:lnTo>
                      <a:pt x="2344" y="4792"/>
                    </a:lnTo>
                    <a:lnTo>
                      <a:pt x="2427" y="4834"/>
                    </a:lnTo>
                    <a:lnTo>
                      <a:pt x="2532" y="5043"/>
                    </a:lnTo>
                    <a:lnTo>
                      <a:pt x="2636" y="5106"/>
                    </a:lnTo>
                    <a:lnTo>
                      <a:pt x="2762" y="5357"/>
                    </a:lnTo>
                    <a:lnTo>
                      <a:pt x="2636" y="5462"/>
                    </a:lnTo>
                    <a:lnTo>
                      <a:pt x="2636" y="5650"/>
                    </a:lnTo>
                    <a:lnTo>
                      <a:pt x="2657" y="5817"/>
                    </a:lnTo>
                    <a:lnTo>
                      <a:pt x="2846" y="5817"/>
                    </a:lnTo>
                    <a:lnTo>
                      <a:pt x="2909" y="6152"/>
                    </a:lnTo>
                    <a:lnTo>
                      <a:pt x="3013" y="6236"/>
                    </a:lnTo>
                    <a:lnTo>
                      <a:pt x="3118" y="6278"/>
                    </a:lnTo>
                    <a:lnTo>
                      <a:pt x="3160" y="6299"/>
                    </a:lnTo>
                    <a:lnTo>
                      <a:pt x="3222" y="6278"/>
                    </a:lnTo>
                    <a:lnTo>
                      <a:pt x="3222" y="6340"/>
                    </a:lnTo>
                    <a:lnTo>
                      <a:pt x="3285" y="6445"/>
                    </a:lnTo>
                    <a:lnTo>
                      <a:pt x="3369" y="6445"/>
                    </a:lnTo>
                    <a:lnTo>
                      <a:pt x="3432" y="6382"/>
                    </a:lnTo>
                    <a:lnTo>
                      <a:pt x="3453" y="6257"/>
                    </a:lnTo>
                    <a:lnTo>
                      <a:pt x="3348" y="6194"/>
                    </a:lnTo>
                    <a:lnTo>
                      <a:pt x="3494" y="6194"/>
                    </a:lnTo>
                    <a:lnTo>
                      <a:pt x="3536" y="6173"/>
                    </a:lnTo>
                    <a:lnTo>
                      <a:pt x="3494" y="6236"/>
                    </a:lnTo>
                    <a:lnTo>
                      <a:pt x="3494" y="6299"/>
                    </a:lnTo>
                    <a:lnTo>
                      <a:pt x="3641" y="6361"/>
                    </a:lnTo>
                    <a:lnTo>
                      <a:pt x="3683" y="6340"/>
                    </a:lnTo>
                    <a:lnTo>
                      <a:pt x="3745" y="6445"/>
                    </a:lnTo>
                    <a:lnTo>
                      <a:pt x="3787" y="6445"/>
                    </a:lnTo>
                    <a:lnTo>
                      <a:pt x="3976" y="6299"/>
                    </a:lnTo>
                    <a:lnTo>
                      <a:pt x="4017" y="6340"/>
                    </a:lnTo>
                    <a:lnTo>
                      <a:pt x="4164" y="6487"/>
                    </a:lnTo>
                    <a:lnTo>
                      <a:pt x="4164" y="6591"/>
                    </a:lnTo>
                    <a:lnTo>
                      <a:pt x="4373" y="6863"/>
                    </a:lnTo>
                    <a:lnTo>
                      <a:pt x="4394" y="7031"/>
                    </a:lnTo>
                    <a:lnTo>
                      <a:pt x="4436" y="7073"/>
                    </a:lnTo>
                    <a:lnTo>
                      <a:pt x="4541" y="7073"/>
                    </a:lnTo>
                    <a:lnTo>
                      <a:pt x="4603" y="7177"/>
                    </a:lnTo>
                    <a:lnTo>
                      <a:pt x="4541" y="7177"/>
                    </a:lnTo>
                    <a:lnTo>
                      <a:pt x="4520" y="7135"/>
                    </a:lnTo>
                    <a:lnTo>
                      <a:pt x="4499" y="7177"/>
                    </a:lnTo>
                    <a:lnTo>
                      <a:pt x="4603" y="7240"/>
                    </a:lnTo>
                    <a:lnTo>
                      <a:pt x="4645" y="7219"/>
                    </a:lnTo>
                    <a:lnTo>
                      <a:pt x="4687" y="7324"/>
                    </a:lnTo>
                    <a:lnTo>
                      <a:pt x="4833" y="7721"/>
                    </a:lnTo>
                    <a:lnTo>
                      <a:pt x="4959" y="7763"/>
                    </a:lnTo>
                    <a:lnTo>
                      <a:pt x="5168" y="7763"/>
                    </a:lnTo>
                    <a:lnTo>
                      <a:pt x="5315" y="7805"/>
                    </a:lnTo>
                    <a:lnTo>
                      <a:pt x="5377" y="7868"/>
                    </a:lnTo>
                    <a:lnTo>
                      <a:pt x="5566" y="7868"/>
                    </a:lnTo>
                    <a:lnTo>
                      <a:pt x="5587" y="7931"/>
                    </a:lnTo>
                    <a:lnTo>
                      <a:pt x="5691" y="7931"/>
                    </a:lnTo>
                    <a:lnTo>
                      <a:pt x="5733" y="7972"/>
                    </a:lnTo>
                    <a:lnTo>
                      <a:pt x="5649" y="8035"/>
                    </a:lnTo>
                    <a:lnTo>
                      <a:pt x="5796" y="8224"/>
                    </a:lnTo>
                    <a:lnTo>
                      <a:pt x="5963" y="8244"/>
                    </a:lnTo>
                    <a:lnTo>
                      <a:pt x="6047" y="8328"/>
                    </a:lnTo>
                    <a:lnTo>
                      <a:pt x="6152" y="8328"/>
                    </a:lnTo>
                    <a:lnTo>
                      <a:pt x="6319" y="8496"/>
                    </a:lnTo>
                    <a:lnTo>
                      <a:pt x="6403" y="8475"/>
                    </a:lnTo>
                    <a:lnTo>
                      <a:pt x="6528" y="8454"/>
                    </a:lnTo>
                    <a:lnTo>
                      <a:pt x="6717" y="8496"/>
                    </a:lnTo>
                    <a:lnTo>
                      <a:pt x="6947" y="8663"/>
                    </a:lnTo>
                    <a:lnTo>
                      <a:pt x="7135" y="8475"/>
                    </a:lnTo>
                    <a:lnTo>
                      <a:pt x="7407" y="8349"/>
                    </a:lnTo>
                    <a:lnTo>
                      <a:pt x="7407" y="8328"/>
                    </a:lnTo>
                    <a:lnTo>
                      <a:pt x="7533" y="8328"/>
                    </a:lnTo>
                    <a:lnTo>
                      <a:pt x="7679" y="8224"/>
                    </a:lnTo>
                    <a:lnTo>
                      <a:pt x="7784" y="8161"/>
                    </a:lnTo>
                    <a:lnTo>
                      <a:pt x="7993" y="8182"/>
                    </a:lnTo>
                    <a:lnTo>
                      <a:pt x="7993" y="8244"/>
                    </a:lnTo>
                    <a:lnTo>
                      <a:pt x="8056" y="8244"/>
                    </a:lnTo>
                    <a:lnTo>
                      <a:pt x="8056" y="8286"/>
                    </a:lnTo>
                    <a:lnTo>
                      <a:pt x="8160" y="8454"/>
                    </a:lnTo>
                    <a:lnTo>
                      <a:pt x="8244" y="8663"/>
                    </a:lnTo>
                    <a:lnTo>
                      <a:pt x="8349" y="8872"/>
                    </a:lnTo>
                    <a:lnTo>
                      <a:pt x="8349" y="9019"/>
                    </a:lnTo>
                    <a:lnTo>
                      <a:pt x="8411" y="9081"/>
                    </a:lnTo>
                    <a:lnTo>
                      <a:pt x="8453" y="9123"/>
                    </a:lnTo>
                    <a:lnTo>
                      <a:pt x="8872" y="9123"/>
                    </a:lnTo>
                    <a:lnTo>
                      <a:pt x="8976" y="9207"/>
                    </a:lnTo>
                    <a:lnTo>
                      <a:pt x="9102" y="9081"/>
                    </a:lnTo>
                    <a:lnTo>
                      <a:pt x="9144" y="9102"/>
                    </a:lnTo>
                    <a:lnTo>
                      <a:pt x="9311" y="9228"/>
                    </a:lnTo>
                    <a:lnTo>
                      <a:pt x="9625" y="9207"/>
                    </a:lnTo>
                    <a:lnTo>
                      <a:pt x="9813" y="9291"/>
                    </a:lnTo>
                    <a:lnTo>
                      <a:pt x="10064" y="9312"/>
                    </a:lnTo>
                    <a:lnTo>
                      <a:pt x="10169" y="9332"/>
                    </a:lnTo>
                    <a:lnTo>
                      <a:pt x="10232" y="9312"/>
                    </a:lnTo>
                    <a:lnTo>
                      <a:pt x="10295" y="9395"/>
                    </a:lnTo>
                    <a:lnTo>
                      <a:pt x="10315" y="9395"/>
                    </a:lnTo>
                    <a:lnTo>
                      <a:pt x="10357" y="9291"/>
                    </a:lnTo>
                    <a:lnTo>
                      <a:pt x="10441" y="9291"/>
                    </a:lnTo>
                    <a:lnTo>
                      <a:pt x="10483" y="9374"/>
                    </a:lnTo>
                    <a:lnTo>
                      <a:pt x="10608" y="9416"/>
                    </a:lnTo>
                    <a:lnTo>
                      <a:pt x="10818" y="9500"/>
                    </a:lnTo>
                    <a:lnTo>
                      <a:pt x="10901" y="9437"/>
                    </a:lnTo>
                    <a:lnTo>
                      <a:pt x="10922" y="9395"/>
                    </a:lnTo>
                    <a:lnTo>
                      <a:pt x="10964" y="9395"/>
                    </a:lnTo>
                    <a:lnTo>
                      <a:pt x="10964" y="9312"/>
                    </a:lnTo>
                    <a:lnTo>
                      <a:pt x="10985" y="9102"/>
                    </a:lnTo>
                    <a:lnTo>
                      <a:pt x="10922" y="8977"/>
                    </a:lnTo>
                    <a:lnTo>
                      <a:pt x="11027" y="8851"/>
                    </a:lnTo>
                    <a:lnTo>
                      <a:pt x="10985" y="8747"/>
                    </a:lnTo>
                    <a:lnTo>
                      <a:pt x="11069" y="8642"/>
                    </a:lnTo>
                    <a:lnTo>
                      <a:pt x="11215" y="8558"/>
                    </a:lnTo>
                    <a:lnTo>
                      <a:pt x="11299" y="8496"/>
                    </a:lnTo>
                    <a:lnTo>
                      <a:pt x="11550" y="8433"/>
                    </a:lnTo>
                    <a:lnTo>
                      <a:pt x="11717" y="8475"/>
                    </a:lnTo>
                    <a:lnTo>
                      <a:pt x="11801" y="8391"/>
                    </a:lnTo>
                    <a:lnTo>
                      <a:pt x="11759" y="8161"/>
                    </a:lnTo>
                    <a:lnTo>
                      <a:pt x="11634" y="8056"/>
                    </a:lnTo>
                    <a:lnTo>
                      <a:pt x="11487" y="8077"/>
                    </a:lnTo>
                    <a:lnTo>
                      <a:pt x="11445" y="7972"/>
                    </a:lnTo>
                    <a:lnTo>
                      <a:pt x="11445" y="7826"/>
                    </a:lnTo>
                    <a:lnTo>
                      <a:pt x="11403" y="7700"/>
                    </a:lnTo>
                    <a:lnTo>
                      <a:pt x="11403" y="7491"/>
                    </a:lnTo>
                    <a:lnTo>
                      <a:pt x="11236" y="7491"/>
                    </a:lnTo>
                    <a:lnTo>
                      <a:pt x="11215" y="7408"/>
                    </a:lnTo>
                    <a:lnTo>
                      <a:pt x="11111" y="7387"/>
                    </a:lnTo>
                    <a:lnTo>
                      <a:pt x="10922" y="7345"/>
                    </a:lnTo>
                    <a:lnTo>
                      <a:pt x="10880" y="7303"/>
                    </a:lnTo>
                    <a:lnTo>
                      <a:pt x="10755" y="7219"/>
                    </a:lnTo>
                    <a:lnTo>
                      <a:pt x="10587" y="7073"/>
                    </a:lnTo>
                    <a:lnTo>
                      <a:pt x="10504" y="6926"/>
                    </a:lnTo>
                    <a:lnTo>
                      <a:pt x="10232" y="6508"/>
                    </a:lnTo>
                    <a:lnTo>
                      <a:pt x="10650" y="5943"/>
                    </a:lnTo>
                    <a:lnTo>
                      <a:pt x="10692" y="5859"/>
                    </a:lnTo>
                    <a:lnTo>
                      <a:pt x="10650" y="5629"/>
                    </a:lnTo>
                    <a:lnTo>
                      <a:pt x="10650" y="5462"/>
                    </a:lnTo>
                    <a:lnTo>
                      <a:pt x="10567" y="5294"/>
                    </a:lnTo>
                    <a:lnTo>
                      <a:pt x="10064" y="5252"/>
                    </a:lnTo>
                    <a:lnTo>
                      <a:pt x="10043" y="5043"/>
                    </a:lnTo>
                    <a:lnTo>
                      <a:pt x="9981" y="4939"/>
                    </a:lnTo>
                    <a:lnTo>
                      <a:pt x="10023" y="4876"/>
                    </a:lnTo>
                    <a:lnTo>
                      <a:pt x="9939" y="4604"/>
                    </a:lnTo>
                    <a:lnTo>
                      <a:pt x="9771" y="4311"/>
                    </a:lnTo>
                    <a:lnTo>
                      <a:pt x="9834" y="4164"/>
                    </a:lnTo>
                    <a:lnTo>
                      <a:pt x="9981" y="3934"/>
                    </a:lnTo>
                    <a:lnTo>
                      <a:pt x="9939" y="3934"/>
                    </a:lnTo>
                    <a:lnTo>
                      <a:pt x="9751" y="3892"/>
                    </a:lnTo>
                    <a:lnTo>
                      <a:pt x="9751" y="3767"/>
                    </a:lnTo>
                    <a:lnTo>
                      <a:pt x="9730" y="3558"/>
                    </a:lnTo>
                    <a:lnTo>
                      <a:pt x="9667" y="3558"/>
                    </a:lnTo>
                    <a:lnTo>
                      <a:pt x="9813" y="3411"/>
                    </a:lnTo>
                    <a:lnTo>
                      <a:pt x="9709" y="3327"/>
                    </a:lnTo>
                    <a:lnTo>
                      <a:pt x="9646" y="3244"/>
                    </a:lnTo>
                    <a:lnTo>
                      <a:pt x="9771" y="3223"/>
                    </a:lnTo>
                    <a:lnTo>
                      <a:pt x="9918" y="3118"/>
                    </a:lnTo>
                    <a:lnTo>
                      <a:pt x="9918" y="3034"/>
                    </a:lnTo>
                    <a:lnTo>
                      <a:pt x="9939" y="3014"/>
                    </a:lnTo>
                    <a:lnTo>
                      <a:pt x="9855" y="2909"/>
                    </a:lnTo>
                    <a:lnTo>
                      <a:pt x="9918" y="2825"/>
                    </a:lnTo>
                    <a:lnTo>
                      <a:pt x="9918" y="2742"/>
                    </a:lnTo>
                    <a:lnTo>
                      <a:pt x="9918" y="2574"/>
                    </a:lnTo>
                    <a:lnTo>
                      <a:pt x="9855" y="2470"/>
                    </a:lnTo>
                    <a:lnTo>
                      <a:pt x="9855" y="2386"/>
                    </a:lnTo>
                    <a:lnTo>
                      <a:pt x="9813" y="2260"/>
                    </a:lnTo>
                    <a:lnTo>
                      <a:pt x="9855" y="2156"/>
                    </a:lnTo>
                    <a:lnTo>
                      <a:pt x="9751" y="1988"/>
                    </a:lnTo>
                    <a:lnTo>
                      <a:pt x="9625" y="1946"/>
                    </a:lnTo>
                    <a:lnTo>
                      <a:pt x="9353" y="1905"/>
                    </a:lnTo>
                    <a:lnTo>
                      <a:pt x="9123" y="1591"/>
                    </a:lnTo>
                    <a:lnTo>
                      <a:pt x="8914" y="1549"/>
                    </a:lnTo>
                    <a:lnTo>
                      <a:pt x="8788" y="1570"/>
                    </a:lnTo>
                    <a:lnTo>
                      <a:pt x="8725" y="1528"/>
                    </a:lnTo>
                    <a:lnTo>
                      <a:pt x="8704" y="1361"/>
                    </a:lnTo>
                    <a:lnTo>
                      <a:pt x="8579" y="1340"/>
                    </a:lnTo>
                    <a:lnTo>
                      <a:pt x="8349" y="1235"/>
                    </a:lnTo>
                    <a:lnTo>
                      <a:pt x="8265" y="1319"/>
                    </a:lnTo>
                    <a:lnTo>
                      <a:pt x="8160" y="1319"/>
                    </a:lnTo>
                    <a:lnTo>
                      <a:pt x="7826" y="1109"/>
                    </a:lnTo>
                    <a:lnTo>
                      <a:pt x="7658" y="1047"/>
                    </a:lnTo>
                    <a:lnTo>
                      <a:pt x="7449" y="858"/>
                    </a:lnTo>
                    <a:lnTo>
                      <a:pt x="7323" y="900"/>
                    </a:lnTo>
                    <a:lnTo>
                      <a:pt x="7198" y="837"/>
                    </a:lnTo>
                    <a:lnTo>
                      <a:pt x="7093" y="858"/>
                    </a:lnTo>
                    <a:lnTo>
                      <a:pt x="7030" y="1005"/>
                    </a:lnTo>
                    <a:lnTo>
                      <a:pt x="6821" y="942"/>
                    </a:lnTo>
                    <a:lnTo>
                      <a:pt x="6591" y="1005"/>
                    </a:lnTo>
                    <a:lnTo>
                      <a:pt x="6361" y="1214"/>
                    </a:lnTo>
                    <a:lnTo>
                      <a:pt x="6256" y="1214"/>
                    </a:lnTo>
                    <a:lnTo>
                      <a:pt x="6173" y="1319"/>
                    </a:lnTo>
                    <a:lnTo>
                      <a:pt x="6110" y="1465"/>
                    </a:lnTo>
                    <a:lnTo>
                      <a:pt x="5838" y="1465"/>
                    </a:lnTo>
                    <a:lnTo>
                      <a:pt x="5733" y="1549"/>
                    </a:lnTo>
                    <a:lnTo>
                      <a:pt x="5775" y="1695"/>
                    </a:lnTo>
                    <a:lnTo>
                      <a:pt x="5859" y="1842"/>
                    </a:lnTo>
                    <a:lnTo>
                      <a:pt x="5838" y="1967"/>
                    </a:lnTo>
                    <a:lnTo>
                      <a:pt x="5691" y="1967"/>
                    </a:lnTo>
                    <a:lnTo>
                      <a:pt x="5357" y="1905"/>
                    </a:lnTo>
                    <a:lnTo>
                      <a:pt x="5064" y="1967"/>
                    </a:lnTo>
                    <a:lnTo>
                      <a:pt x="4708" y="2072"/>
                    </a:lnTo>
                    <a:lnTo>
                      <a:pt x="4520" y="2072"/>
                    </a:lnTo>
                    <a:lnTo>
                      <a:pt x="4185" y="1967"/>
                    </a:lnTo>
                    <a:lnTo>
                      <a:pt x="4059" y="1967"/>
                    </a:lnTo>
                    <a:lnTo>
                      <a:pt x="3766" y="1842"/>
                    </a:lnTo>
                    <a:lnTo>
                      <a:pt x="3662" y="1737"/>
                    </a:lnTo>
                    <a:lnTo>
                      <a:pt x="3641" y="1591"/>
                    </a:lnTo>
                    <a:lnTo>
                      <a:pt x="3557" y="1591"/>
                    </a:lnTo>
                    <a:lnTo>
                      <a:pt x="3432" y="1528"/>
                    </a:lnTo>
                    <a:lnTo>
                      <a:pt x="3264" y="1570"/>
                    </a:lnTo>
                    <a:lnTo>
                      <a:pt x="3181" y="1528"/>
                    </a:lnTo>
                    <a:lnTo>
                      <a:pt x="3055" y="1528"/>
                    </a:lnTo>
                    <a:lnTo>
                      <a:pt x="2929" y="1423"/>
                    </a:lnTo>
                    <a:lnTo>
                      <a:pt x="2846" y="1381"/>
                    </a:lnTo>
                    <a:lnTo>
                      <a:pt x="2804" y="1340"/>
                    </a:lnTo>
                    <a:lnTo>
                      <a:pt x="2825" y="1214"/>
                    </a:lnTo>
                    <a:lnTo>
                      <a:pt x="2825" y="1068"/>
                    </a:lnTo>
                    <a:lnTo>
                      <a:pt x="2741" y="942"/>
                    </a:lnTo>
                    <a:lnTo>
                      <a:pt x="2741" y="921"/>
                    </a:lnTo>
                    <a:lnTo>
                      <a:pt x="2699" y="942"/>
                    </a:lnTo>
                    <a:lnTo>
                      <a:pt x="2595" y="921"/>
                    </a:lnTo>
                    <a:lnTo>
                      <a:pt x="2553" y="858"/>
                    </a:lnTo>
                    <a:lnTo>
                      <a:pt x="2448" y="817"/>
                    </a:lnTo>
                    <a:lnTo>
                      <a:pt x="2281" y="607"/>
                    </a:lnTo>
                    <a:lnTo>
                      <a:pt x="2448" y="482"/>
                    </a:lnTo>
                    <a:lnTo>
                      <a:pt x="2323" y="398"/>
                    </a:lnTo>
                    <a:lnTo>
                      <a:pt x="2302" y="335"/>
                    </a:lnTo>
                    <a:lnTo>
                      <a:pt x="2344" y="293"/>
                    </a:lnTo>
                    <a:lnTo>
                      <a:pt x="2281" y="210"/>
                    </a:lnTo>
                    <a:lnTo>
                      <a:pt x="2218" y="105"/>
                    </a:lnTo>
                    <a:lnTo>
                      <a:pt x="2176" y="105"/>
                    </a:lnTo>
                    <a:lnTo>
                      <a:pt x="2176" y="84"/>
                    </a:lnTo>
                    <a:lnTo>
                      <a:pt x="2113" y="84"/>
                    </a:lnTo>
                    <a:lnTo>
                      <a:pt x="1988" y="168"/>
                    </a:lnTo>
                    <a:lnTo>
                      <a:pt x="1904" y="168"/>
                    </a:lnTo>
                    <a:lnTo>
                      <a:pt x="1862" y="273"/>
                    </a:lnTo>
                    <a:lnTo>
                      <a:pt x="1779" y="293"/>
                    </a:lnTo>
                    <a:lnTo>
                      <a:pt x="1674" y="419"/>
                    </a:lnTo>
                    <a:lnTo>
                      <a:pt x="1611" y="440"/>
                    </a:lnTo>
                    <a:lnTo>
                      <a:pt x="1569" y="503"/>
                    </a:lnTo>
                    <a:lnTo>
                      <a:pt x="1569" y="545"/>
                    </a:lnTo>
                    <a:lnTo>
                      <a:pt x="1465" y="607"/>
                    </a:lnTo>
                    <a:lnTo>
                      <a:pt x="1381" y="586"/>
                    </a:lnTo>
                    <a:lnTo>
                      <a:pt x="1256" y="607"/>
                    </a:lnTo>
                    <a:lnTo>
                      <a:pt x="1235" y="691"/>
                    </a:lnTo>
                    <a:lnTo>
                      <a:pt x="1046" y="607"/>
                    </a:lnTo>
                    <a:lnTo>
                      <a:pt x="921" y="607"/>
                    </a:lnTo>
                    <a:lnTo>
                      <a:pt x="753" y="524"/>
                    </a:lnTo>
                    <a:lnTo>
                      <a:pt x="732" y="398"/>
                    </a:lnTo>
                    <a:lnTo>
                      <a:pt x="460" y="273"/>
                    </a:lnTo>
                    <a:lnTo>
                      <a:pt x="502" y="189"/>
                    </a:lnTo>
                    <a:lnTo>
                      <a:pt x="440" y="84"/>
                    </a:lnTo>
                    <a:lnTo>
                      <a:pt x="356" y="84"/>
                    </a:lnTo>
                    <a:lnTo>
                      <a:pt x="29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16" name="Google Shape;2916;p59"/>
              <p:cNvSpPr/>
              <p:nvPr/>
            </p:nvSpPr>
            <p:spPr>
              <a:xfrm>
                <a:off x="4277375" y="2602475"/>
                <a:ext cx="51800" cy="43975"/>
              </a:xfrm>
              <a:custGeom>
                <a:avLst/>
                <a:gdLst/>
                <a:ahLst/>
                <a:cxnLst/>
                <a:rect l="l" t="t" r="r" b="b"/>
                <a:pathLst>
                  <a:path w="2072" h="1759" extrusionOk="0">
                    <a:moveTo>
                      <a:pt x="419" y="1"/>
                    </a:moveTo>
                    <a:lnTo>
                      <a:pt x="168" y="64"/>
                    </a:lnTo>
                    <a:lnTo>
                      <a:pt x="0" y="105"/>
                    </a:lnTo>
                    <a:lnTo>
                      <a:pt x="84" y="210"/>
                    </a:lnTo>
                    <a:lnTo>
                      <a:pt x="84" y="294"/>
                    </a:lnTo>
                    <a:lnTo>
                      <a:pt x="189" y="315"/>
                    </a:lnTo>
                    <a:lnTo>
                      <a:pt x="272" y="419"/>
                    </a:lnTo>
                    <a:lnTo>
                      <a:pt x="209" y="608"/>
                    </a:lnTo>
                    <a:lnTo>
                      <a:pt x="251" y="838"/>
                    </a:lnTo>
                    <a:lnTo>
                      <a:pt x="398" y="942"/>
                    </a:lnTo>
                    <a:lnTo>
                      <a:pt x="691" y="942"/>
                    </a:lnTo>
                    <a:lnTo>
                      <a:pt x="795" y="1026"/>
                    </a:lnTo>
                    <a:lnTo>
                      <a:pt x="837" y="1110"/>
                    </a:lnTo>
                    <a:lnTo>
                      <a:pt x="921" y="1110"/>
                    </a:lnTo>
                    <a:lnTo>
                      <a:pt x="1026" y="1047"/>
                    </a:lnTo>
                    <a:lnTo>
                      <a:pt x="1193" y="1172"/>
                    </a:lnTo>
                    <a:lnTo>
                      <a:pt x="1235" y="1131"/>
                    </a:lnTo>
                    <a:lnTo>
                      <a:pt x="1339" y="1131"/>
                    </a:lnTo>
                    <a:lnTo>
                      <a:pt x="1423" y="1319"/>
                    </a:lnTo>
                    <a:lnTo>
                      <a:pt x="1570" y="1361"/>
                    </a:lnTo>
                    <a:lnTo>
                      <a:pt x="1842" y="1758"/>
                    </a:lnTo>
                    <a:lnTo>
                      <a:pt x="1967" y="1737"/>
                    </a:lnTo>
                    <a:lnTo>
                      <a:pt x="1967" y="1591"/>
                    </a:lnTo>
                    <a:lnTo>
                      <a:pt x="1988" y="1549"/>
                    </a:lnTo>
                    <a:lnTo>
                      <a:pt x="1925" y="1382"/>
                    </a:lnTo>
                    <a:lnTo>
                      <a:pt x="2072" y="1361"/>
                    </a:lnTo>
                    <a:lnTo>
                      <a:pt x="1946" y="1235"/>
                    </a:lnTo>
                    <a:lnTo>
                      <a:pt x="1758" y="1235"/>
                    </a:lnTo>
                    <a:lnTo>
                      <a:pt x="1507" y="1110"/>
                    </a:lnTo>
                    <a:lnTo>
                      <a:pt x="1423" y="921"/>
                    </a:lnTo>
                    <a:lnTo>
                      <a:pt x="1507" y="838"/>
                    </a:lnTo>
                    <a:lnTo>
                      <a:pt x="1507" y="712"/>
                    </a:lnTo>
                    <a:lnTo>
                      <a:pt x="1256" y="524"/>
                    </a:lnTo>
                    <a:lnTo>
                      <a:pt x="1256" y="419"/>
                    </a:lnTo>
                    <a:lnTo>
                      <a:pt x="1298" y="294"/>
                    </a:lnTo>
                    <a:lnTo>
                      <a:pt x="1193" y="168"/>
                    </a:lnTo>
                    <a:lnTo>
                      <a:pt x="984" y="126"/>
                    </a:lnTo>
                    <a:lnTo>
                      <a:pt x="83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17" name="Google Shape;2917;p59"/>
              <p:cNvSpPr/>
              <p:nvPr/>
            </p:nvSpPr>
            <p:spPr>
              <a:xfrm>
                <a:off x="4044600" y="2592025"/>
                <a:ext cx="260525" cy="107250"/>
              </a:xfrm>
              <a:custGeom>
                <a:avLst/>
                <a:gdLst/>
                <a:ahLst/>
                <a:cxnLst/>
                <a:rect l="l" t="t" r="r" b="b"/>
                <a:pathLst>
                  <a:path w="10421" h="4290" extrusionOk="0">
                    <a:moveTo>
                      <a:pt x="4708" y="0"/>
                    </a:moveTo>
                    <a:lnTo>
                      <a:pt x="4562" y="63"/>
                    </a:lnTo>
                    <a:lnTo>
                      <a:pt x="4373" y="63"/>
                    </a:lnTo>
                    <a:lnTo>
                      <a:pt x="4290" y="21"/>
                    </a:lnTo>
                    <a:lnTo>
                      <a:pt x="4185" y="63"/>
                    </a:lnTo>
                    <a:lnTo>
                      <a:pt x="3913" y="63"/>
                    </a:lnTo>
                    <a:lnTo>
                      <a:pt x="3766" y="84"/>
                    </a:lnTo>
                    <a:lnTo>
                      <a:pt x="3494" y="189"/>
                    </a:lnTo>
                    <a:lnTo>
                      <a:pt x="3390" y="210"/>
                    </a:lnTo>
                    <a:lnTo>
                      <a:pt x="3181" y="230"/>
                    </a:lnTo>
                    <a:lnTo>
                      <a:pt x="3097" y="335"/>
                    </a:lnTo>
                    <a:lnTo>
                      <a:pt x="2992" y="377"/>
                    </a:lnTo>
                    <a:lnTo>
                      <a:pt x="2909" y="440"/>
                    </a:lnTo>
                    <a:lnTo>
                      <a:pt x="2867" y="502"/>
                    </a:lnTo>
                    <a:lnTo>
                      <a:pt x="2804" y="628"/>
                    </a:lnTo>
                    <a:lnTo>
                      <a:pt x="2762" y="649"/>
                    </a:lnTo>
                    <a:lnTo>
                      <a:pt x="2762" y="733"/>
                    </a:lnTo>
                    <a:lnTo>
                      <a:pt x="2553" y="733"/>
                    </a:lnTo>
                    <a:lnTo>
                      <a:pt x="2239" y="628"/>
                    </a:lnTo>
                    <a:lnTo>
                      <a:pt x="2155" y="628"/>
                    </a:lnTo>
                    <a:lnTo>
                      <a:pt x="2072" y="691"/>
                    </a:lnTo>
                    <a:lnTo>
                      <a:pt x="1946" y="649"/>
                    </a:lnTo>
                    <a:lnTo>
                      <a:pt x="1779" y="691"/>
                    </a:lnTo>
                    <a:lnTo>
                      <a:pt x="1674" y="649"/>
                    </a:lnTo>
                    <a:lnTo>
                      <a:pt x="1549" y="712"/>
                    </a:lnTo>
                    <a:lnTo>
                      <a:pt x="1528" y="795"/>
                    </a:lnTo>
                    <a:lnTo>
                      <a:pt x="1632" y="942"/>
                    </a:lnTo>
                    <a:lnTo>
                      <a:pt x="1779" y="963"/>
                    </a:lnTo>
                    <a:lnTo>
                      <a:pt x="1925" y="963"/>
                    </a:lnTo>
                    <a:lnTo>
                      <a:pt x="1883" y="1046"/>
                    </a:lnTo>
                    <a:lnTo>
                      <a:pt x="1653" y="1046"/>
                    </a:lnTo>
                    <a:lnTo>
                      <a:pt x="1444" y="1109"/>
                    </a:lnTo>
                    <a:lnTo>
                      <a:pt x="1402" y="1214"/>
                    </a:lnTo>
                    <a:lnTo>
                      <a:pt x="1423" y="1256"/>
                    </a:lnTo>
                    <a:lnTo>
                      <a:pt x="1528" y="1235"/>
                    </a:lnTo>
                    <a:lnTo>
                      <a:pt x="1570" y="1277"/>
                    </a:lnTo>
                    <a:lnTo>
                      <a:pt x="1507" y="1318"/>
                    </a:lnTo>
                    <a:lnTo>
                      <a:pt x="1214" y="1339"/>
                    </a:lnTo>
                    <a:lnTo>
                      <a:pt x="1109" y="1256"/>
                    </a:lnTo>
                    <a:lnTo>
                      <a:pt x="984" y="1339"/>
                    </a:lnTo>
                    <a:lnTo>
                      <a:pt x="900" y="1235"/>
                    </a:lnTo>
                    <a:lnTo>
                      <a:pt x="837" y="1235"/>
                    </a:lnTo>
                    <a:lnTo>
                      <a:pt x="733" y="1339"/>
                    </a:lnTo>
                    <a:lnTo>
                      <a:pt x="628" y="1339"/>
                    </a:lnTo>
                    <a:lnTo>
                      <a:pt x="502" y="1235"/>
                    </a:lnTo>
                    <a:lnTo>
                      <a:pt x="377" y="1235"/>
                    </a:lnTo>
                    <a:lnTo>
                      <a:pt x="105" y="1444"/>
                    </a:lnTo>
                    <a:lnTo>
                      <a:pt x="63" y="1549"/>
                    </a:lnTo>
                    <a:lnTo>
                      <a:pt x="0" y="1653"/>
                    </a:lnTo>
                    <a:lnTo>
                      <a:pt x="63" y="1695"/>
                    </a:lnTo>
                    <a:lnTo>
                      <a:pt x="63" y="1842"/>
                    </a:lnTo>
                    <a:lnTo>
                      <a:pt x="0" y="1883"/>
                    </a:lnTo>
                    <a:lnTo>
                      <a:pt x="63" y="1946"/>
                    </a:lnTo>
                    <a:lnTo>
                      <a:pt x="209" y="1883"/>
                    </a:lnTo>
                    <a:lnTo>
                      <a:pt x="251" y="1904"/>
                    </a:lnTo>
                    <a:lnTo>
                      <a:pt x="377" y="1883"/>
                    </a:lnTo>
                    <a:lnTo>
                      <a:pt x="502" y="1883"/>
                    </a:lnTo>
                    <a:lnTo>
                      <a:pt x="377" y="2009"/>
                    </a:lnTo>
                    <a:lnTo>
                      <a:pt x="398" y="2093"/>
                    </a:lnTo>
                    <a:lnTo>
                      <a:pt x="461" y="2197"/>
                    </a:lnTo>
                    <a:lnTo>
                      <a:pt x="461" y="2281"/>
                    </a:lnTo>
                    <a:lnTo>
                      <a:pt x="419" y="2302"/>
                    </a:lnTo>
                    <a:lnTo>
                      <a:pt x="481" y="2323"/>
                    </a:lnTo>
                    <a:lnTo>
                      <a:pt x="586" y="2281"/>
                    </a:lnTo>
                    <a:lnTo>
                      <a:pt x="586" y="2323"/>
                    </a:lnTo>
                    <a:lnTo>
                      <a:pt x="502" y="2406"/>
                    </a:lnTo>
                    <a:lnTo>
                      <a:pt x="377" y="2490"/>
                    </a:lnTo>
                    <a:lnTo>
                      <a:pt x="419" y="2532"/>
                    </a:lnTo>
                    <a:lnTo>
                      <a:pt x="502" y="2532"/>
                    </a:lnTo>
                    <a:lnTo>
                      <a:pt x="419" y="2595"/>
                    </a:lnTo>
                    <a:lnTo>
                      <a:pt x="377" y="2699"/>
                    </a:lnTo>
                    <a:lnTo>
                      <a:pt x="293" y="2699"/>
                    </a:lnTo>
                    <a:lnTo>
                      <a:pt x="251" y="2532"/>
                    </a:lnTo>
                    <a:lnTo>
                      <a:pt x="189" y="2511"/>
                    </a:lnTo>
                    <a:lnTo>
                      <a:pt x="189" y="2616"/>
                    </a:lnTo>
                    <a:lnTo>
                      <a:pt x="209" y="2720"/>
                    </a:lnTo>
                    <a:lnTo>
                      <a:pt x="168" y="2783"/>
                    </a:lnTo>
                    <a:lnTo>
                      <a:pt x="189" y="2846"/>
                    </a:lnTo>
                    <a:lnTo>
                      <a:pt x="293" y="2930"/>
                    </a:lnTo>
                    <a:lnTo>
                      <a:pt x="293" y="2888"/>
                    </a:lnTo>
                    <a:lnTo>
                      <a:pt x="419" y="2950"/>
                    </a:lnTo>
                    <a:lnTo>
                      <a:pt x="502" y="2950"/>
                    </a:lnTo>
                    <a:lnTo>
                      <a:pt x="628" y="3034"/>
                    </a:lnTo>
                    <a:lnTo>
                      <a:pt x="670" y="3160"/>
                    </a:lnTo>
                    <a:lnTo>
                      <a:pt x="586" y="3243"/>
                    </a:lnTo>
                    <a:lnTo>
                      <a:pt x="670" y="3327"/>
                    </a:lnTo>
                    <a:lnTo>
                      <a:pt x="670" y="3411"/>
                    </a:lnTo>
                    <a:lnTo>
                      <a:pt x="733" y="3411"/>
                    </a:lnTo>
                    <a:lnTo>
                      <a:pt x="879" y="3536"/>
                    </a:lnTo>
                    <a:lnTo>
                      <a:pt x="816" y="3641"/>
                    </a:lnTo>
                    <a:lnTo>
                      <a:pt x="733" y="3620"/>
                    </a:lnTo>
                    <a:lnTo>
                      <a:pt x="712" y="3662"/>
                    </a:lnTo>
                    <a:lnTo>
                      <a:pt x="795" y="3683"/>
                    </a:lnTo>
                    <a:lnTo>
                      <a:pt x="942" y="3662"/>
                    </a:lnTo>
                    <a:lnTo>
                      <a:pt x="1214" y="3662"/>
                    </a:lnTo>
                    <a:lnTo>
                      <a:pt x="1193" y="3725"/>
                    </a:lnTo>
                    <a:lnTo>
                      <a:pt x="1130" y="3767"/>
                    </a:lnTo>
                    <a:lnTo>
                      <a:pt x="1005" y="3829"/>
                    </a:lnTo>
                    <a:lnTo>
                      <a:pt x="816" y="3829"/>
                    </a:lnTo>
                    <a:lnTo>
                      <a:pt x="774" y="3871"/>
                    </a:lnTo>
                    <a:lnTo>
                      <a:pt x="837" y="3892"/>
                    </a:lnTo>
                    <a:lnTo>
                      <a:pt x="942" y="3871"/>
                    </a:lnTo>
                    <a:lnTo>
                      <a:pt x="1088" y="3871"/>
                    </a:lnTo>
                    <a:lnTo>
                      <a:pt x="1130" y="3829"/>
                    </a:lnTo>
                    <a:lnTo>
                      <a:pt x="1130" y="3934"/>
                    </a:lnTo>
                    <a:lnTo>
                      <a:pt x="1151" y="3955"/>
                    </a:lnTo>
                    <a:lnTo>
                      <a:pt x="1235" y="3871"/>
                    </a:lnTo>
                    <a:lnTo>
                      <a:pt x="1318" y="3767"/>
                    </a:lnTo>
                    <a:lnTo>
                      <a:pt x="1402" y="3767"/>
                    </a:lnTo>
                    <a:lnTo>
                      <a:pt x="1444" y="3829"/>
                    </a:lnTo>
                    <a:lnTo>
                      <a:pt x="1528" y="3829"/>
                    </a:lnTo>
                    <a:lnTo>
                      <a:pt x="1632" y="3892"/>
                    </a:lnTo>
                    <a:lnTo>
                      <a:pt x="1674" y="3829"/>
                    </a:lnTo>
                    <a:lnTo>
                      <a:pt x="1758" y="3850"/>
                    </a:lnTo>
                    <a:lnTo>
                      <a:pt x="1758" y="3892"/>
                    </a:lnTo>
                    <a:lnTo>
                      <a:pt x="1716" y="3934"/>
                    </a:lnTo>
                    <a:lnTo>
                      <a:pt x="1758" y="3997"/>
                    </a:lnTo>
                    <a:lnTo>
                      <a:pt x="1779" y="4080"/>
                    </a:lnTo>
                    <a:lnTo>
                      <a:pt x="1883" y="4185"/>
                    </a:lnTo>
                    <a:lnTo>
                      <a:pt x="1946" y="4164"/>
                    </a:lnTo>
                    <a:lnTo>
                      <a:pt x="2072" y="4206"/>
                    </a:lnTo>
                    <a:lnTo>
                      <a:pt x="2197" y="4185"/>
                    </a:lnTo>
                    <a:lnTo>
                      <a:pt x="2281" y="4143"/>
                    </a:lnTo>
                    <a:lnTo>
                      <a:pt x="2386" y="4143"/>
                    </a:lnTo>
                    <a:lnTo>
                      <a:pt x="2469" y="4080"/>
                    </a:lnTo>
                    <a:lnTo>
                      <a:pt x="2574" y="4143"/>
                    </a:lnTo>
                    <a:lnTo>
                      <a:pt x="2616" y="4080"/>
                    </a:lnTo>
                    <a:lnTo>
                      <a:pt x="2616" y="3955"/>
                    </a:lnTo>
                    <a:lnTo>
                      <a:pt x="2658" y="3871"/>
                    </a:lnTo>
                    <a:lnTo>
                      <a:pt x="2616" y="3767"/>
                    </a:lnTo>
                    <a:lnTo>
                      <a:pt x="2867" y="3746"/>
                    </a:lnTo>
                    <a:lnTo>
                      <a:pt x="3076" y="3746"/>
                    </a:lnTo>
                    <a:lnTo>
                      <a:pt x="3348" y="3892"/>
                    </a:lnTo>
                    <a:lnTo>
                      <a:pt x="3453" y="3892"/>
                    </a:lnTo>
                    <a:lnTo>
                      <a:pt x="3641" y="4143"/>
                    </a:lnTo>
                    <a:lnTo>
                      <a:pt x="3808" y="4248"/>
                    </a:lnTo>
                    <a:lnTo>
                      <a:pt x="4331" y="4185"/>
                    </a:lnTo>
                    <a:lnTo>
                      <a:pt x="4478" y="4101"/>
                    </a:lnTo>
                    <a:lnTo>
                      <a:pt x="4541" y="4101"/>
                    </a:lnTo>
                    <a:lnTo>
                      <a:pt x="4562" y="4143"/>
                    </a:lnTo>
                    <a:lnTo>
                      <a:pt x="4603" y="4080"/>
                    </a:lnTo>
                    <a:lnTo>
                      <a:pt x="4645" y="3976"/>
                    </a:lnTo>
                    <a:lnTo>
                      <a:pt x="4896" y="3725"/>
                    </a:lnTo>
                    <a:lnTo>
                      <a:pt x="4959" y="3683"/>
                    </a:lnTo>
                    <a:lnTo>
                      <a:pt x="5189" y="3767"/>
                    </a:lnTo>
                    <a:lnTo>
                      <a:pt x="5336" y="3850"/>
                    </a:lnTo>
                    <a:lnTo>
                      <a:pt x="5524" y="3787"/>
                    </a:lnTo>
                    <a:lnTo>
                      <a:pt x="5524" y="3746"/>
                    </a:lnTo>
                    <a:lnTo>
                      <a:pt x="5650" y="3662"/>
                    </a:lnTo>
                    <a:lnTo>
                      <a:pt x="5754" y="3683"/>
                    </a:lnTo>
                    <a:lnTo>
                      <a:pt x="5754" y="3767"/>
                    </a:lnTo>
                    <a:lnTo>
                      <a:pt x="5691" y="3934"/>
                    </a:lnTo>
                    <a:lnTo>
                      <a:pt x="5545" y="3997"/>
                    </a:lnTo>
                    <a:lnTo>
                      <a:pt x="5587" y="4059"/>
                    </a:lnTo>
                    <a:lnTo>
                      <a:pt x="5691" y="4185"/>
                    </a:lnTo>
                    <a:lnTo>
                      <a:pt x="5650" y="4269"/>
                    </a:lnTo>
                    <a:lnTo>
                      <a:pt x="5754" y="4290"/>
                    </a:lnTo>
                    <a:lnTo>
                      <a:pt x="5901" y="4269"/>
                    </a:lnTo>
                    <a:lnTo>
                      <a:pt x="6005" y="4206"/>
                    </a:lnTo>
                    <a:lnTo>
                      <a:pt x="5963" y="4080"/>
                    </a:lnTo>
                    <a:lnTo>
                      <a:pt x="6047" y="4059"/>
                    </a:lnTo>
                    <a:lnTo>
                      <a:pt x="6047" y="3829"/>
                    </a:lnTo>
                    <a:lnTo>
                      <a:pt x="6110" y="3746"/>
                    </a:lnTo>
                    <a:lnTo>
                      <a:pt x="6256" y="3787"/>
                    </a:lnTo>
                    <a:lnTo>
                      <a:pt x="6361" y="3829"/>
                    </a:lnTo>
                    <a:lnTo>
                      <a:pt x="6654" y="3683"/>
                    </a:lnTo>
                    <a:lnTo>
                      <a:pt x="6696" y="3683"/>
                    </a:lnTo>
                    <a:lnTo>
                      <a:pt x="6780" y="3641"/>
                    </a:lnTo>
                    <a:lnTo>
                      <a:pt x="7093" y="3620"/>
                    </a:lnTo>
                    <a:lnTo>
                      <a:pt x="7198" y="3641"/>
                    </a:lnTo>
                    <a:lnTo>
                      <a:pt x="7261" y="3683"/>
                    </a:lnTo>
                    <a:lnTo>
                      <a:pt x="7428" y="3746"/>
                    </a:lnTo>
                    <a:lnTo>
                      <a:pt x="7700" y="3746"/>
                    </a:lnTo>
                    <a:lnTo>
                      <a:pt x="7721" y="3683"/>
                    </a:lnTo>
                    <a:lnTo>
                      <a:pt x="7888" y="3641"/>
                    </a:lnTo>
                    <a:lnTo>
                      <a:pt x="7951" y="3557"/>
                    </a:lnTo>
                    <a:lnTo>
                      <a:pt x="8160" y="3474"/>
                    </a:lnTo>
                    <a:lnTo>
                      <a:pt x="8307" y="3474"/>
                    </a:lnTo>
                    <a:lnTo>
                      <a:pt x="8432" y="3453"/>
                    </a:lnTo>
                    <a:lnTo>
                      <a:pt x="8725" y="3474"/>
                    </a:lnTo>
                    <a:lnTo>
                      <a:pt x="8956" y="3411"/>
                    </a:lnTo>
                    <a:lnTo>
                      <a:pt x="9102" y="3411"/>
                    </a:lnTo>
                    <a:lnTo>
                      <a:pt x="9165" y="3432"/>
                    </a:lnTo>
                    <a:lnTo>
                      <a:pt x="9311" y="3306"/>
                    </a:lnTo>
                    <a:lnTo>
                      <a:pt x="9458" y="3306"/>
                    </a:lnTo>
                    <a:lnTo>
                      <a:pt x="9500" y="3264"/>
                    </a:lnTo>
                    <a:lnTo>
                      <a:pt x="9730" y="3264"/>
                    </a:lnTo>
                    <a:lnTo>
                      <a:pt x="9939" y="3327"/>
                    </a:lnTo>
                    <a:lnTo>
                      <a:pt x="10085" y="3264"/>
                    </a:lnTo>
                    <a:lnTo>
                      <a:pt x="10148" y="3327"/>
                    </a:lnTo>
                    <a:lnTo>
                      <a:pt x="10148" y="3432"/>
                    </a:lnTo>
                    <a:lnTo>
                      <a:pt x="10253" y="3474"/>
                    </a:lnTo>
                    <a:lnTo>
                      <a:pt x="10399" y="3453"/>
                    </a:lnTo>
                    <a:lnTo>
                      <a:pt x="10420" y="3348"/>
                    </a:lnTo>
                    <a:lnTo>
                      <a:pt x="10357" y="3223"/>
                    </a:lnTo>
                    <a:lnTo>
                      <a:pt x="10232" y="2992"/>
                    </a:lnTo>
                    <a:lnTo>
                      <a:pt x="10085" y="2930"/>
                    </a:lnTo>
                    <a:lnTo>
                      <a:pt x="10106" y="2846"/>
                    </a:lnTo>
                    <a:lnTo>
                      <a:pt x="10085" y="2699"/>
                    </a:lnTo>
                    <a:lnTo>
                      <a:pt x="10148" y="2511"/>
                    </a:lnTo>
                    <a:lnTo>
                      <a:pt x="10127" y="2469"/>
                    </a:lnTo>
                    <a:lnTo>
                      <a:pt x="10002" y="2427"/>
                    </a:lnTo>
                    <a:lnTo>
                      <a:pt x="10002" y="2281"/>
                    </a:lnTo>
                    <a:lnTo>
                      <a:pt x="10002" y="2176"/>
                    </a:lnTo>
                    <a:lnTo>
                      <a:pt x="9939" y="1967"/>
                    </a:lnTo>
                    <a:lnTo>
                      <a:pt x="9897" y="1842"/>
                    </a:lnTo>
                    <a:lnTo>
                      <a:pt x="9897" y="1779"/>
                    </a:lnTo>
                    <a:lnTo>
                      <a:pt x="10044" y="1779"/>
                    </a:lnTo>
                    <a:lnTo>
                      <a:pt x="10106" y="1632"/>
                    </a:lnTo>
                    <a:lnTo>
                      <a:pt x="10148" y="1570"/>
                    </a:lnTo>
                    <a:lnTo>
                      <a:pt x="10148" y="1528"/>
                    </a:lnTo>
                    <a:lnTo>
                      <a:pt x="10106" y="1444"/>
                    </a:lnTo>
                    <a:lnTo>
                      <a:pt x="10002" y="1360"/>
                    </a:lnTo>
                    <a:lnTo>
                      <a:pt x="9709" y="1360"/>
                    </a:lnTo>
                    <a:lnTo>
                      <a:pt x="9562" y="1256"/>
                    </a:lnTo>
                    <a:lnTo>
                      <a:pt x="9520" y="1026"/>
                    </a:lnTo>
                    <a:lnTo>
                      <a:pt x="9583" y="837"/>
                    </a:lnTo>
                    <a:lnTo>
                      <a:pt x="9500" y="733"/>
                    </a:lnTo>
                    <a:lnTo>
                      <a:pt x="9395" y="712"/>
                    </a:lnTo>
                    <a:lnTo>
                      <a:pt x="9395" y="628"/>
                    </a:lnTo>
                    <a:lnTo>
                      <a:pt x="9290" y="523"/>
                    </a:lnTo>
                    <a:lnTo>
                      <a:pt x="9186" y="502"/>
                    </a:lnTo>
                    <a:lnTo>
                      <a:pt x="8956" y="293"/>
                    </a:lnTo>
                    <a:lnTo>
                      <a:pt x="8851" y="272"/>
                    </a:lnTo>
                    <a:lnTo>
                      <a:pt x="8767" y="335"/>
                    </a:lnTo>
                    <a:lnTo>
                      <a:pt x="8725" y="335"/>
                    </a:lnTo>
                    <a:lnTo>
                      <a:pt x="8558" y="293"/>
                    </a:lnTo>
                    <a:lnTo>
                      <a:pt x="8516" y="377"/>
                    </a:lnTo>
                    <a:lnTo>
                      <a:pt x="8432" y="335"/>
                    </a:lnTo>
                    <a:lnTo>
                      <a:pt x="8412" y="230"/>
                    </a:lnTo>
                    <a:lnTo>
                      <a:pt x="8349" y="230"/>
                    </a:lnTo>
                    <a:lnTo>
                      <a:pt x="8328" y="272"/>
                    </a:lnTo>
                    <a:lnTo>
                      <a:pt x="8244" y="419"/>
                    </a:lnTo>
                    <a:lnTo>
                      <a:pt x="8098" y="502"/>
                    </a:lnTo>
                    <a:lnTo>
                      <a:pt x="7909" y="607"/>
                    </a:lnTo>
                    <a:lnTo>
                      <a:pt x="7888" y="691"/>
                    </a:lnTo>
                    <a:lnTo>
                      <a:pt x="7700" y="712"/>
                    </a:lnTo>
                    <a:lnTo>
                      <a:pt x="7616" y="754"/>
                    </a:lnTo>
                    <a:lnTo>
                      <a:pt x="7386" y="712"/>
                    </a:lnTo>
                    <a:lnTo>
                      <a:pt x="7324" y="649"/>
                    </a:lnTo>
                    <a:lnTo>
                      <a:pt x="7219" y="649"/>
                    </a:lnTo>
                    <a:lnTo>
                      <a:pt x="7198" y="628"/>
                    </a:lnTo>
                    <a:lnTo>
                      <a:pt x="7093" y="691"/>
                    </a:lnTo>
                    <a:lnTo>
                      <a:pt x="6884" y="691"/>
                    </a:lnTo>
                    <a:lnTo>
                      <a:pt x="6633" y="795"/>
                    </a:lnTo>
                    <a:lnTo>
                      <a:pt x="6445" y="754"/>
                    </a:lnTo>
                    <a:lnTo>
                      <a:pt x="6319" y="649"/>
                    </a:lnTo>
                    <a:lnTo>
                      <a:pt x="6235" y="712"/>
                    </a:lnTo>
                    <a:lnTo>
                      <a:pt x="6026" y="607"/>
                    </a:lnTo>
                    <a:lnTo>
                      <a:pt x="5901" y="586"/>
                    </a:lnTo>
                    <a:lnTo>
                      <a:pt x="5712" y="440"/>
                    </a:lnTo>
                    <a:lnTo>
                      <a:pt x="5629" y="440"/>
                    </a:lnTo>
                    <a:lnTo>
                      <a:pt x="5587" y="523"/>
                    </a:lnTo>
                    <a:lnTo>
                      <a:pt x="5503" y="502"/>
                    </a:lnTo>
                    <a:lnTo>
                      <a:pt x="5399" y="377"/>
                    </a:lnTo>
                    <a:lnTo>
                      <a:pt x="5378" y="210"/>
                    </a:lnTo>
                    <a:lnTo>
                      <a:pt x="5273" y="126"/>
                    </a:lnTo>
                    <a:lnTo>
                      <a:pt x="5210" y="168"/>
                    </a:lnTo>
                    <a:lnTo>
                      <a:pt x="5085" y="293"/>
                    </a:lnTo>
                    <a:lnTo>
                      <a:pt x="5022" y="272"/>
                    </a:lnTo>
                    <a:lnTo>
                      <a:pt x="4980" y="314"/>
                    </a:lnTo>
                    <a:lnTo>
                      <a:pt x="4771" y="105"/>
                    </a:lnTo>
                    <a:lnTo>
                      <a:pt x="475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18" name="Google Shape;2918;p59"/>
              <p:cNvSpPr/>
              <p:nvPr/>
            </p:nvSpPr>
            <p:spPr>
              <a:xfrm>
                <a:off x="4041450" y="2592550"/>
                <a:ext cx="39775" cy="35075"/>
              </a:xfrm>
              <a:custGeom>
                <a:avLst/>
                <a:gdLst/>
                <a:ahLst/>
                <a:cxnLst/>
                <a:rect l="l" t="t" r="r" b="b"/>
                <a:pathLst>
                  <a:path w="1591" h="1403" extrusionOk="0">
                    <a:moveTo>
                      <a:pt x="503" y="0"/>
                    </a:moveTo>
                    <a:lnTo>
                      <a:pt x="419" y="84"/>
                    </a:lnTo>
                    <a:lnTo>
                      <a:pt x="335" y="84"/>
                    </a:lnTo>
                    <a:lnTo>
                      <a:pt x="231" y="189"/>
                    </a:lnTo>
                    <a:lnTo>
                      <a:pt x="210" y="356"/>
                    </a:lnTo>
                    <a:lnTo>
                      <a:pt x="335" y="398"/>
                    </a:lnTo>
                    <a:lnTo>
                      <a:pt x="335" y="523"/>
                    </a:lnTo>
                    <a:lnTo>
                      <a:pt x="189" y="628"/>
                    </a:lnTo>
                    <a:lnTo>
                      <a:pt x="210" y="733"/>
                    </a:lnTo>
                    <a:lnTo>
                      <a:pt x="126" y="879"/>
                    </a:lnTo>
                    <a:lnTo>
                      <a:pt x="1" y="921"/>
                    </a:lnTo>
                    <a:lnTo>
                      <a:pt x="22" y="921"/>
                    </a:lnTo>
                    <a:lnTo>
                      <a:pt x="84" y="1025"/>
                    </a:lnTo>
                    <a:lnTo>
                      <a:pt x="168" y="1088"/>
                    </a:lnTo>
                    <a:lnTo>
                      <a:pt x="231" y="1046"/>
                    </a:lnTo>
                    <a:lnTo>
                      <a:pt x="294" y="1088"/>
                    </a:lnTo>
                    <a:lnTo>
                      <a:pt x="398" y="1046"/>
                    </a:lnTo>
                    <a:lnTo>
                      <a:pt x="294" y="1130"/>
                    </a:lnTo>
                    <a:lnTo>
                      <a:pt x="231" y="1130"/>
                    </a:lnTo>
                    <a:lnTo>
                      <a:pt x="168" y="1318"/>
                    </a:lnTo>
                    <a:lnTo>
                      <a:pt x="189" y="1402"/>
                    </a:lnTo>
                    <a:lnTo>
                      <a:pt x="419" y="1193"/>
                    </a:lnTo>
                    <a:lnTo>
                      <a:pt x="712" y="1025"/>
                    </a:lnTo>
                    <a:lnTo>
                      <a:pt x="796" y="879"/>
                    </a:lnTo>
                    <a:lnTo>
                      <a:pt x="900" y="816"/>
                    </a:lnTo>
                    <a:lnTo>
                      <a:pt x="1110" y="837"/>
                    </a:lnTo>
                    <a:lnTo>
                      <a:pt x="1152" y="795"/>
                    </a:lnTo>
                    <a:lnTo>
                      <a:pt x="1277" y="795"/>
                    </a:lnTo>
                    <a:lnTo>
                      <a:pt x="1361" y="816"/>
                    </a:lnTo>
                    <a:lnTo>
                      <a:pt x="1486" y="837"/>
                    </a:lnTo>
                    <a:lnTo>
                      <a:pt x="1591" y="733"/>
                    </a:lnTo>
                    <a:lnTo>
                      <a:pt x="1591" y="670"/>
                    </a:lnTo>
                    <a:lnTo>
                      <a:pt x="1486" y="607"/>
                    </a:lnTo>
                    <a:lnTo>
                      <a:pt x="1361" y="481"/>
                    </a:lnTo>
                    <a:lnTo>
                      <a:pt x="1235" y="461"/>
                    </a:lnTo>
                    <a:lnTo>
                      <a:pt x="1047" y="293"/>
                    </a:lnTo>
                    <a:lnTo>
                      <a:pt x="1026" y="84"/>
                    </a:lnTo>
                    <a:lnTo>
                      <a:pt x="921" y="63"/>
                    </a:lnTo>
                    <a:lnTo>
                      <a:pt x="817" y="147"/>
                    </a:lnTo>
                    <a:lnTo>
                      <a:pt x="6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19" name="Google Shape;2919;p59"/>
              <p:cNvSpPr/>
              <p:nvPr/>
            </p:nvSpPr>
            <p:spPr>
              <a:xfrm>
                <a:off x="4231325" y="2673625"/>
                <a:ext cx="139700" cy="134450"/>
              </a:xfrm>
              <a:custGeom>
                <a:avLst/>
                <a:gdLst/>
                <a:ahLst/>
                <a:cxnLst/>
                <a:rect l="l" t="t" r="r" b="b"/>
                <a:pathLst>
                  <a:path w="5588" h="5378" extrusionOk="0">
                    <a:moveTo>
                      <a:pt x="2031" y="0"/>
                    </a:moveTo>
                    <a:lnTo>
                      <a:pt x="1989" y="42"/>
                    </a:lnTo>
                    <a:lnTo>
                      <a:pt x="1842" y="42"/>
                    </a:lnTo>
                    <a:lnTo>
                      <a:pt x="1696" y="168"/>
                    </a:lnTo>
                    <a:lnTo>
                      <a:pt x="1717" y="189"/>
                    </a:lnTo>
                    <a:lnTo>
                      <a:pt x="1633" y="314"/>
                    </a:lnTo>
                    <a:lnTo>
                      <a:pt x="1591" y="314"/>
                    </a:lnTo>
                    <a:lnTo>
                      <a:pt x="1466" y="419"/>
                    </a:lnTo>
                    <a:lnTo>
                      <a:pt x="1215" y="482"/>
                    </a:lnTo>
                    <a:lnTo>
                      <a:pt x="1110" y="670"/>
                    </a:lnTo>
                    <a:lnTo>
                      <a:pt x="1110" y="837"/>
                    </a:lnTo>
                    <a:lnTo>
                      <a:pt x="1215" y="1047"/>
                    </a:lnTo>
                    <a:lnTo>
                      <a:pt x="1215" y="1235"/>
                    </a:lnTo>
                    <a:lnTo>
                      <a:pt x="1110" y="1444"/>
                    </a:lnTo>
                    <a:lnTo>
                      <a:pt x="1173" y="1549"/>
                    </a:lnTo>
                    <a:lnTo>
                      <a:pt x="1152" y="1716"/>
                    </a:lnTo>
                    <a:lnTo>
                      <a:pt x="1068" y="1842"/>
                    </a:lnTo>
                    <a:lnTo>
                      <a:pt x="1005" y="1925"/>
                    </a:lnTo>
                    <a:lnTo>
                      <a:pt x="1" y="2658"/>
                    </a:lnTo>
                    <a:lnTo>
                      <a:pt x="273" y="3411"/>
                    </a:lnTo>
                    <a:lnTo>
                      <a:pt x="775" y="3453"/>
                    </a:lnTo>
                    <a:lnTo>
                      <a:pt x="3474" y="5336"/>
                    </a:lnTo>
                    <a:lnTo>
                      <a:pt x="4562" y="5378"/>
                    </a:lnTo>
                    <a:lnTo>
                      <a:pt x="4709" y="5106"/>
                    </a:lnTo>
                    <a:lnTo>
                      <a:pt x="4834" y="4855"/>
                    </a:lnTo>
                    <a:lnTo>
                      <a:pt x="5085" y="4708"/>
                    </a:lnTo>
                    <a:lnTo>
                      <a:pt x="5274" y="4792"/>
                    </a:lnTo>
                    <a:lnTo>
                      <a:pt x="5399" y="4750"/>
                    </a:lnTo>
                    <a:lnTo>
                      <a:pt x="5462" y="4771"/>
                    </a:lnTo>
                    <a:lnTo>
                      <a:pt x="5546" y="4645"/>
                    </a:lnTo>
                    <a:lnTo>
                      <a:pt x="5588" y="4604"/>
                    </a:lnTo>
                    <a:lnTo>
                      <a:pt x="5546" y="4583"/>
                    </a:lnTo>
                    <a:lnTo>
                      <a:pt x="5441" y="4541"/>
                    </a:lnTo>
                    <a:lnTo>
                      <a:pt x="5337" y="4457"/>
                    </a:lnTo>
                    <a:lnTo>
                      <a:pt x="5274" y="4122"/>
                    </a:lnTo>
                    <a:lnTo>
                      <a:pt x="5085" y="4122"/>
                    </a:lnTo>
                    <a:lnTo>
                      <a:pt x="5064" y="3955"/>
                    </a:lnTo>
                    <a:lnTo>
                      <a:pt x="5064" y="3767"/>
                    </a:lnTo>
                    <a:lnTo>
                      <a:pt x="5190" y="3662"/>
                    </a:lnTo>
                    <a:lnTo>
                      <a:pt x="5064" y="3411"/>
                    </a:lnTo>
                    <a:lnTo>
                      <a:pt x="4960" y="3348"/>
                    </a:lnTo>
                    <a:lnTo>
                      <a:pt x="4855" y="3139"/>
                    </a:lnTo>
                    <a:lnTo>
                      <a:pt x="4772" y="3097"/>
                    </a:lnTo>
                    <a:lnTo>
                      <a:pt x="4730" y="3118"/>
                    </a:lnTo>
                    <a:lnTo>
                      <a:pt x="4290" y="2825"/>
                    </a:lnTo>
                    <a:lnTo>
                      <a:pt x="4186" y="2867"/>
                    </a:lnTo>
                    <a:lnTo>
                      <a:pt x="4123" y="2888"/>
                    </a:lnTo>
                    <a:lnTo>
                      <a:pt x="4018" y="2804"/>
                    </a:lnTo>
                    <a:lnTo>
                      <a:pt x="4018" y="2720"/>
                    </a:lnTo>
                    <a:lnTo>
                      <a:pt x="3997" y="2699"/>
                    </a:lnTo>
                    <a:lnTo>
                      <a:pt x="4039" y="2574"/>
                    </a:lnTo>
                    <a:lnTo>
                      <a:pt x="3914" y="2469"/>
                    </a:lnTo>
                    <a:lnTo>
                      <a:pt x="3893" y="2386"/>
                    </a:lnTo>
                    <a:lnTo>
                      <a:pt x="3788" y="2365"/>
                    </a:lnTo>
                    <a:lnTo>
                      <a:pt x="3704" y="2281"/>
                    </a:lnTo>
                    <a:lnTo>
                      <a:pt x="3621" y="2260"/>
                    </a:lnTo>
                    <a:lnTo>
                      <a:pt x="3621" y="2176"/>
                    </a:lnTo>
                    <a:lnTo>
                      <a:pt x="3684" y="2135"/>
                    </a:lnTo>
                    <a:lnTo>
                      <a:pt x="3663" y="2072"/>
                    </a:lnTo>
                    <a:lnTo>
                      <a:pt x="3684" y="1988"/>
                    </a:lnTo>
                    <a:lnTo>
                      <a:pt x="3684" y="1779"/>
                    </a:lnTo>
                    <a:lnTo>
                      <a:pt x="3725" y="1737"/>
                    </a:lnTo>
                    <a:lnTo>
                      <a:pt x="3767" y="1549"/>
                    </a:lnTo>
                    <a:lnTo>
                      <a:pt x="3830" y="1549"/>
                    </a:lnTo>
                    <a:lnTo>
                      <a:pt x="3914" y="1528"/>
                    </a:lnTo>
                    <a:lnTo>
                      <a:pt x="3914" y="1319"/>
                    </a:lnTo>
                    <a:lnTo>
                      <a:pt x="3872" y="1298"/>
                    </a:lnTo>
                    <a:lnTo>
                      <a:pt x="3830" y="1130"/>
                    </a:lnTo>
                    <a:lnTo>
                      <a:pt x="3914" y="1130"/>
                    </a:lnTo>
                    <a:lnTo>
                      <a:pt x="4018" y="1088"/>
                    </a:lnTo>
                    <a:lnTo>
                      <a:pt x="4081" y="1047"/>
                    </a:lnTo>
                    <a:lnTo>
                      <a:pt x="4018" y="1026"/>
                    </a:lnTo>
                    <a:lnTo>
                      <a:pt x="3935" y="984"/>
                    </a:lnTo>
                    <a:lnTo>
                      <a:pt x="3809" y="1005"/>
                    </a:lnTo>
                    <a:lnTo>
                      <a:pt x="3725" y="984"/>
                    </a:lnTo>
                    <a:lnTo>
                      <a:pt x="3516" y="879"/>
                    </a:lnTo>
                    <a:lnTo>
                      <a:pt x="3453" y="837"/>
                    </a:lnTo>
                    <a:lnTo>
                      <a:pt x="3349" y="795"/>
                    </a:lnTo>
                    <a:lnTo>
                      <a:pt x="3286" y="670"/>
                    </a:lnTo>
                    <a:lnTo>
                      <a:pt x="3244" y="565"/>
                    </a:lnTo>
                    <a:lnTo>
                      <a:pt x="3140" y="565"/>
                    </a:lnTo>
                    <a:lnTo>
                      <a:pt x="3077" y="419"/>
                    </a:lnTo>
                    <a:lnTo>
                      <a:pt x="3098" y="314"/>
                    </a:lnTo>
                    <a:lnTo>
                      <a:pt x="3035" y="189"/>
                    </a:lnTo>
                    <a:lnTo>
                      <a:pt x="2930" y="168"/>
                    </a:lnTo>
                    <a:lnTo>
                      <a:pt x="2784" y="210"/>
                    </a:lnTo>
                    <a:lnTo>
                      <a:pt x="2679" y="168"/>
                    </a:lnTo>
                    <a:lnTo>
                      <a:pt x="2679" y="63"/>
                    </a:lnTo>
                    <a:lnTo>
                      <a:pt x="2616" y="0"/>
                    </a:lnTo>
                    <a:lnTo>
                      <a:pt x="2470" y="63"/>
                    </a:lnTo>
                    <a:lnTo>
                      <a:pt x="226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20" name="Google Shape;2920;p59"/>
              <p:cNvSpPr/>
              <p:nvPr/>
            </p:nvSpPr>
            <p:spPr>
              <a:xfrm>
                <a:off x="4345375" y="2791325"/>
                <a:ext cx="25125" cy="25650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1026" extrusionOk="0">
                    <a:moveTo>
                      <a:pt x="523" y="0"/>
                    </a:moveTo>
                    <a:lnTo>
                      <a:pt x="272" y="147"/>
                    </a:lnTo>
                    <a:lnTo>
                      <a:pt x="147" y="398"/>
                    </a:lnTo>
                    <a:lnTo>
                      <a:pt x="0" y="670"/>
                    </a:lnTo>
                    <a:lnTo>
                      <a:pt x="84" y="670"/>
                    </a:lnTo>
                    <a:lnTo>
                      <a:pt x="607" y="816"/>
                    </a:lnTo>
                    <a:lnTo>
                      <a:pt x="628" y="1025"/>
                    </a:lnTo>
                    <a:lnTo>
                      <a:pt x="1005" y="879"/>
                    </a:lnTo>
                    <a:lnTo>
                      <a:pt x="942" y="795"/>
                    </a:lnTo>
                    <a:lnTo>
                      <a:pt x="942" y="774"/>
                    </a:lnTo>
                    <a:lnTo>
                      <a:pt x="984" y="774"/>
                    </a:lnTo>
                    <a:lnTo>
                      <a:pt x="921" y="691"/>
                    </a:lnTo>
                    <a:lnTo>
                      <a:pt x="921" y="607"/>
                    </a:lnTo>
                    <a:lnTo>
                      <a:pt x="879" y="502"/>
                    </a:lnTo>
                    <a:lnTo>
                      <a:pt x="837" y="565"/>
                    </a:lnTo>
                    <a:lnTo>
                      <a:pt x="607" y="419"/>
                    </a:lnTo>
                    <a:lnTo>
                      <a:pt x="942" y="356"/>
                    </a:lnTo>
                    <a:lnTo>
                      <a:pt x="900" y="84"/>
                    </a:lnTo>
                    <a:lnTo>
                      <a:pt x="900" y="63"/>
                    </a:lnTo>
                    <a:lnTo>
                      <a:pt x="837" y="42"/>
                    </a:lnTo>
                    <a:lnTo>
                      <a:pt x="712" y="84"/>
                    </a:lnTo>
                    <a:lnTo>
                      <a:pt x="52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21" name="Google Shape;2921;p59"/>
              <p:cNvSpPr/>
              <p:nvPr/>
            </p:nvSpPr>
            <p:spPr>
              <a:xfrm>
                <a:off x="4136125" y="2704475"/>
                <a:ext cx="32475" cy="18350"/>
              </a:xfrm>
              <a:custGeom>
                <a:avLst/>
                <a:gdLst/>
                <a:ahLst/>
                <a:cxnLst/>
                <a:rect l="l" t="t" r="r" b="b"/>
                <a:pathLst>
                  <a:path w="1299" h="734" extrusionOk="0">
                    <a:moveTo>
                      <a:pt x="1194" y="1"/>
                    </a:moveTo>
                    <a:lnTo>
                      <a:pt x="1005" y="105"/>
                    </a:lnTo>
                    <a:lnTo>
                      <a:pt x="775" y="210"/>
                    </a:lnTo>
                    <a:lnTo>
                      <a:pt x="608" y="210"/>
                    </a:lnTo>
                    <a:lnTo>
                      <a:pt x="482" y="168"/>
                    </a:lnTo>
                    <a:lnTo>
                      <a:pt x="378" y="168"/>
                    </a:lnTo>
                    <a:lnTo>
                      <a:pt x="378" y="231"/>
                    </a:lnTo>
                    <a:lnTo>
                      <a:pt x="357" y="315"/>
                    </a:lnTo>
                    <a:lnTo>
                      <a:pt x="273" y="336"/>
                    </a:lnTo>
                    <a:lnTo>
                      <a:pt x="147" y="294"/>
                    </a:lnTo>
                    <a:lnTo>
                      <a:pt x="85" y="377"/>
                    </a:lnTo>
                    <a:lnTo>
                      <a:pt x="1" y="398"/>
                    </a:lnTo>
                    <a:lnTo>
                      <a:pt x="1" y="524"/>
                    </a:lnTo>
                    <a:lnTo>
                      <a:pt x="85" y="629"/>
                    </a:lnTo>
                    <a:lnTo>
                      <a:pt x="210" y="712"/>
                    </a:lnTo>
                    <a:lnTo>
                      <a:pt x="378" y="691"/>
                    </a:lnTo>
                    <a:lnTo>
                      <a:pt x="461" y="733"/>
                    </a:lnTo>
                    <a:lnTo>
                      <a:pt x="503" y="691"/>
                    </a:lnTo>
                    <a:lnTo>
                      <a:pt x="629" y="649"/>
                    </a:lnTo>
                    <a:lnTo>
                      <a:pt x="775" y="545"/>
                    </a:lnTo>
                    <a:lnTo>
                      <a:pt x="838" y="503"/>
                    </a:lnTo>
                    <a:lnTo>
                      <a:pt x="1005" y="524"/>
                    </a:lnTo>
                    <a:lnTo>
                      <a:pt x="1005" y="419"/>
                    </a:lnTo>
                    <a:lnTo>
                      <a:pt x="984" y="315"/>
                    </a:lnTo>
                    <a:lnTo>
                      <a:pt x="1110" y="168"/>
                    </a:lnTo>
                    <a:lnTo>
                      <a:pt x="1235" y="85"/>
                    </a:lnTo>
                    <a:lnTo>
                      <a:pt x="1298" y="22"/>
                    </a:lnTo>
                    <a:lnTo>
                      <a:pt x="125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22" name="Google Shape;2922;p59"/>
              <p:cNvSpPr/>
              <p:nvPr/>
            </p:nvSpPr>
            <p:spPr>
              <a:xfrm>
                <a:off x="4184250" y="2677275"/>
                <a:ext cx="90000" cy="80075"/>
              </a:xfrm>
              <a:custGeom>
                <a:avLst/>
                <a:gdLst/>
                <a:ahLst/>
                <a:cxnLst/>
                <a:rect l="l" t="t" r="r" b="b"/>
                <a:pathLst>
                  <a:path w="3600" h="3203" extrusionOk="0">
                    <a:moveTo>
                      <a:pt x="3370" y="1"/>
                    </a:moveTo>
                    <a:lnTo>
                      <a:pt x="3139" y="64"/>
                    </a:lnTo>
                    <a:lnTo>
                      <a:pt x="2846" y="43"/>
                    </a:lnTo>
                    <a:lnTo>
                      <a:pt x="2721" y="64"/>
                    </a:lnTo>
                    <a:lnTo>
                      <a:pt x="2574" y="64"/>
                    </a:lnTo>
                    <a:lnTo>
                      <a:pt x="2365" y="147"/>
                    </a:lnTo>
                    <a:lnTo>
                      <a:pt x="2302" y="231"/>
                    </a:lnTo>
                    <a:lnTo>
                      <a:pt x="2135" y="273"/>
                    </a:lnTo>
                    <a:lnTo>
                      <a:pt x="2114" y="336"/>
                    </a:lnTo>
                    <a:lnTo>
                      <a:pt x="1842" y="336"/>
                    </a:lnTo>
                    <a:lnTo>
                      <a:pt x="1675" y="273"/>
                    </a:lnTo>
                    <a:lnTo>
                      <a:pt x="1612" y="231"/>
                    </a:lnTo>
                    <a:lnTo>
                      <a:pt x="1507" y="210"/>
                    </a:lnTo>
                    <a:lnTo>
                      <a:pt x="1194" y="231"/>
                    </a:lnTo>
                    <a:lnTo>
                      <a:pt x="1110" y="273"/>
                    </a:lnTo>
                    <a:lnTo>
                      <a:pt x="1068" y="273"/>
                    </a:lnTo>
                    <a:lnTo>
                      <a:pt x="775" y="419"/>
                    </a:lnTo>
                    <a:lnTo>
                      <a:pt x="670" y="377"/>
                    </a:lnTo>
                    <a:lnTo>
                      <a:pt x="524" y="336"/>
                    </a:lnTo>
                    <a:lnTo>
                      <a:pt x="461" y="419"/>
                    </a:lnTo>
                    <a:lnTo>
                      <a:pt x="461" y="649"/>
                    </a:lnTo>
                    <a:lnTo>
                      <a:pt x="377" y="670"/>
                    </a:lnTo>
                    <a:lnTo>
                      <a:pt x="419" y="796"/>
                    </a:lnTo>
                    <a:lnTo>
                      <a:pt x="315" y="859"/>
                    </a:lnTo>
                    <a:lnTo>
                      <a:pt x="168" y="880"/>
                    </a:lnTo>
                    <a:lnTo>
                      <a:pt x="64" y="859"/>
                    </a:lnTo>
                    <a:lnTo>
                      <a:pt x="1" y="901"/>
                    </a:lnTo>
                    <a:lnTo>
                      <a:pt x="22" y="1068"/>
                    </a:lnTo>
                    <a:lnTo>
                      <a:pt x="105" y="1277"/>
                    </a:lnTo>
                    <a:lnTo>
                      <a:pt x="147" y="1403"/>
                    </a:lnTo>
                    <a:lnTo>
                      <a:pt x="126" y="1528"/>
                    </a:lnTo>
                    <a:lnTo>
                      <a:pt x="105" y="1779"/>
                    </a:lnTo>
                    <a:lnTo>
                      <a:pt x="336" y="1779"/>
                    </a:lnTo>
                    <a:lnTo>
                      <a:pt x="377" y="1905"/>
                    </a:lnTo>
                    <a:lnTo>
                      <a:pt x="482" y="1947"/>
                    </a:lnTo>
                    <a:lnTo>
                      <a:pt x="482" y="2114"/>
                    </a:lnTo>
                    <a:lnTo>
                      <a:pt x="545" y="2198"/>
                    </a:lnTo>
                    <a:lnTo>
                      <a:pt x="461" y="2219"/>
                    </a:lnTo>
                    <a:lnTo>
                      <a:pt x="419" y="2219"/>
                    </a:lnTo>
                    <a:lnTo>
                      <a:pt x="315" y="2302"/>
                    </a:lnTo>
                    <a:lnTo>
                      <a:pt x="252" y="2449"/>
                    </a:lnTo>
                    <a:lnTo>
                      <a:pt x="168" y="2574"/>
                    </a:lnTo>
                    <a:lnTo>
                      <a:pt x="147" y="2574"/>
                    </a:lnTo>
                    <a:lnTo>
                      <a:pt x="168" y="2616"/>
                    </a:lnTo>
                    <a:lnTo>
                      <a:pt x="252" y="2679"/>
                    </a:lnTo>
                    <a:lnTo>
                      <a:pt x="273" y="2888"/>
                    </a:lnTo>
                    <a:lnTo>
                      <a:pt x="252" y="2993"/>
                    </a:lnTo>
                    <a:lnTo>
                      <a:pt x="315" y="2993"/>
                    </a:lnTo>
                    <a:lnTo>
                      <a:pt x="482" y="3077"/>
                    </a:lnTo>
                    <a:lnTo>
                      <a:pt x="629" y="3181"/>
                    </a:lnTo>
                    <a:lnTo>
                      <a:pt x="649" y="3181"/>
                    </a:lnTo>
                    <a:lnTo>
                      <a:pt x="733" y="3202"/>
                    </a:lnTo>
                    <a:lnTo>
                      <a:pt x="1884" y="2512"/>
                    </a:lnTo>
                    <a:lnTo>
                      <a:pt x="2888" y="1779"/>
                    </a:lnTo>
                    <a:lnTo>
                      <a:pt x="2951" y="1696"/>
                    </a:lnTo>
                    <a:lnTo>
                      <a:pt x="3035" y="1570"/>
                    </a:lnTo>
                    <a:lnTo>
                      <a:pt x="3056" y="1403"/>
                    </a:lnTo>
                    <a:lnTo>
                      <a:pt x="2993" y="1298"/>
                    </a:lnTo>
                    <a:lnTo>
                      <a:pt x="3098" y="1089"/>
                    </a:lnTo>
                    <a:lnTo>
                      <a:pt x="3098" y="901"/>
                    </a:lnTo>
                    <a:lnTo>
                      <a:pt x="2993" y="691"/>
                    </a:lnTo>
                    <a:lnTo>
                      <a:pt x="2993" y="524"/>
                    </a:lnTo>
                    <a:lnTo>
                      <a:pt x="3098" y="336"/>
                    </a:lnTo>
                    <a:lnTo>
                      <a:pt x="3349" y="273"/>
                    </a:lnTo>
                    <a:lnTo>
                      <a:pt x="3474" y="168"/>
                    </a:lnTo>
                    <a:lnTo>
                      <a:pt x="3516" y="168"/>
                    </a:lnTo>
                    <a:lnTo>
                      <a:pt x="3600" y="43"/>
                    </a:lnTo>
                    <a:lnTo>
                      <a:pt x="3579" y="22"/>
                    </a:lnTo>
                    <a:lnTo>
                      <a:pt x="351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23" name="Google Shape;2923;p59"/>
              <p:cNvSpPr/>
              <p:nvPr/>
            </p:nvSpPr>
            <p:spPr>
              <a:xfrm>
                <a:off x="4165950" y="2741625"/>
                <a:ext cx="22000" cy="63850"/>
              </a:xfrm>
              <a:custGeom>
                <a:avLst/>
                <a:gdLst/>
                <a:ahLst/>
                <a:cxnLst/>
                <a:rect l="l" t="t" r="r" b="b"/>
                <a:pathLst>
                  <a:path w="880" h="2554" extrusionOk="0">
                    <a:moveTo>
                      <a:pt x="837" y="0"/>
                    </a:moveTo>
                    <a:lnTo>
                      <a:pt x="754" y="105"/>
                    </a:lnTo>
                    <a:lnTo>
                      <a:pt x="565" y="147"/>
                    </a:lnTo>
                    <a:lnTo>
                      <a:pt x="524" y="105"/>
                    </a:lnTo>
                    <a:lnTo>
                      <a:pt x="377" y="252"/>
                    </a:lnTo>
                    <a:lnTo>
                      <a:pt x="335" y="670"/>
                    </a:lnTo>
                    <a:lnTo>
                      <a:pt x="168" y="1005"/>
                    </a:lnTo>
                    <a:lnTo>
                      <a:pt x="1" y="1235"/>
                    </a:lnTo>
                    <a:lnTo>
                      <a:pt x="63" y="1256"/>
                    </a:lnTo>
                    <a:lnTo>
                      <a:pt x="168" y="1444"/>
                    </a:lnTo>
                    <a:lnTo>
                      <a:pt x="231" y="1653"/>
                    </a:lnTo>
                    <a:lnTo>
                      <a:pt x="377" y="1884"/>
                    </a:lnTo>
                    <a:lnTo>
                      <a:pt x="524" y="2197"/>
                    </a:lnTo>
                    <a:lnTo>
                      <a:pt x="461" y="2344"/>
                    </a:lnTo>
                    <a:lnTo>
                      <a:pt x="545" y="2553"/>
                    </a:lnTo>
                    <a:lnTo>
                      <a:pt x="628" y="2448"/>
                    </a:lnTo>
                    <a:lnTo>
                      <a:pt x="628" y="2407"/>
                    </a:lnTo>
                    <a:lnTo>
                      <a:pt x="628" y="2344"/>
                    </a:lnTo>
                    <a:lnTo>
                      <a:pt x="670" y="2281"/>
                    </a:lnTo>
                    <a:lnTo>
                      <a:pt x="670" y="2156"/>
                    </a:lnTo>
                    <a:lnTo>
                      <a:pt x="733" y="1988"/>
                    </a:lnTo>
                    <a:lnTo>
                      <a:pt x="691" y="1842"/>
                    </a:lnTo>
                    <a:lnTo>
                      <a:pt x="754" y="1821"/>
                    </a:lnTo>
                    <a:lnTo>
                      <a:pt x="754" y="1674"/>
                    </a:lnTo>
                    <a:lnTo>
                      <a:pt x="775" y="1549"/>
                    </a:lnTo>
                    <a:lnTo>
                      <a:pt x="775" y="1465"/>
                    </a:lnTo>
                    <a:lnTo>
                      <a:pt x="775" y="1214"/>
                    </a:lnTo>
                    <a:lnTo>
                      <a:pt x="754" y="1235"/>
                    </a:lnTo>
                    <a:lnTo>
                      <a:pt x="670" y="1235"/>
                    </a:lnTo>
                    <a:lnTo>
                      <a:pt x="565" y="1298"/>
                    </a:lnTo>
                    <a:lnTo>
                      <a:pt x="524" y="1235"/>
                    </a:lnTo>
                    <a:lnTo>
                      <a:pt x="545" y="1047"/>
                    </a:lnTo>
                    <a:lnTo>
                      <a:pt x="545" y="796"/>
                    </a:lnTo>
                    <a:lnTo>
                      <a:pt x="524" y="712"/>
                    </a:lnTo>
                    <a:lnTo>
                      <a:pt x="545" y="565"/>
                    </a:lnTo>
                    <a:lnTo>
                      <a:pt x="670" y="565"/>
                    </a:lnTo>
                    <a:lnTo>
                      <a:pt x="691" y="670"/>
                    </a:lnTo>
                    <a:lnTo>
                      <a:pt x="754" y="670"/>
                    </a:lnTo>
                    <a:lnTo>
                      <a:pt x="837" y="607"/>
                    </a:lnTo>
                    <a:lnTo>
                      <a:pt x="837" y="524"/>
                    </a:lnTo>
                    <a:lnTo>
                      <a:pt x="796" y="482"/>
                    </a:lnTo>
                    <a:lnTo>
                      <a:pt x="775" y="377"/>
                    </a:lnTo>
                    <a:lnTo>
                      <a:pt x="837" y="210"/>
                    </a:lnTo>
                    <a:lnTo>
                      <a:pt x="858" y="63"/>
                    </a:lnTo>
                    <a:lnTo>
                      <a:pt x="87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24" name="Google Shape;2924;p59"/>
              <p:cNvSpPr/>
              <p:nvPr/>
            </p:nvSpPr>
            <p:spPr>
              <a:xfrm>
                <a:off x="4185300" y="2741625"/>
                <a:ext cx="5775" cy="13100"/>
              </a:xfrm>
              <a:custGeom>
                <a:avLst/>
                <a:gdLst/>
                <a:ahLst/>
                <a:cxnLst/>
                <a:rect l="l" t="t" r="r" b="b"/>
                <a:pathLst>
                  <a:path w="231" h="524" extrusionOk="0">
                    <a:moveTo>
                      <a:pt x="105" y="0"/>
                    </a:moveTo>
                    <a:lnTo>
                      <a:pt x="84" y="63"/>
                    </a:lnTo>
                    <a:lnTo>
                      <a:pt x="63" y="210"/>
                    </a:lnTo>
                    <a:lnTo>
                      <a:pt x="1" y="377"/>
                    </a:lnTo>
                    <a:lnTo>
                      <a:pt x="22" y="482"/>
                    </a:lnTo>
                    <a:lnTo>
                      <a:pt x="63" y="524"/>
                    </a:lnTo>
                    <a:lnTo>
                      <a:pt x="84" y="524"/>
                    </a:lnTo>
                    <a:lnTo>
                      <a:pt x="126" y="482"/>
                    </a:lnTo>
                    <a:lnTo>
                      <a:pt x="210" y="419"/>
                    </a:lnTo>
                    <a:lnTo>
                      <a:pt x="231" y="314"/>
                    </a:lnTo>
                    <a:lnTo>
                      <a:pt x="210" y="105"/>
                    </a:lnTo>
                    <a:lnTo>
                      <a:pt x="126" y="42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25" name="Google Shape;2925;p59"/>
              <p:cNvSpPr/>
              <p:nvPr/>
            </p:nvSpPr>
            <p:spPr>
              <a:xfrm>
                <a:off x="4179025" y="2755750"/>
                <a:ext cx="7875" cy="18325"/>
              </a:xfrm>
              <a:custGeom>
                <a:avLst/>
                <a:gdLst/>
                <a:ahLst/>
                <a:cxnLst/>
                <a:rect l="l" t="t" r="r" b="b"/>
                <a:pathLst>
                  <a:path w="315" h="733" extrusionOk="0">
                    <a:moveTo>
                      <a:pt x="22" y="0"/>
                    </a:moveTo>
                    <a:lnTo>
                      <a:pt x="1" y="147"/>
                    </a:lnTo>
                    <a:lnTo>
                      <a:pt x="22" y="231"/>
                    </a:lnTo>
                    <a:lnTo>
                      <a:pt x="22" y="482"/>
                    </a:lnTo>
                    <a:lnTo>
                      <a:pt x="1" y="670"/>
                    </a:lnTo>
                    <a:lnTo>
                      <a:pt x="42" y="733"/>
                    </a:lnTo>
                    <a:lnTo>
                      <a:pt x="147" y="670"/>
                    </a:lnTo>
                    <a:lnTo>
                      <a:pt x="231" y="670"/>
                    </a:lnTo>
                    <a:lnTo>
                      <a:pt x="252" y="649"/>
                    </a:lnTo>
                    <a:lnTo>
                      <a:pt x="273" y="440"/>
                    </a:lnTo>
                    <a:lnTo>
                      <a:pt x="273" y="356"/>
                    </a:lnTo>
                    <a:lnTo>
                      <a:pt x="314" y="210"/>
                    </a:lnTo>
                    <a:lnTo>
                      <a:pt x="314" y="147"/>
                    </a:lnTo>
                    <a:lnTo>
                      <a:pt x="314" y="63"/>
                    </a:lnTo>
                    <a:lnTo>
                      <a:pt x="314" y="42"/>
                    </a:lnTo>
                    <a:lnTo>
                      <a:pt x="231" y="105"/>
                    </a:lnTo>
                    <a:lnTo>
                      <a:pt x="168" y="105"/>
                    </a:lnTo>
                    <a:lnTo>
                      <a:pt x="1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26" name="Google Shape;2926;p59"/>
              <p:cNvSpPr/>
              <p:nvPr/>
            </p:nvSpPr>
            <p:spPr>
              <a:xfrm>
                <a:off x="4179025" y="2721750"/>
                <a:ext cx="18850" cy="23550"/>
              </a:xfrm>
              <a:custGeom>
                <a:avLst/>
                <a:gdLst/>
                <a:ahLst/>
                <a:cxnLst/>
                <a:rect l="l" t="t" r="r" b="b"/>
                <a:pathLst>
                  <a:path w="754" h="942" extrusionOk="0">
                    <a:moveTo>
                      <a:pt x="314" y="0"/>
                    </a:moveTo>
                    <a:lnTo>
                      <a:pt x="314" y="21"/>
                    </a:lnTo>
                    <a:lnTo>
                      <a:pt x="231" y="21"/>
                    </a:lnTo>
                    <a:lnTo>
                      <a:pt x="210" y="440"/>
                    </a:lnTo>
                    <a:lnTo>
                      <a:pt x="105" y="586"/>
                    </a:lnTo>
                    <a:lnTo>
                      <a:pt x="1" y="733"/>
                    </a:lnTo>
                    <a:lnTo>
                      <a:pt x="1" y="879"/>
                    </a:lnTo>
                    <a:lnTo>
                      <a:pt x="1" y="900"/>
                    </a:lnTo>
                    <a:lnTo>
                      <a:pt x="42" y="942"/>
                    </a:lnTo>
                    <a:lnTo>
                      <a:pt x="231" y="900"/>
                    </a:lnTo>
                    <a:lnTo>
                      <a:pt x="314" y="795"/>
                    </a:lnTo>
                    <a:lnTo>
                      <a:pt x="377" y="795"/>
                    </a:lnTo>
                    <a:lnTo>
                      <a:pt x="461" y="670"/>
                    </a:lnTo>
                    <a:lnTo>
                      <a:pt x="524" y="523"/>
                    </a:lnTo>
                    <a:lnTo>
                      <a:pt x="628" y="440"/>
                    </a:lnTo>
                    <a:lnTo>
                      <a:pt x="670" y="440"/>
                    </a:lnTo>
                    <a:lnTo>
                      <a:pt x="754" y="419"/>
                    </a:lnTo>
                    <a:lnTo>
                      <a:pt x="691" y="335"/>
                    </a:lnTo>
                    <a:lnTo>
                      <a:pt x="691" y="168"/>
                    </a:lnTo>
                    <a:lnTo>
                      <a:pt x="586" y="126"/>
                    </a:lnTo>
                    <a:lnTo>
                      <a:pt x="54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27" name="Google Shape;2927;p59"/>
              <p:cNvSpPr/>
              <p:nvPr/>
            </p:nvSpPr>
            <p:spPr>
              <a:xfrm>
                <a:off x="4180075" y="2740050"/>
                <a:ext cx="58075" cy="71700"/>
              </a:xfrm>
              <a:custGeom>
                <a:avLst/>
                <a:gdLst/>
                <a:ahLst/>
                <a:cxnLst/>
                <a:rect l="l" t="t" r="r" b="b"/>
                <a:pathLst>
                  <a:path w="2323" h="2868" extrusionOk="0">
                    <a:moveTo>
                      <a:pt x="2051" y="1"/>
                    </a:moveTo>
                    <a:lnTo>
                      <a:pt x="900" y="691"/>
                    </a:lnTo>
                    <a:lnTo>
                      <a:pt x="816" y="670"/>
                    </a:lnTo>
                    <a:lnTo>
                      <a:pt x="796" y="670"/>
                    </a:lnTo>
                    <a:lnTo>
                      <a:pt x="649" y="566"/>
                    </a:lnTo>
                    <a:lnTo>
                      <a:pt x="482" y="482"/>
                    </a:lnTo>
                    <a:lnTo>
                      <a:pt x="419" y="482"/>
                    </a:lnTo>
                    <a:lnTo>
                      <a:pt x="335" y="545"/>
                    </a:lnTo>
                    <a:lnTo>
                      <a:pt x="293" y="587"/>
                    </a:lnTo>
                    <a:lnTo>
                      <a:pt x="272" y="587"/>
                    </a:lnTo>
                    <a:lnTo>
                      <a:pt x="272" y="670"/>
                    </a:lnTo>
                    <a:lnTo>
                      <a:pt x="272" y="691"/>
                    </a:lnTo>
                    <a:lnTo>
                      <a:pt x="272" y="775"/>
                    </a:lnTo>
                    <a:lnTo>
                      <a:pt x="272" y="838"/>
                    </a:lnTo>
                    <a:lnTo>
                      <a:pt x="231" y="984"/>
                    </a:lnTo>
                    <a:lnTo>
                      <a:pt x="231" y="1068"/>
                    </a:lnTo>
                    <a:lnTo>
                      <a:pt x="210" y="1528"/>
                    </a:lnTo>
                    <a:lnTo>
                      <a:pt x="210" y="1612"/>
                    </a:lnTo>
                    <a:lnTo>
                      <a:pt x="189" y="1737"/>
                    </a:lnTo>
                    <a:lnTo>
                      <a:pt x="189" y="1884"/>
                    </a:lnTo>
                    <a:lnTo>
                      <a:pt x="126" y="1905"/>
                    </a:lnTo>
                    <a:lnTo>
                      <a:pt x="168" y="2051"/>
                    </a:lnTo>
                    <a:lnTo>
                      <a:pt x="105" y="2219"/>
                    </a:lnTo>
                    <a:lnTo>
                      <a:pt x="105" y="2344"/>
                    </a:lnTo>
                    <a:lnTo>
                      <a:pt x="63" y="2407"/>
                    </a:lnTo>
                    <a:lnTo>
                      <a:pt x="63" y="2470"/>
                    </a:lnTo>
                    <a:lnTo>
                      <a:pt x="63" y="2553"/>
                    </a:lnTo>
                    <a:lnTo>
                      <a:pt x="0" y="2679"/>
                    </a:lnTo>
                    <a:lnTo>
                      <a:pt x="0" y="2721"/>
                    </a:lnTo>
                    <a:lnTo>
                      <a:pt x="189" y="2721"/>
                    </a:lnTo>
                    <a:lnTo>
                      <a:pt x="754" y="2867"/>
                    </a:lnTo>
                    <a:lnTo>
                      <a:pt x="1172" y="2449"/>
                    </a:lnTo>
                    <a:lnTo>
                      <a:pt x="1633" y="2407"/>
                    </a:lnTo>
                    <a:lnTo>
                      <a:pt x="1653" y="2219"/>
                    </a:lnTo>
                    <a:lnTo>
                      <a:pt x="1884" y="1926"/>
                    </a:lnTo>
                    <a:lnTo>
                      <a:pt x="1235" y="1214"/>
                    </a:lnTo>
                    <a:lnTo>
                      <a:pt x="2093" y="963"/>
                    </a:lnTo>
                    <a:lnTo>
                      <a:pt x="2302" y="754"/>
                    </a:lnTo>
                    <a:lnTo>
                      <a:pt x="2323" y="754"/>
                    </a:lnTo>
                    <a:lnTo>
                      <a:pt x="205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28" name="Google Shape;2928;p59"/>
              <p:cNvSpPr/>
              <p:nvPr/>
            </p:nvSpPr>
            <p:spPr>
              <a:xfrm>
                <a:off x="4179025" y="2758875"/>
                <a:ext cx="299225" cy="252175"/>
              </a:xfrm>
              <a:custGeom>
                <a:avLst/>
                <a:gdLst/>
                <a:ahLst/>
                <a:cxnLst/>
                <a:rect l="l" t="t" r="r" b="b"/>
                <a:pathLst>
                  <a:path w="11969" h="10087" extrusionOk="0">
                    <a:moveTo>
                      <a:pt x="2344" y="1"/>
                    </a:moveTo>
                    <a:lnTo>
                      <a:pt x="2135" y="210"/>
                    </a:lnTo>
                    <a:lnTo>
                      <a:pt x="1277" y="461"/>
                    </a:lnTo>
                    <a:lnTo>
                      <a:pt x="1926" y="1173"/>
                    </a:lnTo>
                    <a:lnTo>
                      <a:pt x="1695" y="1466"/>
                    </a:lnTo>
                    <a:lnTo>
                      <a:pt x="1675" y="1654"/>
                    </a:lnTo>
                    <a:lnTo>
                      <a:pt x="1214" y="1696"/>
                    </a:lnTo>
                    <a:lnTo>
                      <a:pt x="796" y="2114"/>
                    </a:lnTo>
                    <a:lnTo>
                      <a:pt x="231" y="1968"/>
                    </a:lnTo>
                    <a:lnTo>
                      <a:pt x="42" y="1968"/>
                    </a:lnTo>
                    <a:lnTo>
                      <a:pt x="42" y="2177"/>
                    </a:lnTo>
                    <a:lnTo>
                      <a:pt x="42" y="2407"/>
                    </a:lnTo>
                    <a:lnTo>
                      <a:pt x="1" y="2595"/>
                    </a:lnTo>
                    <a:lnTo>
                      <a:pt x="1" y="2637"/>
                    </a:lnTo>
                    <a:lnTo>
                      <a:pt x="63" y="2616"/>
                    </a:lnTo>
                    <a:lnTo>
                      <a:pt x="105" y="2637"/>
                    </a:lnTo>
                    <a:lnTo>
                      <a:pt x="168" y="2595"/>
                    </a:lnTo>
                    <a:lnTo>
                      <a:pt x="314" y="2658"/>
                    </a:lnTo>
                    <a:lnTo>
                      <a:pt x="273" y="2700"/>
                    </a:lnTo>
                    <a:lnTo>
                      <a:pt x="524" y="2972"/>
                    </a:lnTo>
                    <a:lnTo>
                      <a:pt x="545" y="3119"/>
                    </a:lnTo>
                    <a:lnTo>
                      <a:pt x="628" y="3139"/>
                    </a:lnTo>
                    <a:lnTo>
                      <a:pt x="628" y="3244"/>
                    </a:lnTo>
                    <a:lnTo>
                      <a:pt x="754" y="3349"/>
                    </a:lnTo>
                    <a:lnTo>
                      <a:pt x="838" y="3370"/>
                    </a:lnTo>
                    <a:lnTo>
                      <a:pt x="984" y="3663"/>
                    </a:lnTo>
                    <a:lnTo>
                      <a:pt x="984" y="3746"/>
                    </a:lnTo>
                    <a:lnTo>
                      <a:pt x="1047" y="3851"/>
                    </a:lnTo>
                    <a:lnTo>
                      <a:pt x="1110" y="3851"/>
                    </a:lnTo>
                    <a:lnTo>
                      <a:pt x="1151" y="3997"/>
                    </a:lnTo>
                    <a:lnTo>
                      <a:pt x="1193" y="4081"/>
                    </a:lnTo>
                    <a:lnTo>
                      <a:pt x="1319" y="4123"/>
                    </a:lnTo>
                    <a:lnTo>
                      <a:pt x="1423" y="4416"/>
                    </a:lnTo>
                    <a:lnTo>
                      <a:pt x="1528" y="4479"/>
                    </a:lnTo>
                    <a:lnTo>
                      <a:pt x="1570" y="4625"/>
                    </a:lnTo>
                    <a:lnTo>
                      <a:pt x="1528" y="4709"/>
                    </a:lnTo>
                    <a:lnTo>
                      <a:pt x="1528" y="4792"/>
                    </a:lnTo>
                    <a:lnTo>
                      <a:pt x="1633" y="4897"/>
                    </a:lnTo>
                    <a:lnTo>
                      <a:pt x="1633" y="4960"/>
                    </a:lnTo>
                    <a:lnTo>
                      <a:pt x="1716" y="5023"/>
                    </a:lnTo>
                    <a:lnTo>
                      <a:pt x="1821" y="4939"/>
                    </a:lnTo>
                    <a:lnTo>
                      <a:pt x="1926" y="5043"/>
                    </a:lnTo>
                    <a:lnTo>
                      <a:pt x="2114" y="5127"/>
                    </a:lnTo>
                    <a:lnTo>
                      <a:pt x="2260" y="5274"/>
                    </a:lnTo>
                    <a:lnTo>
                      <a:pt x="2323" y="5378"/>
                    </a:lnTo>
                    <a:lnTo>
                      <a:pt x="2344" y="5420"/>
                    </a:lnTo>
                    <a:lnTo>
                      <a:pt x="2365" y="5546"/>
                    </a:lnTo>
                    <a:lnTo>
                      <a:pt x="2428" y="5588"/>
                    </a:lnTo>
                    <a:lnTo>
                      <a:pt x="2470" y="5797"/>
                    </a:lnTo>
                    <a:lnTo>
                      <a:pt x="2574" y="5880"/>
                    </a:lnTo>
                    <a:lnTo>
                      <a:pt x="2637" y="6090"/>
                    </a:lnTo>
                    <a:lnTo>
                      <a:pt x="2658" y="6173"/>
                    </a:lnTo>
                    <a:lnTo>
                      <a:pt x="2616" y="6362"/>
                    </a:lnTo>
                    <a:lnTo>
                      <a:pt x="2574" y="6383"/>
                    </a:lnTo>
                    <a:lnTo>
                      <a:pt x="2616" y="6487"/>
                    </a:lnTo>
                    <a:lnTo>
                      <a:pt x="2658" y="6696"/>
                    </a:lnTo>
                    <a:lnTo>
                      <a:pt x="2679" y="6906"/>
                    </a:lnTo>
                    <a:lnTo>
                      <a:pt x="2783" y="7010"/>
                    </a:lnTo>
                    <a:lnTo>
                      <a:pt x="2825" y="7094"/>
                    </a:lnTo>
                    <a:lnTo>
                      <a:pt x="3097" y="7408"/>
                    </a:lnTo>
                    <a:lnTo>
                      <a:pt x="3202" y="7429"/>
                    </a:lnTo>
                    <a:lnTo>
                      <a:pt x="3307" y="7450"/>
                    </a:lnTo>
                    <a:lnTo>
                      <a:pt x="3390" y="7554"/>
                    </a:lnTo>
                    <a:lnTo>
                      <a:pt x="3474" y="7554"/>
                    </a:lnTo>
                    <a:lnTo>
                      <a:pt x="3620" y="7680"/>
                    </a:lnTo>
                    <a:lnTo>
                      <a:pt x="3620" y="7784"/>
                    </a:lnTo>
                    <a:lnTo>
                      <a:pt x="3788" y="7826"/>
                    </a:lnTo>
                    <a:lnTo>
                      <a:pt x="3767" y="7889"/>
                    </a:lnTo>
                    <a:lnTo>
                      <a:pt x="3830" y="7931"/>
                    </a:lnTo>
                    <a:lnTo>
                      <a:pt x="3976" y="8412"/>
                    </a:lnTo>
                    <a:lnTo>
                      <a:pt x="4102" y="8496"/>
                    </a:lnTo>
                    <a:lnTo>
                      <a:pt x="4102" y="8663"/>
                    </a:lnTo>
                    <a:lnTo>
                      <a:pt x="4541" y="9082"/>
                    </a:lnTo>
                    <a:lnTo>
                      <a:pt x="4604" y="9082"/>
                    </a:lnTo>
                    <a:lnTo>
                      <a:pt x="4646" y="9333"/>
                    </a:lnTo>
                    <a:lnTo>
                      <a:pt x="4834" y="9396"/>
                    </a:lnTo>
                    <a:lnTo>
                      <a:pt x="4939" y="9668"/>
                    </a:lnTo>
                    <a:lnTo>
                      <a:pt x="5043" y="9709"/>
                    </a:lnTo>
                    <a:lnTo>
                      <a:pt x="5127" y="9730"/>
                    </a:lnTo>
                    <a:lnTo>
                      <a:pt x="5169" y="9626"/>
                    </a:lnTo>
                    <a:lnTo>
                      <a:pt x="5336" y="9521"/>
                    </a:lnTo>
                    <a:lnTo>
                      <a:pt x="5232" y="9312"/>
                    </a:lnTo>
                    <a:lnTo>
                      <a:pt x="5294" y="9040"/>
                    </a:lnTo>
                    <a:lnTo>
                      <a:pt x="5462" y="8977"/>
                    </a:lnTo>
                    <a:lnTo>
                      <a:pt x="5650" y="9124"/>
                    </a:lnTo>
                    <a:lnTo>
                      <a:pt x="5985" y="9124"/>
                    </a:lnTo>
                    <a:lnTo>
                      <a:pt x="6487" y="9333"/>
                    </a:lnTo>
                    <a:lnTo>
                      <a:pt x="7010" y="9563"/>
                    </a:lnTo>
                    <a:lnTo>
                      <a:pt x="7031" y="10086"/>
                    </a:lnTo>
                    <a:lnTo>
                      <a:pt x="8077" y="8684"/>
                    </a:lnTo>
                    <a:lnTo>
                      <a:pt x="10253" y="8036"/>
                    </a:lnTo>
                    <a:lnTo>
                      <a:pt x="11885" y="7554"/>
                    </a:lnTo>
                    <a:lnTo>
                      <a:pt x="11969" y="6299"/>
                    </a:lnTo>
                    <a:lnTo>
                      <a:pt x="11843" y="5839"/>
                    </a:lnTo>
                    <a:lnTo>
                      <a:pt x="11655" y="5985"/>
                    </a:lnTo>
                    <a:lnTo>
                      <a:pt x="9960" y="5755"/>
                    </a:lnTo>
                    <a:lnTo>
                      <a:pt x="9835" y="5274"/>
                    </a:lnTo>
                    <a:lnTo>
                      <a:pt x="9688" y="5127"/>
                    </a:lnTo>
                    <a:lnTo>
                      <a:pt x="9688" y="4939"/>
                    </a:lnTo>
                    <a:lnTo>
                      <a:pt x="9688" y="4918"/>
                    </a:lnTo>
                    <a:lnTo>
                      <a:pt x="9667" y="4939"/>
                    </a:lnTo>
                    <a:lnTo>
                      <a:pt x="9625" y="4855"/>
                    </a:lnTo>
                    <a:lnTo>
                      <a:pt x="9625" y="4792"/>
                    </a:lnTo>
                    <a:lnTo>
                      <a:pt x="9667" y="4730"/>
                    </a:lnTo>
                    <a:lnTo>
                      <a:pt x="9563" y="4730"/>
                    </a:lnTo>
                    <a:lnTo>
                      <a:pt x="9563" y="4709"/>
                    </a:lnTo>
                    <a:lnTo>
                      <a:pt x="9458" y="4709"/>
                    </a:lnTo>
                    <a:lnTo>
                      <a:pt x="9270" y="4604"/>
                    </a:lnTo>
                    <a:lnTo>
                      <a:pt x="9249" y="4541"/>
                    </a:lnTo>
                    <a:lnTo>
                      <a:pt x="9228" y="4583"/>
                    </a:lnTo>
                    <a:lnTo>
                      <a:pt x="9123" y="4437"/>
                    </a:lnTo>
                    <a:lnTo>
                      <a:pt x="9102" y="4290"/>
                    </a:lnTo>
                    <a:lnTo>
                      <a:pt x="8809" y="3914"/>
                    </a:lnTo>
                    <a:lnTo>
                      <a:pt x="8726" y="3788"/>
                    </a:lnTo>
                    <a:lnTo>
                      <a:pt x="8809" y="3788"/>
                    </a:lnTo>
                    <a:lnTo>
                      <a:pt x="8809" y="3746"/>
                    </a:lnTo>
                    <a:lnTo>
                      <a:pt x="8705" y="3453"/>
                    </a:lnTo>
                    <a:lnTo>
                      <a:pt x="8705" y="3391"/>
                    </a:lnTo>
                    <a:lnTo>
                      <a:pt x="8621" y="3265"/>
                    </a:lnTo>
                    <a:lnTo>
                      <a:pt x="8579" y="3265"/>
                    </a:lnTo>
                    <a:lnTo>
                      <a:pt x="8391" y="3014"/>
                    </a:lnTo>
                    <a:lnTo>
                      <a:pt x="8307" y="3014"/>
                    </a:lnTo>
                    <a:lnTo>
                      <a:pt x="8224" y="2909"/>
                    </a:lnTo>
                    <a:lnTo>
                      <a:pt x="8224" y="2867"/>
                    </a:lnTo>
                    <a:lnTo>
                      <a:pt x="8286" y="2867"/>
                    </a:lnTo>
                    <a:lnTo>
                      <a:pt x="8307" y="2909"/>
                    </a:lnTo>
                    <a:lnTo>
                      <a:pt x="8286" y="2826"/>
                    </a:lnTo>
                    <a:lnTo>
                      <a:pt x="8182" y="2805"/>
                    </a:lnTo>
                    <a:lnTo>
                      <a:pt x="7973" y="2763"/>
                    </a:lnTo>
                    <a:lnTo>
                      <a:pt x="7868" y="2449"/>
                    </a:lnTo>
                    <a:lnTo>
                      <a:pt x="7805" y="2323"/>
                    </a:lnTo>
                    <a:lnTo>
                      <a:pt x="7742" y="2303"/>
                    </a:lnTo>
                    <a:lnTo>
                      <a:pt x="7742" y="2198"/>
                    </a:lnTo>
                    <a:lnTo>
                      <a:pt x="7701" y="2219"/>
                    </a:lnTo>
                    <a:lnTo>
                      <a:pt x="7659" y="2177"/>
                    </a:lnTo>
                    <a:lnTo>
                      <a:pt x="7282" y="2323"/>
                    </a:lnTo>
                    <a:lnTo>
                      <a:pt x="7261" y="2114"/>
                    </a:lnTo>
                    <a:lnTo>
                      <a:pt x="6738" y="1968"/>
                    </a:lnTo>
                    <a:lnTo>
                      <a:pt x="6654" y="1968"/>
                    </a:lnTo>
                    <a:lnTo>
                      <a:pt x="5566" y="1926"/>
                    </a:lnTo>
                    <a:lnTo>
                      <a:pt x="2867" y="43"/>
                    </a:lnTo>
                    <a:lnTo>
                      <a:pt x="234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29" name="Google Shape;2929;p59"/>
              <p:cNvSpPr/>
              <p:nvPr/>
            </p:nvSpPr>
            <p:spPr>
              <a:xfrm>
                <a:off x="4409700" y="2852525"/>
                <a:ext cx="11025" cy="24075"/>
              </a:xfrm>
              <a:custGeom>
                <a:avLst/>
                <a:gdLst/>
                <a:ahLst/>
                <a:cxnLst/>
                <a:rect l="l" t="t" r="r" b="b"/>
                <a:pathLst>
                  <a:path w="441" h="963" extrusionOk="0">
                    <a:moveTo>
                      <a:pt x="147" y="0"/>
                    </a:moveTo>
                    <a:lnTo>
                      <a:pt x="147" y="42"/>
                    </a:lnTo>
                    <a:lnTo>
                      <a:pt x="106" y="42"/>
                    </a:lnTo>
                    <a:lnTo>
                      <a:pt x="106" y="105"/>
                    </a:lnTo>
                    <a:lnTo>
                      <a:pt x="43" y="126"/>
                    </a:lnTo>
                    <a:lnTo>
                      <a:pt x="85" y="209"/>
                    </a:lnTo>
                    <a:lnTo>
                      <a:pt x="43" y="209"/>
                    </a:lnTo>
                    <a:lnTo>
                      <a:pt x="85" y="377"/>
                    </a:lnTo>
                    <a:lnTo>
                      <a:pt x="43" y="356"/>
                    </a:lnTo>
                    <a:lnTo>
                      <a:pt x="1" y="356"/>
                    </a:lnTo>
                    <a:lnTo>
                      <a:pt x="1" y="544"/>
                    </a:lnTo>
                    <a:lnTo>
                      <a:pt x="22" y="628"/>
                    </a:lnTo>
                    <a:lnTo>
                      <a:pt x="43" y="670"/>
                    </a:lnTo>
                    <a:lnTo>
                      <a:pt x="43" y="795"/>
                    </a:lnTo>
                    <a:lnTo>
                      <a:pt x="22" y="795"/>
                    </a:lnTo>
                    <a:lnTo>
                      <a:pt x="43" y="858"/>
                    </a:lnTo>
                    <a:lnTo>
                      <a:pt x="231" y="963"/>
                    </a:lnTo>
                    <a:lnTo>
                      <a:pt x="336" y="963"/>
                    </a:lnTo>
                    <a:lnTo>
                      <a:pt x="398" y="942"/>
                    </a:lnTo>
                    <a:lnTo>
                      <a:pt x="440" y="670"/>
                    </a:lnTo>
                    <a:lnTo>
                      <a:pt x="398" y="544"/>
                    </a:lnTo>
                    <a:lnTo>
                      <a:pt x="336" y="544"/>
                    </a:lnTo>
                    <a:lnTo>
                      <a:pt x="315" y="356"/>
                    </a:lnTo>
                    <a:lnTo>
                      <a:pt x="336" y="356"/>
                    </a:lnTo>
                    <a:lnTo>
                      <a:pt x="398" y="168"/>
                    </a:lnTo>
                    <a:lnTo>
                      <a:pt x="357" y="126"/>
                    </a:lnTo>
                    <a:lnTo>
                      <a:pt x="315" y="126"/>
                    </a:lnTo>
                    <a:lnTo>
                      <a:pt x="315" y="63"/>
                    </a:lnTo>
                    <a:lnTo>
                      <a:pt x="21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30" name="Google Shape;2930;p59"/>
              <p:cNvSpPr/>
              <p:nvPr/>
            </p:nvSpPr>
            <p:spPr>
              <a:xfrm>
                <a:off x="4421225" y="2854100"/>
                <a:ext cx="69075" cy="54425"/>
              </a:xfrm>
              <a:custGeom>
                <a:avLst/>
                <a:gdLst/>
                <a:ahLst/>
                <a:cxnLst/>
                <a:rect l="l" t="t" r="r" b="b"/>
                <a:pathLst>
                  <a:path w="2763" h="2177" extrusionOk="0">
                    <a:moveTo>
                      <a:pt x="2490" y="0"/>
                    </a:moveTo>
                    <a:lnTo>
                      <a:pt x="2490" y="84"/>
                    </a:lnTo>
                    <a:lnTo>
                      <a:pt x="2469" y="146"/>
                    </a:lnTo>
                    <a:lnTo>
                      <a:pt x="2093" y="356"/>
                    </a:lnTo>
                    <a:lnTo>
                      <a:pt x="2093" y="502"/>
                    </a:lnTo>
                    <a:lnTo>
                      <a:pt x="1779" y="795"/>
                    </a:lnTo>
                    <a:lnTo>
                      <a:pt x="1737" y="879"/>
                    </a:lnTo>
                    <a:lnTo>
                      <a:pt x="1779" y="900"/>
                    </a:lnTo>
                    <a:lnTo>
                      <a:pt x="1821" y="983"/>
                    </a:lnTo>
                    <a:lnTo>
                      <a:pt x="1653" y="1130"/>
                    </a:lnTo>
                    <a:lnTo>
                      <a:pt x="1611" y="1046"/>
                    </a:lnTo>
                    <a:lnTo>
                      <a:pt x="1549" y="1088"/>
                    </a:lnTo>
                    <a:lnTo>
                      <a:pt x="1465" y="1088"/>
                    </a:lnTo>
                    <a:lnTo>
                      <a:pt x="1507" y="1193"/>
                    </a:lnTo>
                    <a:lnTo>
                      <a:pt x="1444" y="1193"/>
                    </a:lnTo>
                    <a:lnTo>
                      <a:pt x="1423" y="1234"/>
                    </a:lnTo>
                    <a:lnTo>
                      <a:pt x="1256" y="1255"/>
                    </a:lnTo>
                    <a:lnTo>
                      <a:pt x="1130" y="1297"/>
                    </a:lnTo>
                    <a:lnTo>
                      <a:pt x="1088" y="1214"/>
                    </a:lnTo>
                    <a:lnTo>
                      <a:pt x="837" y="1214"/>
                    </a:lnTo>
                    <a:lnTo>
                      <a:pt x="628" y="1151"/>
                    </a:lnTo>
                    <a:lnTo>
                      <a:pt x="398" y="1339"/>
                    </a:lnTo>
                    <a:lnTo>
                      <a:pt x="314" y="1318"/>
                    </a:lnTo>
                    <a:lnTo>
                      <a:pt x="251" y="1318"/>
                    </a:lnTo>
                    <a:lnTo>
                      <a:pt x="147" y="1360"/>
                    </a:lnTo>
                    <a:lnTo>
                      <a:pt x="105" y="1109"/>
                    </a:lnTo>
                    <a:lnTo>
                      <a:pt x="63" y="1151"/>
                    </a:lnTo>
                    <a:lnTo>
                      <a:pt x="0" y="1130"/>
                    </a:lnTo>
                    <a:lnTo>
                      <a:pt x="0" y="1318"/>
                    </a:lnTo>
                    <a:lnTo>
                      <a:pt x="147" y="1465"/>
                    </a:lnTo>
                    <a:lnTo>
                      <a:pt x="272" y="1946"/>
                    </a:lnTo>
                    <a:lnTo>
                      <a:pt x="1967" y="2176"/>
                    </a:lnTo>
                    <a:lnTo>
                      <a:pt x="2155" y="2030"/>
                    </a:lnTo>
                    <a:lnTo>
                      <a:pt x="2658" y="502"/>
                    </a:lnTo>
                    <a:lnTo>
                      <a:pt x="2762" y="481"/>
                    </a:lnTo>
                    <a:lnTo>
                      <a:pt x="2762" y="314"/>
                    </a:lnTo>
                    <a:lnTo>
                      <a:pt x="2720" y="251"/>
                    </a:lnTo>
                    <a:lnTo>
                      <a:pt x="2678" y="272"/>
                    </a:lnTo>
                    <a:lnTo>
                      <a:pt x="2658" y="251"/>
                    </a:lnTo>
                    <a:lnTo>
                      <a:pt x="2595" y="209"/>
                    </a:lnTo>
                    <a:lnTo>
                      <a:pt x="2574" y="42"/>
                    </a:lnTo>
                    <a:lnTo>
                      <a:pt x="249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31" name="Google Shape;2931;p59"/>
              <p:cNvSpPr/>
              <p:nvPr/>
            </p:nvSpPr>
            <p:spPr>
              <a:xfrm>
                <a:off x="4434300" y="2866125"/>
                <a:ext cx="108300" cy="133400"/>
              </a:xfrm>
              <a:custGeom>
                <a:avLst/>
                <a:gdLst/>
                <a:ahLst/>
                <a:cxnLst/>
                <a:rect l="l" t="t" r="r" b="b"/>
                <a:pathLst>
                  <a:path w="4332" h="5336" extrusionOk="0">
                    <a:moveTo>
                      <a:pt x="2239" y="0"/>
                    </a:moveTo>
                    <a:lnTo>
                      <a:pt x="2135" y="21"/>
                    </a:lnTo>
                    <a:lnTo>
                      <a:pt x="1632" y="1549"/>
                    </a:lnTo>
                    <a:lnTo>
                      <a:pt x="1758" y="2009"/>
                    </a:lnTo>
                    <a:lnTo>
                      <a:pt x="1674" y="3264"/>
                    </a:lnTo>
                    <a:lnTo>
                      <a:pt x="42" y="3746"/>
                    </a:lnTo>
                    <a:lnTo>
                      <a:pt x="0" y="4018"/>
                    </a:lnTo>
                    <a:lnTo>
                      <a:pt x="523" y="4708"/>
                    </a:lnTo>
                    <a:lnTo>
                      <a:pt x="461" y="4938"/>
                    </a:lnTo>
                    <a:lnTo>
                      <a:pt x="795" y="5336"/>
                    </a:lnTo>
                    <a:lnTo>
                      <a:pt x="879" y="5315"/>
                    </a:lnTo>
                    <a:lnTo>
                      <a:pt x="900" y="5336"/>
                    </a:lnTo>
                    <a:lnTo>
                      <a:pt x="1005" y="5336"/>
                    </a:lnTo>
                    <a:lnTo>
                      <a:pt x="1088" y="5231"/>
                    </a:lnTo>
                    <a:lnTo>
                      <a:pt x="1214" y="5231"/>
                    </a:lnTo>
                    <a:lnTo>
                      <a:pt x="1423" y="5127"/>
                    </a:lnTo>
                    <a:lnTo>
                      <a:pt x="1528" y="5127"/>
                    </a:lnTo>
                    <a:lnTo>
                      <a:pt x="1632" y="5106"/>
                    </a:lnTo>
                    <a:lnTo>
                      <a:pt x="1716" y="5147"/>
                    </a:lnTo>
                    <a:lnTo>
                      <a:pt x="1779" y="5147"/>
                    </a:lnTo>
                    <a:lnTo>
                      <a:pt x="1925" y="4938"/>
                    </a:lnTo>
                    <a:lnTo>
                      <a:pt x="1925" y="4917"/>
                    </a:lnTo>
                    <a:lnTo>
                      <a:pt x="1946" y="4917"/>
                    </a:lnTo>
                    <a:lnTo>
                      <a:pt x="1946" y="4834"/>
                    </a:lnTo>
                    <a:lnTo>
                      <a:pt x="1883" y="4813"/>
                    </a:lnTo>
                    <a:lnTo>
                      <a:pt x="1925" y="4750"/>
                    </a:lnTo>
                    <a:lnTo>
                      <a:pt x="1883" y="4687"/>
                    </a:lnTo>
                    <a:lnTo>
                      <a:pt x="1967" y="4603"/>
                    </a:lnTo>
                    <a:lnTo>
                      <a:pt x="2030" y="4541"/>
                    </a:lnTo>
                    <a:lnTo>
                      <a:pt x="2239" y="4541"/>
                    </a:lnTo>
                    <a:lnTo>
                      <a:pt x="2365" y="4520"/>
                    </a:lnTo>
                    <a:lnTo>
                      <a:pt x="2448" y="4583"/>
                    </a:lnTo>
                    <a:lnTo>
                      <a:pt x="2553" y="4436"/>
                    </a:lnTo>
                    <a:lnTo>
                      <a:pt x="2595" y="4415"/>
                    </a:lnTo>
                    <a:lnTo>
                      <a:pt x="2595" y="4227"/>
                    </a:lnTo>
                    <a:lnTo>
                      <a:pt x="2804" y="3976"/>
                    </a:lnTo>
                    <a:lnTo>
                      <a:pt x="2930" y="3955"/>
                    </a:lnTo>
                    <a:lnTo>
                      <a:pt x="3013" y="3976"/>
                    </a:lnTo>
                    <a:lnTo>
                      <a:pt x="3076" y="3913"/>
                    </a:lnTo>
                    <a:lnTo>
                      <a:pt x="3348" y="3913"/>
                    </a:lnTo>
                    <a:lnTo>
                      <a:pt x="3390" y="3850"/>
                    </a:lnTo>
                    <a:lnTo>
                      <a:pt x="3327" y="3808"/>
                    </a:lnTo>
                    <a:lnTo>
                      <a:pt x="3285" y="3599"/>
                    </a:lnTo>
                    <a:lnTo>
                      <a:pt x="3306" y="3599"/>
                    </a:lnTo>
                    <a:lnTo>
                      <a:pt x="3244" y="3494"/>
                    </a:lnTo>
                    <a:lnTo>
                      <a:pt x="3223" y="3474"/>
                    </a:lnTo>
                    <a:lnTo>
                      <a:pt x="3244" y="3390"/>
                    </a:lnTo>
                    <a:lnTo>
                      <a:pt x="3244" y="3285"/>
                    </a:lnTo>
                    <a:lnTo>
                      <a:pt x="3348" y="3118"/>
                    </a:lnTo>
                    <a:lnTo>
                      <a:pt x="3432" y="3076"/>
                    </a:lnTo>
                    <a:lnTo>
                      <a:pt x="3390" y="3013"/>
                    </a:lnTo>
                    <a:lnTo>
                      <a:pt x="3411" y="3013"/>
                    </a:lnTo>
                    <a:lnTo>
                      <a:pt x="3495" y="2867"/>
                    </a:lnTo>
                    <a:lnTo>
                      <a:pt x="3536" y="2846"/>
                    </a:lnTo>
                    <a:lnTo>
                      <a:pt x="3599" y="2846"/>
                    </a:lnTo>
                    <a:lnTo>
                      <a:pt x="3557" y="2909"/>
                    </a:lnTo>
                    <a:lnTo>
                      <a:pt x="3536" y="2971"/>
                    </a:lnTo>
                    <a:lnTo>
                      <a:pt x="3620" y="3013"/>
                    </a:lnTo>
                    <a:lnTo>
                      <a:pt x="3662" y="3013"/>
                    </a:lnTo>
                    <a:lnTo>
                      <a:pt x="3746" y="2804"/>
                    </a:lnTo>
                    <a:lnTo>
                      <a:pt x="3808" y="2741"/>
                    </a:lnTo>
                    <a:lnTo>
                      <a:pt x="3871" y="2616"/>
                    </a:lnTo>
                    <a:lnTo>
                      <a:pt x="4018" y="2490"/>
                    </a:lnTo>
                    <a:lnTo>
                      <a:pt x="4227" y="2134"/>
                    </a:lnTo>
                    <a:lnTo>
                      <a:pt x="4248" y="2072"/>
                    </a:lnTo>
                    <a:lnTo>
                      <a:pt x="4248" y="1988"/>
                    </a:lnTo>
                    <a:lnTo>
                      <a:pt x="4290" y="1862"/>
                    </a:lnTo>
                    <a:lnTo>
                      <a:pt x="4332" y="1758"/>
                    </a:lnTo>
                    <a:lnTo>
                      <a:pt x="4269" y="1695"/>
                    </a:lnTo>
                    <a:lnTo>
                      <a:pt x="4164" y="1674"/>
                    </a:lnTo>
                    <a:lnTo>
                      <a:pt x="3955" y="1507"/>
                    </a:lnTo>
                    <a:lnTo>
                      <a:pt x="3913" y="1402"/>
                    </a:lnTo>
                    <a:lnTo>
                      <a:pt x="3808" y="1298"/>
                    </a:lnTo>
                    <a:lnTo>
                      <a:pt x="3767" y="1151"/>
                    </a:lnTo>
                    <a:lnTo>
                      <a:pt x="3599" y="942"/>
                    </a:lnTo>
                    <a:lnTo>
                      <a:pt x="3516" y="942"/>
                    </a:lnTo>
                    <a:lnTo>
                      <a:pt x="3390" y="963"/>
                    </a:lnTo>
                    <a:lnTo>
                      <a:pt x="3118" y="921"/>
                    </a:lnTo>
                    <a:lnTo>
                      <a:pt x="3013" y="942"/>
                    </a:lnTo>
                    <a:lnTo>
                      <a:pt x="2930" y="963"/>
                    </a:lnTo>
                    <a:lnTo>
                      <a:pt x="2804" y="921"/>
                    </a:lnTo>
                    <a:lnTo>
                      <a:pt x="2469" y="649"/>
                    </a:lnTo>
                    <a:lnTo>
                      <a:pt x="2469" y="565"/>
                    </a:lnTo>
                    <a:lnTo>
                      <a:pt x="2260" y="335"/>
                    </a:lnTo>
                    <a:lnTo>
                      <a:pt x="223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32" name="Google Shape;2932;p59"/>
              <p:cNvSpPr/>
              <p:nvPr/>
            </p:nvSpPr>
            <p:spPr>
              <a:xfrm>
                <a:off x="4483475" y="2847275"/>
                <a:ext cx="5775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231" h="525" extrusionOk="0">
                    <a:moveTo>
                      <a:pt x="209" y="1"/>
                    </a:moveTo>
                    <a:lnTo>
                      <a:pt x="168" y="22"/>
                    </a:lnTo>
                    <a:lnTo>
                      <a:pt x="105" y="22"/>
                    </a:lnTo>
                    <a:lnTo>
                      <a:pt x="84" y="168"/>
                    </a:lnTo>
                    <a:lnTo>
                      <a:pt x="63" y="210"/>
                    </a:lnTo>
                    <a:lnTo>
                      <a:pt x="21" y="168"/>
                    </a:lnTo>
                    <a:lnTo>
                      <a:pt x="0" y="231"/>
                    </a:lnTo>
                    <a:lnTo>
                      <a:pt x="0" y="273"/>
                    </a:lnTo>
                    <a:lnTo>
                      <a:pt x="84" y="315"/>
                    </a:lnTo>
                    <a:lnTo>
                      <a:pt x="105" y="482"/>
                    </a:lnTo>
                    <a:lnTo>
                      <a:pt x="168" y="524"/>
                    </a:lnTo>
                    <a:lnTo>
                      <a:pt x="168" y="440"/>
                    </a:lnTo>
                    <a:lnTo>
                      <a:pt x="209" y="336"/>
                    </a:lnTo>
                    <a:lnTo>
                      <a:pt x="209" y="168"/>
                    </a:lnTo>
                    <a:lnTo>
                      <a:pt x="188" y="168"/>
                    </a:lnTo>
                    <a:lnTo>
                      <a:pt x="209" y="106"/>
                    </a:lnTo>
                    <a:lnTo>
                      <a:pt x="188" y="64"/>
                    </a:lnTo>
                    <a:lnTo>
                      <a:pt x="209" y="43"/>
                    </a:lnTo>
                    <a:lnTo>
                      <a:pt x="230" y="43"/>
                    </a:lnTo>
                    <a:lnTo>
                      <a:pt x="20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33" name="Google Shape;2933;p59"/>
              <p:cNvSpPr/>
              <p:nvPr/>
            </p:nvSpPr>
            <p:spPr>
              <a:xfrm>
                <a:off x="4300375" y="2959750"/>
                <a:ext cx="153825" cy="99925"/>
              </a:xfrm>
              <a:custGeom>
                <a:avLst/>
                <a:gdLst/>
                <a:ahLst/>
                <a:cxnLst/>
                <a:rect l="l" t="t" r="r" b="b"/>
                <a:pathLst>
                  <a:path w="6153" h="3997" extrusionOk="0">
                    <a:moveTo>
                      <a:pt x="5399" y="1"/>
                    </a:moveTo>
                    <a:lnTo>
                      <a:pt x="3223" y="649"/>
                    </a:lnTo>
                    <a:lnTo>
                      <a:pt x="2177" y="2051"/>
                    </a:lnTo>
                    <a:lnTo>
                      <a:pt x="2156" y="1528"/>
                    </a:lnTo>
                    <a:lnTo>
                      <a:pt x="1633" y="1298"/>
                    </a:lnTo>
                    <a:lnTo>
                      <a:pt x="1131" y="1089"/>
                    </a:lnTo>
                    <a:lnTo>
                      <a:pt x="796" y="1089"/>
                    </a:lnTo>
                    <a:lnTo>
                      <a:pt x="608" y="942"/>
                    </a:lnTo>
                    <a:lnTo>
                      <a:pt x="440" y="1005"/>
                    </a:lnTo>
                    <a:lnTo>
                      <a:pt x="378" y="1277"/>
                    </a:lnTo>
                    <a:lnTo>
                      <a:pt x="482" y="1486"/>
                    </a:lnTo>
                    <a:lnTo>
                      <a:pt x="315" y="1591"/>
                    </a:lnTo>
                    <a:lnTo>
                      <a:pt x="273" y="1695"/>
                    </a:lnTo>
                    <a:lnTo>
                      <a:pt x="189" y="1674"/>
                    </a:lnTo>
                    <a:lnTo>
                      <a:pt x="85" y="1633"/>
                    </a:lnTo>
                    <a:lnTo>
                      <a:pt x="106" y="1737"/>
                    </a:lnTo>
                    <a:lnTo>
                      <a:pt x="168" y="2030"/>
                    </a:lnTo>
                    <a:lnTo>
                      <a:pt x="168" y="2218"/>
                    </a:lnTo>
                    <a:lnTo>
                      <a:pt x="85" y="2218"/>
                    </a:lnTo>
                    <a:lnTo>
                      <a:pt x="85" y="2260"/>
                    </a:lnTo>
                    <a:lnTo>
                      <a:pt x="1" y="2239"/>
                    </a:lnTo>
                    <a:lnTo>
                      <a:pt x="1" y="2239"/>
                    </a:lnTo>
                    <a:lnTo>
                      <a:pt x="22" y="2344"/>
                    </a:lnTo>
                    <a:lnTo>
                      <a:pt x="106" y="2344"/>
                    </a:lnTo>
                    <a:lnTo>
                      <a:pt x="106" y="2428"/>
                    </a:lnTo>
                    <a:lnTo>
                      <a:pt x="231" y="2616"/>
                    </a:lnTo>
                    <a:lnTo>
                      <a:pt x="315" y="3139"/>
                    </a:lnTo>
                    <a:lnTo>
                      <a:pt x="482" y="3265"/>
                    </a:lnTo>
                    <a:lnTo>
                      <a:pt x="482" y="3453"/>
                    </a:lnTo>
                    <a:lnTo>
                      <a:pt x="419" y="3474"/>
                    </a:lnTo>
                    <a:lnTo>
                      <a:pt x="482" y="3620"/>
                    </a:lnTo>
                    <a:lnTo>
                      <a:pt x="608" y="3767"/>
                    </a:lnTo>
                    <a:lnTo>
                      <a:pt x="608" y="3913"/>
                    </a:lnTo>
                    <a:lnTo>
                      <a:pt x="650" y="3997"/>
                    </a:lnTo>
                    <a:lnTo>
                      <a:pt x="796" y="3997"/>
                    </a:lnTo>
                    <a:lnTo>
                      <a:pt x="817" y="3934"/>
                    </a:lnTo>
                    <a:lnTo>
                      <a:pt x="963" y="3997"/>
                    </a:lnTo>
                    <a:lnTo>
                      <a:pt x="1068" y="3976"/>
                    </a:lnTo>
                    <a:lnTo>
                      <a:pt x="1173" y="3871"/>
                    </a:lnTo>
                    <a:lnTo>
                      <a:pt x="1319" y="3871"/>
                    </a:lnTo>
                    <a:lnTo>
                      <a:pt x="1361" y="3934"/>
                    </a:lnTo>
                    <a:lnTo>
                      <a:pt x="1466" y="3892"/>
                    </a:lnTo>
                    <a:lnTo>
                      <a:pt x="1570" y="3725"/>
                    </a:lnTo>
                    <a:lnTo>
                      <a:pt x="1633" y="3725"/>
                    </a:lnTo>
                    <a:lnTo>
                      <a:pt x="1696" y="3579"/>
                    </a:lnTo>
                    <a:lnTo>
                      <a:pt x="1842" y="3495"/>
                    </a:lnTo>
                    <a:lnTo>
                      <a:pt x="1905" y="3474"/>
                    </a:lnTo>
                    <a:lnTo>
                      <a:pt x="2010" y="3474"/>
                    </a:lnTo>
                    <a:lnTo>
                      <a:pt x="2051" y="3495"/>
                    </a:lnTo>
                    <a:lnTo>
                      <a:pt x="2198" y="3495"/>
                    </a:lnTo>
                    <a:lnTo>
                      <a:pt x="2219" y="3558"/>
                    </a:lnTo>
                    <a:lnTo>
                      <a:pt x="2365" y="3579"/>
                    </a:lnTo>
                    <a:lnTo>
                      <a:pt x="2616" y="3474"/>
                    </a:lnTo>
                    <a:lnTo>
                      <a:pt x="2826" y="3453"/>
                    </a:lnTo>
                    <a:lnTo>
                      <a:pt x="2909" y="3369"/>
                    </a:lnTo>
                    <a:lnTo>
                      <a:pt x="2930" y="3307"/>
                    </a:lnTo>
                    <a:lnTo>
                      <a:pt x="3119" y="3160"/>
                    </a:lnTo>
                    <a:lnTo>
                      <a:pt x="3223" y="3160"/>
                    </a:lnTo>
                    <a:lnTo>
                      <a:pt x="3307" y="3202"/>
                    </a:lnTo>
                    <a:lnTo>
                      <a:pt x="3370" y="3181"/>
                    </a:lnTo>
                    <a:lnTo>
                      <a:pt x="3432" y="3139"/>
                    </a:lnTo>
                    <a:lnTo>
                      <a:pt x="3453" y="3181"/>
                    </a:lnTo>
                    <a:lnTo>
                      <a:pt x="3537" y="3181"/>
                    </a:lnTo>
                    <a:lnTo>
                      <a:pt x="3725" y="3034"/>
                    </a:lnTo>
                    <a:lnTo>
                      <a:pt x="3830" y="2846"/>
                    </a:lnTo>
                    <a:lnTo>
                      <a:pt x="3935" y="2783"/>
                    </a:lnTo>
                    <a:lnTo>
                      <a:pt x="3997" y="2783"/>
                    </a:lnTo>
                    <a:lnTo>
                      <a:pt x="4625" y="2616"/>
                    </a:lnTo>
                    <a:lnTo>
                      <a:pt x="4688" y="2532"/>
                    </a:lnTo>
                    <a:lnTo>
                      <a:pt x="5043" y="2470"/>
                    </a:lnTo>
                    <a:lnTo>
                      <a:pt x="5253" y="2365"/>
                    </a:lnTo>
                    <a:lnTo>
                      <a:pt x="5399" y="2260"/>
                    </a:lnTo>
                    <a:lnTo>
                      <a:pt x="5629" y="2218"/>
                    </a:lnTo>
                    <a:lnTo>
                      <a:pt x="5608" y="2135"/>
                    </a:lnTo>
                    <a:lnTo>
                      <a:pt x="5629" y="2114"/>
                    </a:lnTo>
                    <a:lnTo>
                      <a:pt x="5567" y="2051"/>
                    </a:lnTo>
                    <a:lnTo>
                      <a:pt x="5608" y="1905"/>
                    </a:lnTo>
                    <a:lnTo>
                      <a:pt x="5776" y="1674"/>
                    </a:lnTo>
                    <a:lnTo>
                      <a:pt x="6027" y="1612"/>
                    </a:lnTo>
                    <a:lnTo>
                      <a:pt x="6152" y="1591"/>
                    </a:lnTo>
                    <a:lnTo>
                      <a:pt x="5818" y="1193"/>
                    </a:lnTo>
                    <a:lnTo>
                      <a:pt x="5880" y="963"/>
                    </a:lnTo>
                    <a:lnTo>
                      <a:pt x="5357" y="273"/>
                    </a:lnTo>
                    <a:lnTo>
                      <a:pt x="539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34" name="Google Shape;2934;p59"/>
              <p:cNvSpPr/>
              <p:nvPr/>
            </p:nvSpPr>
            <p:spPr>
              <a:xfrm>
                <a:off x="4035700" y="2769350"/>
                <a:ext cx="180500" cy="151725"/>
              </a:xfrm>
              <a:custGeom>
                <a:avLst/>
                <a:gdLst/>
                <a:ahLst/>
                <a:cxnLst/>
                <a:rect l="l" t="t" r="r" b="b"/>
                <a:pathLst>
                  <a:path w="7220" h="6069" extrusionOk="0">
                    <a:moveTo>
                      <a:pt x="503" y="0"/>
                    </a:moveTo>
                    <a:lnTo>
                      <a:pt x="210" y="21"/>
                    </a:lnTo>
                    <a:lnTo>
                      <a:pt x="147" y="21"/>
                    </a:lnTo>
                    <a:lnTo>
                      <a:pt x="126" y="126"/>
                    </a:lnTo>
                    <a:lnTo>
                      <a:pt x="84" y="356"/>
                    </a:lnTo>
                    <a:lnTo>
                      <a:pt x="126" y="523"/>
                    </a:lnTo>
                    <a:lnTo>
                      <a:pt x="126" y="649"/>
                    </a:lnTo>
                    <a:lnTo>
                      <a:pt x="42" y="858"/>
                    </a:lnTo>
                    <a:lnTo>
                      <a:pt x="1" y="1047"/>
                    </a:lnTo>
                    <a:lnTo>
                      <a:pt x="42" y="1193"/>
                    </a:lnTo>
                    <a:lnTo>
                      <a:pt x="126" y="1486"/>
                    </a:lnTo>
                    <a:lnTo>
                      <a:pt x="314" y="6068"/>
                    </a:lnTo>
                    <a:lnTo>
                      <a:pt x="7219" y="6005"/>
                    </a:lnTo>
                    <a:lnTo>
                      <a:pt x="7219" y="5985"/>
                    </a:lnTo>
                    <a:lnTo>
                      <a:pt x="7115" y="5964"/>
                    </a:lnTo>
                    <a:lnTo>
                      <a:pt x="6989" y="5796"/>
                    </a:lnTo>
                    <a:lnTo>
                      <a:pt x="6947" y="5754"/>
                    </a:lnTo>
                    <a:lnTo>
                      <a:pt x="6822" y="5692"/>
                    </a:lnTo>
                    <a:lnTo>
                      <a:pt x="6738" y="5566"/>
                    </a:lnTo>
                    <a:lnTo>
                      <a:pt x="6675" y="5587"/>
                    </a:lnTo>
                    <a:lnTo>
                      <a:pt x="6571" y="5587"/>
                    </a:lnTo>
                    <a:lnTo>
                      <a:pt x="6403" y="5461"/>
                    </a:lnTo>
                    <a:lnTo>
                      <a:pt x="6299" y="5169"/>
                    </a:lnTo>
                    <a:lnTo>
                      <a:pt x="6319" y="5106"/>
                    </a:lnTo>
                    <a:lnTo>
                      <a:pt x="6319" y="4938"/>
                    </a:lnTo>
                    <a:lnTo>
                      <a:pt x="6278" y="4855"/>
                    </a:lnTo>
                    <a:lnTo>
                      <a:pt x="6299" y="4813"/>
                    </a:lnTo>
                    <a:lnTo>
                      <a:pt x="6319" y="4855"/>
                    </a:lnTo>
                    <a:lnTo>
                      <a:pt x="6508" y="4855"/>
                    </a:lnTo>
                    <a:lnTo>
                      <a:pt x="6424" y="4792"/>
                    </a:lnTo>
                    <a:lnTo>
                      <a:pt x="6382" y="4792"/>
                    </a:lnTo>
                    <a:lnTo>
                      <a:pt x="6299" y="4624"/>
                    </a:lnTo>
                    <a:lnTo>
                      <a:pt x="6257" y="4604"/>
                    </a:lnTo>
                    <a:lnTo>
                      <a:pt x="6257" y="4645"/>
                    </a:lnTo>
                    <a:lnTo>
                      <a:pt x="6173" y="4583"/>
                    </a:lnTo>
                    <a:lnTo>
                      <a:pt x="6110" y="4415"/>
                    </a:lnTo>
                    <a:lnTo>
                      <a:pt x="5901" y="4080"/>
                    </a:lnTo>
                    <a:lnTo>
                      <a:pt x="5796" y="4018"/>
                    </a:lnTo>
                    <a:lnTo>
                      <a:pt x="5775" y="3871"/>
                    </a:lnTo>
                    <a:lnTo>
                      <a:pt x="5420" y="3327"/>
                    </a:lnTo>
                    <a:lnTo>
                      <a:pt x="5420" y="3223"/>
                    </a:lnTo>
                    <a:lnTo>
                      <a:pt x="5357" y="3118"/>
                    </a:lnTo>
                    <a:lnTo>
                      <a:pt x="5336" y="2867"/>
                    </a:lnTo>
                    <a:lnTo>
                      <a:pt x="5273" y="2825"/>
                    </a:lnTo>
                    <a:lnTo>
                      <a:pt x="5273" y="2741"/>
                    </a:lnTo>
                    <a:lnTo>
                      <a:pt x="5064" y="2532"/>
                    </a:lnTo>
                    <a:lnTo>
                      <a:pt x="5064" y="2448"/>
                    </a:lnTo>
                    <a:lnTo>
                      <a:pt x="5106" y="2344"/>
                    </a:lnTo>
                    <a:lnTo>
                      <a:pt x="5043" y="2281"/>
                    </a:lnTo>
                    <a:lnTo>
                      <a:pt x="4708" y="1988"/>
                    </a:lnTo>
                    <a:lnTo>
                      <a:pt x="4687" y="1884"/>
                    </a:lnTo>
                    <a:lnTo>
                      <a:pt x="4478" y="1653"/>
                    </a:lnTo>
                    <a:lnTo>
                      <a:pt x="4478" y="1507"/>
                    </a:lnTo>
                    <a:lnTo>
                      <a:pt x="4332" y="1360"/>
                    </a:lnTo>
                    <a:lnTo>
                      <a:pt x="4374" y="1277"/>
                    </a:lnTo>
                    <a:lnTo>
                      <a:pt x="4374" y="1193"/>
                    </a:lnTo>
                    <a:lnTo>
                      <a:pt x="4395" y="1151"/>
                    </a:lnTo>
                    <a:lnTo>
                      <a:pt x="4395" y="1193"/>
                    </a:lnTo>
                    <a:lnTo>
                      <a:pt x="4478" y="1193"/>
                    </a:lnTo>
                    <a:lnTo>
                      <a:pt x="4499" y="1339"/>
                    </a:lnTo>
                    <a:lnTo>
                      <a:pt x="4541" y="1402"/>
                    </a:lnTo>
                    <a:lnTo>
                      <a:pt x="4583" y="1465"/>
                    </a:lnTo>
                    <a:lnTo>
                      <a:pt x="4792" y="1674"/>
                    </a:lnTo>
                    <a:lnTo>
                      <a:pt x="4792" y="1779"/>
                    </a:lnTo>
                    <a:lnTo>
                      <a:pt x="4834" y="1884"/>
                    </a:lnTo>
                    <a:lnTo>
                      <a:pt x="5001" y="1967"/>
                    </a:lnTo>
                    <a:lnTo>
                      <a:pt x="5022" y="2072"/>
                    </a:lnTo>
                    <a:lnTo>
                      <a:pt x="5315" y="2344"/>
                    </a:lnTo>
                    <a:lnTo>
                      <a:pt x="5462" y="2428"/>
                    </a:lnTo>
                    <a:lnTo>
                      <a:pt x="5462" y="2490"/>
                    </a:lnTo>
                    <a:lnTo>
                      <a:pt x="5483" y="2407"/>
                    </a:lnTo>
                    <a:lnTo>
                      <a:pt x="5566" y="2323"/>
                    </a:lnTo>
                    <a:lnTo>
                      <a:pt x="5629" y="2114"/>
                    </a:lnTo>
                    <a:lnTo>
                      <a:pt x="5566" y="2072"/>
                    </a:lnTo>
                    <a:lnTo>
                      <a:pt x="5650" y="1904"/>
                    </a:lnTo>
                    <a:lnTo>
                      <a:pt x="5650" y="1779"/>
                    </a:lnTo>
                    <a:lnTo>
                      <a:pt x="5734" y="1465"/>
                    </a:lnTo>
                    <a:lnTo>
                      <a:pt x="5755" y="1444"/>
                    </a:lnTo>
                    <a:lnTo>
                      <a:pt x="5671" y="1235"/>
                    </a:lnTo>
                    <a:lnTo>
                      <a:pt x="5734" y="1088"/>
                    </a:lnTo>
                    <a:lnTo>
                      <a:pt x="5587" y="775"/>
                    </a:lnTo>
                    <a:lnTo>
                      <a:pt x="5441" y="544"/>
                    </a:lnTo>
                    <a:lnTo>
                      <a:pt x="5378" y="335"/>
                    </a:lnTo>
                    <a:lnTo>
                      <a:pt x="5273" y="147"/>
                    </a:lnTo>
                    <a:lnTo>
                      <a:pt x="5211" y="126"/>
                    </a:lnTo>
                    <a:lnTo>
                      <a:pt x="5127" y="231"/>
                    </a:lnTo>
                    <a:lnTo>
                      <a:pt x="4959" y="293"/>
                    </a:lnTo>
                    <a:lnTo>
                      <a:pt x="4604" y="231"/>
                    </a:lnTo>
                    <a:lnTo>
                      <a:pt x="4311" y="314"/>
                    </a:lnTo>
                    <a:lnTo>
                      <a:pt x="4102" y="147"/>
                    </a:lnTo>
                    <a:lnTo>
                      <a:pt x="4081" y="251"/>
                    </a:lnTo>
                    <a:lnTo>
                      <a:pt x="4164" y="398"/>
                    </a:lnTo>
                    <a:lnTo>
                      <a:pt x="4164" y="461"/>
                    </a:lnTo>
                    <a:lnTo>
                      <a:pt x="4081" y="335"/>
                    </a:lnTo>
                    <a:lnTo>
                      <a:pt x="3976" y="293"/>
                    </a:lnTo>
                    <a:lnTo>
                      <a:pt x="3955" y="189"/>
                    </a:lnTo>
                    <a:lnTo>
                      <a:pt x="3997" y="147"/>
                    </a:lnTo>
                    <a:lnTo>
                      <a:pt x="3955" y="105"/>
                    </a:lnTo>
                    <a:lnTo>
                      <a:pt x="3850" y="105"/>
                    </a:lnTo>
                    <a:lnTo>
                      <a:pt x="3746" y="84"/>
                    </a:lnTo>
                    <a:lnTo>
                      <a:pt x="3537" y="21"/>
                    </a:lnTo>
                    <a:lnTo>
                      <a:pt x="3495" y="42"/>
                    </a:lnTo>
                    <a:lnTo>
                      <a:pt x="3578" y="84"/>
                    </a:lnTo>
                    <a:lnTo>
                      <a:pt x="3599" y="105"/>
                    </a:lnTo>
                    <a:lnTo>
                      <a:pt x="3495" y="126"/>
                    </a:lnTo>
                    <a:lnTo>
                      <a:pt x="3390" y="105"/>
                    </a:lnTo>
                    <a:lnTo>
                      <a:pt x="3265" y="147"/>
                    </a:lnTo>
                    <a:lnTo>
                      <a:pt x="3223" y="126"/>
                    </a:lnTo>
                    <a:lnTo>
                      <a:pt x="3223" y="105"/>
                    </a:lnTo>
                    <a:lnTo>
                      <a:pt x="3348" y="84"/>
                    </a:lnTo>
                    <a:lnTo>
                      <a:pt x="3432" y="42"/>
                    </a:lnTo>
                    <a:lnTo>
                      <a:pt x="3327" y="42"/>
                    </a:lnTo>
                    <a:lnTo>
                      <a:pt x="3139" y="84"/>
                    </a:lnTo>
                    <a:lnTo>
                      <a:pt x="3076" y="126"/>
                    </a:lnTo>
                    <a:lnTo>
                      <a:pt x="2930" y="210"/>
                    </a:lnTo>
                    <a:lnTo>
                      <a:pt x="2846" y="231"/>
                    </a:lnTo>
                    <a:lnTo>
                      <a:pt x="2700" y="293"/>
                    </a:lnTo>
                    <a:lnTo>
                      <a:pt x="2595" y="419"/>
                    </a:lnTo>
                    <a:lnTo>
                      <a:pt x="2553" y="461"/>
                    </a:lnTo>
                    <a:lnTo>
                      <a:pt x="2386" y="461"/>
                    </a:lnTo>
                    <a:lnTo>
                      <a:pt x="2177" y="335"/>
                    </a:lnTo>
                    <a:lnTo>
                      <a:pt x="2009" y="314"/>
                    </a:lnTo>
                    <a:lnTo>
                      <a:pt x="1821" y="335"/>
                    </a:lnTo>
                    <a:lnTo>
                      <a:pt x="1674" y="231"/>
                    </a:lnTo>
                    <a:lnTo>
                      <a:pt x="1591" y="231"/>
                    </a:lnTo>
                    <a:lnTo>
                      <a:pt x="1507" y="251"/>
                    </a:lnTo>
                    <a:lnTo>
                      <a:pt x="1361" y="147"/>
                    </a:lnTo>
                    <a:lnTo>
                      <a:pt x="1172" y="105"/>
                    </a:lnTo>
                    <a:lnTo>
                      <a:pt x="733" y="84"/>
                    </a:lnTo>
                    <a:lnTo>
                      <a:pt x="50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35" name="Google Shape;2935;p59"/>
              <p:cNvSpPr/>
              <p:nvPr/>
            </p:nvSpPr>
            <p:spPr>
              <a:xfrm>
                <a:off x="4003800" y="2919475"/>
                <a:ext cx="238550" cy="273600"/>
              </a:xfrm>
              <a:custGeom>
                <a:avLst/>
                <a:gdLst/>
                <a:ahLst/>
                <a:cxnLst/>
                <a:rect l="l" t="t" r="r" b="b"/>
                <a:pathLst>
                  <a:path w="9542" h="10944" extrusionOk="0">
                    <a:moveTo>
                      <a:pt x="8495" y="0"/>
                    </a:moveTo>
                    <a:lnTo>
                      <a:pt x="1590" y="63"/>
                    </a:lnTo>
                    <a:lnTo>
                      <a:pt x="1632" y="1193"/>
                    </a:lnTo>
                    <a:lnTo>
                      <a:pt x="1088" y="1235"/>
                    </a:lnTo>
                    <a:lnTo>
                      <a:pt x="1088" y="1444"/>
                    </a:lnTo>
                    <a:lnTo>
                      <a:pt x="1151" y="3725"/>
                    </a:lnTo>
                    <a:lnTo>
                      <a:pt x="1046" y="3746"/>
                    </a:lnTo>
                    <a:lnTo>
                      <a:pt x="942" y="3829"/>
                    </a:lnTo>
                    <a:lnTo>
                      <a:pt x="837" y="3767"/>
                    </a:lnTo>
                    <a:lnTo>
                      <a:pt x="691" y="3767"/>
                    </a:lnTo>
                    <a:lnTo>
                      <a:pt x="586" y="3850"/>
                    </a:lnTo>
                    <a:lnTo>
                      <a:pt x="586" y="3976"/>
                    </a:lnTo>
                    <a:lnTo>
                      <a:pt x="649" y="4060"/>
                    </a:lnTo>
                    <a:lnTo>
                      <a:pt x="586" y="4185"/>
                    </a:lnTo>
                    <a:lnTo>
                      <a:pt x="377" y="4457"/>
                    </a:lnTo>
                    <a:lnTo>
                      <a:pt x="335" y="4457"/>
                    </a:lnTo>
                    <a:lnTo>
                      <a:pt x="230" y="4541"/>
                    </a:lnTo>
                    <a:lnTo>
                      <a:pt x="251" y="4645"/>
                    </a:lnTo>
                    <a:lnTo>
                      <a:pt x="314" y="4687"/>
                    </a:lnTo>
                    <a:lnTo>
                      <a:pt x="251" y="4813"/>
                    </a:lnTo>
                    <a:lnTo>
                      <a:pt x="126" y="4897"/>
                    </a:lnTo>
                    <a:lnTo>
                      <a:pt x="105" y="4980"/>
                    </a:lnTo>
                    <a:lnTo>
                      <a:pt x="209" y="5022"/>
                    </a:lnTo>
                    <a:lnTo>
                      <a:pt x="230" y="5127"/>
                    </a:lnTo>
                    <a:lnTo>
                      <a:pt x="168" y="5231"/>
                    </a:lnTo>
                    <a:lnTo>
                      <a:pt x="0" y="5420"/>
                    </a:lnTo>
                    <a:lnTo>
                      <a:pt x="0" y="5545"/>
                    </a:lnTo>
                    <a:lnTo>
                      <a:pt x="63" y="5629"/>
                    </a:lnTo>
                    <a:lnTo>
                      <a:pt x="209" y="5524"/>
                    </a:lnTo>
                    <a:lnTo>
                      <a:pt x="251" y="5545"/>
                    </a:lnTo>
                    <a:lnTo>
                      <a:pt x="251" y="5629"/>
                    </a:lnTo>
                    <a:lnTo>
                      <a:pt x="209" y="5692"/>
                    </a:lnTo>
                    <a:lnTo>
                      <a:pt x="272" y="5734"/>
                    </a:lnTo>
                    <a:lnTo>
                      <a:pt x="230" y="5817"/>
                    </a:lnTo>
                    <a:lnTo>
                      <a:pt x="272" y="5922"/>
                    </a:lnTo>
                    <a:lnTo>
                      <a:pt x="272" y="6047"/>
                    </a:lnTo>
                    <a:lnTo>
                      <a:pt x="314" y="6152"/>
                    </a:lnTo>
                    <a:lnTo>
                      <a:pt x="544" y="6236"/>
                    </a:lnTo>
                    <a:lnTo>
                      <a:pt x="586" y="6319"/>
                    </a:lnTo>
                    <a:lnTo>
                      <a:pt x="544" y="6382"/>
                    </a:lnTo>
                    <a:lnTo>
                      <a:pt x="544" y="6466"/>
                    </a:lnTo>
                    <a:lnTo>
                      <a:pt x="523" y="6487"/>
                    </a:lnTo>
                    <a:lnTo>
                      <a:pt x="586" y="6570"/>
                    </a:lnTo>
                    <a:lnTo>
                      <a:pt x="586" y="6654"/>
                    </a:lnTo>
                    <a:lnTo>
                      <a:pt x="544" y="6675"/>
                    </a:lnTo>
                    <a:lnTo>
                      <a:pt x="670" y="6780"/>
                    </a:lnTo>
                    <a:lnTo>
                      <a:pt x="691" y="6863"/>
                    </a:lnTo>
                    <a:lnTo>
                      <a:pt x="858" y="7052"/>
                    </a:lnTo>
                    <a:lnTo>
                      <a:pt x="963" y="7282"/>
                    </a:lnTo>
                    <a:lnTo>
                      <a:pt x="984" y="7366"/>
                    </a:lnTo>
                    <a:lnTo>
                      <a:pt x="963" y="7491"/>
                    </a:lnTo>
                    <a:lnTo>
                      <a:pt x="942" y="7533"/>
                    </a:lnTo>
                    <a:lnTo>
                      <a:pt x="879" y="7638"/>
                    </a:lnTo>
                    <a:lnTo>
                      <a:pt x="879" y="7826"/>
                    </a:lnTo>
                    <a:lnTo>
                      <a:pt x="984" y="7910"/>
                    </a:lnTo>
                    <a:lnTo>
                      <a:pt x="1109" y="7910"/>
                    </a:lnTo>
                    <a:lnTo>
                      <a:pt x="1172" y="7847"/>
                    </a:lnTo>
                    <a:lnTo>
                      <a:pt x="1318" y="7847"/>
                    </a:lnTo>
                    <a:lnTo>
                      <a:pt x="1402" y="7889"/>
                    </a:lnTo>
                    <a:lnTo>
                      <a:pt x="1360" y="7951"/>
                    </a:lnTo>
                    <a:lnTo>
                      <a:pt x="1381" y="8098"/>
                    </a:lnTo>
                    <a:lnTo>
                      <a:pt x="1465" y="8140"/>
                    </a:lnTo>
                    <a:lnTo>
                      <a:pt x="1590" y="8223"/>
                    </a:lnTo>
                    <a:lnTo>
                      <a:pt x="1695" y="8223"/>
                    </a:lnTo>
                    <a:lnTo>
                      <a:pt x="1779" y="8265"/>
                    </a:lnTo>
                    <a:lnTo>
                      <a:pt x="1821" y="8349"/>
                    </a:lnTo>
                    <a:lnTo>
                      <a:pt x="1925" y="8412"/>
                    </a:lnTo>
                    <a:lnTo>
                      <a:pt x="2030" y="8412"/>
                    </a:lnTo>
                    <a:lnTo>
                      <a:pt x="2093" y="8475"/>
                    </a:lnTo>
                    <a:lnTo>
                      <a:pt x="2051" y="8558"/>
                    </a:lnTo>
                    <a:lnTo>
                      <a:pt x="1988" y="8621"/>
                    </a:lnTo>
                    <a:lnTo>
                      <a:pt x="1946" y="8663"/>
                    </a:lnTo>
                    <a:lnTo>
                      <a:pt x="1904" y="8726"/>
                    </a:lnTo>
                    <a:lnTo>
                      <a:pt x="2030" y="8830"/>
                    </a:lnTo>
                    <a:lnTo>
                      <a:pt x="2134" y="8851"/>
                    </a:lnTo>
                    <a:lnTo>
                      <a:pt x="2155" y="8830"/>
                    </a:lnTo>
                    <a:lnTo>
                      <a:pt x="2260" y="8872"/>
                    </a:lnTo>
                    <a:lnTo>
                      <a:pt x="2323" y="8851"/>
                    </a:lnTo>
                    <a:lnTo>
                      <a:pt x="2511" y="8977"/>
                    </a:lnTo>
                    <a:lnTo>
                      <a:pt x="2532" y="9039"/>
                    </a:lnTo>
                    <a:lnTo>
                      <a:pt x="2553" y="9207"/>
                    </a:lnTo>
                    <a:lnTo>
                      <a:pt x="2616" y="9270"/>
                    </a:lnTo>
                    <a:lnTo>
                      <a:pt x="2720" y="9291"/>
                    </a:lnTo>
                    <a:lnTo>
                      <a:pt x="2762" y="9353"/>
                    </a:lnTo>
                    <a:lnTo>
                      <a:pt x="2741" y="9458"/>
                    </a:lnTo>
                    <a:lnTo>
                      <a:pt x="2783" y="9521"/>
                    </a:lnTo>
                    <a:lnTo>
                      <a:pt x="2992" y="9563"/>
                    </a:lnTo>
                    <a:lnTo>
                      <a:pt x="3076" y="9625"/>
                    </a:lnTo>
                    <a:lnTo>
                      <a:pt x="3076" y="9688"/>
                    </a:lnTo>
                    <a:lnTo>
                      <a:pt x="3076" y="9876"/>
                    </a:lnTo>
                    <a:lnTo>
                      <a:pt x="3160" y="9918"/>
                    </a:lnTo>
                    <a:lnTo>
                      <a:pt x="3264" y="9981"/>
                    </a:lnTo>
                    <a:lnTo>
                      <a:pt x="3306" y="10044"/>
                    </a:lnTo>
                    <a:lnTo>
                      <a:pt x="3306" y="10086"/>
                    </a:lnTo>
                    <a:lnTo>
                      <a:pt x="3348" y="10190"/>
                    </a:lnTo>
                    <a:lnTo>
                      <a:pt x="3390" y="10232"/>
                    </a:lnTo>
                    <a:lnTo>
                      <a:pt x="3474" y="10253"/>
                    </a:lnTo>
                    <a:lnTo>
                      <a:pt x="3515" y="10337"/>
                    </a:lnTo>
                    <a:lnTo>
                      <a:pt x="3662" y="10420"/>
                    </a:lnTo>
                    <a:lnTo>
                      <a:pt x="3766" y="10462"/>
                    </a:lnTo>
                    <a:lnTo>
                      <a:pt x="3829" y="10441"/>
                    </a:lnTo>
                    <a:lnTo>
                      <a:pt x="3871" y="10399"/>
                    </a:lnTo>
                    <a:lnTo>
                      <a:pt x="3934" y="10337"/>
                    </a:lnTo>
                    <a:lnTo>
                      <a:pt x="4143" y="10337"/>
                    </a:lnTo>
                    <a:lnTo>
                      <a:pt x="4185" y="10399"/>
                    </a:lnTo>
                    <a:lnTo>
                      <a:pt x="4227" y="10399"/>
                    </a:lnTo>
                    <a:lnTo>
                      <a:pt x="4331" y="10337"/>
                    </a:lnTo>
                    <a:lnTo>
                      <a:pt x="4394" y="10295"/>
                    </a:lnTo>
                    <a:lnTo>
                      <a:pt x="4436" y="10211"/>
                    </a:lnTo>
                    <a:lnTo>
                      <a:pt x="4562" y="10211"/>
                    </a:lnTo>
                    <a:lnTo>
                      <a:pt x="4624" y="10232"/>
                    </a:lnTo>
                    <a:lnTo>
                      <a:pt x="4708" y="10399"/>
                    </a:lnTo>
                    <a:lnTo>
                      <a:pt x="4750" y="10462"/>
                    </a:lnTo>
                    <a:lnTo>
                      <a:pt x="4813" y="10525"/>
                    </a:lnTo>
                    <a:lnTo>
                      <a:pt x="4938" y="10567"/>
                    </a:lnTo>
                    <a:lnTo>
                      <a:pt x="5022" y="10630"/>
                    </a:lnTo>
                    <a:lnTo>
                      <a:pt x="5043" y="10734"/>
                    </a:lnTo>
                    <a:lnTo>
                      <a:pt x="5085" y="10755"/>
                    </a:lnTo>
                    <a:lnTo>
                      <a:pt x="5126" y="10839"/>
                    </a:lnTo>
                    <a:lnTo>
                      <a:pt x="5126" y="10923"/>
                    </a:lnTo>
                    <a:lnTo>
                      <a:pt x="5294" y="10923"/>
                    </a:lnTo>
                    <a:lnTo>
                      <a:pt x="5336" y="10944"/>
                    </a:lnTo>
                    <a:lnTo>
                      <a:pt x="5357" y="10923"/>
                    </a:lnTo>
                    <a:lnTo>
                      <a:pt x="5336" y="10860"/>
                    </a:lnTo>
                    <a:lnTo>
                      <a:pt x="5336" y="10776"/>
                    </a:lnTo>
                    <a:lnTo>
                      <a:pt x="5398" y="10713"/>
                    </a:lnTo>
                    <a:lnTo>
                      <a:pt x="5503" y="10755"/>
                    </a:lnTo>
                    <a:lnTo>
                      <a:pt x="5671" y="10818"/>
                    </a:lnTo>
                    <a:lnTo>
                      <a:pt x="5754" y="10776"/>
                    </a:lnTo>
                    <a:lnTo>
                      <a:pt x="5859" y="10818"/>
                    </a:lnTo>
                    <a:lnTo>
                      <a:pt x="5859" y="10923"/>
                    </a:lnTo>
                    <a:lnTo>
                      <a:pt x="6005" y="10944"/>
                    </a:lnTo>
                    <a:lnTo>
                      <a:pt x="6068" y="10944"/>
                    </a:lnTo>
                    <a:lnTo>
                      <a:pt x="6068" y="10860"/>
                    </a:lnTo>
                    <a:lnTo>
                      <a:pt x="6131" y="10776"/>
                    </a:lnTo>
                    <a:lnTo>
                      <a:pt x="6215" y="10818"/>
                    </a:lnTo>
                    <a:lnTo>
                      <a:pt x="6235" y="10776"/>
                    </a:lnTo>
                    <a:lnTo>
                      <a:pt x="6340" y="10776"/>
                    </a:lnTo>
                    <a:lnTo>
                      <a:pt x="6487" y="10734"/>
                    </a:lnTo>
                    <a:lnTo>
                      <a:pt x="6696" y="10713"/>
                    </a:lnTo>
                    <a:lnTo>
                      <a:pt x="6821" y="10755"/>
                    </a:lnTo>
                    <a:lnTo>
                      <a:pt x="6947" y="10713"/>
                    </a:lnTo>
                    <a:lnTo>
                      <a:pt x="7010" y="10609"/>
                    </a:lnTo>
                    <a:lnTo>
                      <a:pt x="7135" y="10525"/>
                    </a:lnTo>
                    <a:lnTo>
                      <a:pt x="7219" y="10420"/>
                    </a:lnTo>
                    <a:lnTo>
                      <a:pt x="7261" y="10399"/>
                    </a:lnTo>
                    <a:lnTo>
                      <a:pt x="7323" y="10337"/>
                    </a:lnTo>
                    <a:lnTo>
                      <a:pt x="7428" y="10232"/>
                    </a:lnTo>
                    <a:lnTo>
                      <a:pt x="7470" y="10232"/>
                    </a:lnTo>
                    <a:lnTo>
                      <a:pt x="7595" y="10023"/>
                    </a:lnTo>
                    <a:lnTo>
                      <a:pt x="7805" y="9814"/>
                    </a:lnTo>
                    <a:lnTo>
                      <a:pt x="7763" y="9604"/>
                    </a:lnTo>
                    <a:lnTo>
                      <a:pt x="7700" y="9563"/>
                    </a:lnTo>
                    <a:lnTo>
                      <a:pt x="7679" y="9353"/>
                    </a:lnTo>
                    <a:lnTo>
                      <a:pt x="7595" y="9249"/>
                    </a:lnTo>
                    <a:lnTo>
                      <a:pt x="7554" y="9144"/>
                    </a:lnTo>
                    <a:lnTo>
                      <a:pt x="7470" y="9060"/>
                    </a:lnTo>
                    <a:lnTo>
                      <a:pt x="7365" y="9060"/>
                    </a:lnTo>
                    <a:lnTo>
                      <a:pt x="7323" y="8998"/>
                    </a:lnTo>
                    <a:lnTo>
                      <a:pt x="7323" y="8956"/>
                    </a:lnTo>
                    <a:lnTo>
                      <a:pt x="7219" y="8893"/>
                    </a:lnTo>
                    <a:lnTo>
                      <a:pt x="7114" y="8726"/>
                    </a:lnTo>
                    <a:lnTo>
                      <a:pt x="7072" y="8684"/>
                    </a:lnTo>
                    <a:lnTo>
                      <a:pt x="7051" y="8621"/>
                    </a:lnTo>
                    <a:lnTo>
                      <a:pt x="6947" y="8516"/>
                    </a:lnTo>
                    <a:lnTo>
                      <a:pt x="6905" y="8433"/>
                    </a:lnTo>
                    <a:lnTo>
                      <a:pt x="6633" y="8433"/>
                    </a:lnTo>
                    <a:lnTo>
                      <a:pt x="6549" y="8412"/>
                    </a:lnTo>
                    <a:lnTo>
                      <a:pt x="6507" y="8328"/>
                    </a:lnTo>
                    <a:lnTo>
                      <a:pt x="6591" y="8203"/>
                    </a:lnTo>
                    <a:lnTo>
                      <a:pt x="6654" y="8161"/>
                    </a:lnTo>
                    <a:lnTo>
                      <a:pt x="6654" y="8035"/>
                    </a:lnTo>
                    <a:lnTo>
                      <a:pt x="6800" y="8056"/>
                    </a:lnTo>
                    <a:lnTo>
                      <a:pt x="6905" y="8035"/>
                    </a:lnTo>
                    <a:lnTo>
                      <a:pt x="6947" y="8098"/>
                    </a:lnTo>
                    <a:lnTo>
                      <a:pt x="7031" y="8098"/>
                    </a:lnTo>
                    <a:lnTo>
                      <a:pt x="7051" y="8035"/>
                    </a:lnTo>
                    <a:lnTo>
                      <a:pt x="7135" y="7951"/>
                    </a:lnTo>
                    <a:lnTo>
                      <a:pt x="7156" y="7700"/>
                    </a:lnTo>
                    <a:lnTo>
                      <a:pt x="7135" y="7470"/>
                    </a:lnTo>
                    <a:lnTo>
                      <a:pt x="7177" y="7303"/>
                    </a:lnTo>
                    <a:lnTo>
                      <a:pt x="7282" y="7177"/>
                    </a:lnTo>
                    <a:lnTo>
                      <a:pt x="7282" y="7052"/>
                    </a:lnTo>
                    <a:lnTo>
                      <a:pt x="7240" y="6968"/>
                    </a:lnTo>
                    <a:lnTo>
                      <a:pt x="7282" y="6863"/>
                    </a:lnTo>
                    <a:lnTo>
                      <a:pt x="7386" y="6696"/>
                    </a:lnTo>
                    <a:lnTo>
                      <a:pt x="7428" y="6633"/>
                    </a:lnTo>
                    <a:lnTo>
                      <a:pt x="7470" y="6633"/>
                    </a:lnTo>
                    <a:lnTo>
                      <a:pt x="7533" y="6654"/>
                    </a:lnTo>
                    <a:lnTo>
                      <a:pt x="7658" y="6215"/>
                    </a:lnTo>
                    <a:lnTo>
                      <a:pt x="7700" y="6026"/>
                    </a:lnTo>
                    <a:lnTo>
                      <a:pt x="7888" y="5922"/>
                    </a:lnTo>
                    <a:lnTo>
                      <a:pt x="7888" y="5817"/>
                    </a:lnTo>
                    <a:lnTo>
                      <a:pt x="8014" y="5608"/>
                    </a:lnTo>
                    <a:lnTo>
                      <a:pt x="8056" y="5503"/>
                    </a:lnTo>
                    <a:lnTo>
                      <a:pt x="8160" y="5482"/>
                    </a:lnTo>
                    <a:lnTo>
                      <a:pt x="8202" y="5482"/>
                    </a:lnTo>
                    <a:lnTo>
                      <a:pt x="8265" y="5294"/>
                    </a:lnTo>
                    <a:lnTo>
                      <a:pt x="8412" y="5022"/>
                    </a:lnTo>
                    <a:lnTo>
                      <a:pt x="8412" y="4813"/>
                    </a:lnTo>
                    <a:lnTo>
                      <a:pt x="8495" y="4666"/>
                    </a:lnTo>
                    <a:lnTo>
                      <a:pt x="8516" y="4604"/>
                    </a:lnTo>
                    <a:lnTo>
                      <a:pt x="8495" y="4604"/>
                    </a:lnTo>
                    <a:lnTo>
                      <a:pt x="8474" y="4478"/>
                    </a:lnTo>
                    <a:lnTo>
                      <a:pt x="8391" y="4248"/>
                    </a:lnTo>
                    <a:lnTo>
                      <a:pt x="8412" y="4122"/>
                    </a:lnTo>
                    <a:lnTo>
                      <a:pt x="8474" y="4039"/>
                    </a:lnTo>
                    <a:lnTo>
                      <a:pt x="8474" y="3934"/>
                    </a:lnTo>
                    <a:lnTo>
                      <a:pt x="8579" y="3809"/>
                    </a:lnTo>
                    <a:lnTo>
                      <a:pt x="8621" y="3516"/>
                    </a:lnTo>
                    <a:lnTo>
                      <a:pt x="8684" y="3327"/>
                    </a:lnTo>
                    <a:lnTo>
                      <a:pt x="8725" y="3285"/>
                    </a:lnTo>
                    <a:lnTo>
                      <a:pt x="8684" y="3223"/>
                    </a:lnTo>
                    <a:lnTo>
                      <a:pt x="8621" y="3202"/>
                    </a:lnTo>
                    <a:lnTo>
                      <a:pt x="8704" y="3076"/>
                    </a:lnTo>
                    <a:lnTo>
                      <a:pt x="8704" y="2930"/>
                    </a:lnTo>
                    <a:lnTo>
                      <a:pt x="8746" y="2909"/>
                    </a:lnTo>
                    <a:lnTo>
                      <a:pt x="8914" y="2909"/>
                    </a:lnTo>
                    <a:lnTo>
                      <a:pt x="8914" y="2825"/>
                    </a:lnTo>
                    <a:lnTo>
                      <a:pt x="8914" y="2783"/>
                    </a:lnTo>
                    <a:lnTo>
                      <a:pt x="8914" y="2721"/>
                    </a:lnTo>
                    <a:lnTo>
                      <a:pt x="9018" y="2700"/>
                    </a:lnTo>
                    <a:lnTo>
                      <a:pt x="9102" y="2658"/>
                    </a:lnTo>
                    <a:lnTo>
                      <a:pt x="9228" y="2658"/>
                    </a:lnTo>
                    <a:lnTo>
                      <a:pt x="9248" y="2574"/>
                    </a:lnTo>
                    <a:lnTo>
                      <a:pt x="9353" y="2553"/>
                    </a:lnTo>
                    <a:lnTo>
                      <a:pt x="9458" y="2490"/>
                    </a:lnTo>
                    <a:lnTo>
                      <a:pt x="9541" y="2386"/>
                    </a:lnTo>
                    <a:lnTo>
                      <a:pt x="9479" y="2386"/>
                    </a:lnTo>
                    <a:lnTo>
                      <a:pt x="9479" y="2302"/>
                    </a:lnTo>
                    <a:lnTo>
                      <a:pt x="9353" y="2239"/>
                    </a:lnTo>
                    <a:lnTo>
                      <a:pt x="9248" y="2239"/>
                    </a:lnTo>
                    <a:lnTo>
                      <a:pt x="9248" y="2135"/>
                    </a:lnTo>
                    <a:lnTo>
                      <a:pt x="8997" y="1946"/>
                    </a:lnTo>
                    <a:lnTo>
                      <a:pt x="8914" y="1946"/>
                    </a:lnTo>
                    <a:lnTo>
                      <a:pt x="8809" y="1737"/>
                    </a:lnTo>
                    <a:lnTo>
                      <a:pt x="8725" y="1507"/>
                    </a:lnTo>
                    <a:lnTo>
                      <a:pt x="8746" y="1256"/>
                    </a:lnTo>
                    <a:lnTo>
                      <a:pt x="8725" y="1047"/>
                    </a:lnTo>
                    <a:lnTo>
                      <a:pt x="8579" y="628"/>
                    </a:lnTo>
                    <a:lnTo>
                      <a:pt x="8579" y="524"/>
                    </a:lnTo>
                    <a:lnTo>
                      <a:pt x="8600" y="503"/>
                    </a:lnTo>
                    <a:lnTo>
                      <a:pt x="8621" y="565"/>
                    </a:lnTo>
                    <a:lnTo>
                      <a:pt x="8642" y="607"/>
                    </a:lnTo>
                    <a:lnTo>
                      <a:pt x="8684" y="607"/>
                    </a:lnTo>
                    <a:lnTo>
                      <a:pt x="8684" y="565"/>
                    </a:lnTo>
                    <a:lnTo>
                      <a:pt x="8579" y="419"/>
                    </a:lnTo>
                    <a:lnTo>
                      <a:pt x="8516" y="252"/>
                    </a:lnTo>
                    <a:lnTo>
                      <a:pt x="8495" y="210"/>
                    </a:lnTo>
                    <a:lnTo>
                      <a:pt x="8495" y="189"/>
                    </a:lnTo>
                    <a:lnTo>
                      <a:pt x="8495" y="168"/>
                    </a:lnTo>
                    <a:lnTo>
                      <a:pt x="8495" y="147"/>
                    </a:lnTo>
                    <a:lnTo>
                      <a:pt x="8474" y="84"/>
                    </a:lnTo>
                    <a:lnTo>
                      <a:pt x="8495" y="42"/>
                    </a:lnTo>
                    <a:lnTo>
                      <a:pt x="849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36" name="Google Shape;2936;p59"/>
              <p:cNvSpPr/>
              <p:nvPr/>
            </p:nvSpPr>
            <p:spPr>
              <a:xfrm>
                <a:off x="4166475" y="3025650"/>
                <a:ext cx="219725" cy="166900"/>
              </a:xfrm>
              <a:custGeom>
                <a:avLst/>
                <a:gdLst/>
                <a:ahLst/>
                <a:cxnLst/>
                <a:rect l="l" t="t" r="r" b="b"/>
                <a:pathLst>
                  <a:path w="8789" h="6676" extrusionOk="0">
                    <a:moveTo>
                      <a:pt x="2511" y="1"/>
                    </a:moveTo>
                    <a:lnTo>
                      <a:pt x="2344" y="336"/>
                    </a:lnTo>
                    <a:lnTo>
                      <a:pt x="2239" y="336"/>
                    </a:lnTo>
                    <a:lnTo>
                      <a:pt x="2218" y="419"/>
                    </a:lnTo>
                    <a:lnTo>
                      <a:pt x="2093" y="398"/>
                    </a:lnTo>
                    <a:lnTo>
                      <a:pt x="2009" y="357"/>
                    </a:lnTo>
                    <a:lnTo>
                      <a:pt x="1988" y="419"/>
                    </a:lnTo>
                    <a:lnTo>
                      <a:pt x="1905" y="566"/>
                    </a:lnTo>
                    <a:lnTo>
                      <a:pt x="1905" y="775"/>
                    </a:lnTo>
                    <a:lnTo>
                      <a:pt x="1758" y="1047"/>
                    </a:lnTo>
                    <a:lnTo>
                      <a:pt x="1695" y="1235"/>
                    </a:lnTo>
                    <a:lnTo>
                      <a:pt x="1653" y="1235"/>
                    </a:lnTo>
                    <a:lnTo>
                      <a:pt x="1549" y="1256"/>
                    </a:lnTo>
                    <a:lnTo>
                      <a:pt x="1507" y="1361"/>
                    </a:lnTo>
                    <a:lnTo>
                      <a:pt x="1381" y="1570"/>
                    </a:lnTo>
                    <a:lnTo>
                      <a:pt x="1381" y="1675"/>
                    </a:lnTo>
                    <a:lnTo>
                      <a:pt x="1193" y="1779"/>
                    </a:lnTo>
                    <a:lnTo>
                      <a:pt x="1151" y="1968"/>
                    </a:lnTo>
                    <a:lnTo>
                      <a:pt x="1026" y="2407"/>
                    </a:lnTo>
                    <a:lnTo>
                      <a:pt x="963" y="2386"/>
                    </a:lnTo>
                    <a:lnTo>
                      <a:pt x="921" y="2386"/>
                    </a:lnTo>
                    <a:lnTo>
                      <a:pt x="879" y="2449"/>
                    </a:lnTo>
                    <a:lnTo>
                      <a:pt x="775" y="2616"/>
                    </a:lnTo>
                    <a:lnTo>
                      <a:pt x="733" y="2721"/>
                    </a:lnTo>
                    <a:lnTo>
                      <a:pt x="775" y="2805"/>
                    </a:lnTo>
                    <a:lnTo>
                      <a:pt x="775" y="2930"/>
                    </a:lnTo>
                    <a:lnTo>
                      <a:pt x="670" y="3056"/>
                    </a:lnTo>
                    <a:lnTo>
                      <a:pt x="628" y="3223"/>
                    </a:lnTo>
                    <a:lnTo>
                      <a:pt x="649" y="3453"/>
                    </a:lnTo>
                    <a:lnTo>
                      <a:pt x="628" y="3704"/>
                    </a:lnTo>
                    <a:lnTo>
                      <a:pt x="544" y="3788"/>
                    </a:lnTo>
                    <a:lnTo>
                      <a:pt x="524" y="3851"/>
                    </a:lnTo>
                    <a:lnTo>
                      <a:pt x="440" y="3851"/>
                    </a:lnTo>
                    <a:lnTo>
                      <a:pt x="398" y="3788"/>
                    </a:lnTo>
                    <a:lnTo>
                      <a:pt x="293" y="3809"/>
                    </a:lnTo>
                    <a:lnTo>
                      <a:pt x="147" y="3788"/>
                    </a:lnTo>
                    <a:lnTo>
                      <a:pt x="147" y="3914"/>
                    </a:lnTo>
                    <a:lnTo>
                      <a:pt x="84" y="3956"/>
                    </a:lnTo>
                    <a:lnTo>
                      <a:pt x="0" y="4081"/>
                    </a:lnTo>
                    <a:lnTo>
                      <a:pt x="42" y="4165"/>
                    </a:lnTo>
                    <a:lnTo>
                      <a:pt x="126" y="4186"/>
                    </a:lnTo>
                    <a:lnTo>
                      <a:pt x="398" y="4186"/>
                    </a:lnTo>
                    <a:lnTo>
                      <a:pt x="440" y="4269"/>
                    </a:lnTo>
                    <a:lnTo>
                      <a:pt x="544" y="4374"/>
                    </a:lnTo>
                    <a:lnTo>
                      <a:pt x="565" y="4437"/>
                    </a:lnTo>
                    <a:lnTo>
                      <a:pt x="607" y="4479"/>
                    </a:lnTo>
                    <a:lnTo>
                      <a:pt x="712" y="4646"/>
                    </a:lnTo>
                    <a:lnTo>
                      <a:pt x="816" y="4709"/>
                    </a:lnTo>
                    <a:lnTo>
                      <a:pt x="816" y="4751"/>
                    </a:lnTo>
                    <a:lnTo>
                      <a:pt x="858" y="4813"/>
                    </a:lnTo>
                    <a:lnTo>
                      <a:pt x="963" y="4813"/>
                    </a:lnTo>
                    <a:lnTo>
                      <a:pt x="1047" y="4897"/>
                    </a:lnTo>
                    <a:lnTo>
                      <a:pt x="1088" y="5002"/>
                    </a:lnTo>
                    <a:lnTo>
                      <a:pt x="1172" y="5106"/>
                    </a:lnTo>
                    <a:lnTo>
                      <a:pt x="1193" y="5316"/>
                    </a:lnTo>
                    <a:lnTo>
                      <a:pt x="1256" y="5357"/>
                    </a:lnTo>
                    <a:lnTo>
                      <a:pt x="1298" y="5567"/>
                    </a:lnTo>
                    <a:lnTo>
                      <a:pt x="1340" y="5525"/>
                    </a:lnTo>
                    <a:lnTo>
                      <a:pt x="1402" y="5629"/>
                    </a:lnTo>
                    <a:lnTo>
                      <a:pt x="1507" y="5588"/>
                    </a:lnTo>
                    <a:lnTo>
                      <a:pt x="1612" y="5629"/>
                    </a:lnTo>
                    <a:lnTo>
                      <a:pt x="1612" y="5964"/>
                    </a:lnTo>
                    <a:lnTo>
                      <a:pt x="1695" y="6069"/>
                    </a:lnTo>
                    <a:lnTo>
                      <a:pt x="1821" y="6090"/>
                    </a:lnTo>
                    <a:lnTo>
                      <a:pt x="1967" y="6048"/>
                    </a:lnTo>
                    <a:lnTo>
                      <a:pt x="2093" y="6090"/>
                    </a:lnTo>
                    <a:lnTo>
                      <a:pt x="2386" y="6069"/>
                    </a:lnTo>
                    <a:lnTo>
                      <a:pt x="2490" y="6152"/>
                    </a:lnTo>
                    <a:lnTo>
                      <a:pt x="2721" y="6383"/>
                    </a:lnTo>
                    <a:lnTo>
                      <a:pt x="2867" y="6466"/>
                    </a:lnTo>
                    <a:lnTo>
                      <a:pt x="2951" y="6571"/>
                    </a:lnTo>
                    <a:lnTo>
                      <a:pt x="3055" y="6613"/>
                    </a:lnTo>
                    <a:lnTo>
                      <a:pt x="3244" y="6613"/>
                    </a:lnTo>
                    <a:lnTo>
                      <a:pt x="3369" y="6676"/>
                    </a:lnTo>
                    <a:lnTo>
                      <a:pt x="3537" y="6634"/>
                    </a:lnTo>
                    <a:lnTo>
                      <a:pt x="3641" y="6676"/>
                    </a:lnTo>
                    <a:lnTo>
                      <a:pt x="3850" y="6676"/>
                    </a:lnTo>
                    <a:lnTo>
                      <a:pt x="3997" y="6424"/>
                    </a:lnTo>
                    <a:lnTo>
                      <a:pt x="4060" y="6362"/>
                    </a:lnTo>
                    <a:lnTo>
                      <a:pt x="4164" y="6299"/>
                    </a:lnTo>
                    <a:lnTo>
                      <a:pt x="4269" y="6299"/>
                    </a:lnTo>
                    <a:lnTo>
                      <a:pt x="4311" y="6278"/>
                    </a:lnTo>
                    <a:lnTo>
                      <a:pt x="4583" y="6257"/>
                    </a:lnTo>
                    <a:lnTo>
                      <a:pt x="4645" y="6278"/>
                    </a:lnTo>
                    <a:lnTo>
                      <a:pt x="4729" y="6404"/>
                    </a:lnTo>
                    <a:lnTo>
                      <a:pt x="4834" y="6466"/>
                    </a:lnTo>
                    <a:lnTo>
                      <a:pt x="5043" y="6424"/>
                    </a:lnTo>
                    <a:lnTo>
                      <a:pt x="5210" y="6424"/>
                    </a:lnTo>
                    <a:lnTo>
                      <a:pt x="5252" y="6320"/>
                    </a:lnTo>
                    <a:lnTo>
                      <a:pt x="5441" y="6257"/>
                    </a:lnTo>
                    <a:lnTo>
                      <a:pt x="5629" y="6215"/>
                    </a:lnTo>
                    <a:lnTo>
                      <a:pt x="5775" y="6152"/>
                    </a:lnTo>
                    <a:lnTo>
                      <a:pt x="5880" y="6069"/>
                    </a:lnTo>
                    <a:lnTo>
                      <a:pt x="5943" y="5964"/>
                    </a:lnTo>
                    <a:lnTo>
                      <a:pt x="6068" y="5880"/>
                    </a:lnTo>
                    <a:lnTo>
                      <a:pt x="6173" y="5880"/>
                    </a:lnTo>
                    <a:lnTo>
                      <a:pt x="6278" y="5797"/>
                    </a:lnTo>
                    <a:lnTo>
                      <a:pt x="7010" y="5797"/>
                    </a:lnTo>
                    <a:lnTo>
                      <a:pt x="8788" y="4018"/>
                    </a:lnTo>
                    <a:lnTo>
                      <a:pt x="8056" y="4018"/>
                    </a:lnTo>
                    <a:lnTo>
                      <a:pt x="6361" y="3495"/>
                    </a:lnTo>
                    <a:lnTo>
                      <a:pt x="6215" y="3370"/>
                    </a:lnTo>
                    <a:lnTo>
                      <a:pt x="6006" y="3349"/>
                    </a:lnTo>
                    <a:lnTo>
                      <a:pt x="5943" y="3160"/>
                    </a:lnTo>
                    <a:lnTo>
                      <a:pt x="5964" y="3014"/>
                    </a:lnTo>
                    <a:lnTo>
                      <a:pt x="5796" y="2930"/>
                    </a:lnTo>
                    <a:lnTo>
                      <a:pt x="5692" y="2616"/>
                    </a:lnTo>
                    <a:lnTo>
                      <a:pt x="5650" y="2386"/>
                    </a:lnTo>
                    <a:lnTo>
                      <a:pt x="5692" y="2323"/>
                    </a:lnTo>
                    <a:lnTo>
                      <a:pt x="5587" y="2282"/>
                    </a:lnTo>
                    <a:lnTo>
                      <a:pt x="5441" y="2303"/>
                    </a:lnTo>
                    <a:lnTo>
                      <a:pt x="5315" y="2386"/>
                    </a:lnTo>
                    <a:lnTo>
                      <a:pt x="5106" y="2386"/>
                    </a:lnTo>
                    <a:lnTo>
                      <a:pt x="5022" y="2323"/>
                    </a:lnTo>
                    <a:lnTo>
                      <a:pt x="5127" y="2198"/>
                    </a:lnTo>
                    <a:lnTo>
                      <a:pt x="5127" y="2093"/>
                    </a:lnTo>
                    <a:lnTo>
                      <a:pt x="5169" y="1989"/>
                    </a:lnTo>
                    <a:lnTo>
                      <a:pt x="5169" y="1821"/>
                    </a:lnTo>
                    <a:lnTo>
                      <a:pt x="5210" y="1717"/>
                    </a:lnTo>
                    <a:lnTo>
                      <a:pt x="5252" y="1591"/>
                    </a:lnTo>
                    <a:lnTo>
                      <a:pt x="5357" y="1570"/>
                    </a:lnTo>
                    <a:lnTo>
                      <a:pt x="5210" y="1361"/>
                    </a:lnTo>
                    <a:lnTo>
                      <a:pt x="5127" y="1361"/>
                    </a:lnTo>
                    <a:lnTo>
                      <a:pt x="5106" y="1277"/>
                    </a:lnTo>
                    <a:lnTo>
                      <a:pt x="5064" y="1173"/>
                    </a:lnTo>
                    <a:lnTo>
                      <a:pt x="4959" y="1026"/>
                    </a:lnTo>
                    <a:lnTo>
                      <a:pt x="4855" y="984"/>
                    </a:lnTo>
                    <a:lnTo>
                      <a:pt x="4687" y="838"/>
                    </a:lnTo>
                    <a:lnTo>
                      <a:pt x="4541" y="733"/>
                    </a:lnTo>
                    <a:lnTo>
                      <a:pt x="4520" y="671"/>
                    </a:lnTo>
                    <a:lnTo>
                      <a:pt x="4415" y="671"/>
                    </a:lnTo>
                    <a:lnTo>
                      <a:pt x="4394" y="629"/>
                    </a:lnTo>
                    <a:lnTo>
                      <a:pt x="4227" y="629"/>
                    </a:lnTo>
                    <a:lnTo>
                      <a:pt x="4185" y="524"/>
                    </a:lnTo>
                    <a:lnTo>
                      <a:pt x="3976" y="336"/>
                    </a:lnTo>
                    <a:lnTo>
                      <a:pt x="3871" y="315"/>
                    </a:lnTo>
                    <a:lnTo>
                      <a:pt x="3788" y="231"/>
                    </a:lnTo>
                    <a:lnTo>
                      <a:pt x="3662" y="210"/>
                    </a:lnTo>
                    <a:lnTo>
                      <a:pt x="3578" y="231"/>
                    </a:lnTo>
                    <a:lnTo>
                      <a:pt x="3557" y="252"/>
                    </a:lnTo>
                    <a:lnTo>
                      <a:pt x="3369" y="106"/>
                    </a:lnTo>
                    <a:lnTo>
                      <a:pt x="3265" y="106"/>
                    </a:lnTo>
                    <a:lnTo>
                      <a:pt x="3223" y="147"/>
                    </a:lnTo>
                    <a:lnTo>
                      <a:pt x="3139" y="85"/>
                    </a:lnTo>
                    <a:lnTo>
                      <a:pt x="3034" y="106"/>
                    </a:lnTo>
                    <a:lnTo>
                      <a:pt x="2930" y="189"/>
                    </a:lnTo>
                    <a:lnTo>
                      <a:pt x="2825" y="189"/>
                    </a:lnTo>
                    <a:lnTo>
                      <a:pt x="2595" y="106"/>
                    </a:lnTo>
                    <a:lnTo>
                      <a:pt x="2553" y="43"/>
                    </a:lnTo>
                    <a:lnTo>
                      <a:pt x="251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37" name="Google Shape;2937;p59"/>
              <p:cNvSpPr/>
              <p:nvPr/>
            </p:nvSpPr>
            <p:spPr>
              <a:xfrm>
                <a:off x="4213550" y="2979100"/>
                <a:ext cx="96800" cy="85825"/>
              </a:xfrm>
              <a:custGeom>
                <a:avLst/>
                <a:gdLst/>
                <a:ahLst/>
                <a:cxnLst/>
                <a:rect l="l" t="t" r="r" b="b"/>
                <a:pathLst>
                  <a:path w="3872" h="3433" extrusionOk="0">
                    <a:moveTo>
                      <a:pt x="1151" y="1"/>
                    </a:moveTo>
                    <a:lnTo>
                      <a:pt x="1068" y="105"/>
                    </a:lnTo>
                    <a:lnTo>
                      <a:pt x="963" y="168"/>
                    </a:lnTo>
                    <a:lnTo>
                      <a:pt x="858" y="189"/>
                    </a:lnTo>
                    <a:lnTo>
                      <a:pt x="838" y="273"/>
                    </a:lnTo>
                    <a:lnTo>
                      <a:pt x="712" y="273"/>
                    </a:lnTo>
                    <a:lnTo>
                      <a:pt x="628" y="315"/>
                    </a:lnTo>
                    <a:lnTo>
                      <a:pt x="524" y="336"/>
                    </a:lnTo>
                    <a:lnTo>
                      <a:pt x="524" y="398"/>
                    </a:lnTo>
                    <a:lnTo>
                      <a:pt x="524" y="440"/>
                    </a:lnTo>
                    <a:lnTo>
                      <a:pt x="524" y="524"/>
                    </a:lnTo>
                    <a:lnTo>
                      <a:pt x="356" y="524"/>
                    </a:lnTo>
                    <a:lnTo>
                      <a:pt x="314" y="545"/>
                    </a:lnTo>
                    <a:lnTo>
                      <a:pt x="314" y="691"/>
                    </a:lnTo>
                    <a:lnTo>
                      <a:pt x="231" y="817"/>
                    </a:lnTo>
                    <a:lnTo>
                      <a:pt x="294" y="838"/>
                    </a:lnTo>
                    <a:lnTo>
                      <a:pt x="335" y="900"/>
                    </a:lnTo>
                    <a:lnTo>
                      <a:pt x="294" y="942"/>
                    </a:lnTo>
                    <a:lnTo>
                      <a:pt x="231" y="1131"/>
                    </a:lnTo>
                    <a:lnTo>
                      <a:pt x="189" y="1424"/>
                    </a:lnTo>
                    <a:lnTo>
                      <a:pt x="84" y="1549"/>
                    </a:lnTo>
                    <a:lnTo>
                      <a:pt x="84" y="1654"/>
                    </a:lnTo>
                    <a:lnTo>
                      <a:pt x="22" y="1737"/>
                    </a:lnTo>
                    <a:lnTo>
                      <a:pt x="1" y="1863"/>
                    </a:lnTo>
                    <a:lnTo>
                      <a:pt x="84" y="2093"/>
                    </a:lnTo>
                    <a:lnTo>
                      <a:pt x="105" y="2219"/>
                    </a:lnTo>
                    <a:lnTo>
                      <a:pt x="126" y="2219"/>
                    </a:lnTo>
                    <a:lnTo>
                      <a:pt x="210" y="2260"/>
                    </a:lnTo>
                    <a:lnTo>
                      <a:pt x="335" y="2281"/>
                    </a:lnTo>
                    <a:lnTo>
                      <a:pt x="356" y="2198"/>
                    </a:lnTo>
                    <a:lnTo>
                      <a:pt x="461" y="2198"/>
                    </a:lnTo>
                    <a:lnTo>
                      <a:pt x="628" y="1863"/>
                    </a:lnTo>
                    <a:lnTo>
                      <a:pt x="670" y="1905"/>
                    </a:lnTo>
                    <a:lnTo>
                      <a:pt x="712" y="1968"/>
                    </a:lnTo>
                    <a:lnTo>
                      <a:pt x="942" y="2051"/>
                    </a:lnTo>
                    <a:lnTo>
                      <a:pt x="1047" y="2051"/>
                    </a:lnTo>
                    <a:lnTo>
                      <a:pt x="1151" y="1968"/>
                    </a:lnTo>
                    <a:lnTo>
                      <a:pt x="1256" y="1947"/>
                    </a:lnTo>
                    <a:lnTo>
                      <a:pt x="1340" y="2009"/>
                    </a:lnTo>
                    <a:lnTo>
                      <a:pt x="1382" y="1968"/>
                    </a:lnTo>
                    <a:lnTo>
                      <a:pt x="1486" y="1968"/>
                    </a:lnTo>
                    <a:lnTo>
                      <a:pt x="1674" y="2114"/>
                    </a:lnTo>
                    <a:lnTo>
                      <a:pt x="1695" y="2093"/>
                    </a:lnTo>
                    <a:lnTo>
                      <a:pt x="1779" y="2072"/>
                    </a:lnTo>
                    <a:lnTo>
                      <a:pt x="1905" y="2093"/>
                    </a:lnTo>
                    <a:lnTo>
                      <a:pt x="1988" y="2177"/>
                    </a:lnTo>
                    <a:lnTo>
                      <a:pt x="2093" y="2198"/>
                    </a:lnTo>
                    <a:lnTo>
                      <a:pt x="2302" y="2386"/>
                    </a:lnTo>
                    <a:lnTo>
                      <a:pt x="2344" y="2491"/>
                    </a:lnTo>
                    <a:lnTo>
                      <a:pt x="2511" y="2491"/>
                    </a:lnTo>
                    <a:lnTo>
                      <a:pt x="2532" y="2533"/>
                    </a:lnTo>
                    <a:lnTo>
                      <a:pt x="2637" y="2533"/>
                    </a:lnTo>
                    <a:lnTo>
                      <a:pt x="2658" y="2595"/>
                    </a:lnTo>
                    <a:lnTo>
                      <a:pt x="2804" y="2700"/>
                    </a:lnTo>
                    <a:lnTo>
                      <a:pt x="2972" y="2846"/>
                    </a:lnTo>
                    <a:lnTo>
                      <a:pt x="3076" y="2888"/>
                    </a:lnTo>
                    <a:lnTo>
                      <a:pt x="3181" y="3035"/>
                    </a:lnTo>
                    <a:lnTo>
                      <a:pt x="3223" y="3139"/>
                    </a:lnTo>
                    <a:lnTo>
                      <a:pt x="3244" y="3223"/>
                    </a:lnTo>
                    <a:lnTo>
                      <a:pt x="3327" y="3223"/>
                    </a:lnTo>
                    <a:lnTo>
                      <a:pt x="3474" y="3432"/>
                    </a:lnTo>
                    <a:lnTo>
                      <a:pt x="3599" y="3369"/>
                    </a:lnTo>
                    <a:lnTo>
                      <a:pt x="3662" y="3328"/>
                    </a:lnTo>
                    <a:lnTo>
                      <a:pt x="3746" y="3307"/>
                    </a:lnTo>
                    <a:lnTo>
                      <a:pt x="3871" y="3202"/>
                    </a:lnTo>
                    <a:lnTo>
                      <a:pt x="3809" y="3160"/>
                    </a:lnTo>
                    <a:lnTo>
                      <a:pt x="3809" y="3139"/>
                    </a:lnTo>
                    <a:lnTo>
                      <a:pt x="3767" y="3202"/>
                    </a:lnTo>
                    <a:lnTo>
                      <a:pt x="3683" y="3139"/>
                    </a:lnTo>
                    <a:lnTo>
                      <a:pt x="3641" y="3139"/>
                    </a:lnTo>
                    <a:lnTo>
                      <a:pt x="3579" y="3035"/>
                    </a:lnTo>
                    <a:lnTo>
                      <a:pt x="3599" y="3014"/>
                    </a:lnTo>
                    <a:lnTo>
                      <a:pt x="3537" y="2909"/>
                    </a:lnTo>
                    <a:lnTo>
                      <a:pt x="3453" y="2888"/>
                    </a:lnTo>
                    <a:lnTo>
                      <a:pt x="3348" y="2637"/>
                    </a:lnTo>
                    <a:lnTo>
                      <a:pt x="3327" y="2595"/>
                    </a:lnTo>
                    <a:lnTo>
                      <a:pt x="3327" y="2616"/>
                    </a:lnTo>
                    <a:lnTo>
                      <a:pt x="3265" y="2616"/>
                    </a:lnTo>
                    <a:lnTo>
                      <a:pt x="3181" y="2512"/>
                    </a:lnTo>
                    <a:lnTo>
                      <a:pt x="3055" y="2470"/>
                    </a:lnTo>
                    <a:lnTo>
                      <a:pt x="2972" y="2323"/>
                    </a:lnTo>
                    <a:lnTo>
                      <a:pt x="2804" y="2093"/>
                    </a:lnTo>
                    <a:lnTo>
                      <a:pt x="2742" y="2051"/>
                    </a:lnTo>
                    <a:lnTo>
                      <a:pt x="2595" y="2009"/>
                    </a:lnTo>
                    <a:lnTo>
                      <a:pt x="2532" y="1947"/>
                    </a:lnTo>
                    <a:lnTo>
                      <a:pt x="2428" y="1800"/>
                    </a:lnTo>
                    <a:lnTo>
                      <a:pt x="2344" y="1842"/>
                    </a:lnTo>
                    <a:lnTo>
                      <a:pt x="2218" y="1842"/>
                    </a:lnTo>
                    <a:lnTo>
                      <a:pt x="2177" y="1863"/>
                    </a:lnTo>
                    <a:lnTo>
                      <a:pt x="2114" y="1800"/>
                    </a:lnTo>
                    <a:lnTo>
                      <a:pt x="2009" y="1654"/>
                    </a:lnTo>
                    <a:lnTo>
                      <a:pt x="2072" y="1633"/>
                    </a:lnTo>
                    <a:lnTo>
                      <a:pt x="1967" y="1465"/>
                    </a:lnTo>
                    <a:lnTo>
                      <a:pt x="1905" y="1486"/>
                    </a:lnTo>
                    <a:lnTo>
                      <a:pt x="1905" y="1591"/>
                    </a:lnTo>
                    <a:lnTo>
                      <a:pt x="1926" y="1591"/>
                    </a:lnTo>
                    <a:lnTo>
                      <a:pt x="1926" y="1758"/>
                    </a:lnTo>
                    <a:lnTo>
                      <a:pt x="1821" y="1737"/>
                    </a:lnTo>
                    <a:lnTo>
                      <a:pt x="1800" y="1549"/>
                    </a:lnTo>
                    <a:lnTo>
                      <a:pt x="1758" y="1444"/>
                    </a:lnTo>
                    <a:lnTo>
                      <a:pt x="1674" y="1424"/>
                    </a:lnTo>
                    <a:lnTo>
                      <a:pt x="1674" y="1361"/>
                    </a:lnTo>
                    <a:lnTo>
                      <a:pt x="1654" y="1214"/>
                    </a:lnTo>
                    <a:lnTo>
                      <a:pt x="1591" y="1172"/>
                    </a:lnTo>
                    <a:lnTo>
                      <a:pt x="1507" y="754"/>
                    </a:lnTo>
                    <a:lnTo>
                      <a:pt x="1277" y="126"/>
                    </a:lnTo>
                    <a:lnTo>
                      <a:pt x="115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38" name="Google Shape;2938;p59"/>
              <p:cNvSpPr/>
              <p:nvPr/>
            </p:nvSpPr>
            <p:spPr>
              <a:xfrm>
                <a:off x="4292025" y="3059150"/>
                <a:ext cx="21975" cy="26175"/>
              </a:xfrm>
              <a:custGeom>
                <a:avLst/>
                <a:gdLst/>
                <a:ahLst/>
                <a:cxnLst/>
                <a:rect l="l" t="t" r="r" b="b"/>
                <a:pathLst>
                  <a:path w="879" h="1047" extrusionOk="0">
                    <a:moveTo>
                      <a:pt x="732" y="0"/>
                    </a:moveTo>
                    <a:lnTo>
                      <a:pt x="607" y="105"/>
                    </a:lnTo>
                    <a:lnTo>
                      <a:pt x="523" y="126"/>
                    </a:lnTo>
                    <a:lnTo>
                      <a:pt x="460" y="167"/>
                    </a:lnTo>
                    <a:lnTo>
                      <a:pt x="230" y="251"/>
                    </a:lnTo>
                    <a:lnTo>
                      <a:pt x="188" y="377"/>
                    </a:lnTo>
                    <a:lnTo>
                      <a:pt x="147" y="481"/>
                    </a:lnTo>
                    <a:lnTo>
                      <a:pt x="147" y="649"/>
                    </a:lnTo>
                    <a:lnTo>
                      <a:pt x="105" y="753"/>
                    </a:lnTo>
                    <a:lnTo>
                      <a:pt x="105" y="858"/>
                    </a:lnTo>
                    <a:lnTo>
                      <a:pt x="0" y="983"/>
                    </a:lnTo>
                    <a:lnTo>
                      <a:pt x="84" y="1046"/>
                    </a:lnTo>
                    <a:lnTo>
                      <a:pt x="293" y="1046"/>
                    </a:lnTo>
                    <a:lnTo>
                      <a:pt x="419" y="963"/>
                    </a:lnTo>
                    <a:lnTo>
                      <a:pt x="565" y="942"/>
                    </a:lnTo>
                    <a:lnTo>
                      <a:pt x="670" y="983"/>
                    </a:lnTo>
                    <a:lnTo>
                      <a:pt x="670" y="963"/>
                    </a:lnTo>
                    <a:lnTo>
                      <a:pt x="837" y="732"/>
                    </a:lnTo>
                    <a:lnTo>
                      <a:pt x="816" y="670"/>
                    </a:lnTo>
                    <a:lnTo>
                      <a:pt x="649" y="670"/>
                    </a:lnTo>
                    <a:lnTo>
                      <a:pt x="565" y="732"/>
                    </a:lnTo>
                    <a:lnTo>
                      <a:pt x="523" y="691"/>
                    </a:lnTo>
                    <a:lnTo>
                      <a:pt x="460" y="628"/>
                    </a:lnTo>
                    <a:lnTo>
                      <a:pt x="565" y="628"/>
                    </a:lnTo>
                    <a:lnTo>
                      <a:pt x="649" y="544"/>
                    </a:lnTo>
                    <a:lnTo>
                      <a:pt x="732" y="544"/>
                    </a:lnTo>
                    <a:lnTo>
                      <a:pt x="837" y="419"/>
                    </a:lnTo>
                    <a:lnTo>
                      <a:pt x="879" y="377"/>
                    </a:lnTo>
                    <a:lnTo>
                      <a:pt x="858" y="230"/>
                    </a:lnTo>
                    <a:lnTo>
                      <a:pt x="879" y="147"/>
                    </a:lnTo>
                    <a:lnTo>
                      <a:pt x="858" y="147"/>
                    </a:lnTo>
                    <a:lnTo>
                      <a:pt x="732" y="21"/>
                    </a:lnTo>
                    <a:lnTo>
                      <a:pt x="73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39" name="Google Shape;2939;p59"/>
              <p:cNvSpPr/>
              <p:nvPr/>
            </p:nvSpPr>
            <p:spPr>
              <a:xfrm>
                <a:off x="4282600" y="3069600"/>
                <a:ext cx="148050" cy="196175"/>
              </a:xfrm>
              <a:custGeom>
                <a:avLst/>
                <a:gdLst/>
                <a:ahLst/>
                <a:cxnLst/>
                <a:rect l="l" t="t" r="r" b="b"/>
                <a:pathLst>
                  <a:path w="5922" h="7847" extrusionOk="0">
                    <a:moveTo>
                      <a:pt x="5587" y="1"/>
                    </a:moveTo>
                    <a:lnTo>
                      <a:pt x="5587" y="21"/>
                    </a:lnTo>
                    <a:lnTo>
                      <a:pt x="5545" y="21"/>
                    </a:lnTo>
                    <a:lnTo>
                      <a:pt x="5482" y="105"/>
                    </a:lnTo>
                    <a:lnTo>
                      <a:pt x="5441" y="210"/>
                    </a:lnTo>
                    <a:lnTo>
                      <a:pt x="5420" y="168"/>
                    </a:lnTo>
                    <a:lnTo>
                      <a:pt x="5315" y="273"/>
                    </a:lnTo>
                    <a:lnTo>
                      <a:pt x="5127" y="314"/>
                    </a:lnTo>
                    <a:lnTo>
                      <a:pt x="5127" y="335"/>
                    </a:lnTo>
                    <a:lnTo>
                      <a:pt x="5085" y="314"/>
                    </a:lnTo>
                    <a:lnTo>
                      <a:pt x="4897" y="335"/>
                    </a:lnTo>
                    <a:lnTo>
                      <a:pt x="4792" y="419"/>
                    </a:lnTo>
                    <a:lnTo>
                      <a:pt x="4499" y="461"/>
                    </a:lnTo>
                    <a:lnTo>
                      <a:pt x="4457" y="461"/>
                    </a:lnTo>
                    <a:lnTo>
                      <a:pt x="4394" y="440"/>
                    </a:lnTo>
                    <a:lnTo>
                      <a:pt x="4227" y="440"/>
                    </a:lnTo>
                    <a:lnTo>
                      <a:pt x="4060" y="524"/>
                    </a:lnTo>
                    <a:lnTo>
                      <a:pt x="3913" y="524"/>
                    </a:lnTo>
                    <a:lnTo>
                      <a:pt x="3830" y="545"/>
                    </a:lnTo>
                    <a:lnTo>
                      <a:pt x="3704" y="482"/>
                    </a:lnTo>
                    <a:lnTo>
                      <a:pt x="3599" y="524"/>
                    </a:lnTo>
                    <a:lnTo>
                      <a:pt x="3244" y="733"/>
                    </a:lnTo>
                    <a:lnTo>
                      <a:pt x="3076" y="754"/>
                    </a:lnTo>
                    <a:lnTo>
                      <a:pt x="2972" y="691"/>
                    </a:lnTo>
                    <a:lnTo>
                      <a:pt x="2909" y="733"/>
                    </a:lnTo>
                    <a:lnTo>
                      <a:pt x="2762" y="733"/>
                    </a:lnTo>
                    <a:lnTo>
                      <a:pt x="2700" y="691"/>
                    </a:lnTo>
                    <a:lnTo>
                      <a:pt x="2658" y="691"/>
                    </a:lnTo>
                    <a:lnTo>
                      <a:pt x="2469" y="858"/>
                    </a:lnTo>
                    <a:lnTo>
                      <a:pt x="2365" y="858"/>
                    </a:lnTo>
                    <a:lnTo>
                      <a:pt x="2239" y="942"/>
                    </a:lnTo>
                    <a:lnTo>
                      <a:pt x="2177" y="1005"/>
                    </a:lnTo>
                    <a:lnTo>
                      <a:pt x="1988" y="1047"/>
                    </a:lnTo>
                    <a:lnTo>
                      <a:pt x="1863" y="984"/>
                    </a:lnTo>
                    <a:lnTo>
                      <a:pt x="1716" y="858"/>
                    </a:lnTo>
                    <a:lnTo>
                      <a:pt x="1653" y="858"/>
                    </a:lnTo>
                    <a:lnTo>
                      <a:pt x="1633" y="754"/>
                    </a:lnTo>
                    <a:lnTo>
                      <a:pt x="1256" y="377"/>
                    </a:lnTo>
                    <a:lnTo>
                      <a:pt x="1235" y="356"/>
                    </a:lnTo>
                    <a:lnTo>
                      <a:pt x="1214" y="314"/>
                    </a:lnTo>
                    <a:lnTo>
                      <a:pt x="1047" y="545"/>
                    </a:lnTo>
                    <a:lnTo>
                      <a:pt x="1005" y="628"/>
                    </a:lnTo>
                    <a:lnTo>
                      <a:pt x="1047" y="858"/>
                    </a:lnTo>
                    <a:lnTo>
                      <a:pt x="1151" y="1172"/>
                    </a:lnTo>
                    <a:lnTo>
                      <a:pt x="1319" y="1256"/>
                    </a:lnTo>
                    <a:lnTo>
                      <a:pt x="1298" y="1402"/>
                    </a:lnTo>
                    <a:lnTo>
                      <a:pt x="1361" y="1591"/>
                    </a:lnTo>
                    <a:lnTo>
                      <a:pt x="1570" y="1612"/>
                    </a:lnTo>
                    <a:lnTo>
                      <a:pt x="1716" y="1737"/>
                    </a:lnTo>
                    <a:lnTo>
                      <a:pt x="3411" y="2260"/>
                    </a:lnTo>
                    <a:lnTo>
                      <a:pt x="4143" y="2260"/>
                    </a:lnTo>
                    <a:lnTo>
                      <a:pt x="2365" y="4039"/>
                    </a:lnTo>
                    <a:lnTo>
                      <a:pt x="1633" y="4039"/>
                    </a:lnTo>
                    <a:lnTo>
                      <a:pt x="1528" y="4122"/>
                    </a:lnTo>
                    <a:lnTo>
                      <a:pt x="1423" y="4122"/>
                    </a:lnTo>
                    <a:lnTo>
                      <a:pt x="1298" y="4206"/>
                    </a:lnTo>
                    <a:lnTo>
                      <a:pt x="1235" y="4311"/>
                    </a:lnTo>
                    <a:lnTo>
                      <a:pt x="1130" y="4394"/>
                    </a:lnTo>
                    <a:lnTo>
                      <a:pt x="984" y="4457"/>
                    </a:lnTo>
                    <a:lnTo>
                      <a:pt x="796" y="4499"/>
                    </a:lnTo>
                    <a:lnTo>
                      <a:pt x="607" y="4562"/>
                    </a:lnTo>
                    <a:lnTo>
                      <a:pt x="565" y="4666"/>
                    </a:lnTo>
                    <a:lnTo>
                      <a:pt x="0" y="5169"/>
                    </a:lnTo>
                    <a:lnTo>
                      <a:pt x="0" y="7449"/>
                    </a:lnTo>
                    <a:lnTo>
                      <a:pt x="419" y="7847"/>
                    </a:lnTo>
                    <a:lnTo>
                      <a:pt x="419" y="7805"/>
                    </a:lnTo>
                    <a:lnTo>
                      <a:pt x="900" y="7261"/>
                    </a:lnTo>
                    <a:lnTo>
                      <a:pt x="942" y="7156"/>
                    </a:lnTo>
                    <a:lnTo>
                      <a:pt x="1089" y="7031"/>
                    </a:lnTo>
                    <a:lnTo>
                      <a:pt x="1193" y="7010"/>
                    </a:lnTo>
                    <a:lnTo>
                      <a:pt x="1235" y="6926"/>
                    </a:lnTo>
                    <a:lnTo>
                      <a:pt x="1298" y="6905"/>
                    </a:lnTo>
                    <a:lnTo>
                      <a:pt x="1633" y="6529"/>
                    </a:lnTo>
                    <a:lnTo>
                      <a:pt x="1716" y="6508"/>
                    </a:lnTo>
                    <a:lnTo>
                      <a:pt x="2093" y="6089"/>
                    </a:lnTo>
                    <a:lnTo>
                      <a:pt x="2302" y="5922"/>
                    </a:lnTo>
                    <a:lnTo>
                      <a:pt x="2469" y="5817"/>
                    </a:lnTo>
                    <a:lnTo>
                      <a:pt x="2658" y="5796"/>
                    </a:lnTo>
                    <a:lnTo>
                      <a:pt x="2930" y="5566"/>
                    </a:lnTo>
                    <a:lnTo>
                      <a:pt x="3558" y="4980"/>
                    </a:lnTo>
                    <a:lnTo>
                      <a:pt x="3871" y="4625"/>
                    </a:lnTo>
                    <a:lnTo>
                      <a:pt x="4060" y="4436"/>
                    </a:lnTo>
                    <a:lnTo>
                      <a:pt x="4081" y="4311"/>
                    </a:lnTo>
                    <a:lnTo>
                      <a:pt x="4478" y="3788"/>
                    </a:lnTo>
                    <a:lnTo>
                      <a:pt x="4478" y="3683"/>
                    </a:lnTo>
                    <a:lnTo>
                      <a:pt x="4687" y="3390"/>
                    </a:lnTo>
                    <a:lnTo>
                      <a:pt x="4708" y="3202"/>
                    </a:lnTo>
                    <a:lnTo>
                      <a:pt x="5022" y="2574"/>
                    </a:lnTo>
                    <a:lnTo>
                      <a:pt x="5106" y="2532"/>
                    </a:lnTo>
                    <a:lnTo>
                      <a:pt x="5064" y="2449"/>
                    </a:lnTo>
                    <a:lnTo>
                      <a:pt x="5064" y="2365"/>
                    </a:lnTo>
                    <a:lnTo>
                      <a:pt x="5190" y="2239"/>
                    </a:lnTo>
                    <a:lnTo>
                      <a:pt x="5231" y="2239"/>
                    </a:lnTo>
                    <a:lnTo>
                      <a:pt x="5315" y="2135"/>
                    </a:lnTo>
                    <a:lnTo>
                      <a:pt x="5441" y="1842"/>
                    </a:lnTo>
                    <a:lnTo>
                      <a:pt x="5650" y="1591"/>
                    </a:lnTo>
                    <a:lnTo>
                      <a:pt x="5650" y="1423"/>
                    </a:lnTo>
                    <a:lnTo>
                      <a:pt x="5692" y="1381"/>
                    </a:lnTo>
                    <a:lnTo>
                      <a:pt x="5713" y="1214"/>
                    </a:lnTo>
                    <a:lnTo>
                      <a:pt x="5650" y="1151"/>
                    </a:lnTo>
                    <a:lnTo>
                      <a:pt x="5734" y="1005"/>
                    </a:lnTo>
                    <a:lnTo>
                      <a:pt x="5796" y="984"/>
                    </a:lnTo>
                    <a:lnTo>
                      <a:pt x="5859" y="984"/>
                    </a:lnTo>
                    <a:lnTo>
                      <a:pt x="5901" y="1005"/>
                    </a:lnTo>
                    <a:lnTo>
                      <a:pt x="5922" y="1005"/>
                    </a:lnTo>
                    <a:lnTo>
                      <a:pt x="5901" y="942"/>
                    </a:lnTo>
                    <a:lnTo>
                      <a:pt x="5838" y="942"/>
                    </a:lnTo>
                    <a:lnTo>
                      <a:pt x="5859" y="963"/>
                    </a:lnTo>
                    <a:lnTo>
                      <a:pt x="5796" y="963"/>
                    </a:lnTo>
                    <a:lnTo>
                      <a:pt x="5817" y="879"/>
                    </a:lnTo>
                    <a:lnTo>
                      <a:pt x="5817" y="775"/>
                    </a:lnTo>
                    <a:lnTo>
                      <a:pt x="5754" y="691"/>
                    </a:lnTo>
                    <a:lnTo>
                      <a:pt x="5817" y="586"/>
                    </a:lnTo>
                    <a:lnTo>
                      <a:pt x="5859" y="545"/>
                    </a:lnTo>
                    <a:lnTo>
                      <a:pt x="5859" y="482"/>
                    </a:lnTo>
                    <a:lnTo>
                      <a:pt x="5796" y="482"/>
                    </a:lnTo>
                    <a:lnTo>
                      <a:pt x="5754" y="440"/>
                    </a:lnTo>
                    <a:lnTo>
                      <a:pt x="5796" y="377"/>
                    </a:lnTo>
                    <a:lnTo>
                      <a:pt x="5796" y="314"/>
                    </a:lnTo>
                    <a:lnTo>
                      <a:pt x="5838" y="210"/>
                    </a:lnTo>
                    <a:lnTo>
                      <a:pt x="5901" y="126"/>
                    </a:lnTo>
                    <a:lnTo>
                      <a:pt x="5859" y="105"/>
                    </a:lnTo>
                    <a:lnTo>
                      <a:pt x="5796" y="105"/>
                    </a:lnTo>
                    <a:lnTo>
                      <a:pt x="5650" y="42"/>
                    </a:lnTo>
                    <a:lnTo>
                      <a:pt x="558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40" name="Google Shape;2940;p59"/>
              <p:cNvSpPr/>
              <p:nvPr/>
            </p:nvSpPr>
            <p:spPr>
              <a:xfrm>
                <a:off x="4175375" y="3163750"/>
                <a:ext cx="121375" cy="147025"/>
              </a:xfrm>
              <a:custGeom>
                <a:avLst/>
                <a:gdLst/>
                <a:ahLst/>
                <a:cxnLst/>
                <a:rect l="l" t="t" r="r" b="b"/>
                <a:pathLst>
                  <a:path w="4855" h="5881" extrusionOk="0">
                    <a:moveTo>
                      <a:pt x="984" y="1"/>
                    </a:moveTo>
                    <a:lnTo>
                      <a:pt x="942" y="43"/>
                    </a:lnTo>
                    <a:lnTo>
                      <a:pt x="732" y="252"/>
                    </a:lnTo>
                    <a:lnTo>
                      <a:pt x="607" y="461"/>
                    </a:lnTo>
                    <a:lnTo>
                      <a:pt x="565" y="461"/>
                    </a:lnTo>
                    <a:lnTo>
                      <a:pt x="460" y="566"/>
                    </a:lnTo>
                    <a:lnTo>
                      <a:pt x="398" y="628"/>
                    </a:lnTo>
                    <a:lnTo>
                      <a:pt x="356" y="649"/>
                    </a:lnTo>
                    <a:lnTo>
                      <a:pt x="272" y="754"/>
                    </a:lnTo>
                    <a:lnTo>
                      <a:pt x="293" y="733"/>
                    </a:lnTo>
                    <a:lnTo>
                      <a:pt x="356" y="796"/>
                    </a:lnTo>
                    <a:lnTo>
                      <a:pt x="377" y="963"/>
                    </a:lnTo>
                    <a:lnTo>
                      <a:pt x="419" y="984"/>
                    </a:lnTo>
                    <a:lnTo>
                      <a:pt x="419" y="1089"/>
                    </a:lnTo>
                    <a:lnTo>
                      <a:pt x="502" y="1089"/>
                    </a:lnTo>
                    <a:lnTo>
                      <a:pt x="523" y="1214"/>
                    </a:lnTo>
                    <a:lnTo>
                      <a:pt x="523" y="1361"/>
                    </a:lnTo>
                    <a:lnTo>
                      <a:pt x="670" y="1486"/>
                    </a:lnTo>
                    <a:lnTo>
                      <a:pt x="732" y="1633"/>
                    </a:lnTo>
                    <a:lnTo>
                      <a:pt x="816" y="1696"/>
                    </a:lnTo>
                    <a:lnTo>
                      <a:pt x="900" y="1737"/>
                    </a:lnTo>
                    <a:lnTo>
                      <a:pt x="837" y="1800"/>
                    </a:lnTo>
                    <a:lnTo>
                      <a:pt x="921" y="1884"/>
                    </a:lnTo>
                    <a:lnTo>
                      <a:pt x="942" y="2009"/>
                    </a:lnTo>
                    <a:lnTo>
                      <a:pt x="942" y="2114"/>
                    </a:lnTo>
                    <a:lnTo>
                      <a:pt x="816" y="2261"/>
                    </a:lnTo>
                    <a:lnTo>
                      <a:pt x="816" y="2365"/>
                    </a:lnTo>
                    <a:lnTo>
                      <a:pt x="774" y="2512"/>
                    </a:lnTo>
                    <a:lnTo>
                      <a:pt x="565" y="2512"/>
                    </a:lnTo>
                    <a:lnTo>
                      <a:pt x="565" y="2553"/>
                    </a:lnTo>
                    <a:lnTo>
                      <a:pt x="502" y="2616"/>
                    </a:lnTo>
                    <a:lnTo>
                      <a:pt x="460" y="2721"/>
                    </a:lnTo>
                    <a:lnTo>
                      <a:pt x="377" y="2784"/>
                    </a:lnTo>
                    <a:lnTo>
                      <a:pt x="293" y="2930"/>
                    </a:lnTo>
                    <a:lnTo>
                      <a:pt x="188" y="3056"/>
                    </a:lnTo>
                    <a:lnTo>
                      <a:pt x="168" y="3202"/>
                    </a:lnTo>
                    <a:lnTo>
                      <a:pt x="0" y="3767"/>
                    </a:lnTo>
                    <a:lnTo>
                      <a:pt x="188" y="3767"/>
                    </a:lnTo>
                    <a:lnTo>
                      <a:pt x="2281" y="4981"/>
                    </a:lnTo>
                    <a:lnTo>
                      <a:pt x="2406" y="5169"/>
                    </a:lnTo>
                    <a:lnTo>
                      <a:pt x="2385" y="5253"/>
                    </a:lnTo>
                    <a:lnTo>
                      <a:pt x="2406" y="5294"/>
                    </a:lnTo>
                    <a:lnTo>
                      <a:pt x="2469" y="5378"/>
                    </a:lnTo>
                    <a:lnTo>
                      <a:pt x="3181" y="5880"/>
                    </a:lnTo>
                    <a:lnTo>
                      <a:pt x="3222" y="5880"/>
                    </a:lnTo>
                    <a:lnTo>
                      <a:pt x="3327" y="5818"/>
                    </a:lnTo>
                    <a:lnTo>
                      <a:pt x="3536" y="5546"/>
                    </a:lnTo>
                    <a:lnTo>
                      <a:pt x="3641" y="5357"/>
                    </a:lnTo>
                    <a:lnTo>
                      <a:pt x="3641" y="5232"/>
                    </a:lnTo>
                    <a:lnTo>
                      <a:pt x="3725" y="5085"/>
                    </a:lnTo>
                    <a:lnTo>
                      <a:pt x="3829" y="4939"/>
                    </a:lnTo>
                    <a:lnTo>
                      <a:pt x="3808" y="4918"/>
                    </a:lnTo>
                    <a:lnTo>
                      <a:pt x="3808" y="4855"/>
                    </a:lnTo>
                    <a:lnTo>
                      <a:pt x="3871" y="4750"/>
                    </a:lnTo>
                    <a:lnTo>
                      <a:pt x="3871" y="4730"/>
                    </a:lnTo>
                    <a:lnTo>
                      <a:pt x="3955" y="4709"/>
                    </a:lnTo>
                    <a:lnTo>
                      <a:pt x="4122" y="4709"/>
                    </a:lnTo>
                    <a:lnTo>
                      <a:pt x="4227" y="4541"/>
                    </a:lnTo>
                    <a:lnTo>
                      <a:pt x="4436" y="4458"/>
                    </a:lnTo>
                    <a:lnTo>
                      <a:pt x="4394" y="4416"/>
                    </a:lnTo>
                    <a:lnTo>
                      <a:pt x="4457" y="4332"/>
                    </a:lnTo>
                    <a:lnTo>
                      <a:pt x="4499" y="4332"/>
                    </a:lnTo>
                    <a:lnTo>
                      <a:pt x="4687" y="4102"/>
                    </a:lnTo>
                    <a:lnTo>
                      <a:pt x="4708" y="4081"/>
                    </a:lnTo>
                    <a:lnTo>
                      <a:pt x="4289" y="3683"/>
                    </a:lnTo>
                    <a:lnTo>
                      <a:pt x="4289" y="1403"/>
                    </a:lnTo>
                    <a:lnTo>
                      <a:pt x="4854" y="900"/>
                    </a:lnTo>
                    <a:lnTo>
                      <a:pt x="4687" y="900"/>
                    </a:lnTo>
                    <a:lnTo>
                      <a:pt x="4478" y="942"/>
                    </a:lnTo>
                    <a:lnTo>
                      <a:pt x="4373" y="880"/>
                    </a:lnTo>
                    <a:lnTo>
                      <a:pt x="4289" y="754"/>
                    </a:lnTo>
                    <a:lnTo>
                      <a:pt x="4227" y="733"/>
                    </a:lnTo>
                    <a:lnTo>
                      <a:pt x="3955" y="754"/>
                    </a:lnTo>
                    <a:lnTo>
                      <a:pt x="3913" y="775"/>
                    </a:lnTo>
                    <a:lnTo>
                      <a:pt x="3808" y="775"/>
                    </a:lnTo>
                    <a:lnTo>
                      <a:pt x="3704" y="838"/>
                    </a:lnTo>
                    <a:lnTo>
                      <a:pt x="3641" y="900"/>
                    </a:lnTo>
                    <a:lnTo>
                      <a:pt x="3494" y="1152"/>
                    </a:lnTo>
                    <a:lnTo>
                      <a:pt x="3285" y="1152"/>
                    </a:lnTo>
                    <a:lnTo>
                      <a:pt x="3181" y="1110"/>
                    </a:lnTo>
                    <a:lnTo>
                      <a:pt x="3013" y="1152"/>
                    </a:lnTo>
                    <a:lnTo>
                      <a:pt x="2888" y="1089"/>
                    </a:lnTo>
                    <a:lnTo>
                      <a:pt x="2699" y="1089"/>
                    </a:lnTo>
                    <a:lnTo>
                      <a:pt x="2595" y="1047"/>
                    </a:lnTo>
                    <a:lnTo>
                      <a:pt x="2511" y="942"/>
                    </a:lnTo>
                    <a:lnTo>
                      <a:pt x="2365" y="859"/>
                    </a:lnTo>
                    <a:lnTo>
                      <a:pt x="2134" y="628"/>
                    </a:lnTo>
                    <a:lnTo>
                      <a:pt x="2030" y="545"/>
                    </a:lnTo>
                    <a:lnTo>
                      <a:pt x="1737" y="566"/>
                    </a:lnTo>
                    <a:lnTo>
                      <a:pt x="1611" y="524"/>
                    </a:lnTo>
                    <a:lnTo>
                      <a:pt x="1465" y="566"/>
                    </a:lnTo>
                    <a:lnTo>
                      <a:pt x="1339" y="545"/>
                    </a:lnTo>
                    <a:lnTo>
                      <a:pt x="1256" y="440"/>
                    </a:lnTo>
                    <a:lnTo>
                      <a:pt x="1256" y="105"/>
                    </a:lnTo>
                    <a:lnTo>
                      <a:pt x="1151" y="64"/>
                    </a:lnTo>
                    <a:lnTo>
                      <a:pt x="1046" y="105"/>
                    </a:lnTo>
                    <a:lnTo>
                      <a:pt x="98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41" name="Google Shape;2941;p59"/>
              <p:cNvSpPr/>
              <p:nvPr/>
            </p:nvSpPr>
            <p:spPr>
              <a:xfrm>
                <a:off x="4145025" y="3258950"/>
                <a:ext cx="110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40" h="1" extrusionOk="0">
                    <a:moveTo>
                      <a:pt x="1" y="1"/>
                    </a:moveTo>
                    <a:lnTo>
                      <a:pt x="210" y="1"/>
                    </a:lnTo>
                    <a:lnTo>
                      <a:pt x="440" y="1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42" name="Google Shape;2942;p59"/>
              <p:cNvSpPr/>
              <p:nvPr/>
            </p:nvSpPr>
            <p:spPr>
              <a:xfrm>
                <a:off x="4115200" y="3182075"/>
                <a:ext cx="83725" cy="82675"/>
              </a:xfrm>
              <a:custGeom>
                <a:avLst/>
                <a:gdLst/>
                <a:ahLst/>
                <a:cxnLst/>
                <a:rect l="l" t="t" r="r" b="b"/>
                <a:pathLst>
                  <a:path w="3349" h="3307" extrusionOk="0">
                    <a:moveTo>
                      <a:pt x="2700" y="0"/>
                    </a:moveTo>
                    <a:lnTo>
                      <a:pt x="2679" y="21"/>
                    </a:lnTo>
                    <a:lnTo>
                      <a:pt x="2554" y="105"/>
                    </a:lnTo>
                    <a:lnTo>
                      <a:pt x="2491" y="209"/>
                    </a:lnTo>
                    <a:lnTo>
                      <a:pt x="2365" y="251"/>
                    </a:lnTo>
                    <a:lnTo>
                      <a:pt x="2240" y="209"/>
                    </a:lnTo>
                    <a:lnTo>
                      <a:pt x="2031" y="230"/>
                    </a:lnTo>
                    <a:lnTo>
                      <a:pt x="1884" y="272"/>
                    </a:lnTo>
                    <a:lnTo>
                      <a:pt x="1779" y="272"/>
                    </a:lnTo>
                    <a:lnTo>
                      <a:pt x="1759" y="314"/>
                    </a:lnTo>
                    <a:lnTo>
                      <a:pt x="1675" y="272"/>
                    </a:lnTo>
                    <a:lnTo>
                      <a:pt x="1612" y="356"/>
                    </a:lnTo>
                    <a:lnTo>
                      <a:pt x="1612" y="440"/>
                    </a:lnTo>
                    <a:lnTo>
                      <a:pt x="1549" y="440"/>
                    </a:lnTo>
                    <a:lnTo>
                      <a:pt x="1403" y="419"/>
                    </a:lnTo>
                    <a:lnTo>
                      <a:pt x="1403" y="314"/>
                    </a:lnTo>
                    <a:lnTo>
                      <a:pt x="1298" y="272"/>
                    </a:lnTo>
                    <a:lnTo>
                      <a:pt x="1215" y="314"/>
                    </a:lnTo>
                    <a:lnTo>
                      <a:pt x="1047" y="251"/>
                    </a:lnTo>
                    <a:lnTo>
                      <a:pt x="942" y="209"/>
                    </a:lnTo>
                    <a:lnTo>
                      <a:pt x="880" y="272"/>
                    </a:lnTo>
                    <a:lnTo>
                      <a:pt x="880" y="356"/>
                    </a:lnTo>
                    <a:lnTo>
                      <a:pt x="901" y="419"/>
                    </a:lnTo>
                    <a:lnTo>
                      <a:pt x="880" y="440"/>
                    </a:lnTo>
                    <a:lnTo>
                      <a:pt x="838" y="544"/>
                    </a:lnTo>
                    <a:lnTo>
                      <a:pt x="796" y="628"/>
                    </a:lnTo>
                    <a:lnTo>
                      <a:pt x="796" y="774"/>
                    </a:lnTo>
                    <a:lnTo>
                      <a:pt x="775" y="984"/>
                    </a:lnTo>
                    <a:lnTo>
                      <a:pt x="733" y="1109"/>
                    </a:lnTo>
                    <a:lnTo>
                      <a:pt x="817" y="1172"/>
                    </a:lnTo>
                    <a:lnTo>
                      <a:pt x="880" y="1256"/>
                    </a:lnTo>
                    <a:lnTo>
                      <a:pt x="922" y="1318"/>
                    </a:lnTo>
                    <a:lnTo>
                      <a:pt x="901" y="1402"/>
                    </a:lnTo>
                    <a:lnTo>
                      <a:pt x="608" y="1800"/>
                    </a:lnTo>
                    <a:lnTo>
                      <a:pt x="419" y="2009"/>
                    </a:lnTo>
                    <a:lnTo>
                      <a:pt x="378" y="2092"/>
                    </a:lnTo>
                    <a:lnTo>
                      <a:pt x="147" y="2511"/>
                    </a:lnTo>
                    <a:lnTo>
                      <a:pt x="106" y="2553"/>
                    </a:lnTo>
                    <a:lnTo>
                      <a:pt x="106" y="2720"/>
                    </a:lnTo>
                    <a:lnTo>
                      <a:pt x="85" y="2929"/>
                    </a:lnTo>
                    <a:lnTo>
                      <a:pt x="1" y="3139"/>
                    </a:lnTo>
                    <a:lnTo>
                      <a:pt x="43" y="3264"/>
                    </a:lnTo>
                    <a:lnTo>
                      <a:pt x="1" y="3285"/>
                    </a:lnTo>
                    <a:lnTo>
                      <a:pt x="43" y="3306"/>
                    </a:lnTo>
                    <a:lnTo>
                      <a:pt x="106" y="3285"/>
                    </a:lnTo>
                    <a:lnTo>
                      <a:pt x="210" y="3201"/>
                    </a:lnTo>
                    <a:lnTo>
                      <a:pt x="273" y="3243"/>
                    </a:lnTo>
                    <a:lnTo>
                      <a:pt x="315" y="3285"/>
                    </a:lnTo>
                    <a:lnTo>
                      <a:pt x="398" y="3285"/>
                    </a:lnTo>
                    <a:lnTo>
                      <a:pt x="461" y="3243"/>
                    </a:lnTo>
                    <a:lnTo>
                      <a:pt x="461" y="3160"/>
                    </a:lnTo>
                    <a:lnTo>
                      <a:pt x="566" y="3160"/>
                    </a:lnTo>
                    <a:lnTo>
                      <a:pt x="566" y="3180"/>
                    </a:lnTo>
                    <a:lnTo>
                      <a:pt x="608" y="3139"/>
                    </a:lnTo>
                    <a:lnTo>
                      <a:pt x="670" y="3139"/>
                    </a:lnTo>
                    <a:lnTo>
                      <a:pt x="712" y="3076"/>
                    </a:lnTo>
                    <a:lnTo>
                      <a:pt x="1633" y="3076"/>
                    </a:lnTo>
                    <a:lnTo>
                      <a:pt x="2407" y="3034"/>
                    </a:lnTo>
                    <a:lnTo>
                      <a:pt x="2575" y="2469"/>
                    </a:lnTo>
                    <a:lnTo>
                      <a:pt x="2595" y="2323"/>
                    </a:lnTo>
                    <a:lnTo>
                      <a:pt x="2700" y="2197"/>
                    </a:lnTo>
                    <a:lnTo>
                      <a:pt x="2784" y="2051"/>
                    </a:lnTo>
                    <a:lnTo>
                      <a:pt x="2867" y="1988"/>
                    </a:lnTo>
                    <a:lnTo>
                      <a:pt x="2909" y="1883"/>
                    </a:lnTo>
                    <a:lnTo>
                      <a:pt x="2972" y="1820"/>
                    </a:lnTo>
                    <a:lnTo>
                      <a:pt x="2972" y="1779"/>
                    </a:lnTo>
                    <a:lnTo>
                      <a:pt x="3181" y="1779"/>
                    </a:lnTo>
                    <a:lnTo>
                      <a:pt x="3223" y="1632"/>
                    </a:lnTo>
                    <a:lnTo>
                      <a:pt x="3223" y="1528"/>
                    </a:lnTo>
                    <a:lnTo>
                      <a:pt x="3349" y="1381"/>
                    </a:lnTo>
                    <a:lnTo>
                      <a:pt x="3349" y="1276"/>
                    </a:lnTo>
                    <a:lnTo>
                      <a:pt x="3328" y="1151"/>
                    </a:lnTo>
                    <a:lnTo>
                      <a:pt x="3244" y="1067"/>
                    </a:lnTo>
                    <a:lnTo>
                      <a:pt x="3307" y="1004"/>
                    </a:lnTo>
                    <a:lnTo>
                      <a:pt x="3223" y="963"/>
                    </a:lnTo>
                    <a:lnTo>
                      <a:pt x="3139" y="900"/>
                    </a:lnTo>
                    <a:lnTo>
                      <a:pt x="3077" y="753"/>
                    </a:lnTo>
                    <a:lnTo>
                      <a:pt x="2930" y="628"/>
                    </a:lnTo>
                    <a:lnTo>
                      <a:pt x="2930" y="481"/>
                    </a:lnTo>
                    <a:lnTo>
                      <a:pt x="2909" y="356"/>
                    </a:lnTo>
                    <a:lnTo>
                      <a:pt x="2826" y="356"/>
                    </a:lnTo>
                    <a:lnTo>
                      <a:pt x="2826" y="251"/>
                    </a:lnTo>
                    <a:lnTo>
                      <a:pt x="2784" y="230"/>
                    </a:lnTo>
                    <a:lnTo>
                      <a:pt x="2763" y="63"/>
                    </a:lnTo>
                    <a:lnTo>
                      <a:pt x="270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43" name="Google Shape;2943;p59"/>
              <p:cNvSpPr/>
              <p:nvPr/>
            </p:nvSpPr>
            <p:spPr>
              <a:xfrm>
                <a:off x="3898125" y="3081625"/>
                <a:ext cx="188350" cy="127150"/>
              </a:xfrm>
              <a:custGeom>
                <a:avLst/>
                <a:gdLst/>
                <a:ahLst/>
                <a:cxnLst/>
                <a:rect l="l" t="t" r="r" b="b"/>
                <a:pathLst>
                  <a:path w="7534" h="5086" extrusionOk="0">
                    <a:moveTo>
                      <a:pt x="4750" y="1"/>
                    </a:moveTo>
                    <a:lnTo>
                      <a:pt x="4708" y="64"/>
                    </a:lnTo>
                    <a:lnTo>
                      <a:pt x="4583" y="147"/>
                    </a:lnTo>
                    <a:lnTo>
                      <a:pt x="4499" y="84"/>
                    </a:lnTo>
                    <a:lnTo>
                      <a:pt x="4374" y="84"/>
                    </a:lnTo>
                    <a:lnTo>
                      <a:pt x="4269" y="168"/>
                    </a:lnTo>
                    <a:lnTo>
                      <a:pt x="4123" y="252"/>
                    </a:lnTo>
                    <a:lnTo>
                      <a:pt x="4081" y="315"/>
                    </a:lnTo>
                    <a:lnTo>
                      <a:pt x="4123" y="398"/>
                    </a:lnTo>
                    <a:lnTo>
                      <a:pt x="4039" y="419"/>
                    </a:lnTo>
                    <a:lnTo>
                      <a:pt x="3934" y="587"/>
                    </a:lnTo>
                    <a:lnTo>
                      <a:pt x="3872" y="587"/>
                    </a:lnTo>
                    <a:lnTo>
                      <a:pt x="3830" y="566"/>
                    </a:lnTo>
                    <a:lnTo>
                      <a:pt x="3746" y="670"/>
                    </a:lnTo>
                    <a:lnTo>
                      <a:pt x="3746" y="733"/>
                    </a:lnTo>
                    <a:lnTo>
                      <a:pt x="3662" y="796"/>
                    </a:lnTo>
                    <a:lnTo>
                      <a:pt x="3641" y="900"/>
                    </a:lnTo>
                    <a:lnTo>
                      <a:pt x="3662" y="984"/>
                    </a:lnTo>
                    <a:lnTo>
                      <a:pt x="3641" y="1089"/>
                    </a:lnTo>
                    <a:lnTo>
                      <a:pt x="3537" y="1131"/>
                    </a:lnTo>
                    <a:lnTo>
                      <a:pt x="3432" y="1214"/>
                    </a:lnTo>
                    <a:lnTo>
                      <a:pt x="3202" y="1235"/>
                    </a:lnTo>
                    <a:lnTo>
                      <a:pt x="3035" y="1256"/>
                    </a:lnTo>
                    <a:lnTo>
                      <a:pt x="2909" y="1235"/>
                    </a:lnTo>
                    <a:lnTo>
                      <a:pt x="2804" y="1193"/>
                    </a:lnTo>
                    <a:lnTo>
                      <a:pt x="2679" y="1214"/>
                    </a:lnTo>
                    <a:lnTo>
                      <a:pt x="2595" y="1193"/>
                    </a:lnTo>
                    <a:lnTo>
                      <a:pt x="2511" y="1235"/>
                    </a:lnTo>
                    <a:lnTo>
                      <a:pt x="2491" y="1340"/>
                    </a:lnTo>
                    <a:lnTo>
                      <a:pt x="2595" y="1445"/>
                    </a:lnTo>
                    <a:lnTo>
                      <a:pt x="2658" y="1445"/>
                    </a:lnTo>
                    <a:lnTo>
                      <a:pt x="2679" y="1528"/>
                    </a:lnTo>
                    <a:lnTo>
                      <a:pt x="2511" y="1633"/>
                    </a:lnTo>
                    <a:lnTo>
                      <a:pt x="2449" y="1737"/>
                    </a:lnTo>
                    <a:lnTo>
                      <a:pt x="2281" y="1737"/>
                    </a:lnTo>
                    <a:lnTo>
                      <a:pt x="1947" y="1821"/>
                    </a:lnTo>
                    <a:lnTo>
                      <a:pt x="1821" y="1926"/>
                    </a:lnTo>
                    <a:lnTo>
                      <a:pt x="1633" y="1968"/>
                    </a:lnTo>
                    <a:lnTo>
                      <a:pt x="1507" y="2072"/>
                    </a:lnTo>
                    <a:lnTo>
                      <a:pt x="1403" y="2093"/>
                    </a:lnTo>
                    <a:lnTo>
                      <a:pt x="1340" y="2051"/>
                    </a:lnTo>
                    <a:lnTo>
                      <a:pt x="1298" y="1926"/>
                    </a:lnTo>
                    <a:lnTo>
                      <a:pt x="1235" y="1863"/>
                    </a:lnTo>
                    <a:lnTo>
                      <a:pt x="1151" y="1926"/>
                    </a:lnTo>
                    <a:lnTo>
                      <a:pt x="1151" y="2051"/>
                    </a:lnTo>
                    <a:lnTo>
                      <a:pt x="1110" y="2177"/>
                    </a:lnTo>
                    <a:lnTo>
                      <a:pt x="942" y="2177"/>
                    </a:lnTo>
                    <a:lnTo>
                      <a:pt x="838" y="2198"/>
                    </a:lnTo>
                    <a:lnTo>
                      <a:pt x="733" y="2198"/>
                    </a:lnTo>
                    <a:lnTo>
                      <a:pt x="712" y="2072"/>
                    </a:lnTo>
                    <a:lnTo>
                      <a:pt x="670" y="2030"/>
                    </a:lnTo>
                    <a:lnTo>
                      <a:pt x="670" y="2051"/>
                    </a:lnTo>
                    <a:lnTo>
                      <a:pt x="566" y="2198"/>
                    </a:lnTo>
                    <a:lnTo>
                      <a:pt x="461" y="2240"/>
                    </a:lnTo>
                    <a:lnTo>
                      <a:pt x="398" y="2365"/>
                    </a:lnTo>
                    <a:lnTo>
                      <a:pt x="294" y="2553"/>
                    </a:lnTo>
                    <a:lnTo>
                      <a:pt x="252" y="2679"/>
                    </a:lnTo>
                    <a:lnTo>
                      <a:pt x="147" y="2867"/>
                    </a:lnTo>
                    <a:lnTo>
                      <a:pt x="63" y="2867"/>
                    </a:lnTo>
                    <a:lnTo>
                      <a:pt x="1" y="2930"/>
                    </a:lnTo>
                    <a:lnTo>
                      <a:pt x="42" y="3077"/>
                    </a:lnTo>
                    <a:lnTo>
                      <a:pt x="84" y="3223"/>
                    </a:lnTo>
                    <a:lnTo>
                      <a:pt x="63" y="3349"/>
                    </a:lnTo>
                    <a:lnTo>
                      <a:pt x="84" y="3516"/>
                    </a:lnTo>
                    <a:lnTo>
                      <a:pt x="105" y="3641"/>
                    </a:lnTo>
                    <a:lnTo>
                      <a:pt x="105" y="3872"/>
                    </a:lnTo>
                    <a:lnTo>
                      <a:pt x="168" y="3934"/>
                    </a:lnTo>
                    <a:lnTo>
                      <a:pt x="314" y="4018"/>
                    </a:lnTo>
                    <a:lnTo>
                      <a:pt x="419" y="4123"/>
                    </a:lnTo>
                    <a:lnTo>
                      <a:pt x="461" y="4248"/>
                    </a:lnTo>
                    <a:lnTo>
                      <a:pt x="607" y="4458"/>
                    </a:lnTo>
                    <a:lnTo>
                      <a:pt x="691" y="4604"/>
                    </a:lnTo>
                    <a:lnTo>
                      <a:pt x="775" y="4688"/>
                    </a:lnTo>
                    <a:lnTo>
                      <a:pt x="942" y="4813"/>
                    </a:lnTo>
                    <a:lnTo>
                      <a:pt x="942" y="4960"/>
                    </a:lnTo>
                    <a:lnTo>
                      <a:pt x="942" y="5022"/>
                    </a:lnTo>
                    <a:lnTo>
                      <a:pt x="984" y="5085"/>
                    </a:lnTo>
                    <a:lnTo>
                      <a:pt x="1005" y="5085"/>
                    </a:lnTo>
                    <a:lnTo>
                      <a:pt x="1256" y="4667"/>
                    </a:lnTo>
                    <a:lnTo>
                      <a:pt x="1403" y="4499"/>
                    </a:lnTo>
                    <a:lnTo>
                      <a:pt x="1507" y="4478"/>
                    </a:lnTo>
                    <a:lnTo>
                      <a:pt x="1549" y="4437"/>
                    </a:lnTo>
                    <a:lnTo>
                      <a:pt x="1779" y="4332"/>
                    </a:lnTo>
                    <a:lnTo>
                      <a:pt x="1884" y="4353"/>
                    </a:lnTo>
                    <a:lnTo>
                      <a:pt x="1947" y="4290"/>
                    </a:lnTo>
                    <a:lnTo>
                      <a:pt x="2135" y="4290"/>
                    </a:lnTo>
                    <a:lnTo>
                      <a:pt x="2156" y="4353"/>
                    </a:lnTo>
                    <a:lnTo>
                      <a:pt x="2260" y="4395"/>
                    </a:lnTo>
                    <a:lnTo>
                      <a:pt x="2302" y="4374"/>
                    </a:lnTo>
                    <a:lnTo>
                      <a:pt x="2386" y="4353"/>
                    </a:lnTo>
                    <a:lnTo>
                      <a:pt x="2386" y="4269"/>
                    </a:lnTo>
                    <a:lnTo>
                      <a:pt x="2407" y="4185"/>
                    </a:lnTo>
                    <a:lnTo>
                      <a:pt x="2470" y="4144"/>
                    </a:lnTo>
                    <a:lnTo>
                      <a:pt x="2365" y="4018"/>
                    </a:lnTo>
                    <a:lnTo>
                      <a:pt x="2365" y="3955"/>
                    </a:lnTo>
                    <a:lnTo>
                      <a:pt x="2449" y="3955"/>
                    </a:lnTo>
                    <a:lnTo>
                      <a:pt x="2491" y="3913"/>
                    </a:lnTo>
                    <a:lnTo>
                      <a:pt x="2491" y="3851"/>
                    </a:lnTo>
                    <a:lnTo>
                      <a:pt x="2553" y="3767"/>
                    </a:lnTo>
                    <a:lnTo>
                      <a:pt x="2553" y="3704"/>
                    </a:lnTo>
                    <a:lnTo>
                      <a:pt x="2595" y="3662"/>
                    </a:lnTo>
                    <a:lnTo>
                      <a:pt x="2679" y="3662"/>
                    </a:lnTo>
                    <a:lnTo>
                      <a:pt x="2763" y="3558"/>
                    </a:lnTo>
                    <a:lnTo>
                      <a:pt x="2867" y="3600"/>
                    </a:lnTo>
                    <a:lnTo>
                      <a:pt x="2867" y="3537"/>
                    </a:lnTo>
                    <a:lnTo>
                      <a:pt x="2930" y="3537"/>
                    </a:lnTo>
                    <a:lnTo>
                      <a:pt x="3014" y="3600"/>
                    </a:lnTo>
                    <a:lnTo>
                      <a:pt x="3076" y="3621"/>
                    </a:lnTo>
                    <a:lnTo>
                      <a:pt x="3244" y="3746"/>
                    </a:lnTo>
                    <a:lnTo>
                      <a:pt x="3327" y="3767"/>
                    </a:lnTo>
                    <a:lnTo>
                      <a:pt x="3495" y="3913"/>
                    </a:lnTo>
                    <a:lnTo>
                      <a:pt x="3516" y="3955"/>
                    </a:lnTo>
                    <a:lnTo>
                      <a:pt x="3641" y="3934"/>
                    </a:lnTo>
                    <a:lnTo>
                      <a:pt x="3767" y="4018"/>
                    </a:lnTo>
                    <a:lnTo>
                      <a:pt x="3913" y="4018"/>
                    </a:lnTo>
                    <a:lnTo>
                      <a:pt x="3976" y="4039"/>
                    </a:lnTo>
                    <a:lnTo>
                      <a:pt x="4060" y="3976"/>
                    </a:lnTo>
                    <a:lnTo>
                      <a:pt x="4144" y="3976"/>
                    </a:lnTo>
                    <a:lnTo>
                      <a:pt x="4248" y="4039"/>
                    </a:lnTo>
                    <a:lnTo>
                      <a:pt x="4374" y="4060"/>
                    </a:lnTo>
                    <a:lnTo>
                      <a:pt x="4436" y="4081"/>
                    </a:lnTo>
                    <a:lnTo>
                      <a:pt x="4562" y="4060"/>
                    </a:lnTo>
                    <a:lnTo>
                      <a:pt x="4583" y="4018"/>
                    </a:lnTo>
                    <a:lnTo>
                      <a:pt x="4541" y="3955"/>
                    </a:lnTo>
                    <a:lnTo>
                      <a:pt x="4499" y="3913"/>
                    </a:lnTo>
                    <a:lnTo>
                      <a:pt x="4604" y="3809"/>
                    </a:lnTo>
                    <a:lnTo>
                      <a:pt x="4688" y="3704"/>
                    </a:lnTo>
                    <a:lnTo>
                      <a:pt x="4792" y="3704"/>
                    </a:lnTo>
                    <a:lnTo>
                      <a:pt x="4897" y="3725"/>
                    </a:lnTo>
                    <a:lnTo>
                      <a:pt x="4980" y="3809"/>
                    </a:lnTo>
                    <a:lnTo>
                      <a:pt x="5064" y="3767"/>
                    </a:lnTo>
                    <a:lnTo>
                      <a:pt x="5294" y="3746"/>
                    </a:lnTo>
                    <a:lnTo>
                      <a:pt x="5336" y="3704"/>
                    </a:lnTo>
                    <a:lnTo>
                      <a:pt x="5420" y="3641"/>
                    </a:lnTo>
                    <a:lnTo>
                      <a:pt x="5650" y="3537"/>
                    </a:lnTo>
                    <a:lnTo>
                      <a:pt x="5734" y="3558"/>
                    </a:lnTo>
                    <a:lnTo>
                      <a:pt x="5755" y="3600"/>
                    </a:lnTo>
                    <a:lnTo>
                      <a:pt x="5796" y="3600"/>
                    </a:lnTo>
                    <a:lnTo>
                      <a:pt x="5817" y="3662"/>
                    </a:lnTo>
                    <a:lnTo>
                      <a:pt x="5859" y="3662"/>
                    </a:lnTo>
                    <a:lnTo>
                      <a:pt x="5943" y="3621"/>
                    </a:lnTo>
                    <a:lnTo>
                      <a:pt x="6068" y="3621"/>
                    </a:lnTo>
                    <a:lnTo>
                      <a:pt x="6152" y="3600"/>
                    </a:lnTo>
                    <a:lnTo>
                      <a:pt x="6236" y="3600"/>
                    </a:lnTo>
                    <a:lnTo>
                      <a:pt x="6320" y="3495"/>
                    </a:lnTo>
                    <a:lnTo>
                      <a:pt x="6278" y="3453"/>
                    </a:lnTo>
                    <a:lnTo>
                      <a:pt x="6278" y="3411"/>
                    </a:lnTo>
                    <a:lnTo>
                      <a:pt x="6361" y="3411"/>
                    </a:lnTo>
                    <a:lnTo>
                      <a:pt x="6445" y="3453"/>
                    </a:lnTo>
                    <a:lnTo>
                      <a:pt x="6633" y="3453"/>
                    </a:lnTo>
                    <a:lnTo>
                      <a:pt x="6675" y="3495"/>
                    </a:lnTo>
                    <a:lnTo>
                      <a:pt x="6759" y="3516"/>
                    </a:lnTo>
                    <a:lnTo>
                      <a:pt x="6843" y="3558"/>
                    </a:lnTo>
                    <a:lnTo>
                      <a:pt x="7073" y="3558"/>
                    </a:lnTo>
                    <a:lnTo>
                      <a:pt x="7094" y="3600"/>
                    </a:lnTo>
                    <a:lnTo>
                      <a:pt x="7282" y="3516"/>
                    </a:lnTo>
                    <a:lnTo>
                      <a:pt x="7408" y="3516"/>
                    </a:lnTo>
                    <a:lnTo>
                      <a:pt x="7512" y="3558"/>
                    </a:lnTo>
                    <a:lnTo>
                      <a:pt x="7533" y="3600"/>
                    </a:lnTo>
                    <a:lnTo>
                      <a:pt x="7533" y="3558"/>
                    </a:lnTo>
                    <a:lnTo>
                      <a:pt x="7491" y="3495"/>
                    </a:lnTo>
                    <a:lnTo>
                      <a:pt x="7387" y="3432"/>
                    </a:lnTo>
                    <a:lnTo>
                      <a:pt x="7303" y="3390"/>
                    </a:lnTo>
                    <a:lnTo>
                      <a:pt x="7303" y="3202"/>
                    </a:lnTo>
                    <a:lnTo>
                      <a:pt x="7303" y="3139"/>
                    </a:lnTo>
                    <a:lnTo>
                      <a:pt x="7219" y="3077"/>
                    </a:lnTo>
                    <a:lnTo>
                      <a:pt x="7010" y="3035"/>
                    </a:lnTo>
                    <a:lnTo>
                      <a:pt x="6968" y="2972"/>
                    </a:lnTo>
                    <a:lnTo>
                      <a:pt x="6989" y="2867"/>
                    </a:lnTo>
                    <a:lnTo>
                      <a:pt x="6947" y="2805"/>
                    </a:lnTo>
                    <a:lnTo>
                      <a:pt x="6843" y="2784"/>
                    </a:lnTo>
                    <a:lnTo>
                      <a:pt x="6780" y="2721"/>
                    </a:lnTo>
                    <a:lnTo>
                      <a:pt x="6759" y="2553"/>
                    </a:lnTo>
                    <a:lnTo>
                      <a:pt x="6738" y="2491"/>
                    </a:lnTo>
                    <a:lnTo>
                      <a:pt x="6550" y="2365"/>
                    </a:lnTo>
                    <a:lnTo>
                      <a:pt x="6487" y="2386"/>
                    </a:lnTo>
                    <a:lnTo>
                      <a:pt x="6382" y="2344"/>
                    </a:lnTo>
                    <a:lnTo>
                      <a:pt x="6361" y="2365"/>
                    </a:lnTo>
                    <a:lnTo>
                      <a:pt x="6257" y="2344"/>
                    </a:lnTo>
                    <a:lnTo>
                      <a:pt x="6131" y="2240"/>
                    </a:lnTo>
                    <a:lnTo>
                      <a:pt x="6173" y="2177"/>
                    </a:lnTo>
                    <a:lnTo>
                      <a:pt x="6215" y="2135"/>
                    </a:lnTo>
                    <a:lnTo>
                      <a:pt x="6278" y="2072"/>
                    </a:lnTo>
                    <a:lnTo>
                      <a:pt x="6320" y="1989"/>
                    </a:lnTo>
                    <a:lnTo>
                      <a:pt x="6257" y="1926"/>
                    </a:lnTo>
                    <a:lnTo>
                      <a:pt x="6152" y="1926"/>
                    </a:lnTo>
                    <a:lnTo>
                      <a:pt x="6048" y="1863"/>
                    </a:lnTo>
                    <a:lnTo>
                      <a:pt x="6006" y="1779"/>
                    </a:lnTo>
                    <a:lnTo>
                      <a:pt x="5922" y="1737"/>
                    </a:lnTo>
                    <a:lnTo>
                      <a:pt x="5817" y="1737"/>
                    </a:lnTo>
                    <a:lnTo>
                      <a:pt x="5692" y="1654"/>
                    </a:lnTo>
                    <a:lnTo>
                      <a:pt x="5608" y="1612"/>
                    </a:lnTo>
                    <a:lnTo>
                      <a:pt x="5587" y="1465"/>
                    </a:lnTo>
                    <a:lnTo>
                      <a:pt x="5629" y="1403"/>
                    </a:lnTo>
                    <a:lnTo>
                      <a:pt x="5545" y="1361"/>
                    </a:lnTo>
                    <a:lnTo>
                      <a:pt x="5399" y="1361"/>
                    </a:lnTo>
                    <a:lnTo>
                      <a:pt x="5336" y="1424"/>
                    </a:lnTo>
                    <a:lnTo>
                      <a:pt x="5211" y="1424"/>
                    </a:lnTo>
                    <a:lnTo>
                      <a:pt x="5106" y="1340"/>
                    </a:lnTo>
                    <a:lnTo>
                      <a:pt x="5106" y="1152"/>
                    </a:lnTo>
                    <a:lnTo>
                      <a:pt x="5169" y="1047"/>
                    </a:lnTo>
                    <a:lnTo>
                      <a:pt x="5190" y="1005"/>
                    </a:lnTo>
                    <a:lnTo>
                      <a:pt x="5211" y="880"/>
                    </a:lnTo>
                    <a:lnTo>
                      <a:pt x="5190" y="796"/>
                    </a:lnTo>
                    <a:lnTo>
                      <a:pt x="5085" y="566"/>
                    </a:lnTo>
                    <a:lnTo>
                      <a:pt x="4918" y="377"/>
                    </a:lnTo>
                    <a:lnTo>
                      <a:pt x="4897" y="294"/>
                    </a:lnTo>
                    <a:lnTo>
                      <a:pt x="4771" y="189"/>
                    </a:lnTo>
                    <a:lnTo>
                      <a:pt x="4813" y="168"/>
                    </a:lnTo>
                    <a:lnTo>
                      <a:pt x="4813" y="84"/>
                    </a:lnTo>
                    <a:lnTo>
                      <a:pt x="475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44" name="Google Shape;2944;p59"/>
              <p:cNvSpPr/>
              <p:nvPr/>
            </p:nvSpPr>
            <p:spPr>
              <a:xfrm>
                <a:off x="3821225" y="2747900"/>
                <a:ext cx="223400" cy="207700"/>
              </a:xfrm>
              <a:custGeom>
                <a:avLst/>
                <a:gdLst/>
                <a:ahLst/>
                <a:cxnLst/>
                <a:rect l="l" t="t" r="r" b="b"/>
                <a:pathLst>
                  <a:path w="8936" h="8308" extrusionOk="0">
                    <a:moveTo>
                      <a:pt x="1068" y="1"/>
                    </a:moveTo>
                    <a:lnTo>
                      <a:pt x="1047" y="42"/>
                    </a:lnTo>
                    <a:lnTo>
                      <a:pt x="1089" y="252"/>
                    </a:lnTo>
                    <a:lnTo>
                      <a:pt x="1152" y="314"/>
                    </a:lnTo>
                    <a:lnTo>
                      <a:pt x="1026" y="482"/>
                    </a:lnTo>
                    <a:lnTo>
                      <a:pt x="670" y="691"/>
                    </a:lnTo>
                    <a:lnTo>
                      <a:pt x="670" y="775"/>
                    </a:lnTo>
                    <a:lnTo>
                      <a:pt x="566" y="900"/>
                    </a:lnTo>
                    <a:lnTo>
                      <a:pt x="440" y="900"/>
                    </a:lnTo>
                    <a:lnTo>
                      <a:pt x="357" y="963"/>
                    </a:lnTo>
                    <a:lnTo>
                      <a:pt x="357" y="1047"/>
                    </a:lnTo>
                    <a:lnTo>
                      <a:pt x="336" y="1109"/>
                    </a:lnTo>
                    <a:lnTo>
                      <a:pt x="398" y="1298"/>
                    </a:lnTo>
                    <a:lnTo>
                      <a:pt x="398" y="1423"/>
                    </a:lnTo>
                    <a:lnTo>
                      <a:pt x="357" y="1465"/>
                    </a:lnTo>
                    <a:lnTo>
                      <a:pt x="357" y="1507"/>
                    </a:lnTo>
                    <a:lnTo>
                      <a:pt x="336" y="1570"/>
                    </a:lnTo>
                    <a:lnTo>
                      <a:pt x="294" y="1674"/>
                    </a:lnTo>
                    <a:lnTo>
                      <a:pt x="189" y="1716"/>
                    </a:lnTo>
                    <a:lnTo>
                      <a:pt x="147" y="1737"/>
                    </a:lnTo>
                    <a:lnTo>
                      <a:pt x="85" y="1737"/>
                    </a:lnTo>
                    <a:lnTo>
                      <a:pt x="22" y="1800"/>
                    </a:lnTo>
                    <a:lnTo>
                      <a:pt x="22" y="2009"/>
                    </a:lnTo>
                    <a:lnTo>
                      <a:pt x="85" y="2030"/>
                    </a:lnTo>
                    <a:lnTo>
                      <a:pt x="147" y="2156"/>
                    </a:lnTo>
                    <a:lnTo>
                      <a:pt x="147" y="2553"/>
                    </a:lnTo>
                    <a:lnTo>
                      <a:pt x="189" y="2762"/>
                    </a:lnTo>
                    <a:lnTo>
                      <a:pt x="189" y="2825"/>
                    </a:lnTo>
                    <a:lnTo>
                      <a:pt x="189" y="3139"/>
                    </a:lnTo>
                    <a:lnTo>
                      <a:pt x="252" y="3286"/>
                    </a:lnTo>
                    <a:lnTo>
                      <a:pt x="210" y="3599"/>
                    </a:lnTo>
                    <a:lnTo>
                      <a:pt x="189" y="3662"/>
                    </a:lnTo>
                    <a:lnTo>
                      <a:pt x="231" y="3788"/>
                    </a:lnTo>
                    <a:lnTo>
                      <a:pt x="252" y="3997"/>
                    </a:lnTo>
                    <a:lnTo>
                      <a:pt x="210" y="4081"/>
                    </a:lnTo>
                    <a:lnTo>
                      <a:pt x="85" y="4185"/>
                    </a:lnTo>
                    <a:lnTo>
                      <a:pt x="43" y="4227"/>
                    </a:lnTo>
                    <a:lnTo>
                      <a:pt x="1" y="4290"/>
                    </a:lnTo>
                    <a:lnTo>
                      <a:pt x="85" y="4353"/>
                    </a:lnTo>
                    <a:lnTo>
                      <a:pt x="210" y="4541"/>
                    </a:lnTo>
                    <a:lnTo>
                      <a:pt x="315" y="4771"/>
                    </a:lnTo>
                    <a:lnTo>
                      <a:pt x="357" y="4813"/>
                    </a:lnTo>
                    <a:lnTo>
                      <a:pt x="398" y="4938"/>
                    </a:lnTo>
                    <a:lnTo>
                      <a:pt x="357" y="5022"/>
                    </a:lnTo>
                    <a:lnTo>
                      <a:pt x="398" y="5169"/>
                    </a:lnTo>
                    <a:lnTo>
                      <a:pt x="440" y="5252"/>
                    </a:lnTo>
                    <a:lnTo>
                      <a:pt x="461" y="5357"/>
                    </a:lnTo>
                    <a:lnTo>
                      <a:pt x="545" y="5441"/>
                    </a:lnTo>
                    <a:lnTo>
                      <a:pt x="984" y="5441"/>
                    </a:lnTo>
                    <a:lnTo>
                      <a:pt x="1089" y="5503"/>
                    </a:lnTo>
                    <a:lnTo>
                      <a:pt x="1173" y="5650"/>
                    </a:lnTo>
                    <a:lnTo>
                      <a:pt x="1277" y="5880"/>
                    </a:lnTo>
                    <a:lnTo>
                      <a:pt x="1340" y="5922"/>
                    </a:lnTo>
                    <a:lnTo>
                      <a:pt x="1403" y="6006"/>
                    </a:lnTo>
                    <a:lnTo>
                      <a:pt x="1486" y="6089"/>
                    </a:lnTo>
                    <a:lnTo>
                      <a:pt x="2491" y="6319"/>
                    </a:lnTo>
                    <a:lnTo>
                      <a:pt x="2595" y="6424"/>
                    </a:lnTo>
                    <a:lnTo>
                      <a:pt x="3118" y="6215"/>
                    </a:lnTo>
                    <a:lnTo>
                      <a:pt x="3746" y="5964"/>
                    </a:lnTo>
                    <a:lnTo>
                      <a:pt x="8391" y="8307"/>
                    </a:lnTo>
                    <a:lnTo>
                      <a:pt x="8391" y="8098"/>
                    </a:lnTo>
                    <a:lnTo>
                      <a:pt x="8935" y="8056"/>
                    </a:lnTo>
                    <a:lnTo>
                      <a:pt x="8705" y="2344"/>
                    </a:lnTo>
                    <a:lnTo>
                      <a:pt x="8621" y="2051"/>
                    </a:lnTo>
                    <a:lnTo>
                      <a:pt x="8580" y="1905"/>
                    </a:lnTo>
                    <a:lnTo>
                      <a:pt x="8621" y="1716"/>
                    </a:lnTo>
                    <a:lnTo>
                      <a:pt x="8705" y="1507"/>
                    </a:lnTo>
                    <a:lnTo>
                      <a:pt x="8705" y="1381"/>
                    </a:lnTo>
                    <a:lnTo>
                      <a:pt x="8663" y="1214"/>
                    </a:lnTo>
                    <a:lnTo>
                      <a:pt x="8705" y="984"/>
                    </a:lnTo>
                    <a:lnTo>
                      <a:pt x="8726" y="879"/>
                    </a:lnTo>
                    <a:lnTo>
                      <a:pt x="8684" y="733"/>
                    </a:lnTo>
                    <a:lnTo>
                      <a:pt x="8600" y="649"/>
                    </a:lnTo>
                    <a:lnTo>
                      <a:pt x="8496" y="628"/>
                    </a:lnTo>
                    <a:lnTo>
                      <a:pt x="8391" y="649"/>
                    </a:lnTo>
                    <a:lnTo>
                      <a:pt x="7994" y="586"/>
                    </a:lnTo>
                    <a:lnTo>
                      <a:pt x="7931" y="524"/>
                    </a:lnTo>
                    <a:lnTo>
                      <a:pt x="7764" y="524"/>
                    </a:lnTo>
                    <a:lnTo>
                      <a:pt x="7575" y="461"/>
                    </a:lnTo>
                    <a:lnTo>
                      <a:pt x="7533" y="377"/>
                    </a:lnTo>
                    <a:lnTo>
                      <a:pt x="7575" y="356"/>
                    </a:lnTo>
                    <a:lnTo>
                      <a:pt x="7554" y="314"/>
                    </a:lnTo>
                    <a:lnTo>
                      <a:pt x="7324" y="168"/>
                    </a:lnTo>
                    <a:lnTo>
                      <a:pt x="7199" y="168"/>
                    </a:lnTo>
                    <a:lnTo>
                      <a:pt x="7010" y="126"/>
                    </a:lnTo>
                    <a:lnTo>
                      <a:pt x="6948" y="105"/>
                    </a:lnTo>
                    <a:lnTo>
                      <a:pt x="6885" y="147"/>
                    </a:lnTo>
                    <a:lnTo>
                      <a:pt x="6780" y="63"/>
                    </a:lnTo>
                    <a:lnTo>
                      <a:pt x="6717" y="63"/>
                    </a:lnTo>
                    <a:lnTo>
                      <a:pt x="6529" y="168"/>
                    </a:lnTo>
                    <a:lnTo>
                      <a:pt x="6257" y="210"/>
                    </a:lnTo>
                    <a:lnTo>
                      <a:pt x="6006" y="314"/>
                    </a:lnTo>
                    <a:lnTo>
                      <a:pt x="5880" y="440"/>
                    </a:lnTo>
                    <a:lnTo>
                      <a:pt x="5839" y="586"/>
                    </a:lnTo>
                    <a:lnTo>
                      <a:pt x="5776" y="670"/>
                    </a:lnTo>
                    <a:lnTo>
                      <a:pt x="5755" y="963"/>
                    </a:lnTo>
                    <a:lnTo>
                      <a:pt x="5859" y="1109"/>
                    </a:lnTo>
                    <a:lnTo>
                      <a:pt x="5943" y="1361"/>
                    </a:lnTo>
                    <a:lnTo>
                      <a:pt x="5880" y="1486"/>
                    </a:lnTo>
                    <a:lnTo>
                      <a:pt x="5734" y="1633"/>
                    </a:lnTo>
                    <a:lnTo>
                      <a:pt x="5692" y="1695"/>
                    </a:lnTo>
                    <a:lnTo>
                      <a:pt x="5525" y="1842"/>
                    </a:lnTo>
                    <a:lnTo>
                      <a:pt x="5378" y="1905"/>
                    </a:lnTo>
                    <a:lnTo>
                      <a:pt x="5148" y="1800"/>
                    </a:lnTo>
                    <a:lnTo>
                      <a:pt x="4918" y="1612"/>
                    </a:lnTo>
                    <a:lnTo>
                      <a:pt x="4730" y="1486"/>
                    </a:lnTo>
                    <a:lnTo>
                      <a:pt x="4479" y="1319"/>
                    </a:lnTo>
                    <a:lnTo>
                      <a:pt x="4060" y="1172"/>
                    </a:lnTo>
                    <a:lnTo>
                      <a:pt x="3872" y="1151"/>
                    </a:lnTo>
                    <a:lnTo>
                      <a:pt x="3788" y="1172"/>
                    </a:lnTo>
                    <a:lnTo>
                      <a:pt x="3579" y="1172"/>
                    </a:lnTo>
                    <a:lnTo>
                      <a:pt x="3390" y="1068"/>
                    </a:lnTo>
                    <a:lnTo>
                      <a:pt x="3223" y="733"/>
                    </a:lnTo>
                    <a:lnTo>
                      <a:pt x="3223" y="545"/>
                    </a:lnTo>
                    <a:lnTo>
                      <a:pt x="3056" y="356"/>
                    </a:lnTo>
                    <a:lnTo>
                      <a:pt x="2700" y="314"/>
                    </a:lnTo>
                    <a:lnTo>
                      <a:pt x="2512" y="168"/>
                    </a:lnTo>
                    <a:lnTo>
                      <a:pt x="2198" y="168"/>
                    </a:lnTo>
                    <a:lnTo>
                      <a:pt x="2010" y="105"/>
                    </a:lnTo>
                    <a:lnTo>
                      <a:pt x="1591" y="168"/>
                    </a:lnTo>
                    <a:lnTo>
                      <a:pt x="1298" y="126"/>
                    </a:lnTo>
                    <a:lnTo>
                      <a:pt x="1194" y="21"/>
                    </a:lnTo>
                    <a:lnTo>
                      <a:pt x="1068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45" name="Google Shape;2945;p59"/>
              <p:cNvSpPr/>
              <p:nvPr/>
            </p:nvSpPr>
            <p:spPr>
              <a:xfrm>
                <a:off x="3792975" y="2679900"/>
                <a:ext cx="57050" cy="111450"/>
              </a:xfrm>
              <a:custGeom>
                <a:avLst/>
                <a:gdLst/>
                <a:ahLst/>
                <a:cxnLst/>
                <a:rect l="l" t="t" r="r" b="b"/>
                <a:pathLst>
                  <a:path w="2282" h="4458" extrusionOk="0">
                    <a:moveTo>
                      <a:pt x="1235" y="0"/>
                    </a:moveTo>
                    <a:lnTo>
                      <a:pt x="1110" y="21"/>
                    </a:lnTo>
                    <a:lnTo>
                      <a:pt x="1110" y="105"/>
                    </a:lnTo>
                    <a:lnTo>
                      <a:pt x="1026" y="21"/>
                    </a:lnTo>
                    <a:lnTo>
                      <a:pt x="859" y="42"/>
                    </a:lnTo>
                    <a:lnTo>
                      <a:pt x="650" y="147"/>
                    </a:lnTo>
                    <a:lnTo>
                      <a:pt x="524" y="272"/>
                    </a:lnTo>
                    <a:lnTo>
                      <a:pt x="503" y="356"/>
                    </a:lnTo>
                    <a:lnTo>
                      <a:pt x="524" y="440"/>
                    </a:lnTo>
                    <a:lnTo>
                      <a:pt x="503" y="586"/>
                    </a:lnTo>
                    <a:lnTo>
                      <a:pt x="503" y="775"/>
                    </a:lnTo>
                    <a:lnTo>
                      <a:pt x="399" y="1047"/>
                    </a:lnTo>
                    <a:lnTo>
                      <a:pt x="440" y="1193"/>
                    </a:lnTo>
                    <a:lnTo>
                      <a:pt x="503" y="1298"/>
                    </a:lnTo>
                    <a:lnTo>
                      <a:pt x="524" y="1319"/>
                    </a:lnTo>
                    <a:lnTo>
                      <a:pt x="482" y="1381"/>
                    </a:lnTo>
                    <a:lnTo>
                      <a:pt x="419" y="1465"/>
                    </a:lnTo>
                    <a:lnTo>
                      <a:pt x="503" y="1528"/>
                    </a:lnTo>
                    <a:lnTo>
                      <a:pt x="440" y="1591"/>
                    </a:lnTo>
                    <a:lnTo>
                      <a:pt x="419" y="1800"/>
                    </a:lnTo>
                    <a:lnTo>
                      <a:pt x="336" y="1842"/>
                    </a:lnTo>
                    <a:lnTo>
                      <a:pt x="294" y="1925"/>
                    </a:lnTo>
                    <a:lnTo>
                      <a:pt x="210" y="1946"/>
                    </a:lnTo>
                    <a:lnTo>
                      <a:pt x="85" y="2114"/>
                    </a:lnTo>
                    <a:lnTo>
                      <a:pt x="1" y="2365"/>
                    </a:lnTo>
                    <a:lnTo>
                      <a:pt x="64" y="2407"/>
                    </a:lnTo>
                    <a:lnTo>
                      <a:pt x="106" y="2553"/>
                    </a:lnTo>
                    <a:lnTo>
                      <a:pt x="85" y="2616"/>
                    </a:lnTo>
                    <a:lnTo>
                      <a:pt x="168" y="2741"/>
                    </a:lnTo>
                    <a:lnTo>
                      <a:pt x="210" y="2741"/>
                    </a:lnTo>
                    <a:lnTo>
                      <a:pt x="399" y="2888"/>
                    </a:lnTo>
                    <a:lnTo>
                      <a:pt x="419" y="3034"/>
                    </a:lnTo>
                    <a:lnTo>
                      <a:pt x="545" y="3076"/>
                    </a:lnTo>
                    <a:lnTo>
                      <a:pt x="608" y="3139"/>
                    </a:lnTo>
                    <a:lnTo>
                      <a:pt x="712" y="3160"/>
                    </a:lnTo>
                    <a:lnTo>
                      <a:pt x="838" y="3306"/>
                    </a:lnTo>
                    <a:lnTo>
                      <a:pt x="1215" y="4457"/>
                    </a:lnTo>
                    <a:lnTo>
                      <a:pt x="1277" y="4457"/>
                    </a:lnTo>
                    <a:lnTo>
                      <a:pt x="1319" y="4436"/>
                    </a:lnTo>
                    <a:lnTo>
                      <a:pt x="1424" y="4394"/>
                    </a:lnTo>
                    <a:lnTo>
                      <a:pt x="1466" y="4290"/>
                    </a:lnTo>
                    <a:lnTo>
                      <a:pt x="1487" y="4227"/>
                    </a:lnTo>
                    <a:lnTo>
                      <a:pt x="1487" y="4185"/>
                    </a:lnTo>
                    <a:lnTo>
                      <a:pt x="1528" y="4143"/>
                    </a:lnTo>
                    <a:lnTo>
                      <a:pt x="1528" y="4018"/>
                    </a:lnTo>
                    <a:lnTo>
                      <a:pt x="1466" y="3829"/>
                    </a:lnTo>
                    <a:lnTo>
                      <a:pt x="1487" y="3767"/>
                    </a:lnTo>
                    <a:lnTo>
                      <a:pt x="1487" y="3683"/>
                    </a:lnTo>
                    <a:lnTo>
                      <a:pt x="1570" y="3620"/>
                    </a:lnTo>
                    <a:lnTo>
                      <a:pt x="1696" y="3620"/>
                    </a:lnTo>
                    <a:lnTo>
                      <a:pt x="1800" y="3495"/>
                    </a:lnTo>
                    <a:lnTo>
                      <a:pt x="1800" y="3411"/>
                    </a:lnTo>
                    <a:lnTo>
                      <a:pt x="2156" y="3202"/>
                    </a:lnTo>
                    <a:lnTo>
                      <a:pt x="2282" y="3034"/>
                    </a:lnTo>
                    <a:lnTo>
                      <a:pt x="2219" y="2972"/>
                    </a:lnTo>
                    <a:lnTo>
                      <a:pt x="2177" y="2762"/>
                    </a:lnTo>
                    <a:lnTo>
                      <a:pt x="2198" y="2721"/>
                    </a:lnTo>
                    <a:lnTo>
                      <a:pt x="2156" y="2679"/>
                    </a:lnTo>
                    <a:lnTo>
                      <a:pt x="1968" y="2574"/>
                    </a:lnTo>
                    <a:lnTo>
                      <a:pt x="1947" y="2532"/>
                    </a:lnTo>
                    <a:lnTo>
                      <a:pt x="1947" y="2448"/>
                    </a:lnTo>
                    <a:lnTo>
                      <a:pt x="1863" y="2407"/>
                    </a:lnTo>
                    <a:lnTo>
                      <a:pt x="1842" y="2428"/>
                    </a:lnTo>
                    <a:lnTo>
                      <a:pt x="1842" y="2469"/>
                    </a:lnTo>
                    <a:lnTo>
                      <a:pt x="1779" y="2511"/>
                    </a:lnTo>
                    <a:lnTo>
                      <a:pt x="1696" y="2469"/>
                    </a:lnTo>
                    <a:lnTo>
                      <a:pt x="1675" y="2365"/>
                    </a:lnTo>
                    <a:lnTo>
                      <a:pt x="1591" y="2407"/>
                    </a:lnTo>
                    <a:lnTo>
                      <a:pt x="1424" y="2260"/>
                    </a:lnTo>
                    <a:lnTo>
                      <a:pt x="1340" y="2114"/>
                    </a:lnTo>
                    <a:lnTo>
                      <a:pt x="1382" y="1925"/>
                    </a:lnTo>
                    <a:lnTo>
                      <a:pt x="1675" y="1737"/>
                    </a:lnTo>
                    <a:lnTo>
                      <a:pt x="1842" y="1570"/>
                    </a:lnTo>
                    <a:lnTo>
                      <a:pt x="1884" y="1507"/>
                    </a:lnTo>
                    <a:lnTo>
                      <a:pt x="1842" y="1465"/>
                    </a:lnTo>
                    <a:lnTo>
                      <a:pt x="1884" y="1381"/>
                    </a:lnTo>
                    <a:lnTo>
                      <a:pt x="1863" y="1298"/>
                    </a:lnTo>
                    <a:lnTo>
                      <a:pt x="1842" y="1277"/>
                    </a:lnTo>
                    <a:lnTo>
                      <a:pt x="1842" y="1088"/>
                    </a:lnTo>
                    <a:lnTo>
                      <a:pt x="1654" y="1005"/>
                    </a:lnTo>
                    <a:lnTo>
                      <a:pt x="1528" y="837"/>
                    </a:lnTo>
                    <a:lnTo>
                      <a:pt x="1549" y="670"/>
                    </a:lnTo>
                    <a:lnTo>
                      <a:pt x="1675" y="586"/>
                    </a:lnTo>
                    <a:lnTo>
                      <a:pt x="1696" y="482"/>
                    </a:lnTo>
                    <a:lnTo>
                      <a:pt x="1800" y="314"/>
                    </a:lnTo>
                    <a:lnTo>
                      <a:pt x="1800" y="210"/>
                    </a:lnTo>
                    <a:lnTo>
                      <a:pt x="1759" y="147"/>
                    </a:lnTo>
                    <a:lnTo>
                      <a:pt x="1549" y="335"/>
                    </a:lnTo>
                    <a:lnTo>
                      <a:pt x="1487" y="419"/>
                    </a:lnTo>
                    <a:lnTo>
                      <a:pt x="1424" y="377"/>
                    </a:lnTo>
                    <a:lnTo>
                      <a:pt x="1340" y="168"/>
                    </a:lnTo>
                    <a:lnTo>
                      <a:pt x="1277" y="168"/>
                    </a:lnTo>
                    <a:lnTo>
                      <a:pt x="1277" y="63"/>
                    </a:lnTo>
                    <a:lnTo>
                      <a:pt x="123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46" name="Google Shape;2946;p59"/>
              <p:cNvSpPr/>
              <p:nvPr/>
            </p:nvSpPr>
            <p:spPr>
              <a:xfrm>
                <a:off x="3568575" y="2683550"/>
                <a:ext cx="289825" cy="280400"/>
              </a:xfrm>
              <a:custGeom>
                <a:avLst/>
                <a:gdLst/>
                <a:ahLst/>
                <a:cxnLst/>
                <a:rect l="l" t="t" r="r" b="b"/>
                <a:pathLst>
                  <a:path w="11593" h="11216" extrusionOk="0">
                    <a:moveTo>
                      <a:pt x="8307" y="1"/>
                    </a:moveTo>
                    <a:lnTo>
                      <a:pt x="8161" y="22"/>
                    </a:lnTo>
                    <a:lnTo>
                      <a:pt x="8140" y="106"/>
                    </a:lnTo>
                    <a:lnTo>
                      <a:pt x="8035" y="126"/>
                    </a:lnTo>
                    <a:lnTo>
                      <a:pt x="7994" y="210"/>
                    </a:lnTo>
                    <a:lnTo>
                      <a:pt x="7910" y="189"/>
                    </a:lnTo>
                    <a:lnTo>
                      <a:pt x="7805" y="189"/>
                    </a:lnTo>
                    <a:lnTo>
                      <a:pt x="7701" y="294"/>
                    </a:lnTo>
                    <a:lnTo>
                      <a:pt x="7575" y="294"/>
                    </a:lnTo>
                    <a:lnTo>
                      <a:pt x="7491" y="168"/>
                    </a:lnTo>
                    <a:lnTo>
                      <a:pt x="7324" y="168"/>
                    </a:lnTo>
                    <a:lnTo>
                      <a:pt x="7261" y="126"/>
                    </a:lnTo>
                    <a:lnTo>
                      <a:pt x="7115" y="168"/>
                    </a:lnTo>
                    <a:lnTo>
                      <a:pt x="6989" y="126"/>
                    </a:lnTo>
                    <a:lnTo>
                      <a:pt x="6947" y="168"/>
                    </a:lnTo>
                    <a:lnTo>
                      <a:pt x="6843" y="106"/>
                    </a:lnTo>
                    <a:lnTo>
                      <a:pt x="6759" y="126"/>
                    </a:lnTo>
                    <a:lnTo>
                      <a:pt x="6696" y="273"/>
                    </a:lnTo>
                    <a:lnTo>
                      <a:pt x="6571" y="273"/>
                    </a:lnTo>
                    <a:lnTo>
                      <a:pt x="6466" y="210"/>
                    </a:lnTo>
                    <a:lnTo>
                      <a:pt x="6320" y="336"/>
                    </a:lnTo>
                    <a:lnTo>
                      <a:pt x="6236" y="336"/>
                    </a:lnTo>
                    <a:lnTo>
                      <a:pt x="6110" y="273"/>
                    </a:lnTo>
                    <a:lnTo>
                      <a:pt x="5964" y="315"/>
                    </a:lnTo>
                    <a:lnTo>
                      <a:pt x="5629" y="315"/>
                    </a:lnTo>
                    <a:lnTo>
                      <a:pt x="5336" y="524"/>
                    </a:lnTo>
                    <a:lnTo>
                      <a:pt x="5190" y="545"/>
                    </a:lnTo>
                    <a:lnTo>
                      <a:pt x="5106" y="545"/>
                    </a:lnTo>
                    <a:lnTo>
                      <a:pt x="4981" y="629"/>
                    </a:lnTo>
                    <a:lnTo>
                      <a:pt x="4960" y="712"/>
                    </a:lnTo>
                    <a:lnTo>
                      <a:pt x="4897" y="817"/>
                    </a:lnTo>
                    <a:lnTo>
                      <a:pt x="4813" y="817"/>
                    </a:lnTo>
                    <a:lnTo>
                      <a:pt x="4792" y="796"/>
                    </a:lnTo>
                    <a:lnTo>
                      <a:pt x="4709" y="796"/>
                    </a:lnTo>
                    <a:lnTo>
                      <a:pt x="4646" y="817"/>
                    </a:lnTo>
                    <a:lnTo>
                      <a:pt x="4604" y="859"/>
                    </a:lnTo>
                    <a:lnTo>
                      <a:pt x="4457" y="901"/>
                    </a:lnTo>
                    <a:lnTo>
                      <a:pt x="4332" y="942"/>
                    </a:lnTo>
                    <a:lnTo>
                      <a:pt x="4248" y="1026"/>
                    </a:lnTo>
                    <a:lnTo>
                      <a:pt x="4227" y="1068"/>
                    </a:lnTo>
                    <a:lnTo>
                      <a:pt x="4123" y="1214"/>
                    </a:lnTo>
                    <a:lnTo>
                      <a:pt x="3934" y="1256"/>
                    </a:lnTo>
                    <a:lnTo>
                      <a:pt x="3767" y="1256"/>
                    </a:lnTo>
                    <a:lnTo>
                      <a:pt x="3830" y="1340"/>
                    </a:lnTo>
                    <a:lnTo>
                      <a:pt x="3851" y="1382"/>
                    </a:lnTo>
                    <a:lnTo>
                      <a:pt x="3913" y="1486"/>
                    </a:lnTo>
                    <a:lnTo>
                      <a:pt x="3934" y="1591"/>
                    </a:lnTo>
                    <a:lnTo>
                      <a:pt x="3955" y="1633"/>
                    </a:lnTo>
                    <a:lnTo>
                      <a:pt x="3955" y="1800"/>
                    </a:lnTo>
                    <a:lnTo>
                      <a:pt x="3955" y="2051"/>
                    </a:lnTo>
                    <a:lnTo>
                      <a:pt x="3976" y="2114"/>
                    </a:lnTo>
                    <a:lnTo>
                      <a:pt x="4039" y="2575"/>
                    </a:lnTo>
                    <a:lnTo>
                      <a:pt x="4123" y="2721"/>
                    </a:lnTo>
                    <a:lnTo>
                      <a:pt x="4144" y="2847"/>
                    </a:lnTo>
                    <a:lnTo>
                      <a:pt x="4227" y="2847"/>
                    </a:lnTo>
                    <a:lnTo>
                      <a:pt x="4269" y="2909"/>
                    </a:lnTo>
                    <a:lnTo>
                      <a:pt x="4353" y="2930"/>
                    </a:lnTo>
                    <a:lnTo>
                      <a:pt x="4395" y="2951"/>
                    </a:lnTo>
                    <a:lnTo>
                      <a:pt x="4332" y="3119"/>
                    </a:lnTo>
                    <a:lnTo>
                      <a:pt x="4353" y="3160"/>
                    </a:lnTo>
                    <a:lnTo>
                      <a:pt x="4269" y="3265"/>
                    </a:lnTo>
                    <a:lnTo>
                      <a:pt x="3600" y="3265"/>
                    </a:lnTo>
                    <a:lnTo>
                      <a:pt x="3453" y="3307"/>
                    </a:lnTo>
                    <a:lnTo>
                      <a:pt x="3307" y="3516"/>
                    </a:lnTo>
                    <a:lnTo>
                      <a:pt x="3202" y="3621"/>
                    </a:lnTo>
                    <a:lnTo>
                      <a:pt x="3118" y="3746"/>
                    </a:lnTo>
                    <a:lnTo>
                      <a:pt x="3139" y="3935"/>
                    </a:lnTo>
                    <a:lnTo>
                      <a:pt x="3097" y="4060"/>
                    </a:lnTo>
                    <a:lnTo>
                      <a:pt x="2700" y="4311"/>
                    </a:lnTo>
                    <a:lnTo>
                      <a:pt x="2072" y="4688"/>
                    </a:lnTo>
                    <a:lnTo>
                      <a:pt x="1612" y="4939"/>
                    </a:lnTo>
                    <a:lnTo>
                      <a:pt x="1361" y="5002"/>
                    </a:lnTo>
                    <a:lnTo>
                      <a:pt x="1152" y="5002"/>
                    </a:lnTo>
                    <a:lnTo>
                      <a:pt x="1047" y="5043"/>
                    </a:lnTo>
                    <a:lnTo>
                      <a:pt x="880" y="5043"/>
                    </a:lnTo>
                    <a:lnTo>
                      <a:pt x="587" y="5106"/>
                    </a:lnTo>
                    <a:lnTo>
                      <a:pt x="398" y="5211"/>
                    </a:lnTo>
                    <a:lnTo>
                      <a:pt x="294" y="5357"/>
                    </a:lnTo>
                    <a:lnTo>
                      <a:pt x="43" y="5546"/>
                    </a:lnTo>
                    <a:lnTo>
                      <a:pt x="43" y="6048"/>
                    </a:lnTo>
                    <a:lnTo>
                      <a:pt x="1" y="6194"/>
                    </a:lnTo>
                    <a:lnTo>
                      <a:pt x="2093" y="7617"/>
                    </a:lnTo>
                    <a:lnTo>
                      <a:pt x="5901" y="10128"/>
                    </a:lnTo>
                    <a:lnTo>
                      <a:pt x="5943" y="10379"/>
                    </a:lnTo>
                    <a:lnTo>
                      <a:pt x="6069" y="10484"/>
                    </a:lnTo>
                    <a:lnTo>
                      <a:pt x="6278" y="10484"/>
                    </a:lnTo>
                    <a:lnTo>
                      <a:pt x="6445" y="10546"/>
                    </a:lnTo>
                    <a:lnTo>
                      <a:pt x="6550" y="10672"/>
                    </a:lnTo>
                    <a:lnTo>
                      <a:pt x="6696" y="10735"/>
                    </a:lnTo>
                    <a:lnTo>
                      <a:pt x="6801" y="10797"/>
                    </a:lnTo>
                    <a:lnTo>
                      <a:pt x="6801" y="10902"/>
                    </a:lnTo>
                    <a:lnTo>
                      <a:pt x="6738" y="11090"/>
                    </a:lnTo>
                    <a:lnTo>
                      <a:pt x="6780" y="11174"/>
                    </a:lnTo>
                    <a:lnTo>
                      <a:pt x="6906" y="11216"/>
                    </a:lnTo>
                    <a:lnTo>
                      <a:pt x="7178" y="11195"/>
                    </a:lnTo>
                    <a:lnTo>
                      <a:pt x="7408" y="11111"/>
                    </a:lnTo>
                    <a:lnTo>
                      <a:pt x="8266" y="10902"/>
                    </a:lnTo>
                    <a:lnTo>
                      <a:pt x="8998" y="10253"/>
                    </a:lnTo>
                    <a:lnTo>
                      <a:pt x="11592" y="8663"/>
                    </a:lnTo>
                    <a:lnTo>
                      <a:pt x="11509" y="8580"/>
                    </a:lnTo>
                    <a:lnTo>
                      <a:pt x="11446" y="8496"/>
                    </a:lnTo>
                    <a:lnTo>
                      <a:pt x="11383" y="8454"/>
                    </a:lnTo>
                    <a:lnTo>
                      <a:pt x="11279" y="8224"/>
                    </a:lnTo>
                    <a:lnTo>
                      <a:pt x="11195" y="8077"/>
                    </a:lnTo>
                    <a:lnTo>
                      <a:pt x="11090" y="8015"/>
                    </a:lnTo>
                    <a:lnTo>
                      <a:pt x="10651" y="8015"/>
                    </a:lnTo>
                    <a:lnTo>
                      <a:pt x="10567" y="7931"/>
                    </a:lnTo>
                    <a:lnTo>
                      <a:pt x="10546" y="7826"/>
                    </a:lnTo>
                    <a:lnTo>
                      <a:pt x="10504" y="7743"/>
                    </a:lnTo>
                    <a:lnTo>
                      <a:pt x="10463" y="7596"/>
                    </a:lnTo>
                    <a:lnTo>
                      <a:pt x="10504" y="7512"/>
                    </a:lnTo>
                    <a:lnTo>
                      <a:pt x="10463" y="7387"/>
                    </a:lnTo>
                    <a:lnTo>
                      <a:pt x="10421" y="7345"/>
                    </a:lnTo>
                    <a:lnTo>
                      <a:pt x="10316" y="7115"/>
                    </a:lnTo>
                    <a:lnTo>
                      <a:pt x="10191" y="6927"/>
                    </a:lnTo>
                    <a:lnTo>
                      <a:pt x="10107" y="6864"/>
                    </a:lnTo>
                    <a:lnTo>
                      <a:pt x="10149" y="6801"/>
                    </a:lnTo>
                    <a:lnTo>
                      <a:pt x="10191" y="6759"/>
                    </a:lnTo>
                    <a:lnTo>
                      <a:pt x="10316" y="6655"/>
                    </a:lnTo>
                    <a:lnTo>
                      <a:pt x="10358" y="6571"/>
                    </a:lnTo>
                    <a:lnTo>
                      <a:pt x="10337" y="6362"/>
                    </a:lnTo>
                    <a:lnTo>
                      <a:pt x="10295" y="6236"/>
                    </a:lnTo>
                    <a:lnTo>
                      <a:pt x="10316" y="6173"/>
                    </a:lnTo>
                    <a:lnTo>
                      <a:pt x="10358" y="5860"/>
                    </a:lnTo>
                    <a:lnTo>
                      <a:pt x="10295" y="5713"/>
                    </a:lnTo>
                    <a:lnTo>
                      <a:pt x="10295" y="5399"/>
                    </a:lnTo>
                    <a:lnTo>
                      <a:pt x="10295" y="5336"/>
                    </a:lnTo>
                    <a:lnTo>
                      <a:pt x="10253" y="5127"/>
                    </a:lnTo>
                    <a:lnTo>
                      <a:pt x="10253" y="4730"/>
                    </a:lnTo>
                    <a:lnTo>
                      <a:pt x="10191" y="4604"/>
                    </a:lnTo>
                    <a:lnTo>
                      <a:pt x="10128" y="4583"/>
                    </a:lnTo>
                    <a:lnTo>
                      <a:pt x="10128" y="4374"/>
                    </a:lnTo>
                    <a:lnTo>
                      <a:pt x="10191" y="4311"/>
                    </a:lnTo>
                    <a:lnTo>
                      <a:pt x="9814" y="3160"/>
                    </a:lnTo>
                    <a:lnTo>
                      <a:pt x="9688" y="3014"/>
                    </a:lnTo>
                    <a:lnTo>
                      <a:pt x="9584" y="2993"/>
                    </a:lnTo>
                    <a:lnTo>
                      <a:pt x="9521" y="2930"/>
                    </a:lnTo>
                    <a:lnTo>
                      <a:pt x="9395" y="2888"/>
                    </a:lnTo>
                    <a:lnTo>
                      <a:pt x="9375" y="2742"/>
                    </a:lnTo>
                    <a:lnTo>
                      <a:pt x="9186" y="2595"/>
                    </a:lnTo>
                    <a:lnTo>
                      <a:pt x="9144" y="2595"/>
                    </a:lnTo>
                    <a:lnTo>
                      <a:pt x="9061" y="2470"/>
                    </a:lnTo>
                    <a:lnTo>
                      <a:pt x="9082" y="2407"/>
                    </a:lnTo>
                    <a:lnTo>
                      <a:pt x="9040" y="2261"/>
                    </a:lnTo>
                    <a:lnTo>
                      <a:pt x="8977" y="2219"/>
                    </a:lnTo>
                    <a:lnTo>
                      <a:pt x="9061" y="1968"/>
                    </a:lnTo>
                    <a:lnTo>
                      <a:pt x="9186" y="1800"/>
                    </a:lnTo>
                    <a:lnTo>
                      <a:pt x="9270" y="1779"/>
                    </a:lnTo>
                    <a:lnTo>
                      <a:pt x="9312" y="1696"/>
                    </a:lnTo>
                    <a:lnTo>
                      <a:pt x="9395" y="1654"/>
                    </a:lnTo>
                    <a:lnTo>
                      <a:pt x="9416" y="1445"/>
                    </a:lnTo>
                    <a:lnTo>
                      <a:pt x="9479" y="1382"/>
                    </a:lnTo>
                    <a:lnTo>
                      <a:pt x="9395" y="1319"/>
                    </a:lnTo>
                    <a:lnTo>
                      <a:pt x="9458" y="1235"/>
                    </a:lnTo>
                    <a:lnTo>
                      <a:pt x="9500" y="1173"/>
                    </a:lnTo>
                    <a:lnTo>
                      <a:pt x="9479" y="1152"/>
                    </a:lnTo>
                    <a:lnTo>
                      <a:pt x="9416" y="1047"/>
                    </a:lnTo>
                    <a:lnTo>
                      <a:pt x="9375" y="901"/>
                    </a:lnTo>
                    <a:lnTo>
                      <a:pt x="9479" y="629"/>
                    </a:lnTo>
                    <a:lnTo>
                      <a:pt x="9479" y="440"/>
                    </a:lnTo>
                    <a:lnTo>
                      <a:pt x="9500" y="294"/>
                    </a:lnTo>
                    <a:lnTo>
                      <a:pt x="9479" y="210"/>
                    </a:lnTo>
                    <a:lnTo>
                      <a:pt x="9500" y="126"/>
                    </a:lnTo>
                    <a:lnTo>
                      <a:pt x="9479" y="106"/>
                    </a:lnTo>
                    <a:lnTo>
                      <a:pt x="9291" y="126"/>
                    </a:lnTo>
                    <a:lnTo>
                      <a:pt x="9207" y="106"/>
                    </a:lnTo>
                    <a:lnTo>
                      <a:pt x="8977" y="189"/>
                    </a:lnTo>
                    <a:lnTo>
                      <a:pt x="8851" y="85"/>
                    </a:lnTo>
                    <a:lnTo>
                      <a:pt x="8684" y="22"/>
                    </a:lnTo>
                    <a:lnTo>
                      <a:pt x="8684" y="85"/>
                    </a:lnTo>
                    <a:lnTo>
                      <a:pt x="8579" y="189"/>
                    </a:lnTo>
                    <a:lnTo>
                      <a:pt x="8370" y="168"/>
                    </a:lnTo>
                    <a:lnTo>
                      <a:pt x="8370" y="64"/>
                    </a:lnTo>
                    <a:lnTo>
                      <a:pt x="830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47" name="Google Shape;2947;p59"/>
              <p:cNvSpPr/>
              <p:nvPr/>
            </p:nvSpPr>
            <p:spPr>
              <a:xfrm>
                <a:off x="3511050" y="2702400"/>
                <a:ext cx="167400" cy="132350"/>
              </a:xfrm>
              <a:custGeom>
                <a:avLst/>
                <a:gdLst/>
                <a:ahLst/>
                <a:cxnLst/>
                <a:rect l="l" t="t" r="r" b="b"/>
                <a:pathLst>
                  <a:path w="6696" h="5294" extrusionOk="0">
                    <a:moveTo>
                      <a:pt x="4269" y="0"/>
                    </a:moveTo>
                    <a:lnTo>
                      <a:pt x="4164" y="42"/>
                    </a:lnTo>
                    <a:lnTo>
                      <a:pt x="4122" y="84"/>
                    </a:lnTo>
                    <a:lnTo>
                      <a:pt x="4038" y="84"/>
                    </a:lnTo>
                    <a:lnTo>
                      <a:pt x="3913" y="188"/>
                    </a:lnTo>
                    <a:lnTo>
                      <a:pt x="3871" y="502"/>
                    </a:lnTo>
                    <a:lnTo>
                      <a:pt x="3766" y="691"/>
                    </a:lnTo>
                    <a:lnTo>
                      <a:pt x="3745" y="921"/>
                    </a:lnTo>
                    <a:lnTo>
                      <a:pt x="3662" y="1046"/>
                    </a:lnTo>
                    <a:lnTo>
                      <a:pt x="3411" y="1318"/>
                    </a:lnTo>
                    <a:lnTo>
                      <a:pt x="3327" y="1318"/>
                    </a:lnTo>
                    <a:lnTo>
                      <a:pt x="3222" y="1402"/>
                    </a:lnTo>
                    <a:lnTo>
                      <a:pt x="2992" y="1465"/>
                    </a:lnTo>
                    <a:lnTo>
                      <a:pt x="2825" y="1632"/>
                    </a:lnTo>
                    <a:lnTo>
                      <a:pt x="2783" y="1632"/>
                    </a:lnTo>
                    <a:lnTo>
                      <a:pt x="2553" y="1779"/>
                    </a:lnTo>
                    <a:lnTo>
                      <a:pt x="2406" y="1841"/>
                    </a:lnTo>
                    <a:lnTo>
                      <a:pt x="2344" y="1967"/>
                    </a:lnTo>
                    <a:lnTo>
                      <a:pt x="2072" y="2155"/>
                    </a:lnTo>
                    <a:lnTo>
                      <a:pt x="2155" y="2365"/>
                    </a:lnTo>
                    <a:lnTo>
                      <a:pt x="2155" y="2490"/>
                    </a:lnTo>
                    <a:lnTo>
                      <a:pt x="1925" y="2699"/>
                    </a:lnTo>
                    <a:lnTo>
                      <a:pt x="1758" y="3013"/>
                    </a:lnTo>
                    <a:lnTo>
                      <a:pt x="1758" y="3118"/>
                    </a:lnTo>
                    <a:lnTo>
                      <a:pt x="1862" y="3327"/>
                    </a:lnTo>
                    <a:lnTo>
                      <a:pt x="1779" y="3536"/>
                    </a:lnTo>
                    <a:lnTo>
                      <a:pt x="1841" y="3599"/>
                    </a:lnTo>
                    <a:lnTo>
                      <a:pt x="1883" y="3662"/>
                    </a:lnTo>
                    <a:lnTo>
                      <a:pt x="1862" y="3829"/>
                    </a:lnTo>
                    <a:lnTo>
                      <a:pt x="1507" y="4248"/>
                    </a:lnTo>
                    <a:lnTo>
                      <a:pt x="1444" y="4394"/>
                    </a:lnTo>
                    <a:lnTo>
                      <a:pt x="1297" y="4582"/>
                    </a:lnTo>
                    <a:lnTo>
                      <a:pt x="1109" y="4603"/>
                    </a:lnTo>
                    <a:lnTo>
                      <a:pt x="712" y="4959"/>
                    </a:lnTo>
                    <a:lnTo>
                      <a:pt x="147" y="5064"/>
                    </a:lnTo>
                    <a:lnTo>
                      <a:pt x="0" y="5273"/>
                    </a:lnTo>
                    <a:lnTo>
                      <a:pt x="2344" y="5294"/>
                    </a:lnTo>
                    <a:lnTo>
                      <a:pt x="2344" y="4792"/>
                    </a:lnTo>
                    <a:lnTo>
                      <a:pt x="2595" y="4603"/>
                    </a:lnTo>
                    <a:lnTo>
                      <a:pt x="2699" y="4457"/>
                    </a:lnTo>
                    <a:lnTo>
                      <a:pt x="2888" y="4352"/>
                    </a:lnTo>
                    <a:lnTo>
                      <a:pt x="3181" y="4289"/>
                    </a:lnTo>
                    <a:lnTo>
                      <a:pt x="3348" y="4289"/>
                    </a:lnTo>
                    <a:lnTo>
                      <a:pt x="3453" y="4248"/>
                    </a:lnTo>
                    <a:lnTo>
                      <a:pt x="3662" y="4248"/>
                    </a:lnTo>
                    <a:lnTo>
                      <a:pt x="3913" y="4185"/>
                    </a:lnTo>
                    <a:lnTo>
                      <a:pt x="4373" y="3934"/>
                    </a:lnTo>
                    <a:lnTo>
                      <a:pt x="5001" y="3557"/>
                    </a:lnTo>
                    <a:lnTo>
                      <a:pt x="5398" y="3306"/>
                    </a:lnTo>
                    <a:lnTo>
                      <a:pt x="5440" y="3181"/>
                    </a:lnTo>
                    <a:lnTo>
                      <a:pt x="5419" y="2992"/>
                    </a:lnTo>
                    <a:lnTo>
                      <a:pt x="5503" y="2867"/>
                    </a:lnTo>
                    <a:lnTo>
                      <a:pt x="5608" y="2762"/>
                    </a:lnTo>
                    <a:lnTo>
                      <a:pt x="5754" y="2553"/>
                    </a:lnTo>
                    <a:lnTo>
                      <a:pt x="5901" y="2511"/>
                    </a:lnTo>
                    <a:lnTo>
                      <a:pt x="6570" y="2511"/>
                    </a:lnTo>
                    <a:lnTo>
                      <a:pt x="6654" y="2406"/>
                    </a:lnTo>
                    <a:lnTo>
                      <a:pt x="6633" y="2365"/>
                    </a:lnTo>
                    <a:lnTo>
                      <a:pt x="6696" y="2197"/>
                    </a:lnTo>
                    <a:lnTo>
                      <a:pt x="6654" y="2176"/>
                    </a:lnTo>
                    <a:lnTo>
                      <a:pt x="6570" y="2155"/>
                    </a:lnTo>
                    <a:lnTo>
                      <a:pt x="6528" y="2093"/>
                    </a:lnTo>
                    <a:lnTo>
                      <a:pt x="6445" y="2093"/>
                    </a:lnTo>
                    <a:lnTo>
                      <a:pt x="6424" y="1967"/>
                    </a:lnTo>
                    <a:lnTo>
                      <a:pt x="6340" y="1821"/>
                    </a:lnTo>
                    <a:lnTo>
                      <a:pt x="6277" y="1360"/>
                    </a:lnTo>
                    <a:lnTo>
                      <a:pt x="6256" y="1297"/>
                    </a:lnTo>
                    <a:lnTo>
                      <a:pt x="6256" y="1046"/>
                    </a:lnTo>
                    <a:lnTo>
                      <a:pt x="6256" y="879"/>
                    </a:lnTo>
                    <a:lnTo>
                      <a:pt x="6235" y="837"/>
                    </a:lnTo>
                    <a:lnTo>
                      <a:pt x="6214" y="732"/>
                    </a:lnTo>
                    <a:lnTo>
                      <a:pt x="6152" y="628"/>
                    </a:lnTo>
                    <a:lnTo>
                      <a:pt x="6131" y="586"/>
                    </a:lnTo>
                    <a:lnTo>
                      <a:pt x="6068" y="502"/>
                    </a:lnTo>
                    <a:lnTo>
                      <a:pt x="6005" y="523"/>
                    </a:lnTo>
                    <a:lnTo>
                      <a:pt x="5691" y="502"/>
                    </a:lnTo>
                    <a:lnTo>
                      <a:pt x="5608" y="419"/>
                    </a:lnTo>
                    <a:lnTo>
                      <a:pt x="5587" y="314"/>
                    </a:lnTo>
                    <a:lnTo>
                      <a:pt x="5524" y="293"/>
                    </a:lnTo>
                    <a:lnTo>
                      <a:pt x="5419" y="398"/>
                    </a:lnTo>
                    <a:lnTo>
                      <a:pt x="5231" y="460"/>
                    </a:lnTo>
                    <a:lnTo>
                      <a:pt x="5064" y="398"/>
                    </a:lnTo>
                    <a:lnTo>
                      <a:pt x="4959" y="398"/>
                    </a:lnTo>
                    <a:lnTo>
                      <a:pt x="4854" y="460"/>
                    </a:lnTo>
                    <a:lnTo>
                      <a:pt x="4666" y="481"/>
                    </a:lnTo>
                    <a:lnTo>
                      <a:pt x="4541" y="460"/>
                    </a:lnTo>
                    <a:lnTo>
                      <a:pt x="4373" y="293"/>
                    </a:lnTo>
                    <a:lnTo>
                      <a:pt x="4331" y="251"/>
                    </a:lnTo>
                    <a:lnTo>
                      <a:pt x="4290" y="147"/>
                    </a:lnTo>
                    <a:lnTo>
                      <a:pt x="4290" y="84"/>
                    </a:lnTo>
                    <a:lnTo>
                      <a:pt x="4290" y="42"/>
                    </a:lnTo>
                    <a:lnTo>
                      <a:pt x="426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48" name="Google Shape;2948;p59"/>
              <p:cNvSpPr/>
              <p:nvPr/>
            </p:nvSpPr>
            <p:spPr>
              <a:xfrm>
                <a:off x="3450875" y="2834200"/>
                <a:ext cx="118775" cy="95225"/>
              </a:xfrm>
              <a:custGeom>
                <a:avLst/>
                <a:gdLst/>
                <a:ahLst/>
                <a:cxnLst/>
                <a:rect l="l" t="t" r="r" b="b"/>
                <a:pathLst>
                  <a:path w="4751" h="3809" extrusionOk="0">
                    <a:moveTo>
                      <a:pt x="2407" y="1"/>
                    </a:moveTo>
                    <a:lnTo>
                      <a:pt x="2177" y="315"/>
                    </a:lnTo>
                    <a:lnTo>
                      <a:pt x="2177" y="524"/>
                    </a:lnTo>
                    <a:lnTo>
                      <a:pt x="2072" y="545"/>
                    </a:lnTo>
                    <a:lnTo>
                      <a:pt x="1675" y="754"/>
                    </a:lnTo>
                    <a:lnTo>
                      <a:pt x="1633" y="859"/>
                    </a:lnTo>
                    <a:lnTo>
                      <a:pt x="1466" y="942"/>
                    </a:lnTo>
                    <a:lnTo>
                      <a:pt x="1528" y="1089"/>
                    </a:lnTo>
                    <a:lnTo>
                      <a:pt x="1194" y="1612"/>
                    </a:lnTo>
                    <a:lnTo>
                      <a:pt x="1152" y="1779"/>
                    </a:lnTo>
                    <a:lnTo>
                      <a:pt x="901" y="2030"/>
                    </a:lnTo>
                    <a:lnTo>
                      <a:pt x="796" y="2093"/>
                    </a:lnTo>
                    <a:lnTo>
                      <a:pt x="671" y="2365"/>
                    </a:lnTo>
                    <a:lnTo>
                      <a:pt x="671" y="2470"/>
                    </a:lnTo>
                    <a:lnTo>
                      <a:pt x="461" y="2763"/>
                    </a:lnTo>
                    <a:lnTo>
                      <a:pt x="419" y="2847"/>
                    </a:lnTo>
                    <a:lnTo>
                      <a:pt x="503" y="2888"/>
                    </a:lnTo>
                    <a:lnTo>
                      <a:pt x="398" y="2930"/>
                    </a:lnTo>
                    <a:lnTo>
                      <a:pt x="210" y="3265"/>
                    </a:lnTo>
                    <a:lnTo>
                      <a:pt x="147" y="3286"/>
                    </a:lnTo>
                    <a:lnTo>
                      <a:pt x="64" y="3370"/>
                    </a:lnTo>
                    <a:lnTo>
                      <a:pt x="85" y="3495"/>
                    </a:lnTo>
                    <a:lnTo>
                      <a:pt x="1" y="3621"/>
                    </a:lnTo>
                    <a:lnTo>
                      <a:pt x="43" y="3809"/>
                    </a:lnTo>
                    <a:lnTo>
                      <a:pt x="2344" y="3809"/>
                    </a:lnTo>
                    <a:lnTo>
                      <a:pt x="2303" y="2742"/>
                    </a:lnTo>
                    <a:lnTo>
                      <a:pt x="2386" y="2575"/>
                    </a:lnTo>
                    <a:lnTo>
                      <a:pt x="2512" y="2512"/>
                    </a:lnTo>
                    <a:lnTo>
                      <a:pt x="2658" y="2470"/>
                    </a:lnTo>
                    <a:lnTo>
                      <a:pt x="2867" y="2470"/>
                    </a:lnTo>
                    <a:lnTo>
                      <a:pt x="2888" y="963"/>
                    </a:lnTo>
                    <a:lnTo>
                      <a:pt x="4709" y="984"/>
                    </a:lnTo>
                    <a:lnTo>
                      <a:pt x="4709" y="168"/>
                    </a:lnTo>
                    <a:lnTo>
                      <a:pt x="4751" y="22"/>
                    </a:lnTo>
                    <a:lnTo>
                      <a:pt x="240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49" name="Google Shape;2949;p59"/>
              <p:cNvSpPr/>
              <p:nvPr/>
            </p:nvSpPr>
            <p:spPr>
              <a:xfrm>
                <a:off x="3450375" y="2838400"/>
                <a:ext cx="170550" cy="187800"/>
              </a:xfrm>
              <a:custGeom>
                <a:avLst/>
                <a:gdLst/>
                <a:ahLst/>
                <a:cxnLst/>
                <a:rect l="l" t="t" r="r" b="b"/>
                <a:pathLst>
                  <a:path w="6822" h="7512" extrusionOk="0">
                    <a:moveTo>
                      <a:pt x="4729" y="0"/>
                    </a:moveTo>
                    <a:lnTo>
                      <a:pt x="4729" y="816"/>
                    </a:lnTo>
                    <a:lnTo>
                      <a:pt x="2908" y="795"/>
                    </a:lnTo>
                    <a:lnTo>
                      <a:pt x="2887" y="2302"/>
                    </a:lnTo>
                    <a:lnTo>
                      <a:pt x="2678" y="2302"/>
                    </a:lnTo>
                    <a:lnTo>
                      <a:pt x="2532" y="2344"/>
                    </a:lnTo>
                    <a:lnTo>
                      <a:pt x="2406" y="2407"/>
                    </a:lnTo>
                    <a:lnTo>
                      <a:pt x="2323" y="2574"/>
                    </a:lnTo>
                    <a:lnTo>
                      <a:pt x="2364" y="3641"/>
                    </a:lnTo>
                    <a:lnTo>
                      <a:pt x="63" y="3641"/>
                    </a:lnTo>
                    <a:lnTo>
                      <a:pt x="63" y="3662"/>
                    </a:lnTo>
                    <a:lnTo>
                      <a:pt x="0" y="3808"/>
                    </a:lnTo>
                    <a:lnTo>
                      <a:pt x="0" y="4039"/>
                    </a:lnTo>
                    <a:lnTo>
                      <a:pt x="126" y="3871"/>
                    </a:lnTo>
                    <a:lnTo>
                      <a:pt x="188" y="4018"/>
                    </a:lnTo>
                    <a:lnTo>
                      <a:pt x="209" y="4039"/>
                    </a:lnTo>
                    <a:lnTo>
                      <a:pt x="293" y="3976"/>
                    </a:lnTo>
                    <a:lnTo>
                      <a:pt x="439" y="4248"/>
                    </a:lnTo>
                    <a:lnTo>
                      <a:pt x="398" y="4331"/>
                    </a:lnTo>
                    <a:lnTo>
                      <a:pt x="418" y="4436"/>
                    </a:lnTo>
                    <a:lnTo>
                      <a:pt x="398" y="4645"/>
                    </a:lnTo>
                    <a:lnTo>
                      <a:pt x="314" y="4645"/>
                    </a:lnTo>
                    <a:lnTo>
                      <a:pt x="230" y="4687"/>
                    </a:lnTo>
                    <a:lnTo>
                      <a:pt x="418" y="4917"/>
                    </a:lnTo>
                    <a:lnTo>
                      <a:pt x="523" y="5524"/>
                    </a:lnTo>
                    <a:lnTo>
                      <a:pt x="481" y="5943"/>
                    </a:lnTo>
                    <a:lnTo>
                      <a:pt x="335" y="6131"/>
                    </a:lnTo>
                    <a:lnTo>
                      <a:pt x="272" y="6487"/>
                    </a:lnTo>
                    <a:lnTo>
                      <a:pt x="209" y="6738"/>
                    </a:lnTo>
                    <a:lnTo>
                      <a:pt x="314" y="6654"/>
                    </a:lnTo>
                    <a:lnTo>
                      <a:pt x="398" y="6654"/>
                    </a:lnTo>
                    <a:lnTo>
                      <a:pt x="523" y="6549"/>
                    </a:lnTo>
                    <a:lnTo>
                      <a:pt x="837" y="6487"/>
                    </a:lnTo>
                    <a:lnTo>
                      <a:pt x="1130" y="6382"/>
                    </a:lnTo>
                    <a:lnTo>
                      <a:pt x="1235" y="6382"/>
                    </a:lnTo>
                    <a:lnTo>
                      <a:pt x="1486" y="6466"/>
                    </a:lnTo>
                    <a:lnTo>
                      <a:pt x="1653" y="6487"/>
                    </a:lnTo>
                    <a:lnTo>
                      <a:pt x="1779" y="6654"/>
                    </a:lnTo>
                    <a:lnTo>
                      <a:pt x="1779" y="6738"/>
                    </a:lnTo>
                    <a:lnTo>
                      <a:pt x="1862" y="6759"/>
                    </a:lnTo>
                    <a:lnTo>
                      <a:pt x="1946" y="6696"/>
                    </a:lnTo>
                    <a:lnTo>
                      <a:pt x="1988" y="6738"/>
                    </a:lnTo>
                    <a:lnTo>
                      <a:pt x="2071" y="6738"/>
                    </a:lnTo>
                    <a:lnTo>
                      <a:pt x="2113" y="6780"/>
                    </a:lnTo>
                    <a:lnTo>
                      <a:pt x="2155" y="6905"/>
                    </a:lnTo>
                    <a:lnTo>
                      <a:pt x="2281" y="7010"/>
                    </a:lnTo>
                    <a:lnTo>
                      <a:pt x="2281" y="7156"/>
                    </a:lnTo>
                    <a:lnTo>
                      <a:pt x="2406" y="7177"/>
                    </a:lnTo>
                    <a:lnTo>
                      <a:pt x="2427" y="7303"/>
                    </a:lnTo>
                    <a:lnTo>
                      <a:pt x="2532" y="7324"/>
                    </a:lnTo>
                    <a:lnTo>
                      <a:pt x="2699" y="7428"/>
                    </a:lnTo>
                    <a:lnTo>
                      <a:pt x="2720" y="7512"/>
                    </a:lnTo>
                    <a:lnTo>
                      <a:pt x="2846" y="7407"/>
                    </a:lnTo>
                    <a:lnTo>
                      <a:pt x="3034" y="7407"/>
                    </a:lnTo>
                    <a:lnTo>
                      <a:pt x="3097" y="7261"/>
                    </a:lnTo>
                    <a:lnTo>
                      <a:pt x="3097" y="7177"/>
                    </a:lnTo>
                    <a:lnTo>
                      <a:pt x="3097" y="6947"/>
                    </a:lnTo>
                    <a:lnTo>
                      <a:pt x="3264" y="6884"/>
                    </a:lnTo>
                    <a:lnTo>
                      <a:pt x="3411" y="6884"/>
                    </a:lnTo>
                    <a:lnTo>
                      <a:pt x="3431" y="7052"/>
                    </a:lnTo>
                    <a:lnTo>
                      <a:pt x="3515" y="7219"/>
                    </a:lnTo>
                    <a:lnTo>
                      <a:pt x="3578" y="7282"/>
                    </a:lnTo>
                    <a:lnTo>
                      <a:pt x="3724" y="6989"/>
                    </a:lnTo>
                    <a:lnTo>
                      <a:pt x="3996" y="6863"/>
                    </a:lnTo>
                    <a:lnTo>
                      <a:pt x="4143" y="6905"/>
                    </a:lnTo>
                    <a:lnTo>
                      <a:pt x="4164" y="7093"/>
                    </a:lnTo>
                    <a:lnTo>
                      <a:pt x="4206" y="7156"/>
                    </a:lnTo>
                    <a:lnTo>
                      <a:pt x="4310" y="7052"/>
                    </a:lnTo>
                    <a:lnTo>
                      <a:pt x="4394" y="7052"/>
                    </a:lnTo>
                    <a:lnTo>
                      <a:pt x="4457" y="7114"/>
                    </a:lnTo>
                    <a:lnTo>
                      <a:pt x="4520" y="7156"/>
                    </a:lnTo>
                    <a:lnTo>
                      <a:pt x="6570" y="7156"/>
                    </a:lnTo>
                    <a:lnTo>
                      <a:pt x="6758" y="6633"/>
                    </a:lnTo>
                    <a:lnTo>
                      <a:pt x="6570" y="6528"/>
                    </a:lnTo>
                    <a:lnTo>
                      <a:pt x="6131" y="1423"/>
                    </a:lnTo>
                    <a:lnTo>
                      <a:pt x="6821" y="1423"/>
                    </a:lnTo>
                    <a:lnTo>
                      <a:pt x="472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50" name="Google Shape;2950;p59"/>
              <p:cNvSpPr/>
              <p:nvPr/>
            </p:nvSpPr>
            <p:spPr>
              <a:xfrm>
                <a:off x="3518375" y="2873975"/>
                <a:ext cx="235400" cy="218150"/>
              </a:xfrm>
              <a:custGeom>
                <a:avLst/>
                <a:gdLst/>
                <a:ahLst/>
                <a:cxnLst/>
                <a:rect l="l" t="t" r="r" b="b"/>
                <a:pathLst>
                  <a:path w="9416" h="8726" extrusionOk="0">
                    <a:moveTo>
                      <a:pt x="3411" y="0"/>
                    </a:moveTo>
                    <a:lnTo>
                      <a:pt x="3850" y="5105"/>
                    </a:lnTo>
                    <a:lnTo>
                      <a:pt x="4038" y="5210"/>
                    </a:lnTo>
                    <a:lnTo>
                      <a:pt x="3850" y="5733"/>
                    </a:lnTo>
                    <a:lnTo>
                      <a:pt x="1800" y="5733"/>
                    </a:lnTo>
                    <a:lnTo>
                      <a:pt x="1737" y="5691"/>
                    </a:lnTo>
                    <a:lnTo>
                      <a:pt x="1674" y="5629"/>
                    </a:lnTo>
                    <a:lnTo>
                      <a:pt x="1590" y="5629"/>
                    </a:lnTo>
                    <a:lnTo>
                      <a:pt x="1486" y="5733"/>
                    </a:lnTo>
                    <a:lnTo>
                      <a:pt x="1444" y="5670"/>
                    </a:lnTo>
                    <a:lnTo>
                      <a:pt x="1423" y="5482"/>
                    </a:lnTo>
                    <a:lnTo>
                      <a:pt x="1276" y="5440"/>
                    </a:lnTo>
                    <a:lnTo>
                      <a:pt x="1004" y="5566"/>
                    </a:lnTo>
                    <a:lnTo>
                      <a:pt x="858" y="5859"/>
                    </a:lnTo>
                    <a:lnTo>
                      <a:pt x="795" y="5796"/>
                    </a:lnTo>
                    <a:lnTo>
                      <a:pt x="711" y="5629"/>
                    </a:lnTo>
                    <a:lnTo>
                      <a:pt x="691" y="5461"/>
                    </a:lnTo>
                    <a:lnTo>
                      <a:pt x="544" y="5461"/>
                    </a:lnTo>
                    <a:lnTo>
                      <a:pt x="377" y="5524"/>
                    </a:lnTo>
                    <a:lnTo>
                      <a:pt x="377" y="5754"/>
                    </a:lnTo>
                    <a:lnTo>
                      <a:pt x="377" y="5838"/>
                    </a:lnTo>
                    <a:lnTo>
                      <a:pt x="314" y="5984"/>
                    </a:lnTo>
                    <a:lnTo>
                      <a:pt x="126" y="5984"/>
                    </a:lnTo>
                    <a:lnTo>
                      <a:pt x="0" y="6089"/>
                    </a:lnTo>
                    <a:lnTo>
                      <a:pt x="84" y="6173"/>
                    </a:lnTo>
                    <a:lnTo>
                      <a:pt x="84" y="6277"/>
                    </a:lnTo>
                    <a:lnTo>
                      <a:pt x="105" y="6361"/>
                    </a:lnTo>
                    <a:lnTo>
                      <a:pt x="63" y="6591"/>
                    </a:lnTo>
                    <a:lnTo>
                      <a:pt x="84" y="6675"/>
                    </a:lnTo>
                    <a:lnTo>
                      <a:pt x="209" y="6800"/>
                    </a:lnTo>
                    <a:lnTo>
                      <a:pt x="272" y="6926"/>
                    </a:lnTo>
                    <a:lnTo>
                      <a:pt x="335" y="7010"/>
                    </a:lnTo>
                    <a:lnTo>
                      <a:pt x="398" y="6989"/>
                    </a:lnTo>
                    <a:lnTo>
                      <a:pt x="481" y="7030"/>
                    </a:lnTo>
                    <a:lnTo>
                      <a:pt x="502" y="7114"/>
                    </a:lnTo>
                    <a:lnTo>
                      <a:pt x="586" y="7219"/>
                    </a:lnTo>
                    <a:lnTo>
                      <a:pt x="586" y="7261"/>
                    </a:lnTo>
                    <a:lnTo>
                      <a:pt x="523" y="7344"/>
                    </a:lnTo>
                    <a:lnTo>
                      <a:pt x="544" y="7428"/>
                    </a:lnTo>
                    <a:lnTo>
                      <a:pt x="691" y="7512"/>
                    </a:lnTo>
                    <a:lnTo>
                      <a:pt x="691" y="7616"/>
                    </a:lnTo>
                    <a:lnTo>
                      <a:pt x="649" y="7679"/>
                    </a:lnTo>
                    <a:lnTo>
                      <a:pt x="732" y="7721"/>
                    </a:lnTo>
                    <a:lnTo>
                      <a:pt x="837" y="7658"/>
                    </a:lnTo>
                    <a:lnTo>
                      <a:pt x="921" y="7679"/>
                    </a:lnTo>
                    <a:lnTo>
                      <a:pt x="1046" y="7784"/>
                    </a:lnTo>
                    <a:lnTo>
                      <a:pt x="1214" y="7784"/>
                    </a:lnTo>
                    <a:lnTo>
                      <a:pt x="1318" y="7721"/>
                    </a:lnTo>
                    <a:lnTo>
                      <a:pt x="1381" y="7679"/>
                    </a:lnTo>
                    <a:lnTo>
                      <a:pt x="1486" y="7533"/>
                    </a:lnTo>
                    <a:lnTo>
                      <a:pt x="1632" y="7533"/>
                    </a:lnTo>
                    <a:lnTo>
                      <a:pt x="1779" y="7616"/>
                    </a:lnTo>
                    <a:lnTo>
                      <a:pt x="1800" y="7554"/>
                    </a:lnTo>
                    <a:lnTo>
                      <a:pt x="1904" y="7533"/>
                    </a:lnTo>
                    <a:lnTo>
                      <a:pt x="1946" y="7574"/>
                    </a:lnTo>
                    <a:lnTo>
                      <a:pt x="2072" y="7679"/>
                    </a:lnTo>
                    <a:lnTo>
                      <a:pt x="2113" y="7826"/>
                    </a:lnTo>
                    <a:lnTo>
                      <a:pt x="2092" y="7972"/>
                    </a:lnTo>
                    <a:lnTo>
                      <a:pt x="2155" y="8035"/>
                    </a:lnTo>
                    <a:lnTo>
                      <a:pt x="2281" y="8056"/>
                    </a:lnTo>
                    <a:lnTo>
                      <a:pt x="2281" y="8098"/>
                    </a:lnTo>
                    <a:lnTo>
                      <a:pt x="2176" y="8265"/>
                    </a:lnTo>
                    <a:lnTo>
                      <a:pt x="2113" y="8411"/>
                    </a:lnTo>
                    <a:lnTo>
                      <a:pt x="2113" y="8411"/>
                    </a:lnTo>
                    <a:lnTo>
                      <a:pt x="2218" y="8390"/>
                    </a:lnTo>
                    <a:lnTo>
                      <a:pt x="2281" y="8307"/>
                    </a:lnTo>
                    <a:lnTo>
                      <a:pt x="2364" y="8307"/>
                    </a:lnTo>
                    <a:lnTo>
                      <a:pt x="2364" y="8411"/>
                    </a:lnTo>
                    <a:lnTo>
                      <a:pt x="2385" y="8495"/>
                    </a:lnTo>
                    <a:lnTo>
                      <a:pt x="2385" y="8558"/>
                    </a:lnTo>
                    <a:lnTo>
                      <a:pt x="2532" y="8579"/>
                    </a:lnTo>
                    <a:lnTo>
                      <a:pt x="2595" y="8621"/>
                    </a:lnTo>
                    <a:lnTo>
                      <a:pt x="2595" y="8704"/>
                    </a:lnTo>
                    <a:lnTo>
                      <a:pt x="2783" y="8600"/>
                    </a:lnTo>
                    <a:lnTo>
                      <a:pt x="2846" y="8600"/>
                    </a:lnTo>
                    <a:lnTo>
                      <a:pt x="2992" y="8683"/>
                    </a:lnTo>
                    <a:lnTo>
                      <a:pt x="3222" y="8683"/>
                    </a:lnTo>
                    <a:lnTo>
                      <a:pt x="3264" y="8662"/>
                    </a:lnTo>
                    <a:lnTo>
                      <a:pt x="3264" y="8600"/>
                    </a:lnTo>
                    <a:lnTo>
                      <a:pt x="3452" y="8558"/>
                    </a:lnTo>
                    <a:lnTo>
                      <a:pt x="3620" y="8579"/>
                    </a:lnTo>
                    <a:lnTo>
                      <a:pt x="3578" y="8621"/>
                    </a:lnTo>
                    <a:lnTo>
                      <a:pt x="3620" y="8683"/>
                    </a:lnTo>
                    <a:lnTo>
                      <a:pt x="3787" y="8725"/>
                    </a:lnTo>
                    <a:lnTo>
                      <a:pt x="3892" y="8579"/>
                    </a:lnTo>
                    <a:lnTo>
                      <a:pt x="3976" y="8516"/>
                    </a:lnTo>
                    <a:lnTo>
                      <a:pt x="3997" y="8390"/>
                    </a:lnTo>
                    <a:lnTo>
                      <a:pt x="3976" y="8307"/>
                    </a:lnTo>
                    <a:lnTo>
                      <a:pt x="3976" y="8181"/>
                    </a:lnTo>
                    <a:lnTo>
                      <a:pt x="4080" y="8160"/>
                    </a:lnTo>
                    <a:lnTo>
                      <a:pt x="4059" y="7993"/>
                    </a:lnTo>
                    <a:lnTo>
                      <a:pt x="4038" y="7888"/>
                    </a:lnTo>
                    <a:lnTo>
                      <a:pt x="4143" y="7826"/>
                    </a:lnTo>
                    <a:lnTo>
                      <a:pt x="4269" y="7679"/>
                    </a:lnTo>
                    <a:lnTo>
                      <a:pt x="4457" y="7407"/>
                    </a:lnTo>
                    <a:lnTo>
                      <a:pt x="4561" y="7219"/>
                    </a:lnTo>
                    <a:lnTo>
                      <a:pt x="4582" y="7135"/>
                    </a:lnTo>
                    <a:lnTo>
                      <a:pt x="4708" y="6926"/>
                    </a:lnTo>
                    <a:lnTo>
                      <a:pt x="4792" y="6905"/>
                    </a:lnTo>
                    <a:lnTo>
                      <a:pt x="4813" y="6821"/>
                    </a:lnTo>
                    <a:lnTo>
                      <a:pt x="4980" y="6800"/>
                    </a:lnTo>
                    <a:lnTo>
                      <a:pt x="5043" y="6821"/>
                    </a:lnTo>
                    <a:lnTo>
                      <a:pt x="5336" y="6738"/>
                    </a:lnTo>
                    <a:lnTo>
                      <a:pt x="5398" y="6612"/>
                    </a:lnTo>
                    <a:lnTo>
                      <a:pt x="5712" y="6403"/>
                    </a:lnTo>
                    <a:lnTo>
                      <a:pt x="6152" y="6173"/>
                    </a:lnTo>
                    <a:lnTo>
                      <a:pt x="6277" y="6047"/>
                    </a:lnTo>
                    <a:lnTo>
                      <a:pt x="6465" y="5942"/>
                    </a:lnTo>
                    <a:lnTo>
                      <a:pt x="6758" y="5901"/>
                    </a:lnTo>
                    <a:lnTo>
                      <a:pt x="6884" y="5880"/>
                    </a:lnTo>
                    <a:lnTo>
                      <a:pt x="7072" y="5942"/>
                    </a:lnTo>
                    <a:lnTo>
                      <a:pt x="7177" y="5942"/>
                    </a:lnTo>
                    <a:lnTo>
                      <a:pt x="7198" y="5984"/>
                    </a:lnTo>
                    <a:lnTo>
                      <a:pt x="7219" y="5963"/>
                    </a:lnTo>
                    <a:lnTo>
                      <a:pt x="7344" y="5984"/>
                    </a:lnTo>
                    <a:lnTo>
                      <a:pt x="7742" y="5963"/>
                    </a:lnTo>
                    <a:lnTo>
                      <a:pt x="7867" y="5963"/>
                    </a:lnTo>
                    <a:lnTo>
                      <a:pt x="8035" y="5880"/>
                    </a:lnTo>
                    <a:lnTo>
                      <a:pt x="8390" y="5880"/>
                    </a:lnTo>
                    <a:lnTo>
                      <a:pt x="8558" y="5775"/>
                    </a:lnTo>
                    <a:lnTo>
                      <a:pt x="8746" y="5775"/>
                    </a:lnTo>
                    <a:lnTo>
                      <a:pt x="8893" y="5670"/>
                    </a:lnTo>
                    <a:lnTo>
                      <a:pt x="9186" y="5524"/>
                    </a:lnTo>
                    <a:lnTo>
                      <a:pt x="9227" y="5377"/>
                    </a:lnTo>
                    <a:lnTo>
                      <a:pt x="9269" y="5210"/>
                    </a:lnTo>
                    <a:lnTo>
                      <a:pt x="9332" y="5126"/>
                    </a:lnTo>
                    <a:lnTo>
                      <a:pt x="9395" y="4624"/>
                    </a:lnTo>
                    <a:lnTo>
                      <a:pt x="9416" y="3494"/>
                    </a:lnTo>
                    <a:lnTo>
                      <a:pt x="9186" y="3578"/>
                    </a:lnTo>
                    <a:lnTo>
                      <a:pt x="8914" y="3599"/>
                    </a:lnTo>
                    <a:lnTo>
                      <a:pt x="8788" y="3557"/>
                    </a:lnTo>
                    <a:lnTo>
                      <a:pt x="8746" y="3473"/>
                    </a:lnTo>
                    <a:lnTo>
                      <a:pt x="8809" y="3285"/>
                    </a:lnTo>
                    <a:lnTo>
                      <a:pt x="8809" y="3180"/>
                    </a:lnTo>
                    <a:lnTo>
                      <a:pt x="8704" y="3118"/>
                    </a:lnTo>
                    <a:lnTo>
                      <a:pt x="8558" y="3055"/>
                    </a:lnTo>
                    <a:lnTo>
                      <a:pt x="8453" y="2929"/>
                    </a:lnTo>
                    <a:lnTo>
                      <a:pt x="8286" y="2867"/>
                    </a:lnTo>
                    <a:lnTo>
                      <a:pt x="8077" y="2867"/>
                    </a:lnTo>
                    <a:lnTo>
                      <a:pt x="7951" y="2762"/>
                    </a:lnTo>
                    <a:lnTo>
                      <a:pt x="7909" y="2511"/>
                    </a:lnTo>
                    <a:lnTo>
                      <a:pt x="410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51" name="Google Shape;2951;p59"/>
              <p:cNvSpPr/>
              <p:nvPr/>
            </p:nvSpPr>
            <p:spPr>
              <a:xfrm>
                <a:off x="3617750" y="3020950"/>
                <a:ext cx="108825" cy="79025"/>
              </a:xfrm>
              <a:custGeom>
                <a:avLst/>
                <a:gdLst/>
                <a:ahLst/>
                <a:cxnLst/>
                <a:rect l="l" t="t" r="r" b="b"/>
                <a:pathLst>
                  <a:path w="4353" h="3161" extrusionOk="0">
                    <a:moveTo>
                      <a:pt x="2909" y="1"/>
                    </a:moveTo>
                    <a:lnTo>
                      <a:pt x="2783" y="22"/>
                    </a:lnTo>
                    <a:lnTo>
                      <a:pt x="2490" y="63"/>
                    </a:lnTo>
                    <a:lnTo>
                      <a:pt x="2302" y="168"/>
                    </a:lnTo>
                    <a:lnTo>
                      <a:pt x="2177" y="294"/>
                    </a:lnTo>
                    <a:lnTo>
                      <a:pt x="1737" y="524"/>
                    </a:lnTo>
                    <a:lnTo>
                      <a:pt x="1423" y="733"/>
                    </a:lnTo>
                    <a:lnTo>
                      <a:pt x="1361" y="859"/>
                    </a:lnTo>
                    <a:lnTo>
                      <a:pt x="1068" y="942"/>
                    </a:lnTo>
                    <a:lnTo>
                      <a:pt x="1005" y="921"/>
                    </a:lnTo>
                    <a:lnTo>
                      <a:pt x="838" y="942"/>
                    </a:lnTo>
                    <a:lnTo>
                      <a:pt x="817" y="1026"/>
                    </a:lnTo>
                    <a:lnTo>
                      <a:pt x="733" y="1047"/>
                    </a:lnTo>
                    <a:lnTo>
                      <a:pt x="607" y="1256"/>
                    </a:lnTo>
                    <a:lnTo>
                      <a:pt x="586" y="1340"/>
                    </a:lnTo>
                    <a:lnTo>
                      <a:pt x="482" y="1528"/>
                    </a:lnTo>
                    <a:lnTo>
                      <a:pt x="294" y="1800"/>
                    </a:lnTo>
                    <a:lnTo>
                      <a:pt x="168" y="1947"/>
                    </a:lnTo>
                    <a:lnTo>
                      <a:pt x="63" y="2009"/>
                    </a:lnTo>
                    <a:lnTo>
                      <a:pt x="84" y="2114"/>
                    </a:lnTo>
                    <a:lnTo>
                      <a:pt x="105" y="2281"/>
                    </a:lnTo>
                    <a:lnTo>
                      <a:pt x="1" y="2302"/>
                    </a:lnTo>
                    <a:lnTo>
                      <a:pt x="1" y="2428"/>
                    </a:lnTo>
                    <a:lnTo>
                      <a:pt x="22" y="2511"/>
                    </a:lnTo>
                    <a:lnTo>
                      <a:pt x="1" y="2637"/>
                    </a:lnTo>
                    <a:lnTo>
                      <a:pt x="22" y="2637"/>
                    </a:lnTo>
                    <a:lnTo>
                      <a:pt x="189" y="2783"/>
                    </a:lnTo>
                    <a:lnTo>
                      <a:pt x="398" y="2888"/>
                    </a:lnTo>
                    <a:lnTo>
                      <a:pt x="503" y="2888"/>
                    </a:lnTo>
                    <a:lnTo>
                      <a:pt x="545" y="2930"/>
                    </a:lnTo>
                    <a:lnTo>
                      <a:pt x="649" y="2930"/>
                    </a:lnTo>
                    <a:lnTo>
                      <a:pt x="754" y="2993"/>
                    </a:lnTo>
                    <a:lnTo>
                      <a:pt x="838" y="3097"/>
                    </a:lnTo>
                    <a:lnTo>
                      <a:pt x="1026" y="3160"/>
                    </a:lnTo>
                    <a:lnTo>
                      <a:pt x="1151" y="3139"/>
                    </a:lnTo>
                    <a:lnTo>
                      <a:pt x="1256" y="3055"/>
                    </a:lnTo>
                    <a:lnTo>
                      <a:pt x="1340" y="3055"/>
                    </a:lnTo>
                    <a:lnTo>
                      <a:pt x="1423" y="3139"/>
                    </a:lnTo>
                    <a:lnTo>
                      <a:pt x="1549" y="3139"/>
                    </a:lnTo>
                    <a:lnTo>
                      <a:pt x="1549" y="2993"/>
                    </a:lnTo>
                    <a:lnTo>
                      <a:pt x="1465" y="2825"/>
                    </a:lnTo>
                    <a:lnTo>
                      <a:pt x="1423" y="2783"/>
                    </a:lnTo>
                    <a:lnTo>
                      <a:pt x="1361" y="2595"/>
                    </a:lnTo>
                    <a:lnTo>
                      <a:pt x="1382" y="2470"/>
                    </a:lnTo>
                    <a:lnTo>
                      <a:pt x="1591" y="2428"/>
                    </a:lnTo>
                    <a:lnTo>
                      <a:pt x="2365" y="2428"/>
                    </a:lnTo>
                    <a:lnTo>
                      <a:pt x="2574" y="2386"/>
                    </a:lnTo>
                    <a:lnTo>
                      <a:pt x="2721" y="2386"/>
                    </a:lnTo>
                    <a:lnTo>
                      <a:pt x="2846" y="2323"/>
                    </a:lnTo>
                    <a:lnTo>
                      <a:pt x="2930" y="2323"/>
                    </a:lnTo>
                    <a:lnTo>
                      <a:pt x="3537" y="2491"/>
                    </a:lnTo>
                    <a:lnTo>
                      <a:pt x="3558" y="2428"/>
                    </a:lnTo>
                    <a:lnTo>
                      <a:pt x="3683" y="2386"/>
                    </a:lnTo>
                    <a:lnTo>
                      <a:pt x="3683" y="2281"/>
                    </a:lnTo>
                    <a:lnTo>
                      <a:pt x="3767" y="2198"/>
                    </a:lnTo>
                    <a:lnTo>
                      <a:pt x="3767" y="2093"/>
                    </a:lnTo>
                    <a:lnTo>
                      <a:pt x="3871" y="2051"/>
                    </a:lnTo>
                    <a:lnTo>
                      <a:pt x="3955" y="2072"/>
                    </a:lnTo>
                    <a:lnTo>
                      <a:pt x="4143" y="1967"/>
                    </a:lnTo>
                    <a:lnTo>
                      <a:pt x="4206" y="1967"/>
                    </a:lnTo>
                    <a:lnTo>
                      <a:pt x="4353" y="1800"/>
                    </a:lnTo>
                    <a:lnTo>
                      <a:pt x="4353" y="1737"/>
                    </a:lnTo>
                    <a:lnTo>
                      <a:pt x="4311" y="1737"/>
                    </a:lnTo>
                    <a:lnTo>
                      <a:pt x="4185" y="1570"/>
                    </a:lnTo>
                    <a:lnTo>
                      <a:pt x="4248" y="1465"/>
                    </a:lnTo>
                    <a:lnTo>
                      <a:pt x="4248" y="1361"/>
                    </a:lnTo>
                    <a:lnTo>
                      <a:pt x="4185" y="1319"/>
                    </a:lnTo>
                    <a:lnTo>
                      <a:pt x="4185" y="1256"/>
                    </a:lnTo>
                    <a:lnTo>
                      <a:pt x="4102" y="1214"/>
                    </a:lnTo>
                    <a:lnTo>
                      <a:pt x="3871" y="1340"/>
                    </a:lnTo>
                    <a:lnTo>
                      <a:pt x="3662" y="1214"/>
                    </a:lnTo>
                    <a:lnTo>
                      <a:pt x="3662" y="963"/>
                    </a:lnTo>
                    <a:lnTo>
                      <a:pt x="3118" y="607"/>
                    </a:lnTo>
                    <a:lnTo>
                      <a:pt x="3118" y="419"/>
                    </a:lnTo>
                    <a:lnTo>
                      <a:pt x="3202" y="314"/>
                    </a:lnTo>
                    <a:lnTo>
                      <a:pt x="3202" y="168"/>
                    </a:lnTo>
                    <a:lnTo>
                      <a:pt x="3223" y="105"/>
                    </a:lnTo>
                    <a:lnTo>
                      <a:pt x="3202" y="63"/>
                    </a:lnTo>
                    <a:lnTo>
                      <a:pt x="3097" y="63"/>
                    </a:lnTo>
                    <a:lnTo>
                      <a:pt x="290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52" name="Google Shape;2952;p59"/>
              <p:cNvSpPr/>
              <p:nvPr/>
            </p:nvSpPr>
            <p:spPr>
              <a:xfrm>
                <a:off x="3442525" y="2997925"/>
                <a:ext cx="93125" cy="68050"/>
              </a:xfrm>
              <a:custGeom>
                <a:avLst/>
                <a:gdLst/>
                <a:ahLst/>
                <a:cxnLst/>
                <a:rect l="l" t="t" r="r" b="b"/>
                <a:pathLst>
                  <a:path w="3725" h="2722" extrusionOk="0">
                    <a:moveTo>
                      <a:pt x="1444" y="1"/>
                    </a:moveTo>
                    <a:lnTo>
                      <a:pt x="1151" y="106"/>
                    </a:lnTo>
                    <a:lnTo>
                      <a:pt x="837" y="168"/>
                    </a:lnTo>
                    <a:lnTo>
                      <a:pt x="712" y="273"/>
                    </a:lnTo>
                    <a:lnTo>
                      <a:pt x="628" y="273"/>
                    </a:lnTo>
                    <a:lnTo>
                      <a:pt x="523" y="357"/>
                    </a:lnTo>
                    <a:lnTo>
                      <a:pt x="502" y="524"/>
                    </a:lnTo>
                    <a:lnTo>
                      <a:pt x="377" y="817"/>
                    </a:lnTo>
                    <a:lnTo>
                      <a:pt x="0" y="1131"/>
                    </a:lnTo>
                    <a:lnTo>
                      <a:pt x="188" y="1298"/>
                    </a:lnTo>
                    <a:lnTo>
                      <a:pt x="314" y="1528"/>
                    </a:lnTo>
                    <a:lnTo>
                      <a:pt x="419" y="1528"/>
                    </a:lnTo>
                    <a:lnTo>
                      <a:pt x="419" y="1654"/>
                    </a:lnTo>
                    <a:lnTo>
                      <a:pt x="398" y="1654"/>
                    </a:lnTo>
                    <a:lnTo>
                      <a:pt x="523" y="1759"/>
                    </a:lnTo>
                    <a:lnTo>
                      <a:pt x="440" y="1821"/>
                    </a:lnTo>
                    <a:lnTo>
                      <a:pt x="481" y="1863"/>
                    </a:lnTo>
                    <a:lnTo>
                      <a:pt x="732" y="1863"/>
                    </a:lnTo>
                    <a:lnTo>
                      <a:pt x="795" y="1842"/>
                    </a:lnTo>
                    <a:lnTo>
                      <a:pt x="900" y="1842"/>
                    </a:lnTo>
                    <a:lnTo>
                      <a:pt x="1109" y="1675"/>
                    </a:lnTo>
                    <a:lnTo>
                      <a:pt x="1256" y="1612"/>
                    </a:lnTo>
                    <a:lnTo>
                      <a:pt x="1360" y="1633"/>
                    </a:lnTo>
                    <a:lnTo>
                      <a:pt x="1486" y="1633"/>
                    </a:lnTo>
                    <a:lnTo>
                      <a:pt x="1674" y="1759"/>
                    </a:lnTo>
                    <a:lnTo>
                      <a:pt x="1779" y="1759"/>
                    </a:lnTo>
                    <a:lnTo>
                      <a:pt x="2051" y="1926"/>
                    </a:lnTo>
                    <a:lnTo>
                      <a:pt x="2093" y="1884"/>
                    </a:lnTo>
                    <a:lnTo>
                      <a:pt x="2155" y="1968"/>
                    </a:lnTo>
                    <a:lnTo>
                      <a:pt x="2093" y="2052"/>
                    </a:lnTo>
                    <a:lnTo>
                      <a:pt x="1967" y="2052"/>
                    </a:lnTo>
                    <a:lnTo>
                      <a:pt x="1779" y="1968"/>
                    </a:lnTo>
                    <a:lnTo>
                      <a:pt x="1632" y="1926"/>
                    </a:lnTo>
                    <a:lnTo>
                      <a:pt x="1528" y="1926"/>
                    </a:lnTo>
                    <a:lnTo>
                      <a:pt x="1381" y="1821"/>
                    </a:lnTo>
                    <a:lnTo>
                      <a:pt x="1318" y="1842"/>
                    </a:lnTo>
                    <a:lnTo>
                      <a:pt x="1235" y="1926"/>
                    </a:lnTo>
                    <a:lnTo>
                      <a:pt x="1214" y="1884"/>
                    </a:lnTo>
                    <a:lnTo>
                      <a:pt x="1130" y="1863"/>
                    </a:lnTo>
                    <a:lnTo>
                      <a:pt x="1005" y="1947"/>
                    </a:lnTo>
                    <a:lnTo>
                      <a:pt x="900" y="1968"/>
                    </a:lnTo>
                    <a:lnTo>
                      <a:pt x="795" y="2093"/>
                    </a:lnTo>
                    <a:lnTo>
                      <a:pt x="419" y="2093"/>
                    </a:lnTo>
                    <a:lnTo>
                      <a:pt x="377" y="2156"/>
                    </a:lnTo>
                    <a:lnTo>
                      <a:pt x="377" y="2282"/>
                    </a:lnTo>
                    <a:lnTo>
                      <a:pt x="314" y="2344"/>
                    </a:lnTo>
                    <a:lnTo>
                      <a:pt x="335" y="2386"/>
                    </a:lnTo>
                    <a:lnTo>
                      <a:pt x="481" y="2303"/>
                    </a:lnTo>
                    <a:lnTo>
                      <a:pt x="691" y="2386"/>
                    </a:lnTo>
                    <a:lnTo>
                      <a:pt x="544" y="2470"/>
                    </a:lnTo>
                    <a:lnTo>
                      <a:pt x="502" y="2449"/>
                    </a:lnTo>
                    <a:lnTo>
                      <a:pt x="398" y="2407"/>
                    </a:lnTo>
                    <a:lnTo>
                      <a:pt x="398" y="2407"/>
                    </a:lnTo>
                    <a:lnTo>
                      <a:pt x="440" y="2470"/>
                    </a:lnTo>
                    <a:lnTo>
                      <a:pt x="419" y="2575"/>
                    </a:lnTo>
                    <a:lnTo>
                      <a:pt x="586" y="2616"/>
                    </a:lnTo>
                    <a:lnTo>
                      <a:pt x="753" y="2512"/>
                    </a:lnTo>
                    <a:lnTo>
                      <a:pt x="1151" y="2554"/>
                    </a:lnTo>
                    <a:lnTo>
                      <a:pt x="1256" y="2407"/>
                    </a:lnTo>
                    <a:lnTo>
                      <a:pt x="1465" y="2344"/>
                    </a:lnTo>
                    <a:lnTo>
                      <a:pt x="1988" y="2344"/>
                    </a:lnTo>
                    <a:lnTo>
                      <a:pt x="2113" y="2386"/>
                    </a:lnTo>
                    <a:lnTo>
                      <a:pt x="2113" y="2365"/>
                    </a:lnTo>
                    <a:lnTo>
                      <a:pt x="2260" y="2344"/>
                    </a:lnTo>
                    <a:lnTo>
                      <a:pt x="2595" y="2365"/>
                    </a:lnTo>
                    <a:lnTo>
                      <a:pt x="2825" y="2470"/>
                    </a:lnTo>
                    <a:lnTo>
                      <a:pt x="2929" y="2554"/>
                    </a:lnTo>
                    <a:lnTo>
                      <a:pt x="3118" y="2554"/>
                    </a:lnTo>
                    <a:lnTo>
                      <a:pt x="3306" y="2616"/>
                    </a:lnTo>
                    <a:lnTo>
                      <a:pt x="3411" y="2554"/>
                    </a:lnTo>
                    <a:lnTo>
                      <a:pt x="3515" y="2575"/>
                    </a:lnTo>
                    <a:lnTo>
                      <a:pt x="3557" y="2616"/>
                    </a:lnTo>
                    <a:lnTo>
                      <a:pt x="3683" y="2616"/>
                    </a:lnTo>
                    <a:lnTo>
                      <a:pt x="3683" y="2721"/>
                    </a:lnTo>
                    <a:lnTo>
                      <a:pt x="3725" y="2658"/>
                    </a:lnTo>
                    <a:lnTo>
                      <a:pt x="3725" y="2554"/>
                    </a:lnTo>
                    <a:lnTo>
                      <a:pt x="3578" y="2470"/>
                    </a:lnTo>
                    <a:lnTo>
                      <a:pt x="3557" y="2386"/>
                    </a:lnTo>
                    <a:lnTo>
                      <a:pt x="3620" y="2303"/>
                    </a:lnTo>
                    <a:lnTo>
                      <a:pt x="3620" y="2261"/>
                    </a:lnTo>
                    <a:lnTo>
                      <a:pt x="3536" y="2156"/>
                    </a:lnTo>
                    <a:lnTo>
                      <a:pt x="3515" y="2072"/>
                    </a:lnTo>
                    <a:lnTo>
                      <a:pt x="3432" y="2031"/>
                    </a:lnTo>
                    <a:lnTo>
                      <a:pt x="3369" y="2052"/>
                    </a:lnTo>
                    <a:lnTo>
                      <a:pt x="3306" y="1968"/>
                    </a:lnTo>
                    <a:lnTo>
                      <a:pt x="3243" y="1842"/>
                    </a:lnTo>
                    <a:lnTo>
                      <a:pt x="3118" y="1717"/>
                    </a:lnTo>
                    <a:lnTo>
                      <a:pt x="3097" y="1633"/>
                    </a:lnTo>
                    <a:lnTo>
                      <a:pt x="3139" y="1403"/>
                    </a:lnTo>
                    <a:lnTo>
                      <a:pt x="3118" y="1319"/>
                    </a:lnTo>
                    <a:lnTo>
                      <a:pt x="3118" y="1215"/>
                    </a:lnTo>
                    <a:lnTo>
                      <a:pt x="3034" y="1131"/>
                    </a:lnTo>
                    <a:lnTo>
                      <a:pt x="3013" y="1047"/>
                    </a:lnTo>
                    <a:lnTo>
                      <a:pt x="2846" y="943"/>
                    </a:lnTo>
                    <a:lnTo>
                      <a:pt x="2741" y="922"/>
                    </a:lnTo>
                    <a:lnTo>
                      <a:pt x="2720" y="796"/>
                    </a:lnTo>
                    <a:lnTo>
                      <a:pt x="2595" y="775"/>
                    </a:lnTo>
                    <a:lnTo>
                      <a:pt x="2595" y="629"/>
                    </a:lnTo>
                    <a:lnTo>
                      <a:pt x="2469" y="524"/>
                    </a:lnTo>
                    <a:lnTo>
                      <a:pt x="2427" y="399"/>
                    </a:lnTo>
                    <a:lnTo>
                      <a:pt x="2385" y="357"/>
                    </a:lnTo>
                    <a:lnTo>
                      <a:pt x="2302" y="357"/>
                    </a:lnTo>
                    <a:lnTo>
                      <a:pt x="2260" y="315"/>
                    </a:lnTo>
                    <a:lnTo>
                      <a:pt x="2176" y="378"/>
                    </a:lnTo>
                    <a:lnTo>
                      <a:pt x="2093" y="357"/>
                    </a:lnTo>
                    <a:lnTo>
                      <a:pt x="2093" y="273"/>
                    </a:lnTo>
                    <a:lnTo>
                      <a:pt x="1967" y="106"/>
                    </a:lnTo>
                    <a:lnTo>
                      <a:pt x="1800" y="85"/>
                    </a:lnTo>
                    <a:lnTo>
                      <a:pt x="154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53" name="Google Shape;2953;p59"/>
              <p:cNvSpPr/>
              <p:nvPr/>
            </p:nvSpPr>
            <p:spPr>
              <a:xfrm>
                <a:off x="3452975" y="3056525"/>
                <a:ext cx="44500" cy="26700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068" extrusionOk="0">
                    <a:moveTo>
                      <a:pt x="1047" y="0"/>
                    </a:moveTo>
                    <a:lnTo>
                      <a:pt x="838" y="63"/>
                    </a:lnTo>
                    <a:lnTo>
                      <a:pt x="733" y="210"/>
                    </a:lnTo>
                    <a:lnTo>
                      <a:pt x="335" y="168"/>
                    </a:lnTo>
                    <a:lnTo>
                      <a:pt x="168" y="272"/>
                    </a:lnTo>
                    <a:lnTo>
                      <a:pt x="1" y="231"/>
                    </a:lnTo>
                    <a:lnTo>
                      <a:pt x="1" y="231"/>
                    </a:lnTo>
                    <a:lnTo>
                      <a:pt x="63" y="314"/>
                    </a:lnTo>
                    <a:lnTo>
                      <a:pt x="273" y="335"/>
                    </a:lnTo>
                    <a:lnTo>
                      <a:pt x="335" y="335"/>
                    </a:lnTo>
                    <a:lnTo>
                      <a:pt x="231" y="419"/>
                    </a:lnTo>
                    <a:lnTo>
                      <a:pt x="335" y="524"/>
                    </a:lnTo>
                    <a:lnTo>
                      <a:pt x="440" y="524"/>
                    </a:lnTo>
                    <a:lnTo>
                      <a:pt x="482" y="586"/>
                    </a:lnTo>
                    <a:lnTo>
                      <a:pt x="545" y="586"/>
                    </a:lnTo>
                    <a:lnTo>
                      <a:pt x="691" y="544"/>
                    </a:lnTo>
                    <a:lnTo>
                      <a:pt x="838" y="524"/>
                    </a:lnTo>
                    <a:lnTo>
                      <a:pt x="1005" y="586"/>
                    </a:lnTo>
                    <a:lnTo>
                      <a:pt x="942" y="649"/>
                    </a:lnTo>
                    <a:lnTo>
                      <a:pt x="649" y="649"/>
                    </a:lnTo>
                    <a:lnTo>
                      <a:pt x="691" y="691"/>
                    </a:lnTo>
                    <a:lnTo>
                      <a:pt x="796" y="691"/>
                    </a:lnTo>
                    <a:lnTo>
                      <a:pt x="838" y="754"/>
                    </a:lnTo>
                    <a:lnTo>
                      <a:pt x="817" y="796"/>
                    </a:lnTo>
                    <a:lnTo>
                      <a:pt x="859" y="796"/>
                    </a:lnTo>
                    <a:lnTo>
                      <a:pt x="733" y="963"/>
                    </a:lnTo>
                    <a:lnTo>
                      <a:pt x="963" y="942"/>
                    </a:lnTo>
                    <a:lnTo>
                      <a:pt x="963" y="1047"/>
                    </a:lnTo>
                    <a:lnTo>
                      <a:pt x="1005" y="1068"/>
                    </a:lnTo>
                    <a:lnTo>
                      <a:pt x="1131" y="1047"/>
                    </a:lnTo>
                    <a:lnTo>
                      <a:pt x="1214" y="879"/>
                    </a:lnTo>
                    <a:lnTo>
                      <a:pt x="1319" y="858"/>
                    </a:lnTo>
                    <a:lnTo>
                      <a:pt x="1465" y="775"/>
                    </a:lnTo>
                    <a:lnTo>
                      <a:pt x="1675" y="733"/>
                    </a:lnTo>
                    <a:lnTo>
                      <a:pt x="1758" y="670"/>
                    </a:lnTo>
                    <a:lnTo>
                      <a:pt x="1779" y="565"/>
                    </a:lnTo>
                    <a:lnTo>
                      <a:pt x="1695" y="482"/>
                    </a:lnTo>
                    <a:lnTo>
                      <a:pt x="1695" y="314"/>
                    </a:lnTo>
                    <a:lnTo>
                      <a:pt x="1737" y="210"/>
                    </a:lnTo>
                    <a:lnTo>
                      <a:pt x="1695" y="42"/>
                    </a:lnTo>
                    <a:lnTo>
                      <a:pt x="157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grpSp>
            <p:nvGrpSpPr>
              <p:cNvPr id="2954" name="Google Shape;2954;p59"/>
              <p:cNvGrpSpPr/>
              <p:nvPr/>
            </p:nvGrpSpPr>
            <p:grpSpPr>
              <a:xfrm>
                <a:off x="3450375" y="3038225"/>
                <a:ext cx="132875" cy="99400"/>
                <a:chOff x="3450375" y="3038225"/>
                <a:chExt cx="132875" cy="99400"/>
              </a:xfrm>
            </p:grpSpPr>
            <p:sp>
              <p:nvSpPr>
                <p:cNvPr id="2955" name="Google Shape;2955;p59"/>
                <p:cNvSpPr/>
                <p:nvPr/>
              </p:nvSpPr>
              <p:spPr>
                <a:xfrm>
                  <a:off x="3450375" y="3038225"/>
                  <a:ext cx="46050" cy="13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2" h="545" extrusionOk="0">
                      <a:moveTo>
                        <a:pt x="942" y="0"/>
                      </a:moveTo>
                      <a:lnTo>
                        <a:pt x="795" y="63"/>
                      </a:lnTo>
                      <a:lnTo>
                        <a:pt x="586" y="230"/>
                      </a:lnTo>
                      <a:lnTo>
                        <a:pt x="481" y="230"/>
                      </a:lnTo>
                      <a:lnTo>
                        <a:pt x="418" y="251"/>
                      </a:lnTo>
                      <a:lnTo>
                        <a:pt x="167" y="251"/>
                      </a:lnTo>
                      <a:lnTo>
                        <a:pt x="188" y="335"/>
                      </a:lnTo>
                      <a:lnTo>
                        <a:pt x="314" y="419"/>
                      </a:lnTo>
                      <a:lnTo>
                        <a:pt x="439" y="377"/>
                      </a:lnTo>
                      <a:lnTo>
                        <a:pt x="439" y="377"/>
                      </a:lnTo>
                      <a:lnTo>
                        <a:pt x="377" y="460"/>
                      </a:lnTo>
                      <a:lnTo>
                        <a:pt x="209" y="460"/>
                      </a:lnTo>
                      <a:lnTo>
                        <a:pt x="105" y="314"/>
                      </a:lnTo>
                      <a:lnTo>
                        <a:pt x="0" y="419"/>
                      </a:lnTo>
                      <a:lnTo>
                        <a:pt x="63" y="481"/>
                      </a:lnTo>
                      <a:lnTo>
                        <a:pt x="63" y="544"/>
                      </a:lnTo>
                      <a:lnTo>
                        <a:pt x="105" y="481"/>
                      </a:lnTo>
                      <a:lnTo>
                        <a:pt x="481" y="481"/>
                      </a:lnTo>
                      <a:lnTo>
                        <a:pt x="586" y="356"/>
                      </a:lnTo>
                      <a:lnTo>
                        <a:pt x="691" y="335"/>
                      </a:lnTo>
                      <a:lnTo>
                        <a:pt x="816" y="251"/>
                      </a:lnTo>
                      <a:lnTo>
                        <a:pt x="900" y="272"/>
                      </a:lnTo>
                      <a:lnTo>
                        <a:pt x="921" y="314"/>
                      </a:lnTo>
                      <a:lnTo>
                        <a:pt x="1004" y="230"/>
                      </a:lnTo>
                      <a:lnTo>
                        <a:pt x="1067" y="209"/>
                      </a:lnTo>
                      <a:lnTo>
                        <a:pt x="1214" y="314"/>
                      </a:lnTo>
                      <a:lnTo>
                        <a:pt x="1318" y="314"/>
                      </a:lnTo>
                      <a:lnTo>
                        <a:pt x="1465" y="356"/>
                      </a:lnTo>
                      <a:lnTo>
                        <a:pt x="1653" y="440"/>
                      </a:lnTo>
                      <a:lnTo>
                        <a:pt x="1779" y="440"/>
                      </a:lnTo>
                      <a:lnTo>
                        <a:pt x="1841" y="356"/>
                      </a:lnTo>
                      <a:lnTo>
                        <a:pt x="1779" y="272"/>
                      </a:lnTo>
                      <a:lnTo>
                        <a:pt x="1737" y="314"/>
                      </a:lnTo>
                      <a:lnTo>
                        <a:pt x="1465" y="147"/>
                      </a:lnTo>
                      <a:lnTo>
                        <a:pt x="1360" y="147"/>
                      </a:lnTo>
                      <a:lnTo>
                        <a:pt x="1172" y="21"/>
                      </a:lnTo>
                      <a:lnTo>
                        <a:pt x="1046" y="21"/>
                      </a:lnTo>
                      <a:lnTo>
                        <a:pt x="942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956" name="Google Shape;2956;p59"/>
                <p:cNvSpPr/>
                <p:nvPr/>
              </p:nvSpPr>
              <p:spPr>
                <a:xfrm>
                  <a:off x="3481225" y="3056525"/>
                  <a:ext cx="102025" cy="81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1" h="3244" extrusionOk="0">
                      <a:moveTo>
                        <a:pt x="712" y="0"/>
                      </a:moveTo>
                      <a:lnTo>
                        <a:pt x="565" y="21"/>
                      </a:lnTo>
                      <a:lnTo>
                        <a:pt x="565" y="42"/>
                      </a:lnTo>
                      <a:lnTo>
                        <a:pt x="607" y="210"/>
                      </a:lnTo>
                      <a:lnTo>
                        <a:pt x="565" y="314"/>
                      </a:lnTo>
                      <a:lnTo>
                        <a:pt x="565" y="482"/>
                      </a:lnTo>
                      <a:lnTo>
                        <a:pt x="649" y="565"/>
                      </a:lnTo>
                      <a:lnTo>
                        <a:pt x="628" y="670"/>
                      </a:lnTo>
                      <a:lnTo>
                        <a:pt x="545" y="733"/>
                      </a:lnTo>
                      <a:lnTo>
                        <a:pt x="335" y="775"/>
                      </a:lnTo>
                      <a:lnTo>
                        <a:pt x="189" y="858"/>
                      </a:lnTo>
                      <a:lnTo>
                        <a:pt x="84" y="879"/>
                      </a:lnTo>
                      <a:lnTo>
                        <a:pt x="1" y="1046"/>
                      </a:lnTo>
                      <a:lnTo>
                        <a:pt x="21" y="1005"/>
                      </a:lnTo>
                      <a:lnTo>
                        <a:pt x="105" y="1109"/>
                      </a:lnTo>
                      <a:lnTo>
                        <a:pt x="42" y="1319"/>
                      </a:lnTo>
                      <a:lnTo>
                        <a:pt x="189" y="1507"/>
                      </a:lnTo>
                      <a:lnTo>
                        <a:pt x="314" y="1528"/>
                      </a:lnTo>
                      <a:lnTo>
                        <a:pt x="398" y="1570"/>
                      </a:lnTo>
                      <a:lnTo>
                        <a:pt x="440" y="1486"/>
                      </a:lnTo>
                      <a:lnTo>
                        <a:pt x="545" y="1528"/>
                      </a:lnTo>
                      <a:lnTo>
                        <a:pt x="503" y="1570"/>
                      </a:lnTo>
                      <a:lnTo>
                        <a:pt x="503" y="1674"/>
                      </a:lnTo>
                      <a:lnTo>
                        <a:pt x="545" y="1716"/>
                      </a:lnTo>
                      <a:lnTo>
                        <a:pt x="670" y="1716"/>
                      </a:lnTo>
                      <a:lnTo>
                        <a:pt x="733" y="1904"/>
                      </a:lnTo>
                      <a:lnTo>
                        <a:pt x="879" y="1988"/>
                      </a:lnTo>
                      <a:lnTo>
                        <a:pt x="963" y="2051"/>
                      </a:lnTo>
                      <a:lnTo>
                        <a:pt x="1047" y="2030"/>
                      </a:lnTo>
                      <a:lnTo>
                        <a:pt x="1235" y="1946"/>
                      </a:lnTo>
                      <a:lnTo>
                        <a:pt x="1235" y="1884"/>
                      </a:lnTo>
                      <a:lnTo>
                        <a:pt x="1381" y="1716"/>
                      </a:lnTo>
                      <a:lnTo>
                        <a:pt x="1486" y="1632"/>
                      </a:lnTo>
                      <a:lnTo>
                        <a:pt x="1612" y="1570"/>
                      </a:lnTo>
                      <a:lnTo>
                        <a:pt x="2114" y="1570"/>
                      </a:lnTo>
                      <a:lnTo>
                        <a:pt x="2197" y="1716"/>
                      </a:lnTo>
                      <a:lnTo>
                        <a:pt x="2239" y="1821"/>
                      </a:lnTo>
                      <a:lnTo>
                        <a:pt x="2407" y="2093"/>
                      </a:lnTo>
                      <a:lnTo>
                        <a:pt x="2386" y="2156"/>
                      </a:lnTo>
                      <a:lnTo>
                        <a:pt x="2490" y="2260"/>
                      </a:lnTo>
                      <a:lnTo>
                        <a:pt x="2490" y="2365"/>
                      </a:lnTo>
                      <a:lnTo>
                        <a:pt x="2407" y="2407"/>
                      </a:lnTo>
                      <a:lnTo>
                        <a:pt x="2407" y="2511"/>
                      </a:lnTo>
                      <a:lnTo>
                        <a:pt x="2449" y="2532"/>
                      </a:lnTo>
                      <a:lnTo>
                        <a:pt x="2449" y="2574"/>
                      </a:lnTo>
                      <a:lnTo>
                        <a:pt x="2595" y="2532"/>
                      </a:lnTo>
                      <a:lnTo>
                        <a:pt x="2637" y="2532"/>
                      </a:lnTo>
                      <a:lnTo>
                        <a:pt x="2867" y="2449"/>
                      </a:lnTo>
                      <a:lnTo>
                        <a:pt x="3014" y="2511"/>
                      </a:lnTo>
                      <a:lnTo>
                        <a:pt x="3055" y="2637"/>
                      </a:lnTo>
                      <a:lnTo>
                        <a:pt x="3181" y="2721"/>
                      </a:lnTo>
                      <a:lnTo>
                        <a:pt x="3160" y="2930"/>
                      </a:lnTo>
                      <a:lnTo>
                        <a:pt x="3139" y="3055"/>
                      </a:lnTo>
                      <a:lnTo>
                        <a:pt x="3286" y="3202"/>
                      </a:lnTo>
                      <a:lnTo>
                        <a:pt x="3369" y="3202"/>
                      </a:lnTo>
                      <a:lnTo>
                        <a:pt x="3537" y="3076"/>
                      </a:lnTo>
                      <a:lnTo>
                        <a:pt x="3578" y="3076"/>
                      </a:lnTo>
                      <a:lnTo>
                        <a:pt x="3683" y="3181"/>
                      </a:lnTo>
                      <a:lnTo>
                        <a:pt x="3704" y="3244"/>
                      </a:lnTo>
                      <a:lnTo>
                        <a:pt x="3704" y="3202"/>
                      </a:lnTo>
                      <a:lnTo>
                        <a:pt x="3809" y="3181"/>
                      </a:lnTo>
                      <a:lnTo>
                        <a:pt x="3976" y="2846"/>
                      </a:lnTo>
                      <a:lnTo>
                        <a:pt x="3976" y="2721"/>
                      </a:lnTo>
                      <a:lnTo>
                        <a:pt x="3955" y="2658"/>
                      </a:lnTo>
                      <a:lnTo>
                        <a:pt x="3850" y="2553"/>
                      </a:lnTo>
                      <a:lnTo>
                        <a:pt x="3850" y="2469"/>
                      </a:lnTo>
                      <a:lnTo>
                        <a:pt x="3913" y="2428"/>
                      </a:lnTo>
                      <a:lnTo>
                        <a:pt x="3997" y="2449"/>
                      </a:lnTo>
                      <a:lnTo>
                        <a:pt x="4018" y="2365"/>
                      </a:lnTo>
                      <a:lnTo>
                        <a:pt x="3955" y="2239"/>
                      </a:lnTo>
                      <a:lnTo>
                        <a:pt x="3871" y="2218"/>
                      </a:lnTo>
                      <a:lnTo>
                        <a:pt x="3871" y="2009"/>
                      </a:lnTo>
                      <a:lnTo>
                        <a:pt x="3892" y="1925"/>
                      </a:lnTo>
                      <a:lnTo>
                        <a:pt x="3871" y="1674"/>
                      </a:lnTo>
                      <a:lnTo>
                        <a:pt x="3809" y="1612"/>
                      </a:lnTo>
                      <a:lnTo>
                        <a:pt x="3809" y="1507"/>
                      </a:lnTo>
                      <a:lnTo>
                        <a:pt x="4060" y="1423"/>
                      </a:lnTo>
                      <a:lnTo>
                        <a:pt x="4081" y="1402"/>
                      </a:lnTo>
                      <a:lnTo>
                        <a:pt x="4081" y="1319"/>
                      </a:lnTo>
                      <a:lnTo>
                        <a:pt x="4018" y="1277"/>
                      </a:lnTo>
                      <a:lnTo>
                        <a:pt x="3871" y="1256"/>
                      </a:lnTo>
                      <a:lnTo>
                        <a:pt x="3871" y="1193"/>
                      </a:lnTo>
                      <a:lnTo>
                        <a:pt x="3850" y="1109"/>
                      </a:lnTo>
                      <a:lnTo>
                        <a:pt x="3850" y="1005"/>
                      </a:lnTo>
                      <a:lnTo>
                        <a:pt x="3767" y="1005"/>
                      </a:lnTo>
                      <a:lnTo>
                        <a:pt x="3704" y="1088"/>
                      </a:lnTo>
                      <a:lnTo>
                        <a:pt x="3599" y="1109"/>
                      </a:lnTo>
                      <a:lnTo>
                        <a:pt x="3599" y="1109"/>
                      </a:lnTo>
                      <a:lnTo>
                        <a:pt x="3662" y="963"/>
                      </a:lnTo>
                      <a:lnTo>
                        <a:pt x="3767" y="796"/>
                      </a:lnTo>
                      <a:lnTo>
                        <a:pt x="3767" y="754"/>
                      </a:lnTo>
                      <a:lnTo>
                        <a:pt x="3641" y="733"/>
                      </a:lnTo>
                      <a:lnTo>
                        <a:pt x="3578" y="670"/>
                      </a:lnTo>
                      <a:lnTo>
                        <a:pt x="3599" y="524"/>
                      </a:lnTo>
                      <a:lnTo>
                        <a:pt x="3558" y="377"/>
                      </a:lnTo>
                      <a:lnTo>
                        <a:pt x="3432" y="272"/>
                      </a:lnTo>
                      <a:lnTo>
                        <a:pt x="3390" y="231"/>
                      </a:lnTo>
                      <a:lnTo>
                        <a:pt x="3286" y="252"/>
                      </a:lnTo>
                      <a:lnTo>
                        <a:pt x="3265" y="314"/>
                      </a:lnTo>
                      <a:lnTo>
                        <a:pt x="3118" y="231"/>
                      </a:lnTo>
                      <a:lnTo>
                        <a:pt x="2972" y="231"/>
                      </a:lnTo>
                      <a:lnTo>
                        <a:pt x="2867" y="377"/>
                      </a:lnTo>
                      <a:lnTo>
                        <a:pt x="2804" y="419"/>
                      </a:lnTo>
                      <a:lnTo>
                        <a:pt x="2700" y="482"/>
                      </a:lnTo>
                      <a:lnTo>
                        <a:pt x="2532" y="482"/>
                      </a:lnTo>
                      <a:lnTo>
                        <a:pt x="2407" y="377"/>
                      </a:lnTo>
                      <a:lnTo>
                        <a:pt x="2323" y="356"/>
                      </a:lnTo>
                      <a:lnTo>
                        <a:pt x="2218" y="419"/>
                      </a:lnTo>
                      <a:lnTo>
                        <a:pt x="2135" y="377"/>
                      </a:lnTo>
                      <a:lnTo>
                        <a:pt x="2135" y="272"/>
                      </a:lnTo>
                      <a:lnTo>
                        <a:pt x="2009" y="272"/>
                      </a:lnTo>
                      <a:lnTo>
                        <a:pt x="1967" y="231"/>
                      </a:lnTo>
                      <a:lnTo>
                        <a:pt x="1863" y="210"/>
                      </a:lnTo>
                      <a:lnTo>
                        <a:pt x="1758" y="272"/>
                      </a:lnTo>
                      <a:lnTo>
                        <a:pt x="1570" y="210"/>
                      </a:lnTo>
                      <a:lnTo>
                        <a:pt x="1381" y="210"/>
                      </a:lnTo>
                      <a:lnTo>
                        <a:pt x="1277" y="126"/>
                      </a:lnTo>
                      <a:lnTo>
                        <a:pt x="1047" y="21"/>
                      </a:lnTo>
                      <a:lnTo>
                        <a:pt x="712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sp>
            <p:nvSpPr>
              <p:cNvPr id="2957" name="Google Shape;2957;p59"/>
              <p:cNvSpPr/>
              <p:nvPr/>
            </p:nvSpPr>
            <p:spPr>
              <a:xfrm>
                <a:off x="3503200" y="3095750"/>
                <a:ext cx="40300" cy="48150"/>
              </a:xfrm>
              <a:custGeom>
                <a:avLst/>
                <a:gdLst/>
                <a:ahLst/>
                <a:cxnLst/>
                <a:rect l="l" t="t" r="r" b="b"/>
                <a:pathLst>
                  <a:path w="1612" h="1926" extrusionOk="0">
                    <a:moveTo>
                      <a:pt x="733" y="1"/>
                    </a:moveTo>
                    <a:lnTo>
                      <a:pt x="607" y="63"/>
                    </a:lnTo>
                    <a:lnTo>
                      <a:pt x="502" y="147"/>
                    </a:lnTo>
                    <a:lnTo>
                      <a:pt x="356" y="315"/>
                    </a:lnTo>
                    <a:lnTo>
                      <a:pt x="356" y="377"/>
                    </a:lnTo>
                    <a:lnTo>
                      <a:pt x="168" y="461"/>
                    </a:lnTo>
                    <a:lnTo>
                      <a:pt x="84" y="482"/>
                    </a:lnTo>
                    <a:lnTo>
                      <a:pt x="42" y="587"/>
                    </a:lnTo>
                    <a:lnTo>
                      <a:pt x="0" y="670"/>
                    </a:lnTo>
                    <a:lnTo>
                      <a:pt x="105" y="733"/>
                    </a:lnTo>
                    <a:lnTo>
                      <a:pt x="42" y="880"/>
                    </a:lnTo>
                    <a:lnTo>
                      <a:pt x="63" y="963"/>
                    </a:lnTo>
                    <a:lnTo>
                      <a:pt x="168" y="984"/>
                    </a:lnTo>
                    <a:lnTo>
                      <a:pt x="251" y="1172"/>
                    </a:lnTo>
                    <a:lnTo>
                      <a:pt x="251" y="1298"/>
                    </a:lnTo>
                    <a:lnTo>
                      <a:pt x="377" y="1424"/>
                    </a:lnTo>
                    <a:lnTo>
                      <a:pt x="482" y="1382"/>
                    </a:lnTo>
                    <a:lnTo>
                      <a:pt x="482" y="1403"/>
                    </a:lnTo>
                    <a:lnTo>
                      <a:pt x="419" y="1507"/>
                    </a:lnTo>
                    <a:lnTo>
                      <a:pt x="502" y="1591"/>
                    </a:lnTo>
                    <a:lnTo>
                      <a:pt x="586" y="1675"/>
                    </a:lnTo>
                    <a:lnTo>
                      <a:pt x="565" y="1737"/>
                    </a:lnTo>
                    <a:lnTo>
                      <a:pt x="691" y="1779"/>
                    </a:lnTo>
                    <a:lnTo>
                      <a:pt x="1005" y="1926"/>
                    </a:lnTo>
                    <a:lnTo>
                      <a:pt x="1046" y="1926"/>
                    </a:lnTo>
                    <a:lnTo>
                      <a:pt x="1088" y="1842"/>
                    </a:lnTo>
                    <a:lnTo>
                      <a:pt x="1151" y="1696"/>
                    </a:lnTo>
                    <a:lnTo>
                      <a:pt x="1298" y="1633"/>
                    </a:lnTo>
                    <a:lnTo>
                      <a:pt x="1402" y="1507"/>
                    </a:lnTo>
                    <a:lnTo>
                      <a:pt x="1402" y="1403"/>
                    </a:lnTo>
                    <a:lnTo>
                      <a:pt x="1444" y="1256"/>
                    </a:lnTo>
                    <a:lnTo>
                      <a:pt x="1528" y="1214"/>
                    </a:lnTo>
                    <a:lnTo>
                      <a:pt x="1528" y="1152"/>
                    </a:lnTo>
                    <a:lnTo>
                      <a:pt x="1549" y="1005"/>
                    </a:lnTo>
                    <a:lnTo>
                      <a:pt x="1570" y="1005"/>
                    </a:lnTo>
                    <a:lnTo>
                      <a:pt x="1570" y="963"/>
                    </a:lnTo>
                    <a:lnTo>
                      <a:pt x="1528" y="942"/>
                    </a:lnTo>
                    <a:lnTo>
                      <a:pt x="1528" y="838"/>
                    </a:lnTo>
                    <a:lnTo>
                      <a:pt x="1611" y="796"/>
                    </a:lnTo>
                    <a:lnTo>
                      <a:pt x="1611" y="691"/>
                    </a:lnTo>
                    <a:lnTo>
                      <a:pt x="1507" y="587"/>
                    </a:lnTo>
                    <a:lnTo>
                      <a:pt x="1528" y="524"/>
                    </a:lnTo>
                    <a:lnTo>
                      <a:pt x="1360" y="252"/>
                    </a:lnTo>
                    <a:lnTo>
                      <a:pt x="1318" y="147"/>
                    </a:lnTo>
                    <a:lnTo>
                      <a:pt x="123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58" name="Google Shape;2958;p59"/>
              <p:cNvSpPr/>
              <p:nvPr/>
            </p:nvSpPr>
            <p:spPr>
              <a:xfrm>
                <a:off x="3529350" y="3117725"/>
                <a:ext cx="58600" cy="62800"/>
              </a:xfrm>
              <a:custGeom>
                <a:avLst/>
                <a:gdLst/>
                <a:ahLst/>
                <a:cxnLst/>
                <a:rect l="l" t="t" r="r" b="b"/>
                <a:pathLst>
                  <a:path w="2344" h="2512" extrusionOk="0">
                    <a:moveTo>
                      <a:pt x="942" y="1"/>
                    </a:moveTo>
                    <a:lnTo>
                      <a:pt x="712" y="84"/>
                    </a:lnTo>
                    <a:lnTo>
                      <a:pt x="670" y="84"/>
                    </a:lnTo>
                    <a:lnTo>
                      <a:pt x="524" y="126"/>
                    </a:lnTo>
                    <a:lnTo>
                      <a:pt x="503" y="126"/>
                    </a:lnTo>
                    <a:lnTo>
                      <a:pt x="482" y="273"/>
                    </a:lnTo>
                    <a:lnTo>
                      <a:pt x="482" y="335"/>
                    </a:lnTo>
                    <a:lnTo>
                      <a:pt x="398" y="377"/>
                    </a:lnTo>
                    <a:lnTo>
                      <a:pt x="356" y="524"/>
                    </a:lnTo>
                    <a:lnTo>
                      <a:pt x="356" y="628"/>
                    </a:lnTo>
                    <a:lnTo>
                      <a:pt x="252" y="754"/>
                    </a:lnTo>
                    <a:lnTo>
                      <a:pt x="105" y="817"/>
                    </a:lnTo>
                    <a:lnTo>
                      <a:pt x="42" y="963"/>
                    </a:lnTo>
                    <a:lnTo>
                      <a:pt x="0" y="1047"/>
                    </a:lnTo>
                    <a:lnTo>
                      <a:pt x="168" y="1047"/>
                    </a:lnTo>
                    <a:lnTo>
                      <a:pt x="252" y="1109"/>
                    </a:lnTo>
                    <a:lnTo>
                      <a:pt x="210" y="1172"/>
                    </a:lnTo>
                    <a:lnTo>
                      <a:pt x="293" y="1235"/>
                    </a:lnTo>
                    <a:lnTo>
                      <a:pt x="461" y="1444"/>
                    </a:lnTo>
                    <a:lnTo>
                      <a:pt x="524" y="1444"/>
                    </a:lnTo>
                    <a:lnTo>
                      <a:pt x="775" y="1591"/>
                    </a:lnTo>
                    <a:lnTo>
                      <a:pt x="796" y="1591"/>
                    </a:lnTo>
                    <a:lnTo>
                      <a:pt x="1130" y="1967"/>
                    </a:lnTo>
                    <a:lnTo>
                      <a:pt x="1256" y="1988"/>
                    </a:lnTo>
                    <a:lnTo>
                      <a:pt x="1716" y="2302"/>
                    </a:lnTo>
                    <a:lnTo>
                      <a:pt x="2260" y="2511"/>
                    </a:lnTo>
                    <a:lnTo>
                      <a:pt x="2260" y="2386"/>
                    </a:lnTo>
                    <a:lnTo>
                      <a:pt x="2197" y="2281"/>
                    </a:lnTo>
                    <a:lnTo>
                      <a:pt x="2260" y="2156"/>
                    </a:lnTo>
                    <a:lnTo>
                      <a:pt x="2239" y="2072"/>
                    </a:lnTo>
                    <a:lnTo>
                      <a:pt x="2260" y="1967"/>
                    </a:lnTo>
                    <a:lnTo>
                      <a:pt x="2302" y="1884"/>
                    </a:lnTo>
                    <a:lnTo>
                      <a:pt x="2260" y="1800"/>
                    </a:lnTo>
                    <a:lnTo>
                      <a:pt x="2344" y="1758"/>
                    </a:lnTo>
                    <a:lnTo>
                      <a:pt x="2302" y="1653"/>
                    </a:lnTo>
                    <a:lnTo>
                      <a:pt x="2239" y="1633"/>
                    </a:lnTo>
                    <a:lnTo>
                      <a:pt x="2156" y="1570"/>
                    </a:lnTo>
                    <a:lnTo>
                      <a:pt x="2093" y="1465"/>
                    </a:lnTo>
                    <a:lnTo>
                      <a:pt x="2030" y="1444"/>
                    </a:lnTo>
                    <a:lnTo>
                      <a:pt x="1967" y="1444"/>
                    </a:lnTo>
                    <a:lnTo>
                      <a:pt x="1884" y="1361"/>
                    </a:lnTo>
                    <a:lnTo>
                      <a:pt x="1779" y="1361"/>
                    </a:lnTo>
                    <a:lnTo>
                      <a:pt x="1758" y="1381"/>
                    </a:lnTo>
                    <a:lnTo>
                      <a:pt x="1653" y="1361"/>
                    </a:lnTo>
                    <a:lnTo>
                      <a:pt x="1633" y="1256"/>
                    </a:lnTo>
                    <a:lnTo>
                      <a:pt x="1716" y="1151"/>
                    </a:lnTo>
                    <a:lnTo>
                      <a:pt x="1821" y="942"/>
                    </a:lnTo>
                    <a:lnTo>
                      <a:pt x="1758" y="837"/>
                    </a:lnTo>
                    <a:lnTo>
                      <a:pt x="1779" y="796"/>
                    </a:lnTo>
                    <a:lnTo>
                      <a:pt x="1758" y="733"/>
                    </a:lnTo>
                    <a:lnTo>
                      <a:pt x="1653" y="628"/>
                    </a:lnTo>
                    <a:lnTo>
                      <a:pt x="1612" y="628"/>
                    </a:lnTo>
                    <a:lnTo>
                      <a:pt x="1444" y="754"/>
                    </a:lnTo>
                    <a:lnTo>
                      <a:pt x="1361" y="754"/>
                    </a:lnTo>
                    <a:lnTo>
                      <a:pt x="1214" y="607"/>
                    </a:lnTo>
                    <a:lnTo>
                      <a:pt x="1235" y="482"/>
                    </a:lnTo>
                    <a:lnTo>
                      <a:pt x="1256" y="273"/>
                    </a:lnTo>
                    <a:lnTo>
                      <a:pt x="1130" y="189"/>
                    </a:lnTo>
                    <a:lnTo>
                      <a:pt x="1089" y="63"/>
                    </a:lnTo>
                    <a:lnTo>
                      <a:pt x="94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59" name="Google Shape;2959;p59"/>
              <p:cNvSpPr/>
              <p:nvPr/>
            </p:nvSpPr>
            <p:spPr>
              <a:xfrm>
                <a:off x="3570150" y="3086875"/>
                <a:ext cx="89475" cy="94175"/>
              </a:xfrm>
              <a:custGeom>
                <a:avLst/>
                <a:gdLst/>
                <a:ahLst/>
                <a:cxnLst/>
                <a:rect l="l" t="t" r="r" b="b"/>
                <a:pathLst>
                  <a:path w="3579" h="3767" extrusionOk="0">
                    <a:moveTo>
                      <a:pt x="1905" y="0"/>
                    </a:moveTo>
                    <a:lnTo>
                      <a:pt x="1821" y="63"/>
                    </a:lnTo>
                    <a:lnTo>
                      <a:pt x="1716" y="209"/>
                    </a:lnTo>
                    <a:lnTo>
                      <a:pt x="1549" y="167"/>
                    </a:lnTo>
                    <a:lnTo>
                      <a:pt x="1507" y="105"/>
                    </a:lnTo>
                    <a:lnTo>
                      <a:pt x="1549" y="63"/>
                    </a:lnTo>
                    <a:lnTo>
                      <a:pt x="1381" y="42"/>
                    </a:lnTo>
                    <a:lnTo>
                      <a:pt x="1193" y="84"/>
                    </a:lnTo>
                    <a:lnTo>
                      <a:pt x="1193" y="146"/>
                    </a:lnTo>
                    <a:lnTo>
                      <a:pt x="1151" y="167"/>
                    </a:lnTo>
                    <a:lnTo>
                      <a:pt x="921" y="167"/>
                    </a:lnTo>
                    <a:lnTo>
                      <a:pt x="775" y="84"/>
                    </a:lnTo>
                    <a:lnTo>
                      <a:pt x="712" y="84"/>
                    </a:lnTo>
                    <a:lnTo>
                      <a:pt x="503" y="209"/>
                    </a:lnTo>
                    <a:lnTo>
                      <a:pt x="252" y="293"/>
                    </a:lnTo>
                    <a:lnTo>
                      <a:pt x="252" y="398"/>
                    </a:lnTo>
                    <a:lnTo>
                      <a:pt x="314" y="460"/>
                    </a:lnTo>
                    <a:lnTo>
                      <a:pt x="335" y="711"/>
                    </a:lnTo>
                    <a:lnTo>
                      <a:pt x="314" y="795"/>
                    </a:lnTo>
                    <a:lnTo>
                      <a:pt x="314" y="1004"/>
                    </a:lnTo>
                    <a:lnTo>
                      <a:pt x="398" y="1025"/>
                    </a:lnTo>
                    <a:lnTo>
                      <a:pt x="461" y="1151"/>
                    </a:lnTo>
                    <a:lnTo>
                      <a:pt x="440" y="1235"/>
                    </a:lnTo>
                    <a:lnTo>
                      <a:pt x="356" y="1214"/>
                    </a:lnTo>
                    <a:lnTo>
                      <a:pt x="293" y="1255"/>
                    </a:lnTo>
                    <a:lnTo>
                      <a:pt x="293" y="1339"/>
                    </a:lnTo>
                    <a:lnTo>
                      <a:pt x="398" y="1444"/>
                    </a:lnTo>
                    <a:lnTo>
                      <a:pt x="419" y="1507"/>
                    </a:lnTo>
                    <a:lnTo>
                      <a:pt x="419" y="1632"/>
                    </a:lnTo>
                    <a:lnTo>
                      <a:pt x="252" y="1967"/>
                    </a:lnTo>
                    <a:lnTo>
                      <a:pt x="147" y="1988"/>
                    </a:lnTo>
                    <a:lnTo>
                      <a:pt x="147" y="2030"/>
                    </a:lnTo>
                    <a:lnTo>
                      <a:pt x="126" y="2071"/>
                    </a:lnTo>
                    <a:lnTo>
                      <a:pt x="189" y="2176"/>
                    </a:lnTo>
                    <a:lnTo>
                      <a:pt x="84" y="2385"/>
                    </a:lnTo>
                    <a:lnTo>
                      <a:pt x="1" y="2490"/>
                    </a:lnTo>
                    <a:lnTo>
                      <a:pt x="21" y="2595"/>
                    </a:lnTo>
                    <a:lnTo>
                      <a:pt x="126" y="2615"/>
                    </a:lnTo>
                    <a:lnTo>
                      <a:pt x="147" y="2595"/>
                    </a:lnTo>
                    <a:lnTo>
                      <a:pt x="252" y="2595"/>
                    </a:lnTo>
                    <a:lnTo>
                      <a:pt x="335" y="2678"/>
                    </a:lnTo>
                    <a:lnTo>
                      <a:pt x="398" y="2678"/>
                    </a:lnTo>
                    <a:lnTo>
                      <a:pt x="461" y="2699"/>
                    </a:lnTo>
                    <a:lnTo>
                      <a:pt x="524" y="2804"/>
                    </a:lnTo>
                    <a:lnTo>
                      <a:pt x="607" y="2867"/>
                    </a:lnTo>
                    <a:lnTo>
                      <a:pt x="670" y="2887"/>
                    </a:lnTo>
                    <a:lnTo>
                      <a:pt x="712" y="2992"/>
                    </a:lnTo>
                    <a:lnTo>
                      <a:pt x="628" y="3034"/>
                    </a:lnTo>
                    <a:lnTo>
                      <a:pt x="670" y="3118"/>
                    </a:lnTo>
                    <a:lnTo>
                      <a:pt x="628" y="3201"/>
                    </a:lnTo>
                    <a:lnTo>
                      <a:pt x="607" y="3306"/>
                    </a:lnTo>
                    <a:lnTo>
                      <a:pt x="628" y="3390"/>
                    </a:lnTo>
                    <a:lnTo>
                      <a:pt x="565" y="3515"/>
                    </a:lnTo>
                    <a:lnTo>
                      <a:pt x="628" y="3620"/>
                    </a:lnTo>
                    <a:lnTo>
                      <a:pt x="628" y="3745"/>
                    </a:lnTo>
                    <a:lnTo>
                      <a:pt x="712" y="3766"/>
                    </a:lnTo>
                    <a:lnTo>
                      <a:pt x="879" y="3599"/>
                    </a:lnTo>
                    <a:lnTo>
                      <a:pt x="1026" y="3599"/>
                    </a:lnTo>
                    <a:lnTo>
                      <a:pt x="1068" y="3536"/>
                    </a:lnTo>
                    <a:lnTo>
                      <a:pt x="1465" y="3390"/>
                    </a:lnTo>
                    <a:lnTo>
                      <a:pt x="1465" y="3327"/>
                    </a:lnTo>
                    <a:lnTo>
                      <a:pt x="1674" y="3306"/>
                    </a:lnTo>
                    <a:lnTo>
                      <a:pt x="2449" y="3306"/>
                    </a:lnTo>
                    <a:lnTo>
                      <a:pt x="2742" y="3201"/>
                    </a:lnTo>
                    <a:lnTo>
                      <a:pt x="3014" y="3327"/>
                    </a:lnTo>
                    <a:lnTo>
                      <a:pt x="3034" y="3201"/>
                    </a:lnTo>
                    <a:lnTo>
                      <a:pt x="3139" y="3180"/>
                    </a:lnTo>
                    <a:lnTo>
                      <a:pt x="3223" y="3306"/>
                    </a:lnTo>
                    <a:lnTo>
                      <a:pt x="3244" y="3285"/>
                    </a:lnTo>
                    <a:lnTo>
                      <a:pt x="3348" y="3285"/>
                    </a:lnTo>
                    <a:lnTo>
                      <a:pt x="3453" y="3243"/>
                    </a:lnTo>
                    <a:lnTo>
                      <a:pt x="3453" y="3097"/>
                    </a:lnTo>
                    <a:lnTo>
                      <a:pt x="3390" y="2992"/>
                    </a:lnTo>
                    <a:lnTo>
                      <a:pt x="3265" y="2971"/>
                    </a:lnTo>
                    <a:lnTo>
                      <a:pt x="3244" y="2804"/>
                    </a:lnTo>
                    <a:lnTo>
                      <a:pt x="3160" y="2595"/>
                    </a:lnTo>
                    <a:lnTo>
                      <a:pt x="3076" y="2511"/>
                    </a:lnTo>
                    <a:lnTo>
                      <a:pt x="3118" y="2469"/>
                    </a:lnTo>
                    <a:lnTo>
                      <a:pt x="3139" y="2448"/>
                    </a:lnTo>
                    <a:lnTo>
                      <a:pt x="3139" y="2176"/>
                    </a:lnTo>
                    <a:lnTo>
                      <a:pt x="3181" y="2092"/>
                    </a:lnTo>
                    <a:lnTo>
                      <a:pt x="3223" y="1967"/>
                    </a:lnTo>
                    <a:lnTo>
                      <a:pt x="3244" y="1883"/>
                    </a:lnTo>
                    <a:lnTo>
                      <a:pt x="3244" y="1758"/>
                    </a:lnTo>
                    <a:lnTo>
                      <a:pt x="3432" y="1507"/>
                    </a:lnTo>
                    <a:lnTo>
                      <a:pt x="3537" y="1423"/>
                    </a:lnTo>
                    <a:lnTo>
                      <a:pt x="3537" y="1318"/>
                    </a:lnTo>
                    <a:lnTo>
                      <a:pt x="3578" y="1193"/>
                    </a:lnTo>
                    <a:lnTo>
                      <a:pt x="3537" y="1025"/>
                    </a:lnTo>
                    <a:lnTo>
                      <a:pt x="3453" y="942"/>
                    </a:lnTo>
                    <a:lnTo>
                      <a:pt x="3453" y="879"/>
                    </a:lnTo>
                    <a:lnTo>
                      <a:pt x="3390" y="732"/>
                    </a:lnTo>
                    <a:lnTo>
                      <a:pt x="3453" y="565"/>
                    </a:lnTo>
                    <a:lnTo>
                      <a:pt x="3453" y="502"/>
                    </a:lnTo>
                    <a:lnTo>
                      <a:pt x="3327" y="502"/>
                    </a:lnTo>
                    <a:lnTo>
                      <a:pt x="3244" y="418"/>
                    </a:lnTo>
                    <a:lnTo>
                      <a:pt x="3160" y="418"/>
                    </a:lnTo>
                    <a:lnTo>
                      <a:pt x="3055" y="502"/>
                    </a:lnTo>
                    <a:lnTo>
                      <a:pt x="2930" y="523"/>
                    </a:lnTo>
                    <a:lnTo>
                      <a:pt x="2742" y="460"/>
                    </a:lnTo>
                    <a:lnTo>
                      <a:pt x="2658" y="356"/>
                    </a:lnTo>
                    <a:lnTo>
                      <a:pt x="2553" y="293"/>
                    </a:lnTo>
                    <a:lnTo>
                      <a:pt x="2449" y="293"/>
                    </a:lnTo>
                    <a:lnTo>
                      <a:pt x="2407" y="251"/>
                    </a:lnTo>
                    <a:lnTo>
                      <a:pt x="2302" y="251"/>
                    </a:lnTo>
                    <a:lnTo>
                      <a:pt x="2093" y="146"/>
                    </a:lnTo>
                    <a:lnTo>
                      <a:pt x="192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60" name="Google Shape;2960;p59"/>
              <p:cNvSpPr/>
              <p:nvPr/>
            </p:nvSpPr>
            <p:spPr>
              <a:xfrm>
                <a:off x="3647050" y="3079025"/>
                <a:ext cx="61225" cy="95750"/>
              </a:xfrm>
              <a:custGeom>
                <a:avLst/>
                <a:gdLst/>
                <a:ahLst/>
                <a:cxnLst/>
                <a:rect l="l" t="t" r="r" b="b"/>
                <a:pathLst>
                  <a:path w="2449" h="3830" extrusionOk="0">
                    <a:moveTo>
                      <a:pt x="1674" y="0"/>
                    </a:moveTo>
                    <a:lnTo>
                      <a:pt x="1549" y="63"/>
                    </a:lnTo>
                    <a:lnTo>
                      <a:pt x="1402" y="63"/>
                    </a:lnTo>
                    <a:lnTo>
                      <a:pt x="1193" y="105"/>
                    </a:lnTo>
                    <a:lnTo>
                      <a:pt x="419" y="105"/>
                    </a:lnTo>
                    <a:lnTo>
                      <a:pt x="210" y="147"/>
                    </a:lnTo>
                    <a:lnTo>
                      <a:pt x="189" y="272"/>
                    </a:lnTo>
                    <a:lnTo>
                      <a:pt x="251" y="460"/>
                    </a:lnTo>
                    <a:lnTo>
                      <a:pt x="293" y="502"/>
                    </a:lnTo>
                    <a:lnTo>
                      <a:pt x="377" y="670"/>
                    </a:lnTo>
                    <a:lnTo>
                      <a:pt x="377" y="816"/>
                    </a:lnTo>
                    <a:lnTo>
                      <a:pt x="377" y="879"/>
                    </a:lnTo>
                    <a:lnTo>
                      <a:pt x="314" y="1046"/>
                    </a:lnTo>
                    <a:lnTo>
                      <a:pt x="377" y="1193"/>
                    </a:lnTo>
                    <a:lnTo>
                      <a:pt x="377" y="1256"/>
                    </a:lnTo>
                    <a:lnTo>
                      <a:pt x="461" y="1339"/>
                    </a:lnTo>
                    <a:lnTo>
                      <a:pt x="502" y="1507"/>
                    </a:lnTo>
                    <a:lnTo>
                      <a:pt x="461" y="1632"/>
                    </a:lnTo>
                    <a:lnTo>
                      <a:pt x="461" y="1737"/>
                    </a:lnTo>
                    <a:lnTo>
                      <a:pt x="356" y="1821"/>
                    </a:lnTo>
                    <a:lnTo>
                      <a:pt x="168" y="2072"/>
                    </a:lnTo>
                    <a:lnTo>
                      <a:pt x="168" y="2197"/>
                    </a:lnTo>
                    <a:lnTo>
                      <a:pt x="147" y="2281"/>
                    </a:lnTo>
                    <a:lnTo>
                      <a:pt x="105" y="2406"/>
                    </a:lnTo>
                    <a:lnTo>
                      <a:pt x="63" y="2490"/>
                    </a:lnTo>
                    <a:lnTo>
                      <a:pt x="63" y="2762"/>
                    </a:lnTo>
                    <a:lnTo>
                      <a:pt x="42" y="2783"/>
                    </a:lnTo>
                    <a:lnTo>
                      <a:pt x="0" y="2825"/>
                    </a:lnTo>
                    <a:lnTo>
                      <a:pt x="84" y="2909"/>
                    </a:lnTo>
                    <a:lnTo>
                      <a:pt x="168" y="3118"/>
                    </a:lnTo>
                    <a:lnTo>
                      <a:pt x="189" y="3285"/>
                    </a:lnTo>
                    <a:lnTo>
                      <a:pt x="314" y="3306"/>
                    </a:lnTo>
                    <a:lnTo>
                      <a:pt x="377" y="3411"/>
                    </a:lnTo>
                    <a:lnTo>
                      <a:pt x="377" y="3557"/>
                    </a:lnTo>
                    <a:lnTo>
                      <a:pt x="272" y="3599"/>
                    </a:lnTo>
                    <a:lnTo>
                      <a:pt x="168" y="3599"/>
                    </a:lnTo>
                    <a:lnTo>
                      <a:pt x="147" y="3620"/>
                    </a:lnTo>
                    <a:lnTo>
                      <a:pt x="168" y="3662"/>
                    </a:lnTo>
                    <a:lnTo>
                      <a:pt x="482" y="3725"/>
                    </a:lnTo>
                    <a:lnTo>
                      <a:pt x="712" y="3829"/>
                    </a:lnTo>
                    <a:lnTo>
                      <a:pt x="1214" y="3599"/>
                    </a:lnTo>
                    <a:lnTo>
                      <a:pt x="1549" y="3557"/>
                    </a:lnTo>
                    <a:lnTo>
                      <a:pt x="1863" y="3306"/>
                    </a:lnTo>
                    <a:lnTo>
                      <a:pt x="2135" y="3181"/>
                    </a:lnTo>
                    <a:lnTo>
                      <a:pt x="2448" y="3118"/>
                    </a:lnTo>
                    <a:lnTo>
                      <a:pt x="2386" y="3034"/>
                    </a:lnTo>
                    <a:lnTo>
                      <a:pt x="2302" y="2971"/>
                    </a:lnTo>
                    <a:lnTo>
                      <a:pt x="2260" y="2929"/>
                    </a:lnTo>
                    <a:lnTo>
                      <a:pt x="2197" y="2804"/>
                    </a:lnTo>
                    <a:lnTo>
                      <a:pt x="2176" y="2657"/>
                    </a:lnTo>
                    <a:lnTo>
                      <a:pt x="2197" y="2490"/>
                    </a:lnTo>
                    <a:lnTo>
                      <a:pt x="2197" y="2448"/>
                    </a:lnTo>
                    <a:lnTo>
                      <a:pt x="2260" y="2302"/>
                    </a:lnTo>
                    <a:lnTo>
                      <a:pt x="2260" y="1967"/>
                    </a:lnTo>
                    <a:lnTo>
                      <a:pt x="2197" y="1883"/>
                    </a:lnTo>
                    <a:lnTo>
                      <a:pt x="2239" y="1674"/>
                    </a:lnTo>
                    <a:lnTo>
                      <a:pt x="2176" y="1611"/>
                    </a:lnTo>
                    <a:lnTo>
                      <a:pt x="2239" y="1528"/>
                    </a:lnTo>
                    <a:lnTo>
                      <a:pt x="2197" y="1423"/>
                    </a:lnTo>
                    <a:lnTo>
                      <a:pt x="2155" y="1360"/>
                    </a:lnTo>
                    <a:lnTo>
                      <a:pt x="2176" y="1297"/>
                    </a:lnTo>
                    <a:lnTo>
                      <a:pt x="2197" y="1214"/>
                    </a:lnTo>
                    <a:lnTo>
                      <a:pt x="2197" y="1004"/>
                    </a:lnTo>
                    <a:lnTo>
                      <a:pt x="2155" y="1004"/>
                    </a:lnTo>
                    <a:lnTo>
                      <a:pt x="2093" y="942"/>
                    </a:lnTo>
                    <a:lnTo>
                      <a:pt x="2093" y="732"/>
                    </a:lnTo>
                    <a:lnTo>
                      <a:pt x="2135" y="586"/>
                    </a:lnTo>
                    <a:lnTo>
                      <a:pt x="1988" y="502"/>
                    </a:lnTo>
                    <a:lnTo>
                      <a:pt x="1946" y="419"/>
                    </a:lnTo>
                    <a:lnTo>
                      <a:pt x="1821" y="293"/>
                    </a:lnTo>
                    <a:lnTo>
                      <a:pt x="1821" y="209"/>
                    </a:lnTo>
                    <a:lnTo>
                      <a:pt x="1758" y="168"/>
                    </a:lnTo>
                    <a:lnTo>
                      <a:pt x="171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61" name="Google Shape;2961;p59"/>
              <p:cNvSpPr/>
              <p:nvPr/>
            </p:nvSpPr>
            <p:spPr>
              <a:xfrm>
                <a:off x="3689950" y="3079025"/>
                <a:ext cx="29300" cy="77950"/>
              </a:xfrm>
              <a:custGeom>
                <a:avLst/>
                <a:gdLst/>
                <a:ahLst/>
                <a:cxnLst/>
                <a:rect l="l" t="t" r="r" b="b"/>
                <a:pathLst>
                  <a:path w="1172" h="3118" extrusionOk="0">
                    <a:moveTo>
                      <a:pt x="0" y="0"/>
                    </a:moveTo>
                    <a:lnTo>
                      <a:pt x="42" y="168"/>
                    </a:lnTo>
                    <a:lnTo>
                      <a:pt x="105" y="209"/>
                    </a:lnTo>
                    <a:lnTo>
                      <a:pt x="105" y="293"/>
                    </a:lnTo>
                    <a:lnTo>
                      <a:pt x="230" y="419"/>
                    </a:lnTo>
                    <a:lnTo>
                      <a:pt x="272" y="502"/>
                    </a:lnTo>
                    <a:lnTo>
                      <a:pt x="419" y="586"/>
                    </a:lnTo>
                    <a:lnTo>
                      <a:pt x="377" y="732"/>
                    </a:lnTo>
                    <a:lnTo>
                      <a:pt x="377" y="942"/>
                    </a:lnTo>
                    <a:lnTo>
                      <a:pt x="439" y="1004"/>
                    </a:lnTo>
                    <a:lnTo>
                      <a:pt x="481" y="1004"/>
                    </a:lnTo>
                    <a:lnTo>
                      <a:pt x="481" y="1214"/>
                    </a:lnTo>
                    <a:lnTo>
                      <a:pt x="460" y="1297"/>
                    </a:lnTo>
                    <a:lnTo>
                      <a:pt x="439" y="1360"/>
                    </a:lnTo>
                    <a:lnTo>
                      <a:pt x="481" y="1423"/>
                    </a:lnTo>
                    <a:lnTo>
                      <a:pt x="523" y="1528"/>
                    </a:lnTo>
                    <a:lnTo>
                      <a:pt x="460" y="1611"/>
                    </a:lnTo>
                    <a:lnTo>
                      <a:pt x="523" y="1674"/>
                    </a:lnTo>
                    <a:lnTo>
                      <a:pt x="481" y="1883"/>
                    </a:lnTo>
                    <a:lnTo>
                      <a:pt x="544" y="1967"/>
                    </a:lnTo>
                    <a:lnTo>
                      <a:pt x="544" y="2302"/>
                    </a:lnTo>
                    <a:lnTo>
                      <a:pt x="481" y="2448"/>
                    </a:lnTo>
                    <a:lnTo>
                      <a:pt x="481" y="2490"/>
                    </a:lnTo>
                    <a:lnTo>
                      <a:pt x="460" y="2657"/>
                    </a:lnTo>
                    <a:lnTo>
                      <a:pt x="481" y="2804"/>
                    </a:lnTo>
                    <a:lnTo>
                      <a:pt x="544" y="2929"/>
                    </a:lnTo>
                    <a:lnTo>
                      <a:pt x="586" y="2971"/>
                    </a:lnTo>
                    <a:lnTo>
                      <a:pt x="670" y="3034"/>
                    </a:lnTo>
                    <a:lnTo>
                      <a:pt x="732" y="3118"/>
                    </a:lnTo>
                    <a:lnTo>
                      <a:pt x="774" y="3118"/>
                    </a:lnTo>
                    <a:lnTo>
                      <a:pt x="1088" y="2929"/>
                    </a:lnTo>
                    <a:lnTo>
                      <a:pt x="1151" y="2929"/>
                    </a:lnTo>
                    <a:lnTo>
                      <a:pt x="1172" y="2825"/>
                    </a:lnTo>
                    <a:lnTo>
                      <a:pt x="1088" y="2699"/>
                    </a:lnTo>
                    <a:lnTo>
                      <a:pt x="1088" y="2553"/>
                    </a:lnTo>
                    <a:lnTo>
                      <a:pt x="1046" y="2385"/>
                    </a:lnTo>
                    <a:lnTo>
                      <a:pt x="1067" y="1716"/>
                    </a:lnTo>
                    <a:lnTo>
                      <a:pt x="1067" y="1611"/>
                    </a:lnTo>
                    <a:lnTo>
                      <a:pt x="1109" y="1528"/>
                    </a:lnTo>
                    <a:lnTo>
                      <a:pt x="1109" y="1402"/>
                    </a:lnTo>
                    <a:lnTo>
                      <a:pt x="1088" y="1297"/>
                    </a:lnTo>
                    <a:lnTo>
                      <a:pt x="1088" y="1130"/>
                    </a:lnTo>
                    <a:lnTo>
                      <a:pt x="1046" y="900"/>
                    </a:lnTo>
                    <a:lnTo>
                      <a:pt x="900" y="586"/>
                    </a:lnTo>
                    <a:lnTo>
                      <a:pt x="858" y="565"/>
                    </a:lnTo>
                    <a:lnTo>
                      <a:pt x="774" y="481"/>
                    </a:lnTo>
                    <a:lnTo>
                      <a:pt x="649" y="398"/>
                    </a:lnTo>
                    <a:lnTo>
                      <a:pt x="628" y="209"/>
                    </a:lnTo>
                    <a:lnTo>
                      <a:pt x="649" y="168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62" name="Google Shape;2962;p59"/>
              <p:cNvSpPr/>
              <p:nvPr/>
            </p:nvSpPr>
            <p:spPr>
              <a:xfrm>
                <a:off x="3705625" y="3059150"/>
                <a:ext cx="45025" cy="94175"/>
              </a:xfrm>
              <a:custGeom>
                <a:avLst/>
                <a:gdLst/>
                <a:ahLst/>
                <a:cxnLst/>
                <a:rect l="l" t="t" r="r" b="b"/>
                <a:pathLst>
                  <a:path w="1801" h="3767" extrusionOk="0">
                    <a:moveTo>
                      <a:pt x="1047" y="0"/>
                    </a:moveTo>
                    <a:lnTo>
                      <a:pt x="984" y="105"/>
                    </a:lnTo>
                    <a:lnTo>
                      <a:pt x="1005" y="147"/>
                    </a:lnTo>
                    <a:lnTo>
                      <a:pt x="900" y="209"/>
                    </a:lnTo>
                    <a:lnTo>
                      <a:pt x="838" y="209"/>
                    </a:lnTo>
                    <a:lnTo>
                      <a:pt x="838" y="272"/>
                    </a:lnTo>
                    <a:lnTo>
                      <a:pt x="691" y="439"/>
                    </a:lnTo>
                    <a:lnTo>
                      <a:pt x="628" y="439"/>
                    </a:lnTo>
                    <a:lnTo>
                      <a:pt x="440" y="544"/>
                    </a:lnTo>
                    <a:lnTo>
                      <a:pt x="356" y="523"/>
                    </a:lnTo>
                    <a:lnTo>
                      <a:pt x="252" y="565"/>
                    </a:lnTo>
                    <a:lnTo>
                      <a:pt x="252" y="670"/>
                    </a:lnTo>
                    <a:lnTo>
                      <a:pt x="168" y="753"/>
                    </a:lnTo>
                    <a:lnTo>
                      <a:pt x="168" y="858"/>
                    </a:lnTo>
                    <a:lnTo>
                      <a:pt x="43" y="900"/>
                    </a:lnTo>
                    <a:lnTo>
                      <a:pt x="22" y="963"/>
                    </a:lnTo>
                    <a:lnTo>
                      <a:pt x="1" y="1004"/>
                    </a:lnTo>
                    <a:lnTo>
                      <a:pt x="22" y="1193"/>
                    </a:lnTo>
                    <a:lnTo>
                      <a:pt x="147" y="1276"/>
                    </a:lnTo>
                    <a:lnTo>
                      <a:pt x="231" y="1360"/>
                    </a:lnTo>
                    <a:lnTo>
                      <a:pt x="273" y="1381"/>
                    </a:lnTo>
                    <a:lnTo>
                      <a:pt x="419" y="1695"/>
                    </a:lnTo>
                    <a:lnTo>
                      <a:pt x="461" y="1925"/>
                    </a:lnTo>
                    <a:lnTo>
                      <a:pt x="461" y="2092"/>
                    </a:lnTo>
                    <a:lnTo>
                      <a:pt x="482" y="2197"/>
                    </a:lnTo>
                    <a:lnTo>
                      <a:pt x="482" y="2323"/>
                    </a:lnTo>
                    <a:lnTo>
                      <a:pt x="440" y="2406"/>
                    </a:lnTo>
                    <a:lnTo>
                      <a:pt x="440" y="2511"/>
                    </a:lnTo>
                    <a:lnTo>
                      <a:pt x="419" y="3180"/>
                    </a:lnTo>
                    <a:lnTo>
                      <a:pt x="461" y="3348"/>
                    </a:lnTo>
                    <a:lnTo>
                      <a:pt x="461" y="3494"/>
                    </a:lnTo>
                    <a:lnTo>
                      <a:pt x="545" y="3620"/>
                    </a:lnTo>
                    <a:lnTo>
                      <a:pt x="524" y="3724"/>
                    </a:lnTo>
                    <a:lnTo>
                      <a:pt x="733" y="3766"/>
                    </a:lnTo>
                    <a:lnTo>
                      <a:pt x="1110" y="3620"/>
                    </a:lnTo>
                    <a:lnTo>
                      <a:pt x="1152" y="3620"/>
                    </a:lnTo>
                    <a:lnTo>
                      <a:pt x="1110" y="3515"/>
                    </a:lnTo>
                    <a:lnTo>
                      <a:pt x="1152" y="3243"/>
                    </a:lnTo>
                    <a:lnTo>
                      <a:pt x="1110" y="3139"/>
                    </a:lnTo>
                    <a:lnTo>
                      <a:pt x="1152" y="3055"/>
                    </a:lnTo>
                    <a:lnTo>
                      <a:pt x="1110" y="2825"/>
                    </a:lnTo>
                    <a:lnTo>
                      <a:pt x="1110" y="2720"/>
                    </a:lnTo>
                    <a:lnTo>
                      <a:pt x="1110" y="2657"/>
                    </a:lnTo>
                    <a:lnTo>
                      <a:pt x="1089" y="2616"/>
                    </a:lnTo>
                    <a:lnTo>
                      <a:pt x="1110" y="2553"/>
                    </a:lnTo>
                    <a:lnTo>
                      <a:pt x="1089" y="2469"/>
                    </a:lnTo>
                    <a:lnTo>
                      <a:pt x="1089" y="2427"/>
                    </a:lnTo>
                    <a:lnTo>
                      <a:pt x="1089" y="2302"/>
                    </a:lnTo>
                    <a:lnTo>
                      <a:pt x="1110" y="2218"/>
                    </a:lnTo>
                    <a:lnTo>
                      <a:pt x="1110" y="2113"/>
                    </a:lnTo>
                    <a:lnTo>
                      <a:pt x="1152" y="2051"/>
                    </a:lnTo>
                    <a:lnTo>
                      <a:pt x="1256" y="2009"/>
                    </a:lnTo>
                    <a:lnTo>
                      <a:pt x="1298" y="2009"/>
                    </a:lnTo>
                    <a:lnTo>
                      <a:pt x="1361" y="1946"/>
                    </a:lnTo>
                    <a:lnTo>
                      <a:pt x="1403" y="1841"/>
                    </a:lnTo>
                    <a:lnTo>
                      <a:pt x="1486" y="1716"/>
                    </a:lnTo>
                    <a:lnTo>
                      <a:pt x="1528" y="1611"/>
                    </a:lnTo>
                    <a:lnTo>
                      <a:pt x="1612" y="1569"/>
                    </a:lnTo>
                    <a:lnTo>
                      <a:pt x="1696" y="1569"/>
                    </a:lnTo>
                    <a:lnTo>
                      <a:pt x="1716" y="1507"/>
                    </a:lnTo>
                    <a:lnTo>
                      <a:pt x="1591" y="1381"/>
                    </a:lnTo>
                    <a:lnTo>
                      <a:pt x="1591" y="1318"/>
                    </a:lnTo>
                    <a:lnTo>
                      <a:pt x="1633" y="1255"/>
                    </a:lnTo>
                    <a:lnTo>
                      <a:pt x="1779" y="1255"/>
                    </a:lnTo>
                    <a:lnTo>
                      <a:pt x="1800" y="1172"/>
                    </a:lnTo>
                    <a:lnTo>
                      <a:pt x="1737" y="963"/>
                    </a:lnTo>
                    <a:lnTo>
                      <a:pt x="1716" y="837"/>
                    </a:lnTo>
                    <a:lnTo>
                      <a:pt x="1570" y="691"/>
                    </a:lnTo>
                    <a:lnTo>
                      <a:pt x="1528" y="628"/>
                    </a:lnTo>
                    <a:lnTo>
                      <a:pt x="1570" y="481"/>
                    </a:lnTo>
                    <a:lnTo>
                      <a:pt x="1591" y="481"/>
                    </a:lnTo>
                    <a:lnTo>
                      <a:pt x="1465" y="314"/>
                    </a:lnTo>
                    <a:lnTo>
                      <a:pt x="1319" y="272"/>
                    </a:lnTo>
                    <a:lnTo>
                      <a:pt x="1214" y="147"/>
                    </a:lnTo>
                    <a:lnTo>
                      <a:pt x="10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63" name="Google Shape;2963;p59"/>
              <p:cNvSpPr/>
              <p:nvPr/>
            </p:nvSpPr>
            <p:spPr>
              <a:xfrm>
                <a:off x="3881925" y="2896975"/>
                <a:ext cx="150650" cy="239600"/>
              </a:xfrm>
              <a:custGeom>
                <a:avLst/>
                <a:gdLst/>
                <a:ahLst/>
                <a:cxnLst/>
                <a:rect l="l" t="t" r="r" b="b"/>
                <a:pathLst>
                  <a:path w="6026" h="9584" extrusionOk="0">
                    <a:moveTo>
                      <a:pt x="1318" y="1"/>
                    </a:moveTo>
                    <a:lnTo>
                      <a:pt x="690" y="252"/>
                    </a:lnTo>
                    <a:lnTo>
                      <a:pt x="732" y="336"/>
                    </a:lnTo>
                    <a:lnTo>
                      <a:pt x="1025" y="1110"/>
                    </a:lnTo>
                    <a:lnTo>
                      <a:pt x="1004" y="1277"/>
                    </a:lnTo>
                    <a:lnTo>
                      <a:pt x="962" y="1361"/>
                    </a:lnTo>
                    <a:lnTo>
                      <a:pt x="1360" y="1821"/>
                    </a:lnTo>
                    <a:lnTo>
                      <a:pt x="1339" y="2030"/>
                    </a:lnTo>
                    <a:lnTo>
                      <a:pt x="1255" y="2114"/>
                    </a:lnTo>
                    <a:lnTo>
                      <a:pt x="1109" y="3202"/>
                    </a:lnTo>
                    <a:lnTo>
                      <a:pt x="1130" y="4039"/>
                    </a:lnTo>
                    <a:lnTo>
                      <a:pt x="167" y="5022"/>
                    </a:lnTo>
                    <a:lnTo>
                      <a:pt x="126" y="5085"/>
                    </a:lnTo>
                    <a:lnTo>
                      <a:pt x="0" y="5085"/>
                    </a:lnTo>
                    <a:lnTo>
                      <a:pt x="0" y="5169"/>
                    </a:lnTo>
                    <a:lnTo>
                      <a:pt x="21" y="5901"/>
                    </a:lnTo>
                    <a:lnTo>
                      <a:pt x="105" y="5922"/>
                    </a:lnTo>
                    <a:lnTo>
                      <a:pt x="272" y="6131"/>
                    </a:lnTo>
                    <a:lnTo>
                      <a:pt x="335" y="6278"/>
                    </a:lnTo>
                    <a:lnTo>
                      <a:pt x="628" y="6424"/>
                    </a:lnTo>
                    <a:lnTo>
                      <a:pt x="753" y="6529"/>
                    </a:lnTo>
                    <a:lnTo>
                      <a:pt x="795" y="6717"/>
                    </a:lnTo>
                    <a:lnTo>
                      <a:pt x="837" y="6759"/>
                    </a:lnTo>
                    <a:lnTo>
                      <a:pt x="858" y="6864"/>
                    </a:lnTo>
                    <a:lnTo>
                      <a:pt x="942" y="7031"/>
                    </a:lnTo>
                    <a:lnTo>
                      <a:pt x="942" y="7115"/>
                    </a:lnTo>
                    <a:lnTo>
                      <a:pt x="921" y="7157"/>
                    </a:lnTo>
                    <a:lnTo>
                      <a:pt x="900" y="7219"/>
                    </a:lnTo>
                    <a:lnTo>
                      <a:pt x="962" y="7282"/>
                    </a:lnTo>
                    <a:lnTo>
                      <a:pt x="921" y="7429"/>
                    </a:lnTo>
                    <a:lnTo>
                      <a:pt x="837" y="7491"/>
                    </a:lnTo>
                    <a:lnTo>
                      <a:pt x="858" y="7596"/>
                    </a:lnTo>
                    <a:lnTo>
                      <a:pt x="962" y="7763"/>
                    </a:lnTo>
                    <a:lnTo>
                      <a:pt x="1046" y="7805"/>
                    </a:lnTo>
                    <a:lnTo>
                      <a:pt x="1067" y="7910"/>
                    </a:lnTo>
                    <a:lnTo>
                      <a:pt x="1234" y="8056"/>
                    </a:lnTo>
                    <a:lnTo>
                      <a:pt x="1276" y="8077"/>
                    </a:lnTo>
                    <a:lnTo>
                      <a:pt x="1234" y="8119"/>
                    </a:lnTo>
                    <a:lnTo>
                      <a:pt x="1151" y="8098"/>
                    </a:lnTo>
                    <a:lnTo>
                      <a:pt x="1067" y="8077"/>
                    </a:lnTo>
                    <a:lnTo>
                      <a:pt x="942" y="8056"/>
                    </a:lnTo>
                    <a:lnTo>
                      <a:pt x="900" y="8077"/>
                    </a:lnTo>
                    <a:lnTo>
                      <a:pt x="795" y="8056"/>
                    </a:lnTo>
                    <a:lnTo>
                      <a:pt x="690" y="8077"/>
                    </a:lnTo>
                    <a:lnTo>
                      <a:pt x="628" y="8056"/>
                    </a:lnTo>
                    <a:lnTo>
                      <a:pt x="439" y="8056"/>
                    </a:lnTo>
                    <a:lnTo>
                      <a:pt x="439" y="8161"/>
                    </a:lnTo>
                    <a:lnTo>
                      <a:pt x="418" y="8203"/>
                    </a:lnTo>
                    <a:lnTo>
                      <a:pt x="418" y="8307"/>
                    </a:lnTo>
                    <a:lnTo>
                      <a:pt x="418" y="8370"/>
                    </a:lnTo>
                    <a:lnTo>
                      <a:pt x="502" y="8412"/>
                    </a:lnTo>
                    <a:lnTo>
                      <a:pt x="502" y="8496"/>
                    </a:lnTo>
                    <a:lnTo>
                      <a:pt x="607" y="8517"/>
                    </a:lnTo>
                    <a:lnTo>
                      <a:pt x="816" y="8705"/>
                    </a:lnTo>
                    <a:lnTo>
                      <a:pt x="1025" y="8914"/>
                    </a:lnTo>
                    <a:lnTo>
                      <a:pt x="1109" y="8998"/>
                    </a:lnTo>
                    <a:lnTo>
                      <a:pt x="1214" y="9144"/>
                    </a:lnTo>
                    <a:lnTo>
                      <a:pt x="1276" y="9312"/>
                    </a:lnTo>
                    <a:lnTo>
                      <a:pt x="1318" y="9416"/>
                    </a:lnTo>
                    <a:lnTo>
                      <a:pt x="1360" y="9458"/>
                    </a:lnTo>
                    <a:lnTo>
                      <a:pt x="1381" y="9584"/>
                    </a:lnTo>
                    <a:lnTo>
                      <a:pt x="1486" y="9584"/>
                    </a:lnTo>
                    <a:lnTo>
                      <a:pt x="1590" y="9563"/>
                    </a:lnTo>
                    <a:lnTo>
                      <a:pt x="1758" y="9563"/>
                    </a:lnTo>
                    <a:lnTo>
                      <a:pt x="1799" y="9437"/>
                    </a:lnTo>
                    <a:lnTo>
                      <a:pt x="1799" y="9312"/>
                    </a:lnTo>
                    <a:lnTo>
                      <a:pt x="1883" y="9249"/>
                    </a:lnTo>
                    <a:lnTo>
                      <a:pt x="1946" y="9312"/>
                    </a:lnTo>
                    <a:lnTo>
                      <a:pt x="1988" y="9437"/>
                    </a:lnTo>
                    <a:lnTo>
                      <a:pt x="2051" y="9479"/>
                    </a:lnTo>
                    <a:lnTo>
                      <a:pt x="2155" y="9458"/>
                    </a:lnTo>
                    <a:lnTo>
                      <a:pt x="2281" y="9354"/>
                    </a:lnTo>
                    <a:lnTo>
                      <a:pt x="2469" y="9312"/>
                    </a:lnTo>
                    <a:lnTo>
                      <a:pt x="2595" y="9207"/>
                    </a:lnTo>
                    <a:lnTo>
                      <a:pt x="2929" y="9123"/>
                    </a:lnTo>
                    <a:lnTo>
                      <a:pt x="3097" y="9123"/>
                    </a:lnTo>
                    <a:lnTo>
                      <a:pt x="3159" y="9019"/>
                    </a:lnTo>
                    <a:lnTo>
                      <a:pt x="3327" y="8914"/>
                    </a:lnTo>
                    <a:lnTo>
                      <a:pt x="3306" y="8831"/>
                    </a:lnTo>
                    <a:lnTo>
                      <a:pt x="3243" y="8831"/>
                    </a:lnTo>
                    <a:lnTo>
                      <a:pt x="3139" y="8726"/>
                    </a:lnTo>
                    <a:lnTo>
                      <a:pt x="3159" y="8621"/>
                    </a:lnTo>
                    <a:lnTo>
                      <a:pt x="3243" y="8579"/>
                    </a:lnTo>
                    <a:lnTo>
                      <a:pt x="3327" y="8600"/>
                    </a:lnTo>
                    <a:lnTo>
                      <a:pt x="3452" y="8579"/>
                    </a:lnTo>
                    <a:lnTo>
                      <a:pt x="3557" y="8621"/>
                    </a:lnTo>
                    <a:lnTo>
                      <a:pt x="3683" y="8642"/>
                    </a:lnTo>
                    <a:lnTo>
                      <a:pt x="3850" y="8621"/>
                    </a:lnTo>
                    <a:lnTo>
                      <a:pt x="4080" y="8600"/>
                    </a:lnTo>
                    <a:lnTo>
                      <a:pt x="4185" y="8517"/>
                    </a:lnTo>
                    <a:lnTo>
                      <a:pt x="4289" y="8475"/>
                    </a:lnTo>
                    <a:lnTo>
                      <a:pt x="4310" y="8370"/>
                    </a:lnTo>
                    <a:lnTo>
                      <a:pt x="4289" y="8286"/>
                    </a:lnTo>
                    <a:lnTo>
                      <a:pt x="4310" y="8182"/>
                    </a:lnTo>
                    <a:lnTo>
                      <a:pt x="4394" y="8119"/>
                    </a:lnTo>
                    <a:lnTo>
                      <a:pt x="4394" y="8056"/>
                    </a:lnTo>
                    <a:lnTo>
                      <a:pt x="4478" y="7952"/>
                    </a:lnTo>
                    <a:lnTo>
                      <a:pt x="4520" y="7973"/>
                    </a:lnTo>
                    <a:lnTo>
                      <a:pt x="4582" y="7973"/>
                    </a:lnTo>
                    <a:lnTo>
                      <a:pt x="4687" y="7805"/>
                    </a:lnTo>
                    <a:lnTo>
                      <a:pt x="4771" y="7784"/>
                    </a:lnTo>
                    <a:lnTo>
                      <a:pt x="4729" y="7701"/>
                    </a:lnTo>
                    <a:lnTo>
                      <a:pt x="4771" y="7638"/>
                    </a:lnTo>
                    <a:lnTo>
                      <a:pt x="4917" y="7554"/>
                    </a:lnTo>
                    <a:lnTo>
                      <a:pt x="5022" y="7470"/>
                    </a:lnTo>
                    <a:lnTo>
                      <a:pt x="5147" y="7470"/>
                    </a:lnTo>
                    <a:lnTo>
                      <a:pt x="5231" y="7533"/>
                    </a:lnTo>
                    <a:lnTo>
                      <a:pt x="5356" y="7450"/>
                    </a:lnTo>
                    <a:lnTo>
                      <a:pt x="5398" y="7387"/>
                    </a:lnTo>
                    <a:lnTo>
                      <a:pt x="5419" y="7366"/>
                    </a:lnTo>
                    <a:lnTo>
                      <a:pt x="5419" y="7282"/>
                    </a:lnTo>
                    <a:lnTo>
                      <a:pt x="5461" y="7219"/>
                    </a:lnTo>
                    <a:lnTo>
                      <a:pt x="5419" y="7136"/>
                    </a:lnTo>
                    <a:lnTo>
                      <a:pt x="5189" y="7052"/>
                    </a:lnTo>
                    <a:lnTo>
                      <a:pt x="5147" y="6947"/>
                    </a:lnTo>
                    <a:lnTo>
                      <a:pt x="5147" y="6822"/>
                    </a:lnTo>
                    <a:lnTo>
                      <a:pt x="5105" y="6717"/>
                    </a:lnTo>
                    <a:lnTo>
                      <a:pt x="5147" y="6634"/>
                    </a:lnTo>
                    <a:lnTo>
                      <a:pt x="5084" y="6592"/>
                    </a:lnTo>
                    <a:lnTo>
                      <a:pt x="5126" y="6529"/>
                    </a:lnTo>
                    <a:lnTo>
                      <a:pt x="5126" y="6445"/>
                    </a:lnTo>
                    <a:lnTo>
                      <a:pt x="5084" y="6424"/>
                    </a:lnTo>
                    <a:lnTo>
                      <a:pt x="4938" y="6529"/>
                    </a:lnTo>
                    <a:lnTo>
                      <a:pt x="4875" y="6445"/>
                    </a:lnTo>
                    <a:lnTo>
                      <a:pt x="4875" y="6320"/>
                    </a:lnTo>
                    <a:lnTo>
                      <a:pt x="5043" y="6131"/>
                    </a:lnTo>
                    <a:lnTo>
                      <a:pt x="5105" y="6027"/>
                    </a:lnTo>
                    <a:lnTo>
                      <a:pt x="5084" y="5922"/>
                    </a:lnTo>
                    <a:lnTo>
                      <a:pt x="4980" y="5880"/>
                    </a:lnTo>
                    <a:lnTo>
                      <a:pt x="5001" y="5797"/>
                    </a:lnTo>
                    <a:lnTo>
                      <a:pt x="5126" y="5713"/>
                    </a:lnTo>
                    <a:lnTo>
                      <a:pt x="5189" y="5587"/>
                    </a:lnTo>
                    <a:lnTo>
                      <a:pt x="5126" y="5545"/>
                    </a:lnTo>
                    <a:lnTo>
                      <a:pt x="5105" y="5441"/>
                    </a:lnTo>
                    <a:lnTo>
                      <a:pt x="5210" y="5357"/>
                    </a:lnTo>
                    <a:lnTo>
                      <a:pt x="5252" y="5357"/>
                    </a:lnTo>
                    <a:lnTo>
                      <a:pt x="5461" y="5085"/>
                    </a:lnTo>
                    <a:lnTo>
                      <a:pt x="5524" y="4960"/>
                    </a:lnTo>
                    <a:lnTo>
                      <a:pt x="5461" y="4876"/>
                    </a:lnTo>
                    <a:lnTo>
                      <a:pt x="5461" y="4750"/>
                    </a:lnTo>
                    <a:lnTo>
                      <a:pt x="5566" y="4667"/>
                    </a:lnTo>
                    <a:lnTo>
                      <a:pt x="5712" y="4667"/>
                    </a:lnTo>
                    <a:lnTo>
                      <a:pt x="5817" y="4729"/>
                    </a:lnTo>
                    <a:lnTo>
                      <a:pt x="5921" y="4646"/>
                    </a:lnTo>
                    <a:lnTo>
                      <a:pt x="6026" y="4625"/>
                    </a:lnTo>
                    <a:lnTo>
                      <a:pt x="5963" y="2344"/>
                    </a:lnTo>
                    <a:lnTo>
                      <a:pt x="1318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64" name="Google Shape;2964;p59"/>
              <p:cNvSpPr/>
              <p:nvPr/>
            </p:nvSpPr>
            <p:spPr>
              <a:xfrm>
                <a:off x="3863600" y="3051825"/>
                <a:ext cx="4725" cy="2625"/>
              </a:xfrm>
              <a:custGeom>
                <a:avLst/>
                <a:gdLst/>
                <a:ahLst/>
                <a:cxnLst/>
                <a:rect l="l" t="t" r="r" b="b"/>
                <a:pathLst>
                  <a:path w="189" h="105" extrusionOk="0">
                    <a:moveTo>
                      <a:pt x="189" y="0"/>
                    </a:moveTo>
                    <a:lnTo>
                      <a:pt x="1" y="42"/>
                    </a:lnTo>
                    <a:lnTo>
                      <a:pt x="63" y="105"/>
                    </a:lnTo>
                    <a:lnTo>
                      <a:pt x="168" y="84"/>
                    </a:lnTo>
                    <a:lnTo>
                      <a:pt x="18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65" name="Google Shape;2965;p59"/>
              <p:cNvSpPr/>
              <p:nvPr/>
            </p:nvSpPr>
            <p:spPr>
              <a:xfrm>
                <a:off x="3695700" y="2900125"/>
                <a:ext cx="220250" cy="171075"/>
              </a:xfrm>
              <a:custGeom>
                <a:avLst/>
                <a:gdLst/>
                <a:ahLst/>
                <a:cxnLst/>
                <a:rect l="l" t="t" r="r" b="b"/>
                <a:pathLst>
                  <a:path w="8810" h="6843" extrusionOk="0">
                    <a:moveTo>
                      <a:pt x="6507" y="0"/>
                    </a:moveTo>
                    <a:lnTo>
                      <a:pt x="3913" y="1590"/>
                    </a:lnTo>
                    <a:lnTo>
                      <a:pt x="3181" y="2239"/>
                    </a:lnTo>
                    <a:lnTo>
                      <a:pt x="2323" y="2448"/>
                    </a:lnTo>
                    <a:lnTo>
                      <a:pt x="2302" y="3578"/>
                    </a:lnTo>
                    <a:lnTo>
                      <a:pt x="2239" y="4080"/>
                    </a:lnTo>
                    <a:lnTo>
                      <a:pt x="2176" y="4164"/>
                    </a:lnTo>
                    <a:lnTo>
                      <a:pt x="2134" y="4331"/>
                    </a:lnTo>
                    <a:lnTo>
                      <a:pt x="2093" y="4478"/>
                    </a:lnTo>
                    <a:lnTo>
                      <a:pt x="1800" y="4624"/>
                    </a:lnTo>
                    <a:lnTo>
                      <a:pt x="1653" y="4729"/>
                    </a:lnTo>
                    <a:lnTo>
                      <a:pt x="1465" y="4729"/>
                    </a:lnTo>
                    <a:lnTo>
                      <a:pt x="1297" y="4834"/>
                    </a:lnTo>
                    <a:lnTo>
                      <a:pt x="942" y="4834"/>
                    </a:lnTo>
                    <a:lnTo>
                      <a:pt x="774" y="4917"/>
                    </a:lnTo>
                    <a:lnTo>
                      <a:pt x="649" y="4917"/>
                    </a:lnTo>
                    <a:lnTo>
                      <a:pt x="251" y="4938"/>
                    </a:lnTo>
                    <a:lnTo>
                      <a:pt x="126" y="4917"/>
                    </a:lnTo>
                    <a:lnTo>
                      <a:pt x="84" y="5001"/>
                    </a:lnTo>
                    <a:lnTo>
                      <a:pt x="84" y="5147"/>
                    </a:lnTo>
                    <a:lnTo>
                      <a:pt x="0" y="5252"/>
                    </a:lnTo>
                    <a:lnTo>
                      <a:pt x="0" y="5440"/>
                    </a:lnTo>
                    <a:lnTo>
                      <a:pt x="544" y="5796"/>
                    </a:lnTo>
                    <a:lnTo>
                      <a:pt x="544" y="6047"/>
                    </a:lnTo>
                    <a:lnTo>
                      <a:pt x="753" y="6173"/>
                    </a:lnTo>
                    <a:lnTo>
                      <a:pt x="984" y="6047"/>
                    </a:lnTo>
                    <a:lnTo>
                      <a:pt x="1067" y="6089"/>
                    </a:lnTo>
                    <a:lnTo>
                      <a:pt x="1067" y="6152"/>
                    </a:lnTo>
                    <a:lnTo>
                      <a:pt x="1130" y="6194"/>
                    </a:lnTo>
                    <a:lnTo>
                      <a:pt x="1130" y="6298"/>
                    </a:lnTo>
                    <a:lnTo>
                      <a:pt x="1067" y="6403"/>
                    </a:lnTo>
                    <a:lnTo>
                      <a:pt x="1193" y="6570"/>
                    </a:lnTo>
                    <a:lnTo>
                      <a:pt x="1297" y="6570"/>
                    </a:lnTo>
                    <a:lnTo>
                      <a:pt x="1402" y="6508"/>
                    </a:lnTo>
                    <a:lnTo>
                      <a:pt x="1381" y="6466"/>
                    </a:lnTo>
                    <a:lnTo>
                      <a:pt x="1444" y="6361"/>
                    </a:lnTo>
                    <a:lnTo>
                      <a:pt x="1611" y="6508"/>
                    </a:lnTo>
                    <a:lnTo>
                      <a:pt x="1716" y="6633"/>
                    </a:lnTo>
                    <a:lnTo>
                      <a:pt x="1862" y="6675"/>
                    </a:lnTo>
                    <a:lnTo>
                      <a:pt x="1988" y="6842"/>
                    </a:lnTo>
                    <a:lnTo>
                      <a:pt x="2072" y="6780"/>
                    </a:lnTo>
                    <a:lnTo>
                      <a:pt x="2072" y="6717"/>
                    </a:lnTo>
                    <a:lnTo>
                      <a:pt x="2009" y="6696"/>
                    </a:lnTo>
                    <a:lnTo>
                      <a:pt x="1925" y="6528"/>
                    </a:lnTo>
                    <a:lnTo>
                      <a:pt x="1967" y="6487"/>
                    </a:lnTo>
                    <a:lnTo>
                      <a:pt x="1967" y="6403"/>
                    </a:lnTo>
                    <a:lnTo>
                      <a:pt x="2072" y="6298"/>
                    </a:lnTo>
                    <a:lnTo>
                      <a:pt x="2176" y="6298"/>
                    </a:lnTo>
                    <a:lnTo>
                      <a:pt x="2176" y="6215"/>
                    </a:lnTo>
                    <a:lnTo>
                      <a:pt x="2113" y="6173"/>
                    </a:lnTo>
                    <a:lnTo>
                      <a:pt x="2093" y="6068"/>
                    </a:lnTo>
                    <a:lnTo>
                      <a:pt x="2113" y="6005"/>
                    </a:lnTo>
                    <a:lnTo>
                      <a:pt x="2134" y="5984"/>
                    </a:lnTo>
                    <a:lnTo>
                      <a:pt x="2113" y="5943"/>
                    </a:lnTo>
                    <a:lnTo>
                      <a:pt x="2113" y="5880"/>
                    </a:lnTo>
                    <a:lnTo>
                      <a:pt x="2239" y="5775"/>
                    </a:lnTo>
                    <a:lnTo>
                      <a:pt x="2323" y="5754"/>
                    </a:lnTo>
                    <a:lnTo>
                      <a:pt x="2385" y="5733"/>
                    </a:lnTo>
                    <a:lnTo>
                      <a:pt x="2490" y="5692"/>
                    </a:lnTo>
                    <a:lnTo>
                      <a:pt x="2804" y="5692"/>
                    </a:lnTo>
                    <a:lnTo>
                      <a:pt x="2846" y="5650"/>
                    </a:lnTo>
                    <a:lnTo>
                      <a:pt x="2930" y="5650"/>
                    </a:lnTo>
                    <a:lnTo>
                      <a:pt x="3013" y="5671"/>
                    </a:lnTo>
                    <a:lnTo>
                      <a:pt x="3160" y="5692"/>
                    </a:lnTo>
                    <a:lnTo>
                      <a:pt x="3243" y="5733"/>
                    </a:lnTo>
                    <a:lnTo>
                      <a:pt x="3327" y="5754"/>
                    </a:lnTo>
                    <a:lnTo>
                      <a:pt x="3494" y="5796"/>
                    </a:lnTo>
                    <a:lnTo>
                      <a:pt x="3557" y="5880"/>
                    </a:lnTo>
                    <a:lnTo>
                      <a:pt x="3683" y="6068"/>
                    </a:lnTo>
                    <a:lnTo>
                      <a:pt x="3787" y="6152"/>
                    </a:lnTo>
                    <a:lnTo>
                      <a:pt x="3850" y="6110"/>
                    </a:lnTo>
                    <a:lnTo>
                      <a:pt x="3913" y="6047"/>
                    </a:lnTo>
                    <a:lnTo>
                      <a:pt x="3997" y="6005"/>
                    </a:lnTo>
                    <a:lnTo>
                      <a:pt x="4080" y="5984"/>
                    </a:lnTo>
                    <a:lnTo>
                      <a:pt x="4227" y="5964"/>
                    </a:lnTo>
                    <a:lnTo>
                      <a:pt x="4269" y="5943"/>
                    </a:lnTo>
                    <a:lnTo>
                      <a:pt x="4373" y="5943"/>
                    </a:lnTo>
                    <a:lnTo>
                      <a:pt x="4478" y="6005"/>
                    </a:lnTo>
                    <a:lnTo>
                      <a:pt x="4478" y="6068"/>
                    </a:lnTo>
                    <a:lnTo>
                      <a:pt x="4582" y="6089"/>
                    </a:lnTo>
                    <a:lnTo>
                      <a:pt x="4750" y="6194"/>
                    </a:lnTo>
                    <a:lnTo>
                      <a:pt x="4896" y="6215"/>
                    </a:lnTo>
                    <a:lnTo>
                      <a:pt x="5126" y="6298"/>
                    </a:lnTo>
                    <a:lnTo>
                      <a:pt x="5231" y="6319"/>
                    </a:lnTo>
                    <a:lnTo>
                      <a:pt x="5357" y="6256"/>
                    </a:lnTo>
                    <a:lnTo>
                      <a:pt x="5524" y="6047"/>
                    </a:lnTo>
                    <a:lnTo>
                      <a:pt x="5629" y="5984"/>
                    </a:lnTo>
                    <a:lnTo>
                      <a:pt x="5943" y="6005"/>
                    </a:lnTo>
                    <a:lnTo>
                      <a:pt x="6068" y="5964"/>
                    </a:lnTo>
                    <a:lnTo>
                      <a:pt x="6319" y="5984"/>
                    </a:lnTo>
                    <a:lnTo>
                      <a:pt x="6507" y="6068"/>
                    </a:lnTo>
                    <a:lnTo>
                      <a:pt x="6675" y="6089"/>
                    </a:lnTo>
                    <a:lnTo>
                      <a:pt x="6717" y="6110"/>
                    </a:lnTo>
                    <a:lnTo>
                      <a:pt x="6905" y="6068"/>
                    </a:lnTo>
                    <a:lnTo>
                      <a:pt x="6926" y="6047"/>
                    </a:lnTo>
                    <a:lnTo>
                      <a:pt x="7031" y="5984"/>
                    </a:lnTo>
                    <a:lnTo>
                      <a:pt x="7093" y="5943"/>
                    </a:lnTo>
                    <a:lnTo>
                      <a:pt x="7156" y="5901"/>
                    </a:lnTo>
                    <a:lnTo>
                      <a:pt x="7240" y="5943"/>
                    </a:lnTo>
                    <a:lnTo>
                      <a:pt x="7303" y="5901"/>
                    </a:lnTo>
                    <a:lnTo>
                      <a:pt x="7323" y="5838"/>
                    </a:lnTo>
                    <a:lnTo>
                      <a:pt x="7365" y="5733"/>
                    </a:lnTo>
                    <a:lnTo>
                      <a:pt x="7470" y="5775"/>
                    </a:lnTo>
                    <a:lnTo>
                      <a:pt x="7470" y="5775"/>
                    </a:lnTo>
                    <a:lnTo>
                      <a:pt x="7449" y="5043"/>
                    </a:lnTo>
                    <a:lnTo>
                      <a:pt x="7449" y="4959"/>
                    </a:lnTo>
                    <a:lnTo>
                      <a:pt x="7575" y="4959"/>
                    </a:lnTo>
                    <a:lnTo>
                      <a:pt x="7616" y="4896"/>
                    </a:lnTo>
                    <a:lnTo>
                      <a:pt x="8579" y="3913"/>
                    </a:lnTo>
                    <a:lnTo>
                      <a:pt x="8558" y="3076"/>
                    </a:lnTo>
                    <a:lnTo>
                      <a:pt x="8704" y="1988"/>
                    </a:lnTo>
                    <a:lnTo>
                      <a:pt x="8788" y="1904"/>
                    </a:lnTo>
                    <a:lnTo>
                      <a:pt x="8809" y="1695"/>
                    </a:lnTo>
                    <a:lnTo>
                      <a:pt x="8411" y="1235"/>
                    </a:lnTo>
                    <a:lnTo>
                      <a:pt x="8453" y="1151"/>
                    </a:lnTo>
                    <a:lnTo>
                      <a:pt x="8474" y="984"/>
                    </a:lnTo>
                    <a:lnTo>
                      <a:pt x="8181" y="210"/>
                    </a:lnTo>
                    <a:lnTo>
                      <a:pt x="8139" y="126"/>
                    </a:lnTo>
                    <a:lnTo>
                      <a:pt x="7616" y="335"/>
                    </a:lnTo>
                    <a:lnTo>
                      <a:pt x="7512" y="230"/>
                    </a:lnTo>
                    <a:lnTo>
                      <a:pt x="650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66" name="Google Shape;2966;p59"/>
              <p:cNvSpPr/>
              <p:nvPr/>
            </p:nvSpPr>
            <p:spPr>
              <a:xfrm>
                <a:off x="3732825" y="3041350"/>
                <a:ext cx="165325" cy="141775"/>
              </a:xfrm>
              <a:custGeom>
                <a:avLst/>
                <a:gdLst/>
                <a:ahLst/>
                <a:cxnLst/>
                <a:rect l="l" t="t" r="r" b="b"/>
                <a:pathLst>
                  <a:path w="6613" h="5671" extrusionOk="0">
                    <a:moveTo>
                      <a:pt x="1361" y="1"/>
                    </a:moveTo>
                    <a:lnTo>
                      <a:pt x="1319" y="43"/>
                    </a:lnTo>
                    <a:lnTo>
                      <a:pt x="1005" y="43"/>
                    </a:lnTo>
                    <a:lnTo>
                      <a:pt x="900" y="84"/>
                    </a:lnTo>
                    <a:lnTo>
                      <a:pt x="838" y="105"/>
                    </a:lnTo>
                    <a:lnTo>
                      <a:pt x="754" y="126"/>
                    </a:lnTo>
                    <a:lnTo>
                      <a:pt x="628" y="231"/>
                    </a:lnTo>
                    <a:lnTo>
                      <a:pt x="628" y="294"/>
                    </a:lnTo>
                    <a:lnTo>
                      <a:pt x="649" y="335"/>
                    </a:lnTo>
                    <a:lnTo>
                      <a:pt x="628" y="356"/>
                    </a:lnTo>
                    <a:lnTo>
                      <a:pt x="608" y="419"/>
                    </a:lnTo>
                    <a:lnTo>
                      <a:pt x="628" y="524"/>
                    </a:lnTo>
                    <a:lnTo>
                      <a:pt x="691" y="566"/>
                    </a:lnTo>
                    <a:lnTo>
                      <a:pt x="691" y="649"/>
                    </a:lnTo>
                    <a:lnTo>
                      <a:pt x="587" y="649"/>
                    </a:lnTo>
                    <a:lnTo>
                      <a:pt x="482" y="754"/>
                    </a:lnTo>
                    <a:lnTo>
                      <a:pt x="482" y="838"/>
                    </a:lnTo>
                    <a:lnTo>
                      <a:pt x="440" y="879"/>
                    </a:lnTo>
                    <a:lnTo>
                      <a:pt x="524" y="1047"/>
                    </a:lnTo>
                    <a:lnTo>
                      <a:pt x="587" y="1068"/>
                    </a:lnTo>
                    <a:lnTo>
                      <a:pt x="587" y="1131"/>
                    </a:lnTo>
                    <a:lnTo>
                      <a:pt x="503" y="1193"/>
                    </a:lnTo>
                    <a:lnTo>
                      <a:pt x="482" y="1193"/>
                    </a:lnTo>
                    <a:lnTo>
                      <a:pt x="440" y="1340"/>
                    </a:lnTo>
                    <a:lnTo>
                      <a:pt x="482" y="1403"/>
                    </a:lnTo>
                    <a:lnTo>
                      <a:pt x="628" y="1549"/>
                    </a:lnTo>
                    <a:lnTo>
                      <a:pt x="649" y="1675"/>
                    </a:lnTo>
                    <a:lnTo>
                      <a:pt x="712" y="1884"/>
                    </a:lnTo>
                    <a:lnTo>
                      <a:pt x="691" y="1967"/>
                    </a:lnTo>
                    <a:lnTo>
                      <a:pt x="545" y="1967"/>
                    </a:lnTo>
                    <a:lnTo>
                      <a:pt x="503" y="2030"/>
                    </a:lnTo>
                    <a:lnTo>
                      <a:pt x="503" y="2093"/>
                    </a:lnTo>
                    <a:lnTo>
                      <a:pt x="628" y="2219"/>
                    </a:lnTo>
                    <a:lnTo>
                      <a:pt x="608" y="2281"/>
                    </a:lnTo>
                    <a:lnTo>
                      <a:pt x="524" y="2281"/>
                    </a:lnTo>
                    <a:lnTo>
                      <a:pt x="440" y="2323"/>
                    </a:lnTo>
                    <a:lnTo>
                      <a:pt x="398" y="2428"/>
                    </a:lnTo>
                    <a:lnTo>
                      <a:pt x="315" y="2553"/>
                    </a:lnTo>
                    <a:lnTo>
                      <a:pt x="273" y="2658"/>
                    </a:lnTo>
                    <a:lnTo>
                      <a:pt x="210" y="2721"/>
                    </a:lnTo>
                    <a:lnTo>
                      <a:pt x="168" y="2721"/>
                    </a:lnTo>
                    <a:lnTo>
                      <a:pt x="64" y="2763"/>
                    </a:lnTo>
                    <a:lnTo>
                      <a:pt x="22" y="2825"/>
                    </a:lnTo>
                    <a:lnTo>
                      <a:pt x="22" y="2930"/>
                    </a:lnTo>
                    <a:lnTo>
                      <a:pt x="1" y="3014"/>
                    </a:lnTo>
                    <a:lnTo>
                      <a:pt x="1" y="3139"/>
                    </a:lnTo>
                    <a:lnTo>
                      <a:pt x="1" y="3181"/>
                    </a:lnTo>
                    <a:lnTo>
                      <a:pt x="22" y="3265"/>
                    </a:lnTo>
                    <a:lnTo>
                      <a:pt x="1" y="3328"/>
                    </a:lnTo>
                    <a:lnTo>
                      <a:pt x="22" y="3369"/>
                    </a:lnTo>
                    <a:lnTo>
                      <a:pt x="22" y="3432"/>
                    </a:lnTo>
                    <a:lnTo>
                      <a:pt x="22" y="3537"/>
                    </a:lnTo>
                    <a:lnTo>
                      <a:pt x="64" y="3767"/>
                    </a:lnTo>
                    <a:lnTo>
                      <a:pt x="22" y="3851"/>
                    </a:lnTo>
                    <a:lnTo>
                      <a:pt x="64" y="3955"/>
                    </a:lnTo>
                    <a:lnTo>
                      <a:pt x="22" y="4227"/>
                    </a:lnTo>
                    <a:lnTo>
                      <a:pt x="64" y="4332"/>
                    </a:lnTo>
                    <a:lnTo>
                      <a:pt x="294" y="4395"/>
                    </a:lnTo>
                    <a:lnTo>
                      <a:pt x="482" y="4311"/>
                    </a:lnTo>
                    <a:lnTo>
                      <a:pt x="900" y="4541"/>
                    </a:lnTo>
                    <a:lnTo>
                      <a:pt x="1131" y="4750"/>
                    </a:lnTo>
                    <a:lnTo>
                      <a:pt x="1256" y="5043"/>
                    </a:lnTo>
                    <a:lnTo>
                      <a:pt x="1256" y="5232"/>
                    </a:lnTo>
                    <a:lnTo>
                      <a:pt x="1340" y="5273"/>
                    </a:lnTo>
                    <a:lnTo>
                      <a:pt x="1424" y="5462"/>
                    </a:lnTo>
                    <a:lnTo>
                      <a:pt x="1549" y="5587"/>
                    </a:lnTo>
                    <a:lnTo>
                      <a:pt x="1758" y="5671"/>
                    </a:lnTo>
                    <a:lnTo>
                      <a:pt x="2323" y="5629"/>
                    </a:lnTo>
                    <a:lnTo>
                      <a:pt x="2428" y="5566"/>
                    </a:lnTo>
                    <a:lnTo>
                      <a:pt x="2512" y="5587"/>
                    </a:lnTo>
                    <a:lnTo>
                      <a:pt x="2784" y="5483"/>
                    </a:lnTo>
                    <a:lnTo>
                      <a:pt x="2888" y="5545"/>
                    </a:lnTo>
                    <a:lnTo>
                      <a:pt x="3014" y="5524"/>
                    </a:lnTo>
                    <a:lnTo>
                      <a:pt x="3056" y="5357"/>
                    </a:lnTo>
                    <a:lnTo>
                      <a:pt x="3160" y="5462"/>
                    </a:lnTo>
                    <a:lnTo>
                      <a:pt x="3223" y="5441"/>
                    </a:lnTo>
                    <a:lnTo>
                      <a:pt x="3223" y="5357"/>
                    </a:lnTo>
                    <a:lnTo>
                      <a:pt x="3369" y="5211"/>
                    </a:lnTo>
                    <a:lnTo>
                      <a:pt x="3432" y="5043"/>
                    </a:lnTo>
                    <a:lnTo>
                      <a:pt x="3432" y="4918"/>
                    </a:lnTo>
                    <a:lnTo>
                      <a:pt x="3411" y="4792"/>
                    </a:lnTo>
                    <a:lnTo>
                      <a:pt x="3474" y="4729"/>
                    </a:lnTo>
                    <a:lnTo>
                      <a:pt x="3474" y="4646"/>
                    </a:lnTo>
                    <a:lnTo>
                      <a:pt x="3558" y="4583"/>
                    </a:lnTo>
                    <a:lnTo>
                      <a:pt x="3662" y="4499"/>
                    </a:lnTo>
                    <a:lnTo>
                      <a:pt x="3725" y="4436"/>
                    </a:lnTo>
                    <a:lnTo>
                      <a:pt x="3893" y="4311"/>
                    </a:lnTo>
                    <a:lnTo>
                      <a:pt x="3872" y="4206"/>
                    </a:lnTo>
                    <a:lnTo>
                      <a:pt x="3893" y="4123"/>
                    </a:lnTo>
                    <a:lnTo>
                      <a:pt x="4039" y="4123"/>
                    </a:lnTo>
                    <a:lnTo>
                      <a:pt x="4081" y="4060"/>
                    </a:lnTo>
                    <a:lnTo>
                      <a:pt x="4102" y="4081"/>
                    </a:lnTo>
                    <a:lnTo>
                      <a:pt x="4269" y="4123"/>
                    </a:lnTo>
                    <a:lnTo>
                      <a:pt x="4353" y="4123"/>
                    </a:lnTo>
                    <a:lnTo>
                      <a:pt x="4458" y="4185"/>
                    </a:lnTo>
                    <a:lnTo>
                      <a:pt x="4499" y="4311"/>
                    </a:lnTo>
                    <a:lnTo>
                      <a:pt x="4604" y="4374"/>
                    </a:lnTo>
                    <a:lnTo>
                      <a:pt x="4688" y="4395"/>
                    </a:lnTo>
                    <a:lnTo>
                      <a:pt x="4792" y="4332"/>
                    </a:lnTo>
                    <a:lnTo>
                      <a:pt x="4876" y="4206"/>
                    </a:lnTo>
                    <a:lnTo>
                      <a:pt x="4876" y="4164"/>
                    </a:lnTo>
                    <a:lnTo>
                      <a:pt x="4918" y="4081"/>
                    </a:lnTo>
                    <a:lnTo>
                      <a:pt x="5002" y="4060"/>
                    </a:lnTo>
                    <a:lnTo>
                      <a:pt x="5085" y="3955"/>
                    </a:lnTo>
                    <a:lnTo>
                      <a:pt x="5085" y="3872"/>
                    </a:lnTo>
                    <a:lnTo>
                      <a:pt x="5106" y="3746"/>
                    </a:lnTo>
                    <a:lnTo>
                      <a:pt x="5294" y="3558"/>
                    </a:lnTo>
                    <a:lnTo>
                      <a:pt x="5315" y="3453"/>
                    </a:lnTo>
                    <a:lnTo>
                      <a:pt x="5294" y="3369"/>
                    </a:lnTo>
                    <a:lnTo>
                      <a:pt x="5336" y="3286"/>
                    </a:lnTo>
                    <a:lnTo>
                      <a:pt x="5504" y="3139"/>
                    </a:lnTo>
                    <a:lnTo>
                      <a:pt x="5608" y="3056"/>
                    </a:lnTo>
                    <a:lnTo>
                      <a:pt x="5629" y="2930"/>
                    </a:lnTo>
                    <a:lnTo>
                      <a:pt x="5650" y="2846"/>
                    </a:lnTo>
                    <a:lnTo>
                      <a:pt x="5629" y="2658"/>
                    </a:lnTo>
                    <a:lnTo>
                      <a:pt x="5734" y="2595"/>
                    </a:lnTo>
                    <a:lnTo>
                      <a:pt x="5880" y="2553"/>
                    </a:lnTo>
                    <a:lnTo>
                      <a:pt x="5964" y="2428"/>
                    </a:lnTo>
                    <a:lnTo>
                      <a:pt x="5985" y="2302"/>
                    </a:lnTo>
                    <a:lnTo>
                      <a:pt x="5985" y="2135"/>
                    </a:lnTo>
                    <a:lnTo>
                      <a:pt x="5985" y="2030"/>
                    </a:lnTo>
                    <a:lnTo>
                      <a:pt x="6048" y="1926"/>
                    </a:lnTo>
                    <a:lnTo>
                      <a:pt x="6152" y="1758"/>
                    </a:lnTo>
                    <a:lnTo>
                      <a:pt x="6194" y="1695"/>
                    </a:lnTo>
                    <a:lnTo>
                      <a:pt x="6236" y="1654"/>
                    </a:lnTo>
                    <a:lnTo>
                      <a:pt x="6341" y="1570"/>
                    </a:lnTo>
                    <a:lnTo>
                      <a:pt x="6382" y="1570"/>
                    </a:lnTo>
                    <a:lnTo>
                      <a:pt x="6466" y="1465"/>
                    </a:lnTo>
                    <a:lnTo>
                      <a:pt x="6592" y="1403"/>
                    </a:lnTo>
                    <a:lnTo>
                      <a:pt x="6613" y="1340"/>
                    </a:lnTo>
                    <a:lnTo>
                      <a:pt x="6571" y="1193"/>
                    </a:lnTo>
                    <a:lnTo>
                      <a:pt x="6571" y="1131"/>
                    </a:lnTo>
                    <a:lnTo>
                      <a:pt x="6550" y="1047"/>
                    </a:lnTo>
                    <a:lnTo>
                      <a:pt x="6445" y="984"/>
                    </a:lnTo>
                    <a:lnTo>
                      <a:pt x="6382" y="921"/>
                    </a:lnTo>
                    <a:lnTo>
                      <a:pt x="6382" y="733"/>
                    </a:lnTo>
                    <a:lnTo>
                      <a:pt x="6362" y="628"/>
                    </a:lnTo>
                    <a:lnTo>
                      <a:pt x="6299" y="503"/>
                    </a:lnTo>
                    <a:lnTo>
                      <a:pt x="6236" y="356"/>
                    </a:lnTo>
                    <a:lnTo>
                      <a:pt x="6069" y="147"/>
                    </a:lnTo>
                    <a:lnTo>
                      <a:pt x="5985" y="126"/>
                    </a:lnTo>
                    <a:lnTo>
                      <a:pt x="5880" y="84"/>
                    </a:lnTo>
                    <a:lnTo>
                      <a:pt x="5838" y="189"/>
                    </a:lnTo>
                    <a:lnTo>
                      <a:pt x="5818" y="252"/>
                    </a:lnTo>
                    <a:lnTo>
                      <a:pt x="5755" y="294"/>
                    </a:lnTo>
                    <a:lnTo>
                      <a:pt x="5671" y="252"/>
                    </a:lnTo>
                    <a:lnTo>
                      <a:pt x="5608" y="294"/>
                    </a:lnTo>
                    <a:lnTo>
                      <a:pt x="5546" y="335"/>
                    </a:lnTo>
                    <a:lnTo>
                      <a:pt x="5441" y="398"/>
                    </a:lnTo>
                    <a:lnTo>
                      <a:pt x="5399" y="503"/>
                    </a:lnTo>
                    <a:lnTo>
                      <a:pt x="5294" y="524"/>
                    </a:lnTo>
                    <a:lnTo>
                      <a:pt x="5232" y="461"/>
                    </a:lnTo>
                    <a:lnTo>
                      <a:pt x="5190" y="440"/>
                    </a:lnTo>
                    <a:lnTo>
                      <a:pt x="5022" y="419"/>
                    </a:lnTo>
                    <a:lnTo>
                      <a:pt x="4834" y="335"/>
                    </a:lnTo>
                    <a:lnTo>
                      <a:pt x="4583" y="315"/>
                    </a:lnTo>
                    <a:lnTo>
                      <a:pt x="4458" y="356"/>
                    </a:lnTo>
                    <a:lnTo>
                      <a:pt x="4144" y="335"/>
                    </a:lnTo>
                    <a:lnTo>
                      <a:pt x="4039" y="398"/>
                    </a:lnTo>
                    <a:lnTo>
                      <a:pt x="3872" y="607"/>
                    </a:lnTo>
                    <a:lnTo>
                      <a:pt x="3746" y="670"/>
                    </a:lnTo>
                    <a:lnTo>
                      <a:pt x="3641" y="649"/>
                    </a:lnTo>
                    <a:lnTo>
                      <a:pt x="3411" y="566"/>
                    </a:lnTo>
                    <a:lnTo>
                      <a:pt x="3265" y="545"/>
                    </a:lnTo>
                    <a:lnTo>
                      <a:pt x="3097" y="440"/>
                    </a:lnTo>
                    <a:lnTo>
                      <a:pt x="2993" y="419"/>
                    </a:lnTo>
                    <a:lnTo>
                      <a:pt x="2993" y="356"/>
                    </a:lnTo>
                    <a:lnTo>
                      <a:pt x="2888" y="294"/>
                    </a:lnTo>
                    <a:lnTo>
                      <a:pt x="2784" y="294"/>
                    </a:lnTo>
                    <a:lnTo>
                      <a:pt x="2742" y="315"/>
                    </a:lnTo>
                    <a:lnTo>
                      <a:pt x="2595" y="335"/>
                    </a:lnTo>
                    <a:lnTo>
                      <a:pt x="2512" y="356"/>
                    </a:lnTo>
                    <a:lnTo>
                      <a:pt x="2428" y="398"/>
                    </a:lnTo>
                    <a:lnTo>
                      <a:pt x="2365" y="461"/>
                    </a:lnTo>
                    <a:lnTo>
                      <a:pt x="2302" y="503"/>
                    </a:lnTo>
                    <a:lnTo>
                      <a:pt x="2198" y="419"/>
                    </a:lnTo>
                    <a:lnTo>
                      <a:pt x="2072" y="231"/>
                    </a:lnTo>
                    <a:lnTo>
                      <a:pt x="2009" y="147"/>
                    </a:lnTo>
                    <a:lnTo>
                      <a:pt x="1842" y="105"/>
                    </a:lnTo>
                    <a:lnTo>
                      <a:pt x="1758" y="84"/>
                    </a:lnTo>
                    <a:lnTo>
                      <a:pt x="1675" y="43"/>
                    </a:lnTo>
                    <a:lnTo>
                      <a:pt x="1528" y="22"/>
                    </a:lnTo>
                    <a:lnTo>
                      <a:pt x="144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67" name="Google Shape;2967;p59"/>
              <p:cNvSpPr/>
              <p:nvPr/>
            </p:nvSpPr>
            <p:spPr>
              <a:xfrm>
                <a:off x="3813400" y="3053900"/>
                <a:ext cx="109850" cy="164800"/>
              </a:xfrm>
              <a:custGeom>
                <a:avLst/>
                <a:gdLst/>
                <a:ahLst/>
                <a:cxnLst/>
                <a:rect l="l" t="t" r="r" b="b"/>
                <a:pathLst>
                  <a:path w="4394" h="6592" extrusionOk="0">
                    <a:moveTo>
                      <a:pt x="3076" y="1"/>
                    </a:moveTo>
                    <a:lnTo>
                      <a:pt x="3139" y="126"/>
                    </a:lnTo>
                    <a:lnTo>
                      <a:pt x="3159" y="231"/>
                    </a:lnTo>
                    <a:lnTo>
                      <a:pt x="3159" y="419"/>
                    </a:lnTo>
                    <a:lnTo>
                      <a:pt x="3222" y="482"/>
                    </a:lnTo>
                    <a:lnTo>
                      <a:pt x="3327" y="545"/>
                    </a:lnTo>
                    <a:lnTo>
                      <a:pt x="3348" y="629"/>
                    </a:lnTo>
                    <a:lnTo>
                      <a:pt x="3348" y="691"/>
                    </a:lnTo>
                    <a:lnTo>
                      <a:pt x="3390" y="838"/>
                    </a:lnTo>
                    <a:lnTo>
                      <a:pt x="3369" y="901"/>
                    </a:lnTo>
                    <a:lnTo>
                      <a:pt x="3243" y="963"/>
                    </a:lnTo>
                    <a:lnTo>
                      <a:pt x="3159" y="1068"/>
                    </a:lnTo>
                    <a:lnTo>
                      <a:pt x="3118" y="1068"/>
                    </a:lnTo>
                    <a:lnTo>
                      <a:pt x="3013" y="1152"/>
                    </a:lnTo>
                    <a:lnTo>
                      <a:pt x="2971" y="1193"/>
                    </a:lnTo>
                    <a:lnTo>
                      <a:pt x="2929" y="1256"/>
                    </a:lnTo>
                    <a:lnTo>
                      <a:pt x="2825" y="1424"/>
                    </a:lnTo>
                    <a:lnTo>
                      <a:pt x="2762" y="1528"/>
                    </a:lnTo>
                    <a:lnTo>
                      <a:pt x="2762" y="1633"/>
                    </a:lnTo>
                    <a:lnTo>
                      <a:pt x="2762" y="1800"/>
                    </a:lnTo>
                    <a:lnTo>
                      <a:pt x="2741" y="1926"/>
                    </a:lnTo>
                    <a:lnTo>
                      <a:pt x="2657" y="2051"/>
                    </a:lnTo>
                    <a:lnTo>
                      <a:pt x="2511" y="2093"/>
                    </a:lnTo>
                    <a:lnTo>
                      <a:pt x="2406" y="2156"/>
                    </a:lnTo>
                    <a:lnTo>
                      <a:pt x="2427" y="2344"/>
                    </a:lnTo>
                    <a:lnTo>
                      <a:pt x="2406" y="2428"/>
                    </a:lnTo>
                    <a:lnTo>
                      <a:pt x="2385" y="2554"/>
                    </a:lnTo>
                    <a:lnTo>
                      <a:pt x="2281" y="2637"/>
                    </a:lnTo>
                    <a:lnTo>
                      <a:pt x="2113" y="2784"/>
                    </a:lnTo>
                    <a:lnTo>
                      <a:pt x="2071" y="2867"/>
                    </a:lnTo>
                    <a:lnTo>
                      <a:pt x="2092" y="2951"/>
                    </a:lnTo>
                    <a:lnTo>
                      <a:pt x="2071" y="3056"/>
                    </a:lnTo>
                    <a:lnTo>
                      <a:pt x="1883" y="3244"/>
                    </a:lnTo>
                    <a:lnTo>
                      <a:pt x="1862" y="3370"/>
                    </a:lnTo>
                    <a:lnTo>
                      <a:pt x="1862" y="3453"/>
                    </a:lnTo>
                    <a:lnTo>
                      <a:pt x="1779" y="3558"/>
                    </a:lnTo>
                    <a:lnTo>
                      <a:pt x="1695" y="3579"/>
                    </a:lnTo>
                    <a:lnTo>
                      <a:pt x="1653" y="3662"/>
                    </a:lnTo>
                    <a:lnTo>
                      <a:pt x="1653" y="3704"/>
                    </a:lnTo>
                    <a:lnTo>
                      <a:pt x="1569" y="3830"/>
                    </a:lnTo>
                    <a:lnTo>
                      <a:pt x="1465" y="3893"/>
                    </a:lnTo>
                    <a:lnTo>
                      <a:pt x="1381" y="3872"/>
                    </a:lnTo>
                    <a:lnTo>
                      <a:pt x="1276" y="3809"/>
                    </a:lnTo>
                    <a:lnTo>
                      <a:pt x="1235" y="3683"/>
                    </a:lnTo>
                    <a:lnTo>
                      <a:pt x="1130" y="3621"/>
                    </a:lnTo>
                    <a:lnTo>
                      <a:pt x="1046" y="3621"/>
                    </a:lnTo>
                    <a:lnTo>
                      <a:pt x="879" y="3579"/>
                    </a:lnTo>
                    <a:lnTo>
                      <a:pt x="858" y="3558"/>
                    </a:lnTo>
                    <a:lnTo>
                      <a:pt x="816" y="3621"/>
                    </a:lnTo>
                    <a:lnTo>
                      <a:pt x="670" y="3621"/>
                    </a:lnTo>
                    <a:lnTo>
                      <a:pt x="649" y="3704"/>
                    </a:lnTo>
                    <a:lnTo>
                      <a:pt x="670" y="3809"/>
                    </a:lnTo>
                    <a:lnTo>
                      <a:pt x="502" y="3934"/>
                    </a:lnTo>
                    <a:lnTo>
                      <a:pt x="439" y="3997"/>
                    </a:lnTo>
                    <a:lnTo>
                      <a:pt x="335" y="4081"/>
                    </a:lnTo>
                    <a:lnTo>
                      <a:pt x="251" y="4144"/>
                    </a:lnTo>
                    <a:lnTo>
                      <a:pt x="251" y="4227"/>
                    </a:lnTo>
                    <a:lnTo>
                      <a:pt x="188" y="4290"/>
                    </a:lnTo>
                    <a:lnTo>
                      <a:pt x="209" y="4416"/>
                    </a:lnTo>
                    <a:lnTo>
                      <a:pt x="209" y="4541"/>
                    </a:lnTo>
                    <a:lnTo>
                      <a:pt x="146" y="4709"/>
                    </a:lnTo>
                    <a:lnTo>
                      <a:pt x="0" y="4855"/>
                    </a:lnTo>
                    <a:lnTo>
                      <a:pt x="0" y="4939"/>
                    </a:lnTo>
                    <a:lnTo>
                      <a:pt x="84" y="4960"/>
                    </a:lnTo>
                    <a:lnTo>
                      <a:pt x="188" y="4918"/>
                    </a:lnTo>
                    <a:lnTo>
                      <a:pt x="230" y="5274"/>
                    </a:lnTo>
                    <a:lnTo>
                      <a:pt x="335" y="5274"/>
                    </a:lnTo>
                    <a:lnTo>
                      <a:pt x="398" y="5357"/>
                    </a:lnTo>
                    <a:lnTo>
                      <a:pt x="565" y="5274"/>
                    </a:lnTo>
                    <a:lnTo>
                      <a:pt x="649" y="5399"/>
                    </a:lnTo>
                    <a:lnTo>
                      <a:pt x="628" y="5483"/>
                    </a:lnTo>
                    <a:lnTo>
                      <a:pt x="628" y="5650"/>
                    </a:lnTo>
                    <a:lnTo>
                      <a:pt x="732" y="5797"/>
                    </a:lnTo>
                    <a:lnTo>
                      <a:pt x="732" y="6006"/>
                    </a:lnTo>
                    <a:lnTo>
                      <a:pt x="649" y="6215"/>
                    </a:lnTo>
                    <a:lnTo>
                      <a:pt x="753" y="6299"/>
                    </a:lnTo>
                    <a:lnTo>
                      <a:pt x="649" y="6403"/>
                    </a:lnTo>
                    <a:lnTo>
                      <a:pt x="649" y="6403"/>
                    </a:lnTo>
                    <a:lnTo>
                      <a:pt x="732" y="6383"/>
                    </a:lnTo>
                    <a:lnTo>
                      <a:pt x="816" y="6383"/>
                    </a:lnTo>
                    <a:lnTo>
                      <a:pt x="837" y="6403"/>
                    </a:lnTo>
                    <a:lnTo>
                      <a:pt x="1507" y="6403"/>
                    </a:lnTo>
                    <a:lnTo>
                      <a:pt x="1548" y="6383"/>
                    </a:lnTo>
                    <a:lnTo>
                      <a:pt x="1590" y="6341"/>
                    </a:lnTo>
                    <a:lnTo>
                      <a:pt x="1653" y="6383"/>
                    </a:lnTo>
                    <a:lnTo>
                      <a:pt x="1695" y="6320"/>
                    </a:lnTo>
                    <a:lnTo>
                      <a:pt x="1862" y="6341"/>
                    </a:lnTo>
                    <a:lnTo>
                      <a:pt x="1904" y="6320"/>
                    </a:lnTo>
                    <a:lnTo>
                      <a:pt x="2092" y="6320"/>
                    </a:lnTo>
                    <a:lnTo>
                      <a:pt x="2134" y="6341"/>
                    </a:lnTo>
                    <a:lnTo>
                      <a:pt x="2239" y="6320"/>
                    </a:lnTo>
                    <a:lnTo>
                      <a:pt x="2323" y="6320"/>
                    </a:lnTo>
                    <a:lnTo>
                      <a:pt x="2323" y="6341"/>
                    </a:lnTo>
                    <a:lnTo>
                      <a:pt x="2490" y="6383"/>
                    </a:lnTo>
                    <a:lnTo>
                      <a:pt x="2511" y="6341"/>
                    </a:lnTo>
                    <a:lnTo>
                      <a:pt x="2553" y="6341"/>
                    </a:lnTo>
                    <a:lnTo>
                      <a:pt x="2595" y="6403"/>
                    </a:lnTo>
                    <a:lnTo>
                      <a:pt x="3327" y="6403"/>
                    </a:lnTo>
                    <a:lnTo>
                      <a:pt x="3390" y="6424"/>
                    </a:lnTo>
                    <a:lnTo>
                      <a:pt x="3431" y="6403"/>
                    </a:lnTo>
                    <a:lnTo>
                      <a:pt x="3452" y="6403"/>
                    </a:lnTo>
                    <a:lnTo>
                      <a:pt x="3536" y="6487"/>
                    </a:lnTo>
                    <a:lnTo>
                      <a:pt x="3578" y="6445"/>
                    </a:lnTo>
                    <a:lnTo>
                      <a:pt x="3662" y="6487"/>
                    </a:lnTo>
                    <a:lnTo>
                      <a:pt x="3683" y="6529"/>
                    </a:lnTo>
                    <a:lnTo>
                      <a:pt x="3745" y="6508"/>
                    </a:lnTo>
                    <a:lnTo>
                      <a:pt x="3766" y="6487"/>
                    </a:lnTo>
                    <a:lnTo>
                      <a:pt x="3808" y="6487"/>
                    </a:lnTo>
                    <a:lnTo>
                      <a:pt x="3892" y="6550"/>
                    </a:lnTo>
                    <a:lnTo>
                      <a:pt x="3955" y="6529"/>
                    </a:lnTo>
                    <a:lnTo>
                      <a:pt x="4059" y="6529"/>
                    </a:lnTo>
                    <a:lnTo>
                      <a:pt x="4101" y="6550"/>
                    </a:lnTo>
                    <a:lnTo>
                      <a:pt x="4206" y="6550"/>
                    </a:lnTo>
                    <a:lnTo>
                      <a:pt x="4206" y="6592"/>
                    </a:lnTo>
                    <a:lnTo>
                      <a:pt x="4289" y="6592"/>
                    </a:lnTo>
                    <a:lnTo>
                      <a:pt x="4310" y="6529"/>
                    </a:lnTo>
                    <a:lnTo>
                      <a:pt x="4268" y="6424"/>
                    </a:lnTo>
                    <a:lnTo>
                      <a:pt x="4268" y="6403"/>
                    </a:lnTo>
                    <a:lnTo>
                      <a:pt x="4331" y="6299"/>
                    </a:lnTo>
                    <a:lnTo>
                      <a:pt x="4373" y="6215"/>
                    </a:lnTo>
                    <a:lnTo>
                      <a:pt x="4394" y="6194"/>
                    </a:lnTo>
                    <a:lnTo>
                      <a:pt x="4373" y="6194"/>
                    </a:lnTo>
                    <a:lnTo>
                      <a:pt x="4331" y="6131"/>
                    </a:lnTo>
                    <a:lnTo>
                      <a:pt x="4331" y="6069"/>
                    </a:lnTo>
                    <a:lnTo>
                      <a:pt x="4331" y="5922"/>
                    </a:lnTo>
                    <a:lnTo>
                      <a:pt x="4164" y="5797"/>
                    </a:lnTo>
                    <a:lnTo>
                      <a:pt x="4080" y="5713"/>
                    </a:lnTo>
                    <a:lnTo>
                      <a:pt x="3996" y="5567"/>
                    </a:lnTo>
                    <a:lnTo>
                      <a:pt x="3850" y="5357"/>
                    </a:lnTo>
                    <a:lnTo>
                      <a:pt x="3808" y="5232"/>
                    </a:lnTo>
                    <a:lnTo>
                      <a:pt x="3703" y="5127"/>
                    </a:lnTo>
                    <a:lnTo>
                      <a:pt x="3557" y="5043"/>
                    </a:lnTo>
                    <a:lnTo>
                      <a:pt x="3494" y="4981"/>
                    </a:lnTo>
                    <a:lnTo>
                      <a:pt x="3494" y="4750"/>
                    </a:lnTo>
                    <a:lnTo>
                      <a:pt x="3473" y="4625"/>
                    </a:lnTo>
                    <a:lnTo>
                      <a:pt x="3452" y="4458"/>
                    </a:lnTo>
                    <a:lnTo>
                      <a:pt x="3473" y="4332"/>
                    </a:lnTo>
                    <a:lnTo>
                      <a:pt x="3431" y="4186"/>
                    </a:lnTo>
                    <a:lnTo>
                      <a:pt x="3390" y="4039"/>
                    </a:lnTo>
                    <a:lnTo>
                      <a:pt x="3452" y="3976"/>
                    </a:lnTo>
                    <a:lnTo>
                      <a:pt x="3536" y="3976"/>
                    </a:lnTo>
                    <a:lnTo>
                      <a:pt x="3641" y="3788"/>
                    </a:lnTo>
                    <a:lnTo>
                      <a:pt x="3683" y="3662"/>
                    </a:lnTo>
                    <a:lnTo>
                      <a:pt x="3787" y="3474"/>
                    </a:lnTo>
                    <a:lnTo>
                      <a:pt x="3850" y="3349"/>
                    </a:lnTo>
                    <a:lnTo>
                      <a:pt x="3955" y="3307"/>
                    </a:lnTo>
                    <a:lnTo>
                      <a:pt x="4059" y="3160"/>
                    </a:lnTo>
                    <a:lnTo>
                      <a:pt x="4059" y="3139"/>
                    </a:lnTo>
                    <a:lnTo>
                      <a:pt x="4017" y="3035"/>
                    </a:lnTo>
                    <a:lnTo>
                      <a:pt x="3955" y="2867"/>
                    </a:lnTo>
                    <a:lnTo>
                      <a:pt x="3850" y="2721"/>
                    </a:lnTo>
                    <a:lnTo>
                      <a:pt x="3766" y="2637"/>
                    </a:lnTo>
                    <a:lnTo>
                      <a:pt x="3557" y="2428"/>
                    </a:lnTo>
                    <a:lnTo>
                      <a:pt x="3348" y="2240"/>
                    </a:lnTo>
                    <a:lnTo>
                      <a:pt x="3243" y="2219"/>
                    </a:lnTo>
                    <a:lnTo>
                      <a:pt x="3243" y="2135"/>
                    </a:lnTo>
                    <a:lnTo>
                      <a:pt x="3159" y="2093"/>
                    </a:lnTo>
                    <a:lnTo>
                      <a:pt x="3159" y="2030"/>
                    </a:lnTo>
                    <a:lnTo>
                      <a:pt x="3159" y="1926"/>
                    </a:lnTo>
                    <a:lnTo>
                      <a:pt x="3180" y="1884"/>
                    </a:lnTo>
                    <a:lnTo>
                      <a:pt x="3180" y="1779"/>
                    </a:lnTo>
                    <a:lnTo>
                      <a:pt x="3369" y="1779"/>
                    </a:lnTo>
                    <a:lnTo>
                      <a:pt x="3431" y="1800"/>
                    </a:lnTo>
                    <a:lnTo>
                      <a:pt x="3536" y="1779"/>
                    </a:lnTo>
                    <a:lnTo>
                      <a:pt x="3641" y="1800"/>
                    </a:lnTo>
                    <a:lnTo>
                      <a:pt x="3683" y="1779"/>
                    </a:lnTo>
                    <a:lnTo>
                      <a:pt x="3808" y="1800"/>
                    </a:lnTo>
                    <a:lnTo>
                      <a:pt x="3892" y="1821"/>
                    </a:lnTo>
                    <a:lnTo>
                      <a:pt x="3975" y="1842"/>
                    </a:lnTo>
                    <a:lnTo>
                      <a:pt x="4017" y="1800"/>
                    </a:lnTo>
                    <a:lnTo>
                      <a:pt x="3975" y="1779"/>
                    </a:lnTo>
                    <a:lnTo>
                      <a:pt x="3808" y="1633"/>
                    </a:lnTo>
                    <a:lnTo>
                      <a:pt x="3787" y="1528"/>
                    </a:lnTo>
                    <a:lnTo>
                      <a:pt x="3703" y="1486"/>
                    </a:lnTo>
                    <a:lnTo>
                      <a:pt x="3599" y="1319"/>
                    </a:lnTo>
                    <a:lnTo>
                      <a:pt x="3578" y="1214"/>
                    </a:lnTo>
                    <a:lnTo>
                      <a:pt x="3662" y="1152"/>
                    </a:lnTo>
                    <a:lnTo>
                      <a:pt x="3703" y="1005"/>
                    </a:lnTo>
                    <a:lnTo>
                      <a:pt x="3641" y="942"/>
                    </a:lnTo>
                    <a:lnTo>
                      <a:pt x="3662" y="880"/>
                    </a:lnTo>
                    <a:lnTo>
                      <a:pt x="3683" y="838"/>
                    </a:lnTo>
                    <a:lnTo>
                      <a:pt x="3683" y="754"/>
                    </a:lnTo>
                    <a:lnTo>
                      <a:pt x="3599" y="587"/>
                    </a:lnTo>
                    <a:lnTo>
                      <a:pt x="3578" y="482"/>
                    </a:lnTo>
                    <a:lnTo>
                      <a:pt x="3536" y="440"/>
                    </a:lnTo>
                    <a:lnTo>
                      <a:pt x="3494" y="252"/>
                    </a:lnTo>
                    <a:lnTo>
                      <a:pt x="3369" y="147"/>
                    </a:lnTo>
                    <a:lnTo>
                      <a:pt x="307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68" name="Google Shape;2968;p59"/>
              <p:cNvSpPr/>
              <p:nvPr/>
            </p:nvSpPr>
            <p:spPr>
              <a:xfrm>
                <a:off x="3813900" y="3211875"/>
                <a:ext cx="82675" cy="89475"/>
              </a:xfrm>
              <a:custGeom>
                <a:avLst/>
                <a:gdLst/>
                <a:ahLst/>
                <a:cxnLst/>
                <a:rect l="l" t="t" r="r" b="b"/>
                <a:pathLst>
                  <a:path w="3307" h="3579" extrusionOk="0">
                    <a:moveTo>
                      <a:pt x="1675" y="1"/>
                    </a:moveTo>
                    <a:lnTo>
                      <a:pt x="1633" y="64"/>
                    </a:lnTo>
                    <a:lnTo>
                      <a:pt x="1570" y="22"/>
                    </a:lnTo>
                    <a:lnTo>
                      <a:pt x="1528" y="64"/>
                    </a:lnTo>
                    <a:lnTo>
                      <a:pt x="1487" y="84"/>
                    </a:lnTo>
                    <a:lnTo>
                      <a:pt x="1487" y="754"/>
                    </a:lnTo>
                    <a:lnTo>
                      <a:pt x="712" y="754"/>
                    </a:lnTo>
                    <a:lnTo>
                      <a:pt x="691" y="733"/>
                    </a:lnTo>
                    <a:lnTo>
                      <a:pt x="608" y="754"/>
                    </a:lnTo>
                    <a:lnTo>
                      <a:pt x="524" y="817"/>
                    </a:lnTo>
                    <a:lnTo>
                      <a:pt x="482" y="796"/>
                    </a:lnTo>
                    <a:lnTo>
                      <a:pt x="482" y="921"/>
                    </a:lnTo>
                    <a:lnTo>
                      <a:pt x="336" y="942"/>
                    </a:lnTo>
                    <a:lnTo>
                      <a:pt x="440" y="1131"/>
                    </a:lnTo>
                    <a:lnTo>
                      <a:pt x="629" y="1172"/>
                    </a:lnTo>
                    <a:lnTo>
                      <a:pt x="378" y="1235"/>
                    </a:lnTo>
                    <a:lnTo>
                      <a:pt x="315" y="1152"/>
                    </a:lnTo>
                    <a:lnTo>
                      <a:pt x="294" y="1340"/>
                    </a:lnTo>
                    <a:lnTo>
                      <a:pt x="273" y="1654"/>
                    </a:lnTo>
                    <a:lnTo>
                      <a:pt x="168" y="1737"/>
                    </a:lnTo>
                    <a:lnTo>
                      <a:pt x="22" y="1675"/>
                    </a:lnTo>
                    <a:lnTo>
                      <a:pt x="1" y="1758"/>
                    </a:lnTo>
                    <a:lnTo>
                      <a:pt x="126" y="1988"/>
                    </a:lnTo>
                    <a:lnTo>
                      <a:pt x="210" y="2051"/>
                    </a:lnTo>
                    <a:lnTo>
                      <a:pt x="210" y="2156"/>
                    </a:lnTo>
                    <a:lnTo>
                      <a:pt x="315" y="2281"/>
                    </a:lnTo>
                    <a:lnTo>
                      <a:pt x="315" y="2470"/>
                    </a:lnTo>
                    <a:lnTo>
                      <a:pt x="398" y="2533"/>
                    </a:lnTo>
                    <a:lnTo>
                      <a:pt x="440" y="2679"/>
                    </a:lnTo>
                    <a:lnTo>
                      <a:pt x="608" y="2805"/>
                    </a:lnTo>
                    <a:lnTo>
                      <a:pt x="545" y="2825"/>
                    </a:lnTo>
                    <a:lnTo>
                      <a:pt x="712" y="2993"/>
                    </a:lnTo>
                    <a:lnTo>
                      <a:pt x="963" y="3202"/>
                    </a:lnTo>
                    <a:lnTo>
                      <a:pt x="1026" y="3328"/>
                    </a:lnTo>
                    <a:lnTo>
                      <a:pt x="1235" y="3432"/>
                    </a:lnTo>
                    <a:lnTo>
                      <a:pt x="1256" y="3537"/>
                    </a:lnTo>
                    <a:lnTo>
                      <a:pt x="1361" y="3558"/>
                    </a:lnTo>
                    <a:lnTo>
                      <a:pt x="1382" y="3579"/>
                    </a:lnTo>
                    <a:lnTo>
                      <a:pt x="1466" y="3474"/>
                    </a:lnTo>
                    <a:lnTo>
                      <a:pt x="1466" y="3411"/>
                    </a:lnTo>
                    <a:lnTo>
                      <a:pt x="1528" y="3369"/>
                    </a:lnTo>
                    <a:lnTo>
                      <a:pt x="1633" y="3369"/>
                    </a:lnTo>
                    <a:lnTo>
                      <a:pt x="1675" y="3307"/>
                    </a:lnTo>
                    <a:lnTo>
                      <a:pt x="1696" y="3307"/>
                    </a:lnTo>
                    <a:lnTo>
                      <a:pt x="1884" y="3432"/>
                    </a:lnTo>
                    <a:lnTo>
                      <a:pt x="1884" y="3328"/>
                    </a:lnTo>
                    <a:lnTo>
                      <a:pt x="1863" y="3035"/>
                    </a:lnTo>
                    <a:lnTo>
                      <a:pt x="1779" y="2951"/>
                    </a:lnTo>
                    <a:lnTo>
                      <a:pt x="1696" y="2930"/>
                    </a:lnTo>
                    <a:lnTo>
                      <a:pt x="1633" y="2951"/>
                    </a:lnTo>
                    <a:lnTo>
                      <a:pt x="1549" y="2993"/>
                    </a:lnTo>
                    <a:lnTo>
                      <a:pt x="1549" y="2846"/>
                    </a:lnTo>
                    <a:lnTo>
                      <a:pt x="1528" y="2784"/>
                    </a:lnTo>
                    <a:lnTo>
                      <a:pt x="1570" y="2721"/>
                    </a:lnTo>
                    <a:lnTo>
                      <a:pt x="1675" y="2721"/>
                    </a:lnTo>
                    <a:lnTo>
                      <a:pt x="1800" y="2784"/>
                    </a:lnTo>
                    <a:lnTo>
                      <a:pt x="1863" y="2721"/>
                    </a:lnTo>
                    <a:lnTo>
                      <a:pt x="1884" y="2679"/>
                    </a:lnTo>
                    <a:lnTo>
                      <a:pt x="1968" y="2679"/>
                    </a:lnTo>
                    <a:lnTo>
                      <a:pt x="2177" y="2637"/>
                    </a:lnTo>
                    <a:lnTo>
                      <a:pt x="2198" y="2574"/>
                    </a:lnTo>
                    <a:lnTo>
                      <a:pt x="2177" y="2407"/>
                    </a:lnTo>
                    <a:lnTo>
                      <a:pt x="2219" y="2365"/>
                    </a:lnTo>
                    <a:lnTo>
                      <a:pt x="2365" y="2365"/>
                    </a:lnTo>
                    <a:lnTo>
                      <a:pt x="2428" y="2595"/>
                    </a:lnTo>
                    <a:lnTo>
                      <a:pt x="2512" y="2700"/>
                    </a:lnTo>
                    <a:lnTo>
                      <a:pt x="2637" y="2637"/>
                    </a:lnTo>
                    <a:lnTo>
                      <a:pt x="2721" y="2679"/>
                    </a:lnTo>
                    <a:lnTo>
                      <a:pt x="2805" y="2616"/>
                    </a:lnTo>
                    <a:lnTo>
                      <a:pt x="2909" y="2616"/>
                    </a:lnTo>
                    <a:lnTo>
                      <a:pt x="3035" y="2679"/>
                    </a:lnTo>
                    <a:lnTo>
                      <a:pt x="3056" y="2742"/>
                    </a:lnTo>
                    <a:lnTo>
                      <a:pt x="3119" y="2742"/>
                    </a:lnTo>
                    <a:lnTo>
                      <a:pt x="3119" y="2637"/>
                    </a:lnTo>
                    <a:lnTo>
                      <a:pt x="3098" y="2533"/>
                    </a:lnTo>
                    <a:lnTo>
                      <a:pt x="3244" y="2114"/>
                    </a:lnTo>
                    <a:lnTo>
                      <a:pt x="3307" y="1884"/>
                    </a:lnTo>
                    <a:lnTo>
                      <a:pt x="3307" y="1779"/>
                    </a:lnTo>
                    <a:lnTo>
                      <a:pt x="3244" y="1696"/>
                    </a:lnTo>
                    <a:lnTo>
                      <a:pt x="3223" y="1654"/>
                    </a:lnTo>
                    <a:lnTo>
                      <a:pt x="3139" y="1570"/>
                    </a:lnTo>
                    <a:lnTo>
                      <a:pt x="3119" y="1528"/>
                    </a:lnTo>
                    <a:lnTo>
                      <a:pt x="3035" y="1486"/>
                    </a:lnTo>
                    <a:lnTo>
                      <a:pt x="3014" y="1444"/>
                    </a:lnTo>
                    <a:lnTo>
                      <a:pt x="2993" y="1382"/>
                    </a:lnTo>
                    <a:lnTo>
                      <a:pt x="2993" y="1340"/>
                    </a:lnTo>
                    <a:lnTo>
                      <a:pt x="3035" y="1319"/>
                    </a:lnTo>
                    <a:lnTo>
                      <a:pt x="3056" y="1277"/>
                    </a:lnTo>
                    <a:lnTo>
                      <a:pt x="3119" y="1277"/>
                    </a:lnTo>
                    <a:lnTo>
                      <a:pt x="3098" y="1214"/>
                    </a:lnTo>
                    <a:lnTo>
                      <a:pt x="3056" y="1172"/>
                    </a:lnTo>
                    <a:lnTo>
                      <a:pt x="3056" y="1110"/>
                    </a:lnTo>
                    <a:lnTo>
                      <a:pt x="3202" y="1026"/>
                    </a:lnTo>
                    <a:lnTo>
                      <a:pt x="3307" y="1005"/>
                    </a:lnTo>
                    <a:lnTo>
                      <a:pt x="3307" y="900"/>
                    </a:lnTo>
                    <a:lnTo>
                      <a:pt x="3265" y="838"/>
                    </a:lnTo>
                    <a:lnTo>
                      <a:pt x="3307" y="754"/>
                    </a:lnTo>
                    <a:lnTo>
                      <a:pt x="3307" y="587"/>
                    </a:lnTo>
                    <a:lnTo>
                      <a:pt x="3244" y="545"/>
                    </a:lnTo>
                    <a:lnTo>
                      <a:pt x="3056" y="524"/>
                    </a:lnTo>
                    <a:lnTo>
                      <a:pt x="2930" y="587"/>
                    </a:lnTo>
                    <a:lnTo>
                      <a:pt x="2805" y="628"/>
                    </a:lnTo>
                    <a:lnTo>
                      <a:pt x="2721" y="608"/>
                    </a:lnTo>
                    <a:lnTo>
                      <a:pt x="2616" y="649"/>
                    </a:lnTo>
                    <a:lnTo>
                      <a:pt x="2575" y="608"/>
                    </a:lnTo>
                    <a:lnTo>
                      <a:pt x="2595" y="545"/>
                    </a:lnTo>
                    <a:lnTo>
                      <a:pt x="2575" y="440"/>
                    </a:lnTo>
                    <a:lnTo>
                      <a:pt x="2575" y="315"/>
                    </a:lnTo>
                    <a:lnTo>
                      <a:pt x="2533" y="189"/>
                    </a:lnTo>
                    <a:lnTo>
                      <a:pt x="2575" y="84"/>
                    </a:lnTo>
                    <a:lnTo>
                      <a:pt x="2533" y="22"/>
                    </a:lnTo>
                    <a:lnTo>
                      <a:pt x="2491" y="22"/>
                    </a:lnTo>
                    <a:lnTo>
                      <a:pt x="2470" y="64"/>
                    </a:lnTo>
                    <a:lnTo>
                      <a:pt x="2303" y="22"/>
                    </a:lnTo>
                    <a:lnTo>
                      <a:pt x="2303" y="1"/>
                    </a:lnTo>
                    <a:lnTo>
                      <a:pt x="2219" y="1"/>
                    </a:lnTo>
                    <a:lnTo>
                      <a:pt x="2114" y="22"/>
                    </a:lnTo>
                    <a:lnTo>
                      <a:pt x="2072" y="1"/>
                    </a:lnTo>
                    <a:lnTo>
                      <a:pt x="1884" y="1"/>
                    </a:lnTo>
                    <a:lnTo>
                      <a:pt x="1842" y="22"/>
                    </a:lnTo>
                    <a:lnTo>
                      <a:pt x="167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69" name="Google Shape;2969;p59"/>
              <p:cNvSpPr/>
              <p:nvPr/>
            </p:nvSpPr>
            <p:spPr>
              <a:xfrm>
                <a:off x="3821750" y="3213450"/>
                <a:ext cx="29325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1173" h="754" extrusionOk="0">
                    <a:moveTo>
                      <a:pt x="398" y="1"/>
                    </a:moveTo>
                    <a:lnTo>
                      <a:pt x="315" y="21"/>
                    </a:lnTo>
                    <a:lnTo>
                      <a:pt x="294" y="42"/>
                    </a:lnTo>
                    <a:lnTo>
                      <a:pt x="336" y="147"/>
                    </a:lnTo>
                    <a:lnTo>
                      <a:pt x="168" y="335"/>
                    </a:lnTo>
                    <a:lnTo>
                      <a:pt x="1" y="628"/>
                    </a:lnTo>
                    <a:lnTo>
                      <a:pt x="168" y="691"/>
                    </a:lnTo>
                    <a:lnTo>
                      <a:pt x="168" y="733"/>
                    </a:lnTo>
                    <a:lnTo>
                      <a:pt x="210" y="754"/>
                    </a:lnTo>
                    <a:lnTo>
                      <a:pt x="294" y="691"/>
                    </a:lnTo>
                    <a:lnTo>
                      <a:pt x="377" y="670"/>
                    </a:lnTo>
                    <a:lnTo>
                      <a:pt x="398" y="691"/>
                    </a:lnTo>
                    <a:lnTo>
                      <a:pt x="1173" y="691"/>
                    </a:lnTo>
                    <a:lnTo>
                      <a:pt x="1173" y="21"/>
                    </a:lnTo>
                    <a:lnTo>
                      <a:pt x="503" y="21"/>
                    </a:lnTo>
                    <a:lnTo>
                      <a:pt x="48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70" name="Google Shape;2970;p59"/>
              <p:cNvSpPr/>
              <p:nvPr/>
            </p:nvSpPr>
            <p:spPr>
              <a:xfrm>
                <a:off x="3848425" y="3188875"/>
                <a:ext cx="110925" cy="129750"/>
              </a:xfrm>
              <a:custGeom>
                <a:avLst/>
                <a:gdLst/>
                <a:ahLst/>
                <a:cxnLst/>
                <a:rect l="l" t="t" r="r" b="b"/>
                <a:pathLst>
                  <a:path w="4437" h="5190" extrusionOk="0">
                    <a:moveTo>
                      <a:pt x="3935" y="0"/>
                    </a:moveTo>
                    <a:lnTo>
                      <a:pt x="3872" y="63"/>
                    </a:lnTo>
                    <a:lnTo>
                      <a:pt x="3767" y="42"/>
                    </a:lnTo>
                    <a:lnTo>
                      <a:pt x="3537" y="147"/>
                    </a:lnTo>
                    <a:lnTo>
                      <a:pt x="3495" y="188"/>
                    </a:lnTo>
                    <a:lnTo>
                      <a:pt x="3391" y="209"/>
                    </a:lnTo>
                    <a:lnTo>
                      <a:pt x="3244" y="377"/>
                    </a:lnTo>
                    <a:lnTo>
                      <a:pt x="2972" y="816"/>
                    </a:lnTo>
                    <a:lnTo>
                      <a:pt x="2930" y="900"/>
                    </a:lnTo>
                    <a:lnTo>
                      <a:pt x="2867" y="1004"/>
                    </a:lnTo>
                    <a:lnTo>
                      <a:pt x="2867" y="1025"/>
                    </a:lnTo>
                    <a:lnTo>
                      <a:pt x="2909" y="1130"/>
                    </a:lnTo>
                    <a:lnTo>
                      <a:pt x="2888" y="1193"/>
                    </a:lnTo>
                    <a:lnTo>
                      <a:pt x="2805" y="1193"/>
                    </a:lnTo>
                    <a:lnTo>
                      <a:pt x="2805" y="1151"/>
                    </a:lnTo>
                    <a:lnTo>
                      <a:pt x="2700" y="1151"/>
                    </a:lnTo>
                    <a:lnTo>
                      <a:pt x="2658" y="1130"/>
                    </a:lnTo>
                    <a:lnTo>
                      <a:pt x="2554" y="1130"/>
                    </a:lnTo>
                    <a:lnTo>
                      <a:pt x="2491" y="1151"/>
                    </a:lnTo>
                    <a:lnTo>
                      <a:pt x="2407" y="1088"/>
                    </a:lnTo>
                    <a:lnTo>
                      <a:pt x="2365" y="1088"/>
                    </a:lnTo>
                    <a:lnTo>
                      <a:pt x="2344" y="1109"/>
                    </a:lnTo>
                    <a:lnTo>
                      <a:pt x="2282" y="1130"/>
                    </a:lnTo>
                    <a:lnTo>
                      <a:pt x="2261" y="1088"/>
                    </a:lnTo>
                    <a:lnTo>
                      <a:pt x="2177" y="1046"/>
                    </a:lnTo>
                    <a:lnTo>
                      <a:pt x="2135" y="1088"/>
                    </a:lnTo>
                    <a:lnTo>
                      <a:pt x="2051" y="1004"/>
                    </a:lnTo>
                    <a:lnTo>
                      <a:pt x="2030" y="1004"/>
                    </a:lnTo>
                    <a:lnTo>
                      <a:pt x="1989" y="1025"/>
                    </a:lnTo>
                    <a:lnTo>
                      <a:pt x="1926" y="1004"/>
                    </a:lnTo>
                    <a:lnTo>
                      <a:pt x="1194" y="1004"/>
                    </a:lnTo>
                    <a:lnTo>
                      <a:pt x="1152" y="1109"/>
                    </a:lnTo>
                    <a:lnTo>
                      <a:pt x="1194" y="1235"/>
                    </a:lnTo>
                    <a:lnTo>
                      <a:pt x="1194" y="1360"/>
                    </a:lnTo>
                    <a:lnTo>
                      <a:pt x="1214" y="1465"/>
                    </a:lnTo>
                    <a:lnTo>
                      <a:pt x="1194" y="1528"/>
                    </a:lnTo>
                    <a:lnTo>
                      <a:pt x="1235" y="1569"/>
                    </a:lnTo>
                    <a:lnTo>
                      <a:pt x="1340" y="1528"/>
                    </a:lnTo>
                    <a:lnTo>
                      <a:pt x="1424" y="1548"/>
                    </a:lnTo>
                    <a:lnTo>
                      <a:pt x="1549" y="1507"/>
                    </a:lnTo>
                    <a:lnTo>
                      <a:pt x="1675" y="1444"/>
                    </a:lnTo>
                    <a:lnTo>
                      <a:pt x="1863" y="1465"/>
                    </a:lnTo>
                    <a:lnTo>
                      <a:pt x="1926" y="1507"/>
                    </a:lnTo>
                    <a:lnTo>
                      <a:pt x="1926" y="1674"/>
                    </a:lnTo>
                    <a:lnTo>
                      <a:pt x="1884" y="1758"/>
                    </a:lnTo>
                    <a:lnTo>
                      <a:pt x="1926" y="1820"/>
                    </a:lnTo>
                    <a:lnTo>
                      <a:pt x="1926" y="1925"/>
                    </a:lnTo>
                    <a:lnTo>
                      <a:pt x="1821" y="1946"/>
                    </a:lnTo>
                    <a:lnTo>
                      <a:pt x="1675" y="2030"/>
                    </a:lnTo>
                    <a:lnTo>
                      <a:pt x="1675" y="2092"/>
                    </a:lnTo>
                    <a:lnTo>
                      <a:pt x="1717" y="2134"/>
                    </a:lnTo>
                    <a:lnTo>
                      <a:pt x="1738" y="2197"/>
                    </a:lnTo>
                    <a:lnTo>
                      <a:pt x="1675" y="2197"/>
                    </a:lnTo>
                    <a:lnTo>
                      <a:pt x="1654" y="2239"/>
                    </a:lnTo>
                    <a:lnTo>
                      <a:pt x="1612" y="2260"/>
                    </a:lnTo>
                    <a:lnTo>
                      <a:pt x="1612" y="2302"/>
                    </a:lnTo>
                    <a:lnTo>
                      <a:pt x="1633" y="2364"/>
                    </a:lnTo>
                    <a:lnTo>
                      <a:pt x="1654" y="2406"/>
                    </a:lnTo>
                    <a:lnTo>
                      <a:pt x="1738" y="2448"/>
                    </a:lnTo>
                    <a:lnTo>
                      <a:pt x="1758" y="2490"/>
                    </a:lnTo>
                    <a:lnTo>
                      <a:pt x="1842" y="2574"/>
                    </a:lnTo>
                    <a:lnTo>
                      <a:pt x="1863" y="2616"/>
                    </a:lnTo>
                    <a:lnTo>
                      <a:pt x="1926" y="2699"/>
                    </a:lnTo>
                    <a:lnTo>
                      <a:pt x="1926" y="2804"/>
                    </a:lnTo>
                    <a:lnTo>
                      <a:pt x="1863" y="3034"/>
                    </a:lnTo>
                    <a:lnTo>
                      <a:pt x="1717" y="3453"/>
                    </a:lnTo>
                    <a:lnTo>
                      <a:pt x="1738" y="3557"/>
                    </a:lnTo>
                    <a:lnTo>
                      <a:pt x="1738" y="3662"/>
                    </a:lnTo>
                    <a:lnTo>
                      <a:pt x="1675" y="3662"/>
                    </a:lnTo>
                    <a:lnTo>
                      <a:pt x="1654" y="3599"/>
                    </a:lnTo>
                    <a:lnTo>
                      <a:pt x="1528" y="3536"/>
                    </a:lnTo>
                    <a:lnTo>
                      <a:pt x="1424" y="3536"/>
                    </a:lnTo>
                    <a:lnTo>
                      <a:pt x="1340" y="3599"/>
                    </a:lnTo>
                    <a:lnTo>
                      <a:pt x="1256" y="3557"/>
                    </a:lnTo>
                    <a:lnTo>
                      <a:pt x="1131" y="3620"/>
                    </a:lnTo>
                    <a:lnTo>
                      <a:pt x="1047" y="3515"/>
                    </a:lnTo>
                    <a:lnTo>
                      <a:pt x="984" y="3285"/>
                    </a:lnTo>
                    <a:lnTo>
                      <a:pt x="838" y="3285"/>
                    </a:lnTo>
                    <a:lnTo>
                      <a:pt x="796" y="3327"/>
                    </a:lnTo>
                    <a:lnTo>
                      <a:pt x="817" y="3494"/>
                    </a:lnTo>
                    <a:lnTo>
                      <a:pt x="796" y="3557"/>
                    </a:lnTo>
                    <a:lnTo>
                      <a:pt x="587" y="3599"/>
                    </a:lnTo>
                    <a:lnTo>
                      <a:pt x="503" y="3599"/>
                    </a:lnTo>
                    <a:lnTo>
                      <a:pt x="482" y="3641"/>
                    </a:lnTo>
                    <a:lnTo>
                      <a:pt x="419" y="3704"/>
                    </a:lnTo>
                    <a:lnTo>
                      <a:pt x="294" y="3641"/>
                    </a:lnTo>
                    <a:lnTo>
                      <a:pt x="189" y="3641"/>
                    </a:lnTo>
                    <a:lnTo>
                      <a:pt x="147" y="3704"/>
                    </a:lnTo>
                    <a:lnTo>
                      <a:pt x="168" y="3766"/>
                    </a:lnTo>
                    <a:lnTo>
                      <a:pt x="168" y="3913"/>
                    </a:lnTo>
                    <a:lnTo>
                      <a:pt x="252" y="3871"/>
                    </a:lnTo>
                    <a:lnTo>
                      <a:pt x="315" y="3850"/>
                    </a:lnTo>
                    <a:lnTo>
                      <a:pt x="398" y="3871"/>
                    </a:lnTo>
                    <a:lnTo>
                      <a:pt x="482" y="3955"/>
                    </a:lnTo>
                    <a:lnTo>
                      <a:pt x="503" y="4248"/>
                    </a:lnTo>
                    <a:lnTo>
                      <a:pt x="503" y="4352"/>
                    </a:lnTo>
                    <a:lnTo>
                      <a:pt x="315" y="4227"/>
                    </a:lnTo>
                    <a:lnTo>
                      <a:pt x="294" y="4227"/>
                    </a:lnTo>
                    <a:lnTo>
                      <a:pt x="252" y="4289"/>
                    </a:lnTo>
                    <a:lnTo>
                      <a:pt x="147" y="4289"/>
                    </a:lnTo>
                    <a:lnTo>
                      <a:pt x="85" y="4331"/>
                    </a:lnTo>
                    <a:lnTo>
                      <a:pt x="85" y="4394"/>
                    </a:lnTo>
                    <a:lnTo>
                      <a:pt x="1" y="4499"/>
                    </a:lnTo>
                    <a:lnTo>
                      <a:pt x="106" y="4603"/>
                    </a:lnTo>
                    <a:lnTo>
                      <a:pt x="168" y="4687"/>
                    </a:lnTo>
                    <a:lnTo>
                      <a:pt x="315" y="4792"/>
                    </a:lnTo>
                    <a:lnTo>
                      <a:pt x="315" y="4896"/>
                    </a:lnTo>
                    <a:lnTo>
                      <a:pt x="419" y="5001"/>
                    </a:lnTo>
                    <a:lnTo>
                      <a:pt x="419" y="5126"/>
                    </a:lnTo>
                    <a:lnTo>
                      <a:pt x="482" y="5189"/>
                    </a:lnTo>
                    <a:lnTo>
                      <a:pt x="524" y="5168"/>
                    </a:lnTo>
                    <a:lnTo>
                      <a:pt x="608" y="5022"/>
                    </a:lnTo>
                    <a:lnTo>
                      <a:pt x="629" y="5022"/>
                    </a:lnTo>
                    <a:lnTo>
                      <a:pt x="712" y="4980"/>
                    </a:lnTo>
                    <a:lnTo>
                      <a:pt x="775" y="4875"/>
                    </a:lnTo>
                    <a:lnTo>
                      <a:pt x="838" y="4854"/>
                    </a:lnTo>
                    <a:lnTo>
                      <a:pt x="942" y="4771"/>
                    </a:lnTo>
                    <a:lnTo>
                      <a:pt x="1005" y="4771"/>
                    </a:lnTo>
                    <a:lnTo>
                      <a:pt x="1047" y="4813"/>
                    </a:lnTo>
                    <a:lnTo>
                      <a:pt x="1110" y="4896"/>
                    </a:lnTo>
                    <a:lnTo>
                      <a:pt x="1110" y="5001"/>
                    </a:lnTo>
                    <a:lnTo>
                      <a:pt x="1131" y="4980"/>
                    </a:lnTo>
                    <a:lnTo>
                      <a:pt x="1194" y="5001"/>
                    </a:lnTo>
                    <a:lnTo>
                      <a:pt x="1298" y="4959"/>
                    </a:lnTo>
                    <a:lnTo>
                      <a:pt x="1319" y="5001"/>
                    </a:lnTo>
                    <a:lnTo>
                      <a:pt x="1319" y="5064"/>
                    </a:lnTo>
                    <a:lnTo>
                      <a:pt x="1424" y="5064"/>
                    </a:lnTo>
                    <a:lnTo>
                      <a:pt x="1507" y="4980"/>
                    </a:lnTo>
                    <a:lnTo>
                      <a:pt x="1507" y="4875"/>
                    </a:lnTo>
                    <a:lnTo>
                      <a:pt x="1570" y="4854"/>
                    </a:lnTo>
                    <a:lnTo>
                      <a:pt x="1654" y="4875"/>
                    </a:lnTo>
                    <a:lnTo>
                      <a:pt x="1758" y="4771"/>
                    </a:lnTo>
                    <a:lnTo>
                      <a:pt x="1947" y="4708"/>
                    </a:lnTo>
                    <a:lnTo>
                      <a:pt x="1947" y="4771"/>
                    </a:lnTo>
                    <a:lnTo>
                      <a:pt x="1863" y="4896"/>
                    </a:lnTo>
                    <a:lnTo>
                      <a:pt x="1884" y="4917"/>
                    </a:lnTo>
                    <a:lnTo>
                      <a:pt x="1947" y="5022"/>
                    </a:lnTo>
                    <a:lnTo>
                      <a:pt x="2072" y="5105"/>
                    </a:lnTo>
                    <a:lnTo>
                      <a:pt x="2198" y="5022"/>
                    </a:lnTo>
                    <a:lnTo>
                      <a:pt x="2282" y="4917"/>
                    </a:lnTo>
                    <a:lnTo>
                      <a:pt x="2512" y="4687"/>
                    </a:lnTo>
                    <a:lnTo>
                      <a:pt x="2574" y="4603"/>
                    </a:lnTo>
                    <a:lnTo>
                      <a:pt x="2658" y="4541"/>
                    </a:lnTo>
                    <a:lnTo>
                      <a:pt x="2763" y="4499"/>
                    </a:lnTo>
                    <a:lnTo>
                      <a:pt x="2867" y="4352"/>
                    </a:lnTo>
                    <a:lnTo>
                      <a:pt x="2867" y="4248"/>
                    </a:lnTo>
                    <a:lnTo>
                      <a:pt x="2888" y="4080"/>
                    </a:lnTo>
                    <a:lnTo>
                      <a:pt x="2909" y="3766"/>
                    </a:lnTo>
                    <a:lnTo>
                      <a:pt x="2888" y="3745"/>
                    </a:lnTo>
                    <a:lnTo>
                      <a:pt x="2867" y="3557"/>
                    </a:lnTo>
                    <a:lnTo>
                      <a:pt x="2909" y="3453"/>
                    </a:lnTo>
                    <a:lnTo>
                      <a:pt x="3098" y="3285"/>
                    </a:lnTo>
                    <a:lnTo>
                      <a:pt x="3098" y="3139"/>
                    </a:lnTo>
                    <a:lnTo>
                      <a:pt x="3202" y="3013"/>
                    </a:lnTo>
                    <a:lnTo>
                      <a:pt x="3328" y="2908"/>
                    </a:lnTo>
                    <a:lnTo>
                      <a:pt x="3411" y="2929"/>
                    </a:lnTo>
                    <a:lnTo>
                      <a:pt x="3516" y="2867"/>
                    </a:lnTo>
                    <a:lnTo>
                      <a:pt x="3621" y="2825"/>
                    </a:lnTo>
                    <a:lnTo>
                      <a:pt x="3809" y="2511"/>
                    </a:lnTo>
                    <a:lnTo>
                      <a:pt x="3809" y="2344"/>
                    </a:lnTo>
                    <a:lnTo>
                      <a:pt x="3851" y="2155"/>
                    </a:lnTo>
                    <a:lnTo>
                      <a:pt x="3935" y="2092"/>
                    </a:lnTo>
                    <a:lnTo>
                      <a:pt x="3955" y="1946"/>
                    </a:lnTo>
                    <a:lnTo>
                      <a:pt x="3935" y="1925"/>
                    </a:lnTo>
                    <a:lnTo>
                      <a:pt x="3955" y="1737"/>
                    </a:lnTo>
                    <a:lnTo>
                      <a:pt x="3955" y="1653"/>
                    </a:lnTo>
                    <a:lnTo>
                      <a:pt x="3955" y="1507"/>
                    </a:lnTo>
                    <a:lnTo>
                      <a:pt x="4060" y="1402"/>
                    </a:lnTo>
                    <a:lnTo>
                      <a:pt x="4060" y="1256"/>
                    </a:lnTo>
                    <a:lnTo>
                      <a:pt x="4081" y="1130"/>
                    </a:lnTo>
                    <a:lnTo>
                      <a:pt x="4039" y="921"/>
                    </a:lnTo>
                    <a:lnTo>
                      <a:pt x="4290" y="607"/>
                    </a:lnTo>
                    <a:lnTo>
                      <a:pt x="4332" y="502"/>
                    </a:lnTo>
                    <a:lnTo>
                      <a:pt x="4437" y="460"/>
                    </a:lnTo>
                    <a:lnTo>
                      <a:pt x="4437" y="209"/>
                    </a:lnTo>
                    <a:lnTo>
                      <a:pt x="4374" y="105"/>
                    </a:lnTo>
                    <a:lnTo>
                      <a:pt x="4374" y="63"/>
                    </a:lnTo>
                    <a:lnTo>
                      <a:pt x="4290" y="84"/>
                    </a:lnTo>
                    <a:lnTo>
                      <a:pt x="4248" y="105"/>
                    </a:lnTo>
                    <a:lnTo>
                      <a:pt x="4144" y="63"/>
                    </a:lnTo>
                    <a:lnTo>
                      <a:pt x="412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71" name="Google Shape;2971;p59"/>
              <p:cNvSpPr/>
              <p:nvPr/>
            </p:nvSpPr>
            <p:spPr>
              <a:xfrm>
                <a:off x="3860475" y="3308125"/>
                <a:ext cx="15700" cy="21475"/>
              </a:xfrm>
              <a:custGeom>
                <a:avLst/>
                <a:gdLst/>
                <a:ahLst/>
                <a:cxnLst/>
                <a:rect l="l" t="t" r="r" b="b"/>
                <a:pathLst>
                  <a:path w="628" h="859" extrusionOk="0">
                    <a:moveTo>
                      <a:pt x="460" y="1"/>
                    </a:moveTo>
                    <a:lnTo>
                      <a:pt x="356" y="84"/>
                    </a:lnTo>
                    <a:lnTo>
                      <a:pt x="293" y="105"/>
                    </a:lnTo>
                    <a:lnTo>
                      <a:pt x="230" y="210"/>
                    </a:lnTo>
                    <a:lnTo>
                      <a:pt x="147" y="252"/>
                    </a:lnTo>
                    <a:lnTo>
                      <a:pt x="126" y="252"/>
                    </a:lnTo>
                    <a:lnTo>
                      <a:pt x="42" y="398"/>
                    </a:lnTo>
                    <a:lnTo>
                      <a:pt x="0" y="419"/>
                    </a:lnTo>
                    <a:lnTo>
                      <a:pt x="84" y="503"/>
                    </a:lnTo>
                    <a:lnTo>
                      <a:pt x="105" y="670"/>
                    </a:lnTo>
                    <a:lnTo>
                      <a:pt x="42" y="775"/>
                    </a:lnTo>
                    <a:lnTo>
                      <a:pt x="84" y="859"/>
                    </a:lnTo>
                    <a:lnTo>
                      <a:pt x="188" y="775"/>
                    </a:lnTo>
                    <a:lnTo>
                      <a:pt x="293" y="775"/>
                    </a:lnTo>
                    <a:lnTo>
                      <a:pt x="356" y="712"/>
                    </a:lnTo>
                    <a:lnTo>
                      <a:pt x="335" y="503"/>
                    </a:lnTo>
                    <a:lnTo>
                      <a:pt x="398" y="440"/>
                    </a:lnTo>
                    <a:lnTo>
                      <a:pt x="523" y="335"/>
                    </a:lnTo>
                    <a:lnTo>
                      <a:pt x="628" y="231"/>
                    </a:lnTo>
                    <a:lnTo>
                      <a:pt x="628" y="126"/>
                    </a:lnTo>
                    <a:lnTo>
                      <a:pt x="565" y="43"/>
                    </a:lnTo>
                    <a:lnTo>
                      <a:pt x="52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72" name="Google Shape;2972;p59"/>
              <p:cNvSpPr/>
              <p:nvPr/>
            </p:nvSpPr>
            <p:spPr>
              <a:xfrm>
                <a:off x="4111550" y="3257925"/>
                <a:ext cx="161650" cy="164775"/>
              </a:xfrm>
              <a:custGeom>
                <a:avLst/>
                <a:gdLst/>
                <a:ahLst/>
                <a:cxnLst/>
                <a:rect l="l" t="t" r="r" b="b"/>
                <a:pathLst>
                  <a:path w="6466" h="6591" extrusionOk="0">
                    <a:moveTo>
                      <a:pt x="2553" y="0"/>
                    </a:moveTo>
                    <a:lnTo>
                      <a:pt x="1779" y="42"/>
                    </a:lnTo>
                    <a:lnTo>
                      <a:pt x="858" y="42"/>
                    </a:lnTo>
                    <a:lnTo>
                      <a:pt x="816" y="105"/>
                    </a:lnTo>
                    <a:lnTo>
                      <a:pt x="754" y="105"/>
                    </a:lnTo>
                    <a:lnTo>
                      <a:pt x="712" y="146"/>
                    </a:lnTo>
                    <a:lnTo>
                      <a:pt x="775" y="230"/>
                    </a:lnTo>
                    <a:lnTo>
                      <a:pt x="858" y="314"/>
                    </a:lnTo>
                    <a:lnTo>
                      <a:pt x="858" y="356"/>
                    </a:lnTo>
                    <a:lnTo>
                      <a:pt x="921" y="439"/>
                    </a:lnTo>
                    <a:lnTo>
                      <a:pt x="963" y="628"/>
                    </a:lnTo>
                    <a:lnTo>
                      <a:pt x="984" y="732"/>
                    </a:lnTo>
                    <a:lnTo>
                      <a:pt x="942" y="795"/>
                    </a:lnTo>
                    <a:lnTo>
                      <a:pt x="942" y="879"/>
                    </a:lnTo>
                    <a:lnTo>
                      <a:pt x="879" y="942"/>
                    </a:lnTo>
                    <a:lnTo>
                      <a:pt x="816" y="963"/>
                    </a:lnTo>
                    <a:lnTo>
                      <a:pt x="754" y="963"/>
                    </a:lnTo>
                    <a:lnTo>
                      <a:pt x="733" y="942"/>
                    </a:lnTo>
                    <a:lnTo>
                      <a:pt x="733" y="983"/>
                    </a:lnTo>
                    <a:lnTo>
                      <a:pt x="754" y="1046"/>
                    </a:lnTo>
                    <a:lnTo>
                      <a:pt x="754" y="1109"/>
                    </a:lnTo>
                    <a:lnTo>
                      <a:pt x="858" y="1151"/>
                    </a:lnTo>
                    <a:lnTo>
                      <a:pt x="858" y="1214"/>
                    </a:lnTo>
                    <a:lnTo>
                      <a:pt x="942" y="1214"/>
                    </a:lnTo>
                    <a:lnTo>
                      <a:pt x="963" y="1402"/>
                    </a:lnTo>
                    <a:lnTo>
                      <a:pt x="963" y="1486"/>
                    </a:lnTo>
                    <a:lnTo>
                      <a:pt x="858" y="1590"/>
                    </a:lnTo>
                    <a:lnTo>
                      <a:pt x="775" y="1674"/>
                    </a:lnTo>
                    <a:lnTo>
                      <a:pt x="733" y="1716"/>
                    </a:lnTo>
                    <a:lnTo>
                      <a:pt x="565" y="1883"/>
                    </a:lnTo>
                    <a:lnTo>
                      <a:pt x="461" y="2030"/>
                    </a:lnTo>
                    <a:lnTo>
                      <a:pt x="293" y="2092"/>
                    </a:lnTo>
                    <a:lnTo>
                      <a:pt x="0" y="2092"/>
                    </a:lnTo>
                    <a:lnTo>
                      <a:pt x="84" y="2553"/>
                    </a:lnTo>
                    <a:lnTo>
                      <a:pt x="210" y="3243"/>
                    </a:lnTo>
                    <a:lnTo>
                      <a:pt x="628" y="3808"/>
                    </a:lnTo>
                    <a:lnTo>
                      <a:pt x="754" y="4248"/>
                    </a:lnTo>
                    <a:lnTo>
                      <a:pt x="942" y="4352"/>
                    </a:lnTo>
                    <a:lnTo>
                      <a:pt x="1026" y="4352"/>
                    </a:lnTo>
                    <a:lnTo>
                      <a:pt x="1130" y="4394"/>
                    </a:lnTo>
                    <a:lnTo>
                      <a:pt x="1172" y="4394"/>
                    </a:lnTo>
                    <a:lnTo>
                      <a:pt x="1256" y="4436"/>
                    </a:lnTo>
                    <a:lnTo>
                      <a:pt x="1256" y="4499"/>
                    </a:lnTo>
                    <a:lnTo>
                      <a:pt x="1340" y="4561"/>
                    </a:lnTo>
                    <a:lnTo>
                      <a:pt x="1444" y="4561"/>
                    </a:lnTo>
                    <a:lnTo>
                      <a:pt x="1695" y="4645"/>
                    </a:lnTo>
                    <a:lnTo>
                      <a:pt x="1779" y="4645"/>
                    </a:lnTo>
                    <a:lnTo>
                      <a:pt x="1821" y="4708"/>
                    </a:lnTo>
                    <a:lnTo>
                      <a:pt x="1884" y="4729"/>
                    </a:lnTo>
                    <a:lnTo>
                      <a:pt x="1925" y="4812"/>
                    </a:lnTo>
                    <a:lnTo>
                      <a:pt x="2030" y="4917"/>
                    </a:lnTo>
                    <a:lnTo>
                      <a:pt x="2093" y="4917"/>
                    </a:lnTo>
                    <a:lnTo>
                      <a:pt x="2093" y="4938"/>
                    </a:lnTo>
                    <a:lnTo>
                      <a:pt x="2114" y="4917"/>
                    </a:lnTo>
                    <a:lnTo>
                      <a:pt x="2177" y="4917"/>
                    </a:lnTo>
                    <a:lnTo>
                      <a:pt x="2197" y="4980"/>
                    </a:lnTo>
                    <a:lnTo>
                      <a:pt x="2281" y="4980"/>
                    </a:lnTo>
                    <a:lnTo>
                      <a:pt x="2302" y="5022"/>
                    </a:lnTo>
                    <a:lnTo>
                      <a:pt x="2323" y="4980"/>
                    </a:lnTo>
                    <a:lnTo>
                      <a:pt x="2407" y="5022"/>
                    </a:lnTo>
                    <a:lnTo>
                      <a:pt x="2428" y="5043"/>
                    </a:lnTo>
                    <a:lnTo>
                      <a:pt x="2490" y="5043"/>
                    </a:lnTo>
                    <a:lnTo>
                      <a:pt x="2511" y="5084"/>
                    </a:lnTo>
                    <a:lnTo>
                      <a:pt x="2553" y="5126"/>
                    </a:lnTo>
                    <a:lnTo>
                      <a:pt x="2637" y="5189"/>
                    </a:lnTo>
                    <a:lnTo>
                      <a:pt x="2825" y="5398"/>
                    </a:lnTo>
                    <a:lnTo>
                      <a:pt x="2846" y="5608"/>
                    </a:lnTo>
                    <a:lnTo>
                      <a:pt x="2846" y="6591"/>
                    </a:lnTo>
                    <a:lnTo>
                      <a:pt x="2951" y="6193"/>
                    </a:lnTo>
                    <a:lnTo>
                      <a:pt x="3495" y="6173"/>
                    </a:lnTo>
                    <a:lnTo>
                      <a:pt x="3599" y="6131"/>
                    </a:lnTo>
                    <a:lnTo>
                      <a:pt x="3641" y="6110"/>
                    </a:lnTo>
                    <a:lnTo>
                      <a:pt x="3704" y="6089"/>
                    </a:lnTo>
                    <a:lnTo>
                      <a:pt x="3704" y="6131"/>
                    </a:lnTo>
                    <a:lnTo>
                      <a:pt x="3788" y="6173"/>
                    </a:lnTo>
                    <a:lnTo>
                      <a:pt x="3871" y="6214"/>
                    </a:lnTo>
                    <a:lnTo>
                      <a:pt x="3955" y="6214"/>
                    </a:lnTo>
                    <a:lnTo>
                      <a:pt x="3997" y="6298"/>
                    </a:lnTo>
                    <a:lnTo>
                      <a:pt x="3976" y="6319"/>
                    </a:lnTo>
                    <a:lnTo>
                      <a:pt x="4164" y="6298"/>
                    </a:lnTo>
                    <a:lnTo>
                      <a:pt x="4269" y="6193"/>
                    </a:lnTo>
                    <a:lnTo>
                      <a:pt x="4332" y="6193"/>
                    </a:lnTo>
                    <a:lnTo>
                      <a:pt x="4394" y="6131"/>
                    </a:lnTo>
                    <a:lnTo>
                      <a:pt x="4436" y="6173"/>
                    </a:lnTo>
                    <a:lnTo>
                      <a:pt x="4436" y="6214"/>
                    </a:lnTo>
                    <a:lnTo>
                      <a:pt x="4520" y="6214"/>
                    </a:lnTo>
                    <a:lnTo>
                      <a:pt x="4604" y="6277"/>
                    </a:lnTo>
                    <a:lnTo>
                      <a:pt x="4729" y="6214"/>
                    </a:lnTo>
                    <a:lnTo>
                      <a:pt x="4897" y="6193"/>
                    </a:lnTo>
                    <a:lnTo>
                      <a:pt x="4918" y="6110"/>
                    </a:lnTo>
                    <a:lnTo>
                      <a:pt x="4897" y="6068"/>
                    </a:lnTo>
                    <a:lnTo>
                      <a:pt x="4938" y="6005"/>
                    </a:lnTo>
                    <a:lnTo>
                      <a:pt x="5043" y="6026"/>
                    </a:lnTo>
                    <a:lnTo>
                      <a:pt x="5127" y="6026"/>
                    </a:lnTo>
                    <a:lnTo>
                      <a:pt x="5210" y="6089"/>
                    </a:lnTo>
                    <a:lnTo>
                      <a:pt x="5315" y="6068"/>
                    </a:lnTo>
                    <a:lnTo>
                      <a:pt x="5357" y="6026"/>
                    </a:lnTo>
                    <a:lnTo>
                      <a:pt x="5566" y="5963"/>
                    </a:lnTo>
                    <a:lnTo>
                      <a:pt x="5650" y="5984"/>
                    </a:lnTo>
                    <a:lnTo>
                      <a:pt x="5754" y="5963"/>
                    </a:lnTo>
                    <a:lnTo>
                      <a:pt x="5775" y="5900"/>
                    </a:lnTo>
                    <a:lnTo>
                      <a:pt x="5901" y="5900"/>
                    </a:lnTo>
                    <a:lnTo>
                      <a:pt x="5985" y="5817"/>
                    </a:lnTo>
                    <a:lnTo>
                      <a:pt x="6110" y="5796"/>
                    </a:lnTo>
                    <a:lnTo>
                      <a:pt x="6194" y="5712"/>
                    </a:lnTo>
                    <a:lnTo>
                      <a:pt x="6278" y="5649"/>
                    </a:lnTo>
                    <a:lnTo>
                      <a:pt x="6382" y="5670"/>
                    </a:lnTo>
                    <a:lnTo>
                      <a:pt x="6424" y="5608"/>
                    </a:lnTo>
                    <a:lnTo>
                      <a:pt x="6466" y="5587"/>
                    </a:lnTo>
                    <a:lnTo>
                      <a:pt x="6424" y="5587"/>
                    </a:lnTo>
                    <a:lnTo>
                      <a:pt x="6424" y="5545"/>
                    </a:lnTo>
                    <a:lnTo>
                      <a:pt x="6298" y="5440"/>
                    </a:lnTo>
                    <a:lnTo>
                      <a:pt x="6173" y="5398"/>
                    </a:lnTo>
                    <a:lnTo>
                      <a:pt x="5964" y="5189"/>
                    </a:lnTo>
                    <a:lnTo>
                      <a:pt x="5985" y="5126"/>
                    </a:lnTo>
                    <a:lnTo>
                      <a:pt x="5901" y="4938"/>
                    </a:lnTo>
                    <a:lnTo>
                      <a:pt x="5859" y="4875"/>
                    </a:lnTo>
                    <a:lnTo>
                      <a:pt x="5901" y="4771"/>
                    </a:lnTo>
                    <a:lnTo>
                      <a:pt x="5859" y="4729"/>
                    </a:lnTo>
                    <a:lnTo>
                      <a:pt x="5838" y="4624"/>
                    </a:lnTo>
                    <a:lnTo>
                      <a:pt x="5796" y="4540"/>
                    </a:lnTo>
                    <a:lnTo>
                      <a:pt x="5838" y="4540"/>
                    </a:lnTo>
                    <a:lnTo>
                      <a:pt x="5775" y="4394"/>
                    </a:lnTo>
                    <a:lnTo>
                      <a:pt x="5754" y="4248"/>
                    </a:lnTo>
                    <a:lnTo>
                      <a:pt x="5838" y="4206"/>
                    </a:lnTo>
                    <a:lnTo>
                      <a:pt x="5838" y="4038"/>
                    </a:lnTo>
                    <a:lnTo>
                      <a:pt x="5754" y="3976"/>
                    </a:lnTo>
                    <a:lnTo>
                      <a:pt x="5754" y="3766"/>
                    </a:lnTo>
                    <a:lnTo>
                      <a:pt x="5775" y="3620"/>
                    </a:lnTo>
                    <a:lnTo>
                      <a:pt x="5859" y="3578"/>
                    </a:lnTo>
                    <a:lnTo>
                      <a:pt x="5880" y="3599"/>
                    </a:lnTo>
                    <a:lnTo>
                      <a:pt x="5943" y="3515"/>
                    </a:lnTo>
                    <a:lnTo>
                      <a:pt x="5859" y="3306"/>
                    </a:lnTo>
                    <a:lnTo>
                      <a:pt x="5775" y="3306"/>
                    </a:lnTo>
                    <a:lnTo>
                      <a:pt x="5650" y="3180"/>
                    </a:lnTo>
                    <a:lnTo>
                      <a:pt x="5482" y="3055"/>
                    </a:lnTo>
                    <a:lnTo>
                      <a:pt x="5482" y="2929"/>
                    </a:lnTo>
                    <a:lnTo>
                      <a:pt x="5566" y="2657"/>
                    </a:lnTo>
                    <a:lnTo>
                      <a:pt x="5692" y="2302"/>
                    </a:lnTo>
                    <a:lnTo>
                      <a:pt x="5754" y="2239"/>
                    </a:lnTo>
                    <a:lnTo>
                      <a:pt x="5734" y="2134"/>
                    </a:lnTo>
                    <a:lnTo>
                      <a:pt x="5692" y="2113"/>
                    </a:lnTo>
                    <a:lnTo>
                      <a:pt x="5734" y="2113"/>
                    </a:lnTo>
                    <a:lnTo>
                      <a:pt x="5022" y="1611"/>
                    </a:lnTo>
                    <a:lnTo>
                      <a:pt x="4959" y="1527"/>
                    </a:lnTo>
                    <a:lnTo>
                      <a:pt x="4938" y="1486"/>
                    </a:lnTo>
                    <a:lnTo>
                      <a:pt x="4959" y="1402"/>
                    </a:lnTo>
                    <a:lnTo>
                      <a:pt x="4834" y="1214"/>
                    </a:lnTo>
                    <a:lnTo>
                      <a:pt x="274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73" name="Google Shape;2973;p59"/>
              <p:cNvSpPr/>
              <p:nvPr/>
            </p:nvSpPr>
            <p:spPr>
              <a:xfrm>
                <a:off x="4106850" y="3261050"/>
                <a:ext cx="29300" cy="24100"/>
              </a:xfrm>
              <a:custGeom>
                <a:avLst/>
                <a:gdLst/>
                <a:ahLst/>
                <a:cxnLst/>
                <a:rect l="l" t="t" r="r" b="b"/>
                <a:pathLst>
                  <a:path w="1172" h="964" extrusionOk="0">
                    <a:moveTo>
                      <a:pt x="795" y="1"/>
                    </a:moveTo>
                    <a:lnTo>
                      <a:pt x="795" y="84"/>
                    </a:lnTo>
                    <a:lnTo>
                      <a:pt x="732" y="126"/>
                    </a:lnTo>
                    <a:lnTo>
                      <a:pt x="649" y="126"/>
                    </a:lnTo>
                    <a:lnTo>
                      <a:pt x="607" y="84"/>
                    </a:lnTo>
                    <a:lnTo>
                      <a:pt x="544" y="42"/>
                    </a:lnTo>
                    <a:lnTo>
                      <a:pt x="440" y="126"/>
                    </a:lnTo>
                    <a:lnTo>
                      <a:pt x="377" y="147"/>
                    </a:lnTo>
                    <a:lnTo>
                      <a:pt x="335" y="126"/>
                    </a:lnTo>
                    <a:lnTo>
                      <a:pt x="209" y="231"/>
                    </a:lnTo>
                    <a:lnTo>
                      <a:pt x="105" y="356"/>
                    </a:lnTo>
                    <a:lnTo>
                      <a:pt x="0" y="733"/>
                    </a:lnTo>
                    <a:lnTo>
                      <a:pt x="0" y="817"/>
                    </a:lnTo>
                    <a:lnTo>
                      <a:pt x="209" y="817"/>
                    </a:lnTo>
                    <a:lnTo>
                      <a:pt x="272" y="921"/>
                    </a:lnTo>
                    <a:lnTo>
                      <a:pt x="335" y="963"/>
                    </a:lnTo>
                    <a:lnTo>
                      <a:pt x="398" y="921"/>
                    </a:lnTo>
                    <a:lnTo>
                      <a:pt x="419" y="921"/>
                    </a:lnTo>
                    <a:lnTo>
                      <a:pt x="481" y="963"/>
                    </a:lnTo>
                    <a:lnTo>
                      <a:pt x="607" y="921"/>
                    </a:lnTo>
                    <a:lnTo>
                      <a:pt x="607" y="858"/>
                    </a:lnTo>
                    <a:lnTo>
                      <a:pt x="691" y="670"/>
                    </a:lnTo>
                    <a:lnTo>
                      <a:pt x="649" y="566"/>
                    </a:lnTo>
                    <a:lnTo>
                      <a:pt x="712" y="566"/>
                    </a:lnTo>
                    <a:lnTo>
                      <a:pt x="753" y="628"/>
                    </a:lnTo>
                    <a:lnTo>
                      <a:pt x="816" y="628"/>
                    </a:lnTo>
                    <a:lnTo>
                      <a:pt x="858" y="733"/>
                    </a:lnTo>
                    <a:lnTo>
                      <a:pt x="921" y="754"/>
                    </a:lnTo>
                    <a:lnTo>
                      <a:pt x="921" y="817"/>
                    </a:lnTo>
                    <a:lnTo>
                      <a:pt x="942" y="838"/>
                    </a:lnTo>
                    <a:lnTo>
                      <a:pt x="1004" y="838"/>
                    </a:lnTo>
                    <a:lnTo>
                      <a:pt x="1067" y="817"/>
                    </a:lnTo>
                    <a:lnTo>
                      <a:pt x="1130" y="754"/>
                    </a:lnTo>
                    <a:lnTo>
                      <a:pt x="1130" y="670"/>
                    </a:lnTo>
                    <a:lnTo>
                      <a:pt x="1172" y="607"/>
                    </a:lnTo>
                    <a:lnTo>
                      <a:pt x="1151" y="503"/>
                    </a:lnTo>
                    <a:lnTo>
                      <a:pt x="1109" y="314"/>
                    </a:lnTo>
                    <a:lnTo>
                      <a:pt x="1046" y="231"/>
                    </a:lnTo>
                    <a:lnTo>
                      <a:pt x="1046" y="189"/>
                    </a:lnTo>
                    <a:lnTo>
                      <a:pt x="963" y="105"/>
                    </a:lnTo>
                    <a:lnTo>
                      <a:pt x="900" y="21"/>
                    </a:lnTo>
                    <a:lnTo>
                      <a:pt x="90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74" name="Google Shape;2974;p59"/>
              <p:cNvSpPr/>
              <p:nvPr/>
            </p:nvSpPr>
            <p:spPr>
              <a:xfrm>
                <a:off x="4106850" y="3275175"/>
                <a:ext cx="28775" cy="35075"/>
              </a:xfrm>
              <a:custGeom>
                <a:avLst/>
                <a:gdLst/>
                <a:ahLst/>
                <a:cxnLst/>
                <a:rect l="l" t="t" r="r" b="b"/>
                <a:pathLst>
                  <a:path w="1151" h="1403" extrusionOk="0">
                    <a:moveTo>
                      <a:pt x="649" y="1"/>
                    </a:moveTo>
                    <a:lnTo>
                      <a:pt x="691" y="105"/>
                    </a:lnTo>
                    <a:lnTo>
                      <a:pt x="607" y="293"/>
                    </a:lnTo>
                    <a:lnTo>
                      <a:pt x="607" y="356"/>
                    </a:lnTo>
                    <a:lnTo>
                      <a:pt x="481" y="398"/>
                    </a:lnTo>
                    <a:lnTo>
                      <a:pt x="419" y="356"/>
                    </a:lnTo>
                    <a:lnTo>
                      <a:pt x="398" y="356"/>
                    </a:lnTo>
                    <a:lnTo>
                      <a:pt x="335" y="398"/>
                    </a:lnTo>
                    <a:lnTo>
                      <a:pt x="272" y="356"/>
                    </a:lnTo>
                    <a:lnTo>
                      <a:pt x="209" y="252"/>
                    </a:lnTo>
                    <a:lnTo>
                      <a:pt x="0" y="252"/>
                    </a:lnTo>
                    <a:lnTo>
                      <a:pt x="0" y="314"/>
                    </a:lnTo>
                    <a:lnTo>
                      <a:pt x="63" y="419"/>
                    </a:lnTo>
                    <a:lnTo>
                      <a:pt x="84" y="565"/>
                    </a:lnTo>
                    <a:lnTo>
                      <a:pt x="84" y="712"/>
                    </a:lnTo>
                    <a:lnTo>
                      <a:pt x="188" y="1402"/>
                    </a:lnTo>
                    <a:lnTo>
                      <a:pt x="481" y="1402"/>
                    </a:lnTo>
                    <a:lnTo>
                      <a:pt x="649" y="1340"/>
                    </a:lnTo>
                    <a:lnTo>
                      <a:pt x="753" y="1193"/>
                    </a:lnTo>
                    <a:lnTo>
                      <a:pt x="921" y="1026"/>
                    </a:lnTo>
                    <a:lnTo>
                      <a:pt x="963" y="984"/>
                    </a:lnTo>
                    <a:lnTo>
                      <a:pt x="1046" y="900"/>
                    </a:lnTo>
                    <a:lnTo>
                      <a:pt x="1151" y="796"/>
                    </a:lnTo>
                    <a:lnTo>
                      <a:pt x="1151" y="712"/>
                    </a:lnTo>
                    <a:lnTo>
                      <a:pt x="1130" y="524"/>
                    </a:lnTo>
                    <a:lnTo>
                      <a:pt x="1046" y="524"/>
                    </a:lnTo>
                    <a:lnTo>
                      <a:pt x="1046" y="461"/>
                    </a:lnTo>
                    <a:lnTo>
                      <a:pt x="942" y="419"/>
                    </a:lnTo>
                    <a:lnTo>
                      <a:pt x="942" y="356"/>
                    </a:lnTo>
                    <a:lnTo>
                      <a:pt x="921" y="293"/>
                    </a:lnTo>
                    <a:lnTo>
                      <a:pt x="921" y="252"/>
                    </a:lnTo>
                    <a:lnTo>
                      <a:pt x="921" y="189"/>
                    </a:lnTo>
                    <a:lnTo>
                      <a:pt x="858" y="168"/>
                    </a:lnTo>
                    <a:lnTo>
                      <a:pt x="816" y="63"/>
                    </a:lnTo>
                    <a:lnTo>
                      <a:pt x="753" y="63"/>
                    </a:lnTo>
                    <a:lnTo>
                      <a:pt x="71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75" name="Google Shape;2975;p59"/>
              <p:cNvSpPr/>
              <p:nvPr/>
            </p:nvSpPr>
            <p:spPr>
              <a:xfrm>
                <a:off x="3862550" y="3166900"/>
                <a:ext cx="275700" cy="273075"/>
              </a:xfrm>
              <a:custGeom>
                <a:avLst/>
                <a:gdLst/>
                <a:ahLst/>
                <a:cxnLst/>
                <a:rect l="l" t="t" r="r" b="b"/>
                <a:pathLst>
                  <a:path w="11028" h="10923" extrusionOk="0">
                    <a:moveTo>
                      <a:pt x="7701" y="0"/>
                    </a:moveTo>
                    <a:lnTo>
                      <a:pt x="7701" y="42"/>
                    </a:lnTo>
                    <a:lnTo>
                      <a:pt x="7743" y="84"/>
                    </a:lnTo>
                    <a:lnTo>
                      <a:pt x="7659" y="189"/>
                    </a:lnTo>
                    <a:lnTo>
                      <a:pt x="7575" y="189"/>
                    </a:lnTo>
                    <a:lnTo>
                      <a:pt x="7491" y="210"/>
                    </a:lnTo>
                    <a:lnTo>
                      <a:pt x="7366" y="210"/>
                    </a:lnTo>
                    <a:lnTo>
                      <a:pt x="7282" y="251"/>
                    </a:lnTo>
                    <a:lnTo>
                      <a:pt x="7240" y="251"/>
                    </a:lnTo>
                    <a:lnTo>
                      <a:pt x="7219" y="189"/>
                    </a:lnTo>
                    <a:lnTo>
                      <a:pt x="7178" y="189"/>
                    </a:lnTo>
                    <a:lnTo>
                      <a:pt x="7157" y="147"/>
                    </a:lnTo>
                    <a:lnTo>
                      <a:pt x="7073" y="126"/>
                    </a:lnTo>
                    <a:lnTo>
                      <a:pt x="6843" y="230"/>
                    </a:lnTo>
                    <a:lnTo>
                      <a:pt x="6759" y="293"/>
                    </a:lnTo>
                    <a:lnTo>
                      <a:pt x="6717" y="335"/>
                    </a:lnTo>
                    <a:lnTo>
                      <a:pt x="6487" y="356"/>
                    </a:lnTo>
                    <a:lnTo>
                      <a:pt x="6403" y="398"/>
                    </a:lnTo>
                    <a:lnTo>
                      <a:pt x="6320" y="314"/>
                    </a:lnTo>
                    <a:lnTo>
                      <a:pt x="6215" y="293"/>
                    </a:lnTo>
                    <a:lnTo>
                      <a:pt x="6111" y="293"/>
                    </a:lnTo>
                    <a:lnTo>
                      <a:pt x="6027" y="398"/>
                    </a:lnTo>
                    <a:lnTo>
                      <a:pt x="5922" y="502"/>
                    </a:lnTo>
                    <a:lnTo>
                      <a:pt x="5964" y="544"/>
                    </a:lnTo>
                    <a:lnTo>
                      <a:pt x="6006" y="607"/>
                    </a:lnTo>
                    <a:lnTo>
                      <a:pt x="5985" y="649"/>
                    </a:lnTo>
                    <a:lnTo>
                      <a:pt x="5859" y="670"/>
                    </a:lnTo>
                    <a:lnTo>
                      <a:pt x="5797" y="649"/>
                    </a:lnTo>
                    <a:lnTo>
                      <a:pt x="5671" y="628"/>
                    </a:lnTo>
                    <a:lnTo>
                      <a:pt x="5567" y="565"/>
                    </a:lnTo>
                    <a:lnTo>
                      <a:pt x="5483" y="565"/>
                    </a:lnTo>
                    <a:lnTo>
                      <a:pt x="5399" y="628"/>
                    </a:lnTo>
                    <a:lnTo>
                      <a:pt x="5336" y="607"/>
                    </a:lnTo>
                    <a:lnTo>
                      <a:pt x="5190" y="607"/>
                    </a:lnTo>
                    <a:lnTo>
                      <a:pt x="5064" y="523"/>
                    </a:lnTo>
                    <a:lnTo>
                      <a:pt x="4939" y="544"/>
                    </a:lnTo>
                    <a:lnTo>
                      <a:pt x="4918" y="502"/>
                    </a:lnTo>
                    <a:lnTo>
                      <a:pt x="4750" y="356"/>
                    </a:lnTo>
                    <a:lnTo>
                      <a:pt x="4667" y="335"/>
                    </a:lnTo>
                    <a:lnTo>
                      <a:pt x="4499" y="210"/>
                    </a:lnTo>
                    <a:lnTo>
                      <a:pt x="4437" y="189"/>
                    </a:lnTo>
                    <a:lnTo>
                      <a:pt x="4353" y="126"/>
                    </a:lnTo>
                    <a:lnTo>
                      <a:pt x="4290" y="126"/>
                    </a:lnTo>
                    <a:lnTo>
                      <a:pt x="4290" y="189"/>
                    </a:lnTo>
                    <a:lnTo>
                      <a:pt x="4186" y="147"/>
                    </a:lnTo>
                    <a:lnTo>
                      <a:pt x="4102" y="251"/>
                    </a:lnTo>
                    <a:lnTo>
                      <a:pt x="4018" y="251"/>
                    </a:lnTo>
                    <a:lnTo>
                      <a:pt x="3976" y="293"/>
                    </a:lnTo>
                    <a:lnTo>
                      <a:pt x="3976" y="356"/>
                    </a:lnTo>
                    <a:lnTo>
                      <a:pt x="3914" y="440"/>
                    </a:lnTo>
                    <a:lnTo>
                      <a:pt x="3914" y="502"/>
                    </a:lnTo>
                    <a:lnTo>
                      <a:pt x="3872" y="544"/>
                    </a:lnTo>
                    <a:lnTo>
                      <a:pt x="3788" y="544"/>
                    </a:lnTo>
                    <a:lnTo>
                      <a:pt x="3788" y="607"/>
                    </a:lnTo>
                    <a:lnTo>
                      <a:pt x="3893" y="733"/>
                    </a:lnTo>
                    <a:lnTo>
                      <a:pt x="3830" y="774"/>
                    </a:lnTo>
                    <a:lnTo>
                      <a:pt x="3809" y="858"/>
                    </a:lnTo>
                    <a:lnTo>
                      <a:pt x="3809" y="984"/>
                    </a:lnTo>
                    <a:lnTo>
                      <a:pt x="3872" y="1088"/>
                    </a:lnTo>
                    <a:lnTo>
                      <a:pt x="3872" y="1339"/>
                    </a:lnTo>
                    <a:lnTo>
                      <a:pt x="3767" y="1381"/>
                    </a:lnTo>
                    <a:lnTo>
                      <a:pt x="3725" y="1486"/>
                    </a:lnTo>
                    <a:lnTo>
                      <a:pt x="3474" y="1800"/>
                    </a:lnTo>
                    <a:lnTo>
                      <a:pt x="3516" y="2009"/>
                    </a:lnTo>
                    <a:lnTo>
                      <a:pt x="3495" y="2135"/>
                    </a:lnTo>
                    <a:lnTo>
                      <a:pt x="3495" y="2281"/>
                    </a:lnTo>
                    <a:lnTo>
                      <a:pt x="3390" y="2386"/>
                    </a:lnTo>
                    <a:lnTo>
                      <a:pt x="3390" y="2532"/>
                    </a:lnTo>
                    <a:lnTo>
                      <a:pt x="3390" y="2616"/>
                    </a:lnTo>
                    <a:lnTo>
                      <a:pt x="3370" y="2804"/>
                    </a:lnTo>
                    <a:lnTo>
                      <a:pt x="3390" y="2825"/>
                    </a:lnTo>
                    <a:lnTo>
                      <a:pt x="3370" y="2971"/>
                    </a:lnTo>
                    <a:lnTo>
                      <a:pt x="3286" y="3034"/>
                    </a:lnTo>
                    <a:lnTo>
                      <a:pt x="3244" y="3223"/>
                    </a:lnTo>
                    <a:lnTo>
                      <a:pt x="3244" y="3390"/>
                    </a:lnTo>
                    <a:lnTo>
                      <a:pt x="3056" y="3704"/>
                    </a:lnTo>
                    <a:lnTo>
                      <a:pt x="2951" y="3746"/>
                    </a:lnTo>
                    <a:lnTo>
                      <a:pt x="2846" y="3808"/>
                    </a:lnTo>
                    <a:lnTo>
                      <a:pt x="2763" y="3787"/>
                    </a:lnTo>
                    <a:lnTo>
                      <a:pt x="2637" y="3892"/>
                    </a:lnTo>
                    <a:lnTo>
                      <a:pt x="2533" y="4018"/>
                    </a:lnTo>
                    <a:lnTo>
                      <a:pt x="2533" y="4164"/>
                    </a:lnTo>
                    <a:lnTo>
                      <a:pt x="2344" y="4332"/>
                    </a:lnTo>
                    <a:lnTo>
                      <a:pt x="2302" y="4436"/>
                    </a:lnTo>
                    <a:lnTo>
                      <a:pt x="2323" y="4624"/>
                    </a:lnTo>
                    <a:lnTo>
                      <a:pt x="2344" y="4645"/>
                    </a:lnTo>
                    <a:lnTo>
                      <a:pt x="2323" y="4959"/>
                    </a:lnTo>
                    <a:lnTo>
                      <a:pt x="2302" y="5127"/>
                    </a:lnTo>
                    <a:lnTo>
                      <a:pt x="2302" y="5231"/>
                    </a:lnTo>
                    <a:lnTo>
                      <a:pt x="2198" y="5378"/>
                    </a:lnTo>
                    <a:lnTo>
                      <a:pt x="2093" y="5420"/>
                    </a:lnTo>
                    <a:lnTo>
                      <a:pt x="2009" y="5482"/>
                    </a:lnTo>
                    <a:lnTo>
                      <a:pt x="1947" y="5566"/>
                    </a:lnTo>
                    <a:lnTo>
                      <a:pt x="1717" y="5796"/>
                    </a:lnTo>
                    <a:lnTo>
                      <a:pt x="1633" y="5901"/>
                    </a:lnTo>
                    <a:lnTo>
                      <a:pt x="1507" y="5984"/>
                    </a:lnTo>
                    <a:lnTo>
                      <a:pt x="1382" y="5901"/>
                    </a:lnTo>
                    <a:lnTo>
                      <a:pt x="1319" y="5796"/>
                    </a:lnTo>
                    <a:lnTo>
                      <a:pt x="1298" y="5775"/>
                    </a:lnTo>
                    <a:lnTo>
                      <a:pt x="1382" y="5650"/>
                    </a:lnTo>
                    <a:lnTo>
                      <a:pt x="1382" y="5587"/>
                    </a:lnTo>
                    <a:lnTo>
                      <a:pt x="1193" y="5650"/>
                    </a:lnTo>
                    <a:lnTo>
                      <a:pt x="1089" y="5754"/>
                    </a:lnTo>
                    <a:lnTo>
                      <a:pt x="1005" y="5733"/>
                    </a:lnTo>
                    <a:lnTo>
                      <a:pt x="942" y="5754"/>
                    </a:lnTo>
                    <a:lnTo>
                      <a:pt x="942" y="5859"/>
                    </a:lnTo>
                    <a:lnTo>
                      <a:pt x="859" y="5943"/>
                    </a:lnTo>
                    <a:lnTo>
                      <a:pt x="754" y="5943"/>
                    </a:lnTo>
                    <a:lnTo>
                      <a:pt x="754" y="5880"/>
                    </a:lnTo>
                    <a:lnTo>
                      <a:pt x="733" y="5838"/>
                    </a:lnTo>
                    <a:lnTo>
                      <a:pt x="629" y="5880"/>
                    </a:lnTo>
                    <a:lnTo>
                      <a:pt x="566" y="5859"/>
                    </a:lnTo>
                    <a:lnTo>
                      <a:pt x="440" y="5984"/>
                    </a:lnTo>
                    <a:lnTo>
                      <a:pt x="315" y="6089"/>
                    </a:lnTo>
                    <a:lnTo>
                      <a:pt x="252" y="6152"/>
                    </a:lnTo>
                    <a:lnTo>
                      <a:pt x="273" y="6361"/>
                    </a:lnTo>
                    <a:lnTo>
                      <a:pt x="210" y="6424"/>
                    </a:lnTo>
                    <a:lnTo>
                      <a:pt x="105" y="6424"/>
                    </a:lnTo>
                    <a:lnTo>
                      <a:pt x="1" y="6508"/>
                    </a:lnTo>
                    <a:lnTo>
                      <a:pt x="22" y="6570"/>
                    </a:lnTo>
                    <a:lnTo>
                      <a:pt x="210" y="6591"/>
                    </a:lnTo>
                    <a:lnTo>
                      <a:pt x="252" y="6633"/>
                    </a:lnTo>
                    <a:lnTo>
                      <a:pt x="273" y="6633"/>
                    </a:lnTo>
                    <a:lnTo>
                      <a:pt x="273" y="6612"/>
                    </a:lnTo>
                    <a:lnTo>
                      <a:pt x="315" y="6591"/>
                    </a:lnTo>
                    <a:lnTo>
                      <a:pt x="377" y="6591"/>
                    </a:lnTo>
                    <a:lnTo>
                      <a:pt x="482" y="6570"/>
                    </a:lnTo>
                    <a:lnTo>
                      <a:pt x="566" y="6528"/>
                    </a:lnTo>
                    <a:lnTo>
                      <a:pt x="1256" y="6528"/>
                    </a:lnTo>
                    <a:lnTo>
                      <a:pt x="1424" y="6570"/>
                    </a:lnTo>
                    <a:lnTo>
                      <a:pt x="1633" y="6528"/>
                    </a:lnTo>
                    <a:lnTo>
                      <a:pt x="2637" y="6528"/>
                    </a:lnTo>
                    <a:lnTo>
                      <a:pt x="2637" y="6612"/>
                    </a:lnTo>
                    <a:lnTo>
                      <a:pt x="2637" y="6633"/>
                    </a:lnTo>
                    <a:lnTo>
                      <a:pt x="2637" y="6717"/>
                    </a:lnTo>
                    <a:lnTo>
                      <a:pt x="2679" y="6780"/>
                    </a:lnTo>
                    <a:lnTo>
                      <a:pt x="2721" y="6842"/>
                    </a:lnTo>
                    <a:lnTo>
                      <a:pt x="2679" y="6905"/>
                    </a:lnTo>
                    <a:lnTo>
                      <a:pt x="2679" y="6989"/>
                    </a:lnTo>
                    <a:lnTo>
                      <a:pt x="2742" y="7093"/>
                    </a:lnTo>
                    <a:lnTo>
                      <a:pt x="2763" y="7219"/>
                    </a:lnTo>
                    <a:lnTo>
                      <a:pt x="2784" y="7261"/>
                    </a:lnTo>
                    <a:lnTo>
                      <a:pt x="2784" y="7345"/>
                    </a:lnTo>
                    <a:lnTo>
                      <a:pt x="2846" y="7365"/>
                    </a:lnTo>
                    <a:lnTo>
                      <a:pt x="2888" y="7449"/>
                    </a:lnTo>
                    <a:lnTo>
                      <a:pt x="2972" y="7554"/>
                    </a:lnTo>
                    <a:lnTo>
                      <a:pt x="2993" y="7763"/>
                    </a:lnTo>
                    <a:lnTo>
                      <a:pt x="3056" y="7784"/>
                    </a:lnTo>
                    <a:lnTo>
                      <a:pt x="3202" y="7784"/>
                    </a:lnTo>
                    <a:lnTo>
                      <a:pt x="3307" y="7763"/>
                    </a:lnTo>
                    <a:lnTo>
                      <a:pt x="3390" y="7784"/>
                    </a:lnTo>
                    <a:lnTo>
                      <a:pt x="3579" y="7826"/>
                    </a:lnTo>
                    <a:lnTo>
                      <a:pt x="3662" y="7763"/>
                    </a:lnTo>
                    <a:lnTo>
                      <a:pt x="4102" y="7742"/>
                    </a:lnTo>
                    <a:lnTo>
                      <a:pt x="4102" y="7575"/>
                    </a:lnTo>
                    <a:lnTo>
                      <a:pt x="4081" y="7470"/>
                    </a:lnTo>
                    <a:lnTo>
                      <a:pt x="4123" y="7449"/>
                    </a:lnTo>
                    <a:lnTo>
                      <a:pt x="4186" y="7345"/>
                    </a:lnTo>
                    <a:lnTo>
                      <a:pt x="4186" y="7198"/>
                    </a:lnTo>
                    <a:lnTo>
                      <a:pt x="4750" y="7156"/>
                    </a:lnTo>
                    <a:lnTo>
                      <a:pt x="4750" y="7114"/>
                    </a:lnTo>
                    <a:lnTo>
                      <a:pt x="4939" y="7135"/>
                    </a:lnTo>
                    <a:lnTo>
                      <a:pt x="4918" y="7219"/>
                    </a:lnTo>
                    <a:lnTo>
                      <a:pt x="4876" y="7261"/>
                    </a:lnTo>
                    <a:lnTo>
                      <a:pt x="4918" y="7324"/>
                    </a:lnTo>
                    <a:lnTo>
                      <a:pt x="5567" y="7365"/>
                    </a:lnTo>
                    <a:lnTo>
                      <a:pt x="5587" y="7449"/>
                    </a:lnTo>
                    <a:lnTo>
                      <a:pt x="5587" y="7533"/>
                    </a:lnTo>
                    <a:lnTo>
                      <a:pt x="5587" y="7617"/>
                    </a:lnTo>
                    <a:lnTo>
                      <a:pt x="5546" y="7721"/>
                    </a:lnTo>
                    <a:lnTo>
                      <a:pt x="5504" y="7826"/>
                    </a:lnTo>
                    <a:lnTo>
                      <a:pt x="5567" y="7889"/>
                    </a:lnTo>
                    <a:lnTo>
                      <a:pt x="5567" y="7972"/>
                    </a:lnTo>
                    <a:lnTo>
                      <a:pt x="5546" y="8035"/>
                    </a:lnTo>
                    <a:lnTo>
                      <a:pt x="5546" y="8056"/>
                    </a:lnTo>
                    <a:lnTo>
                      <a:pt x="5567" y="8140"/>
                    </a:lnTo>
                    <a:lnTo>
                      <a:pt x="5567" y="8349"/>
                    </a:lnTo>
                    <a:lnTo>
                      <a:pt x="5504" y="8453"/>
                    </a:lnTo>
                    <a:lnTo>
                      <a:pt x="5567" y="8495"/>
                    </a:lnTo>
                    <a:lnTo>
                      <a:pt x="5567" y="8579"/>
                    </a:lnTo>
                    <a:lnTo>
                      <a:pt x="5608" y="8621"/>
                    </a:lnTo>
                    <a:lnTo>
                      <a:pt x="5608" y="8705"/>
                    </a:lnTo>
                    <a:lnTo>
                      <a:pt x="5650" y="8725"/>
                    </a:lnTo>
                    <a:lnTo>
                      <a:pt x="5671" y="8788"/>
                    </a:lnTo>
                    <a:lnTo>
                      <a:pt x="5713" y="8809"/>
                    </a:lnTo>
                    <a:lnTo>
                      <a:pt x="5755" y="8872"/>
                    </a:lnTo>
                    <a:lnTo>
                      <a:pt x="5713" y="8935"/>
                    </a:lnTo>
                    <a:lnTo>
                      <a:pt x="5713" y="9018"/>
                    </a:lnTo>
                    <a:lnTo>
                      <a:pt x="5797" y="9081"/>
                    </a:lnTo>
                    <a:lnTo>
                      <a:pt x="5797" y="9144"/>
                    </a:lnTo>
                    <a:lnTo>
                      <a:pt x="5776" y="9186"/>
                    </a:lnTo>
                    <a:lnTo>
                      <a:pt x="5776" y="9311"/>
                    </a:lnTo>
                    <a:lnTo>
                      <a:pt x="5859" y="9353"/>
                    </a:lnTo>
                    <a:lnTo>
                      <a:pt x="5818" y="9437"/>
                    </a:lnTo>
                    <a:lnTo>
                      <a:pt x="5818" y="9458"/>
                    </a:lnTo>
                    <a:lnTo>
                      <a:pt x="5776" y="9500"/>
                    </a:lnTo>
                    <a:lnTo>
                      <a:pt x="5776" y="9625"/>
                    </a:lnTo>
                    <a:lnTo>
                      <a:pt x="5797" y="9646"/>
                    </a:lnTo>
                    <a:lnTo>
                      <a:pt x="5859" y="9646"/>
                    </a:lnTo>
                    <a:lnTo>
                      <a:pt x="5901" y="9625"/>
                    </a:lnTo>
                    <a:lnTo>
                      <a:pt x="5964" y="9604"/>
                    </a:lnTo>
                    <a:lnTo>
                      <a:pt x="5985" y="9562"/>
                    </a:lnTo>
                    <a:lnTo>
                      <a:pt x="6027" y="9562"/>
                    </a:lnTo>
                    <a:lnTo>
                      <a:pt x="6111" y="9625"/>
                    </a:lnTo>
                    <a:lnTo>
                      <a:pt x="6173" y="9646"/>
                    </a:lnTo>
                    <a:lnTo>
                      <a:pt x="6320" y="9646"/>
                    </a:lnTo>
                    <a:lnTo>
                      <a:pt x="6383" y="9667"/>
                    </a:lnTo>
                    <a:lnTo>
                      <a:pt x="6424" y="9646"/>
                    </a:lnTo>
                    <a:lnTo>
                      <a:pt x="6508" y="9625"/>
                    </a:lnTo>
                    <a:lnTo>
                      <a:pt x="6592" y="9562"/>
                    </a:lnTo>
                    <a:lnTo>
                      <a:pt x="6696" y="9541"/>
                    </a:lnTo>
                    <a:lnTo>
                      <a:pt x="6801" y="9541"/>
                    </a:lnTo>
                    <a:lnTo>
                      <a:pt x="6843" y="9604"/>
                    </a:lnTo>
                    <a:lnTo>
                      <a:pt x="6906" y="9562"/>
                    </a:lnTo>
                    <a:lnTo>
                      <a:pt x="7010" y="9625"/>
                    </a:lnTo>
                    <a:lnTo>
                      <a:pt x="7031" y="9646"/>
                    </a:lnTo>
                    <a:lnTo>
                      <a:pt x="7031" y="9751"/>
                    </a:lnTo>
                    <a:lnTo>
                      <a:pt x="7052" y="9772"/>
                    </a:lnTo>
                    <a:lnTo>
                      <a:pt x="7073" y="9814"/>
                    </a:lnTo>
                    <a:lnTo>
                      <a:pt x="7157" y="9751"/>
                    </a:lnTo>
                    <a:lnTo>
                      <a:pt x="7240" y="9709"/>
                    </a:lnTo>
                    <a:lnTo>
                      <a:pt x="7324" y="9709"/>
                    </a:lnTo>
                    <a:lnTo>
                      <a:pt x="7345" y="9667"/>
                    </a:lnTo>
                    <a:lnTo>
                      <a:pt x="7491" y="9625"/>
                    </a:lnTo>
                    <a:lnTo>
                      <a:pt x="7554" y="9625"/>
                    </a:lnTo>
                    <a:lnTo>
                      <a:pt x="7554" y="9751"/>
                    </a:lnTo>
                    <a:lnTo>
                      <a:pt x="7575" y="9814"/>
                    </a:lnTo>
                    <a:lnTo>
                      <a:pt x="7575" y="9876"/>
                    </a:lnTo>
                    <a:lnTo>
                      <a:pt x="7575" y="9939"/>
                    </a:lnTo>
                    <a:lnTo>
                      <a:pt x="7638" y="9939"/>
                    </a:lnTo>
                    <a:lnTo>
                      <a:pt x="7743" y="9981"/>
                    </a:lnTo>
                    <a:lnTo>
                      <a:pt x="7784" y="9981"/>
                    </a:lnTo>
                    <a:lnTo>
                      <a:pt x="7910" y="10065"/>
                    </a:lnTo>
                    <a:lnTo>
                      <a:pt x="8056" y="10086"/>
                    </a:lnTo>
                    <a:lnTo>
                      <a:pt x="8182" y="10127"/>
                    </a:lnTo>
                    <a:lnTo>
                      <a:pt x="8182" y="10148"/>
                    </a:lnTo>
                    <a:lnTo>
                      <a:pt x="8287" y="10148"/>
                    </a:lnTo>
                    <a:lnTo>
                      <a:pt x="8433" y="10086"/>
                    </a:lnTo>
                    <a:lnTo>
                      <a:pt x="8475" y="10044"/>
                    </a:lnTo>
                    <a:lnTo>
                      <a:pt x="8517" y="9876"/>
                    </a:lnTo>
                    <a:lnTo>
                      <a:pt x="8600" y="9876"/>
                    </a:lnTo>
                    <a:lnTo>
                      <a:pt x="8642" y="9855"/>
                    </a:lnTo>
                    <a:lnTo>
                      <a:pt x="8684" y="9855"/>
                    </a:lnTo>
                    <a:lnTo>
                      <a:pt x="8684" y="10023"/>
                    </a:lnTo>
                    <a:lnTo>
                      <a:pt x="8789" y="10127"/>
                    </a:lnTo>
                    <a:lnTo>
                      <a:pt x="8789" y="10190"/>
                    </a:lnTo>
                    <a:lnTo>
                      <a:pt x="8935" y="10274"/>
                    </a:lnTo>
                    <a:lnTo>
                      <a:pt x="9144" y="10337"/>
                    </a:lnTo>
                    <a:lnTo>
                      <a:pt x="9270" y="10441"/>
                    </a:lnTo>
                    <a:lnTo>
                      <a:pt x="9375" y="10588"/>
                    </a:lnTo>
                    <a:lnTo>
                      <a:pt x="9479" y="10671"/>
                    </a:lnTo>
                    <a:lnTo>
                      <a:pt x="9584" y="10797"/>
                    </a:lnTo>
                    <a:lnTo>
                      <a:pt x="9730" y="10922"/>
                    </a:lnTo>
                    <a:lnTo>
                      <a:pt x="9793" y="10922"/>
                    </a:lnTo>
                    <a:lnTo>
                      <a:pt x="9898" y="10902"/>
                    </a:lnTo>
                    <a:lnTo>
                      <a:pt x="9981" y="10860"/>
                    </a:lnTo>
                    <a:lnTo>
                      <a:pt x="10002" y="10881"/>
                    </a:lnTo>
                    <a:lnTo>
                      <a:pt x="10044" y="10902"/>
                    </a:lnTo>
                    <a:lnTo>
                      <a:pt x="10107" y="10922"/>
                    </a:lnTo>
                    <a:lnTo>
                      <a:pt x="10170" y="10881"/>
                    </a:lnTo>
                    <a:lnTo>
                      <a:pt x="10107" y="10253"/>
                    </a:lnTo>
                    <a:lnTo>
                      <a:pt x="10065" y="10232"/>
                    </a:lnTo>
                    <a:lnTo>
                      <a:pt x="9940" y="10253"/>
                    </a:lnTo>
                    <a:lnTo>
                      <a:pt x="9940" y="10337"/>
                    </a:lnTo>
                    <a:lnTo>
                      <a:pt x="9981" y="10378"/>
                    </a:lnTo>
                    <a:lnTo>
                      <a:pt x="9688" y="10378"/>
                    </a:lnTo>
                    <a:lnTo>
                      <a:pt x="9647" y="10295"/>
                    </a:lnTo>
                    <a:lnTo>
                      <a:pt x="9626" y="10232"/>
                    </a:lnTo>
                    <a:lnTo>
                      <a:pt x="9458" y="10065"/>
                    </a:lnTo>
                    <a:lnTo>
                      <a:pt x="9375" y="9981"/>
                    </a:lnTo>
                    <a:lnTo>
                      <a:pt x="9375" y="9855"/>
                    </a:lnTo>
                    <a:lnTo>
                      <a:pt x="9375" y="9521"/>
                    </a:lnTo>
                    <a:lnTo>
                      <a:pt x="9375" y="9437"/>
                    </a:lnTo>
                    <a:lnTo>
                      <a:pt x="9479" y="9332"/>
                    </a:lnTo>
                    <a:lnTo>
                      <a:pt x="9542" y="9290"/>
                    </a:lnTo>
                    <a:lnTo>
                      <a:pt x="9521" y="9249"/>
                    </a:lnTo>
                    <a:lnTo>
                      <a:pt x="9563" y="9228"/>
                    </a:lnTo>
                    <a:lnTo>
                      <a:pt x="9563" y="9102"/>
                    </a:lnTo>
                    <a:lnTo>
                      <a:pt x="9563" y="9018"/>
                    </a:lnTo>
                    <a:lnTo>
                      <a:pt x="9563" y="8935"/>
                    </a:lnTo>
                    <a:lnTo>
                      <a:pt x="9563" y="8872"/>
                    </a:lnTo>
                    <a:lnTo>
                      <a:pt x="9584" y="8809"/>
                    </a:lnTo>
                    <a:lnTo>
                      <a:pt x="9626" y="8767"/>
                    </a:lnTo>
                    <a:lnTo>
                      <a:pt x="9542" y="8725"/>
                    </a:lnTo>
                    <a:lnTo>
                      <a:pt x="9479" y="8663"/>
                    </a:lnTo>
                    <a:lnTo>
                      <a:pt x="9458" y="8558"/>
                    </a:lnTo>
                    <a:lnTo>
                      <a:pt x="9688" y="8077"/>
                    </a:lnTo>
                    <a:lnTo>
                      <a:pt x="10630" y="7868"/>
                    </a:lnTo>
                    <a:lnTo>
                      <a:pt x="10714" y="7889"/>
                    </a:lnTo>
                    <a:lnTo>
                      <a:pt x="10588" y="7449"/>
                    </a:lnTo>
                    <a:lnTo>
                      <a:pt x="10170" y="6884"/>
                    </a:lnTo>
                    <a:lnTo>
                      <a:pt x="10044" y="6194"/>
                    </a:lnTo>
                    <a:lnTo>
                      <a:pt x="9960" y="5733"/>
                    </a:lnTo>
                    <a:lnTo>
                      <a:pt x="9856" y="5043"/>
                    </a:lnTo>
                    <a:lnTo>
                      <a:pt x="9856" y="4896"/>
                    </a:lnTo>
                    <a:lnTo>
                      <a:pt x="9835" y="4750"/>
                    </a:lnTo>
                    <a:lnTo>
                      <a:pt x="9772" y="4645"/>
                    </a:lnTo>
                    <a:lnTo>
                      <a:pt x="9772" y="4583"/>
                    </a:lnTo>
                    <a:lnTo>
                      <a:pt x="9772" y="4499"/>
                    </a:lnTo>
                    <a:lnTo>
                      <a:pt x="9877" y="4122"/>
                    </a:lnTo>
                    <a:lnTo>
                      <a:pt x="9981" y="3997"/>
                    </a:lnTo>
                    <a:lnTo>
                      <a:pt x="10107" y="3892"/>
                    </a:lnTo>
                    <a:lnTo>
                      <a:pt x="10149" y="3871"/>
                    </a:lnTo>
                    <a:lnTo>
                      <a:pt x="10107" y="3746"/>
                    </a:lnTo>
                    <a:lnTo>
                      <a:pt x="10191" y="3536"/>
                    </a:lnTo>
                    <a:lnTo>
                      <a:pt x="10212" y="3327"/>
                    </a:lnTo>
                    <a:lnTo>
                      <a:pt x="10212" y="3160"/>
                    </a:lnTo>
                    <a:lnTo>
                      <a:pt x="10253" y="3118"/>
                    </a:lnTo>
                    <a:lnTo>
                      <a:pt x="10484" y="2699"/>
                    </a:lnTo>
                    <a:lnTo>
                      <a:pt x="10525" y="2616"/>
                    </a:lnTo>
                    <a:lnTo>
                      <a:pt x="10714" y="2407"/>
                    </a:lnTo>
                    <a:lnTo>
                      <a:pt x="11007" y="2009"/>
                    </a:lnTo>
                    <a:lnTo>
                      <a:pt x="11028" y="1925"/>
                    </a:lnTo>
                    <a:lnTo>
                      <a:pt x="10986" y="1863"/>
                    </a:lnTo>
                    <a:lnTo>
                      <a:pt x="10923" y="1779"/>
                    </a:lnTo>
                    <a:lnTo>
                      <a:pt x="10839" y="1716"/>
                    </a:lnTo>
                    <a:lnTo>
                      <a:pt x="10881" y="1591"/>
                    </a:lnTo>
                    <a:lnTo>
                      <a:pt x="10902" y="1381"/>
                    </a:lnTo>
                    <a:lnTo>
                      <a:pt x="10902" y="1235"/>
                    </a:lnTo>
                    <a:lnTo>
                      <a:pt x="10944" y="1151"/>
                    </a:lnTo>
                    <a:lnTo>
                      <a:pt x="10986" y="1047"/>
                    </a:lnTo>
                    <a:lnTo>
                      <a:pt x="10944" y="1026"/>
                    </a:lnTo>
                    <a:lnTo>
                      <a:pt x="10776" y="1026"/>
                    </a:lnTo>
                    <a:lnTo>
                      <a:pt x="10776" y="942"/>
                    </a:lnTo>
                    <a:lnTo>
                      <a:pt x="10735" y="858"/>
                    </a:lnTo>
                    <a:lnTo>
                      <a:pt x="10693" y="837"/>
                    </a:lnTo>
                    <a:lnTo>
                      <a:pt x="10672" y="733"/>
                    </a:lnTo>
                    <a:lnTo>
                      <a:pt x="10588" y="670"/>
                    </a:lnTo>
                    <a:lnTo>
                      <a:pt x="10463" y="628"/>
                    </a:lnTo>
                    <a:lnTo>
                      <a:pt x="10400" y="565"/>
                    </a:lnTo>
                    <a:lnTo>
                      <a:pt x="10358" y="502"/>
                    </a:lnTo>
                    <a:lnTo>
                      <a:pt x="10274" y="335"/>
                    </a:lnTo>
                    <a:lnTo>
                      <a:pt x="10212" y="314"/>
                    </a:lnTo>
                    <a:lnTo>
                      <a:pt x="10086" y="314"/>
                    </a:lnTo>
                    <a:lnTo>
                      <a:pt x="10044" y="398"/>
                    </a:lnTo>
                    <a:lnTo>
                      <a:pt x="9981" y="440"/>
                    </a:lnTo>
                    <a:lnTo>
                      <a:pt x="9877" y="502"/>
                    </a:lnTo>
                    <a:lnTo>
                      <a:pt x="9835" y="502"/>
                    </a:lnTo>
                    <a:lnTo>
                      <a:pt x="9793" y="440"/>
                    </a:lnTo>
                    <a:lnTo>
                      <a:pt x="9584" y="440"/>
                    </a:lnTo>
                    <a:lnTo>
                      <a:pt x="9521" y="502"/>
                    </a:lnTo>
                    <a:lnTo>
                      <a:pt x="9479" y="544"/>
                    </a:lnTo>
                    <a:lnTo>
                      <a:pt x="9416" y="565"/>
                    </a:lnTo>
                    <a:lnTo>
                      <a:pt x="9312" y="523"/>
                    </a:lnTo>
                    <a:lnTo>
                      <a:pt x="9165" y="440"/>
                    </a:lnTo>
                    <a:lnTo>
                      <a:pt x="9124" y="356"/>
                    </a:lnTo>
                    <a:lnTo>
                      <a:pt x="9040" y="335"/>
                    </a:lnTo>
                    <a:lnTo>
                      <a:pt x="8998" y="293"/>
                    </a:lnTo>
                    <a:lnTo>
                      <a:pt x="8956" y="189"/>
                    </a:lnTo>
                    <a:lnTo>
                      <a:pt x="8935" y="147"/>
                    </a:lnTo>
                    <a:lnTo>
                      <a:pt x="8831" y="105"/>
                    </a:lnTo>
                    <a:lnTo>
                      <a:pt x="8705" y="105"/>
                    </a:lnTo>
                    <a:lnTo>
                      <a:pt x="8517" y="189"/>
                    </a:lnTo>
                    <a:lnTo>
                      <a:pt x="8496" y="147"/>
                    </a:lnTo>
                    <a:lnTo>
                      <a:pt x="8266" y="147"/>
                    </a:lnTo>
                    <a:lnTo>
                      <a:pt x="8182" y="105"/>
                    </a:lnTo>
                    <a:lnTo>
                      <a:pt x="8098" y="84"/>
                    </a:lnTo>
                    <a:lnTo>
                      <a:pt x="8056" y="42"/>
                    </a:lnTo>
                    <a:lnTo>
                      <a:pt x="7868" y="42"/>
                    </a:lnTo>
                    <a:lnTo>
                      <a:pt x="778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76" name="Google Shape;2976;p59"/>
              <p:cNvSpPr/>
              <p:nvPr/>
            </p:nvSpPr>
            <p:spPr>
              <a:xfrm>
                <a:off x="4159150" y="3380850"/>
                <a:ext cx="46050" cy="116150"/>
              </a:xfrm>
              <a:custGeom>
                <a:avLst/>
                <a:gdLst/>
                <a:ahLst/>
                <a:cxnLst/>
                <a:rect l="l" t="t" r="r" b="b"/>
                <a:pathLst>
                  <a:path w="1842" h="4646" extrusionOk="0">
                    <a:moveTo>
                      <a:pt x="210" y="0"/>
                    </a:moveTo>
                    <a:lnTo>
                      <a:pt x="189" y="21"/>
                    </a:lnTo>
                    <a:lnTo>
                      <a:pt x="210" y="105"/>
                    </a:lnTo>
                    <a:lnTo>
                      <a:pt x="231" y="126"/>
                    </a:lnTo>
                    <a:lnTo>
                      <a:pt x="273" y="209"/>
                    </a:lnTo>
                    <a:lnTo>
                      <a:pt x="377" y="251"/>
                    </a:lnTo>
                    <a:lnTo>
                      <a:pt x="419" y="272"/>
                    </a:lnTo>
                    <a:lnTo>
                      <a:pt x="419" y="314"/>
                    </a:lnTo>
                    <a:lnTo>
                      <a:pt x="377" y="460"/>
                    </a:lnTo>
                    <a:lnTo>
                      <a:pt x="377" y="523"/>
                    </a:lnTo>
                    <a:lnTo>
                      <a:pt x="482" y="586"/>
                    </a:lnTo>
                    <a:lnTo>
                      <a:pt x="503" y="670"/>
                    </a:lnTo>
                    <a:lnTo>
                      <a:pt x="503" y="795"/>
                    </a:lnTo>
                    <a:lnTo>
                      <a:pt x="482" y="837"/>
                    </a:lnTo>
                    <a:lnTo>
                      <a:pt x="482" y="879"/>
                    </a:lnTo>
                    <a:lnTo>
                      <a:pt x="335" y="1004"/>
                    </a:lnTo>
                    <a:lnTo>
                      <a:pt x="335" y="1088"/>
                    </a:lnTo>
                    <a:lnTo>
                      <a:pt x="377" y="1193"/>
                    </a:lnTo>
                    <a:lnTo>
                      <a:pt x="377" y="1276"/>
                    </a:lnTo>
                    <a:lnTo>
                      <a:pt x="398" y="1360"/>
                    </a:lnTo>
                    <a:lnTo>
                      <a:pt x="335" y="1423"/>
                    </a:lnTo>
                    <a:lnTo>
                      <a:pt x="398" y="1507"/>
                    </a:lnTo>
                    <a:lnTo>
                      <a:pt x="398" y="1590"/>
                    </a:lnTo>
                    <a:lnTo>
                      <a:pt x="335" y="1611"/>
                    </a:lnTo>
                    <a:lnTo>
                      <a:pt x="377" y="1695"/>
                    </a:lnTo>
                    <a:lnTo>
                      <a:pt x="398" y="1737"/>
                    </a:lnTo>
                    <a:lnTo>
                      <a:pt x="440" y="1779"/>
                    </a:lnTo>
                    <a:lnTo>
                      <a:pt x="440" y="1820"/>
                    </a:lnTo>
                    <a:lnTo>
                      <a:pt x="398" y="1820"/>
                    </a:lnTo>
                    <a:lnTo>
                      <a:pt x="377" y="1904"/>
                    </a:lnTo>
                    <a:lnTo>
                      <a:pt x="293" y="1925"/>
                    </a:lnTo>
                    <a:lnTo>
                      <a:pt x="168" y="2030"/>
                    </a:lnTo>
                    <a:lnTo>
                      <a:pt x="126" y="2051"/>
                    </a:lnTo>
                    <a:lnTo>
                      <a:pt x="126" y="2134"/>
                    </a:lnTo>
                    <a:lnTo>
                      <a:pt x="168" y="2197"/>
                    </a:lnTo>
                    <a:lnTo>
                      <a:pt x="126" y="2260"/>
                    </a:lnTo>
                    <a:lnTo>
                      <a:pt x="126" y="2344"/>
                    </a:lnTo>
                    <a:lnTo>
                      <a:pt x="63" y="2448"/>
                    </a:lnTo>
                    <a:lnTo>
                      <a:pt x="1" y="2469"/>
                    </a:lnTo>
                    <a:lnTo>
                      <a:pt x="1" y="2532"/>
                    </a:lnTo>
                    <a:lnTo>
                      <a:pt x="84" y="2636"/>
                    </a:lnTo>
                    <a:lnTo>
                      <a:pt x="126" y="2741"/>
                    </a:lnTo>
                    <a:lnTo>
                      <a:pt x="168" y="2783"/>
                    </a:lnTo>
                    <a:lnTo>
                      <a:pt x="314" y="2762"/>
                    </a:lnTo>
                    <a:lnTo>
                      <a:pt x="335" y="2825"/>
                    </a:lnTo>
                    <a:lnTo>
                      <a:pt x="377" y="2867"/>
                    </a:lnTo>
                    <a:lnTo>
                      <a:pt x="419" y="2929"/>
                    </a:lnTo>
                    <a:lnTo>
                      <a:pt x="419" y="2992"/>
                    </a:lnTo>
                    <a:lnTo>
                      <a:pt x="524" y="3055"/>
                    </a:lnTo>
                    <a:lnTo>
                      <a:pt x="586" y="3034"/>
                    </a:lnTo>
                    <a:lnTo>
                      <a:pt x="628" y="3034"/>
                    </a:lnTo>
                    <a:lnTo>
                      <a:pt x="691" y="2971"/>
                    </a:lnTo>
                    <a:lnTo>
                      <a:pt x="817" y="2971"/>
                    </a:lnTo>
                    <a:lnTo>
                      <a:pt x="963" y="2992"/>
                    </a:lnTo>
                    <a:lnTo>
                      <a:pt x="1026" y="3097"/>
                    </a:lnTo>
                    <a:lnTo>
                      <a:pt x="1026" y="3264"/>
                    </a:lnTo>
                    <a:lnTo>
                      <a:pt x="1005" y="3390"/>
                    </a:lnTo>
                    <a:lnTo>
                      <a:pt x="900" y="3515"/>
                    </a:lnTo>
                    <a:lnTo>
                      <a:pt x="837" y="3662"/>
                    </a:lnTo>
                    <a:lnTo>
                      <a:pt x="796" y="3766"/>
                    </a:lnTo>
                    <a:lnTo>
                      <a:pt x="796" y="3871"/>
                    </a:lnTo>
                    <a:lnTo>
                      <a:pt x="837" y="3996"/>
                    </a:lnTo>
                    <a:lnTo>
                      <a:pt x="837" y="4080"/>
                    </a:lnTo>
                    <a:lnTo>
                      <a:pt x="942" y="4206"/>
                    </a:lnTo>
                    <a:lnTo>
                      <a:pt x="1047" y="4289"/>
                    </a:lnTo>
                    <a:lnTo>
                      <a:pt x="1130" y="4331"/>
                    </a:lnTo>
                    <a:lnTo>
                      <a:pt x="1172" y="4394"/>
                    </a:lnTo>
                    <a:lnTo>
                      <a:pt x="1256" y="4499"/>
                    </a:lnTo>
                    <a:lnTo>
                      <a:pt x="1235" y="4541"/>
                    </a:lnTo>
                    <a:lnTo>
                      <a:pt x="1256" y="4645"/>
                    </a:lnTo>
                    <a:lnTo>
                      <a:pt x="1361" y="4624"/>
                    </a:lnTo>
                    <a:lnTo>
                      <a:pt x="1381" y="4499"/>
                    </a:lnTo>
                    <a:lnTo>
                      <a:pt x="1361" y="4352"/>
                    </a:lnTo>
                    <a:lnTo>
                      <a:pt x="1423" y="4248"/>
                    </a:lnTo>
                    <a:lnTo>
                      <a:pt x="1423" y="4143"/>
                    </a:lnTo>
                    <a:lnTo>
                      <a:pt x="1486" y="3996"/>
                    </a:lnTo>
                    <a:lnTo>
                      <a:pt x="1591" y="3976"/>
                    </a:lnTo>
                    <a:lnTo>
                      <a:pt x="1674" y="3913"/>
                    </a:lnTo>
                    <a:lnTo>
                      <a:pt x="1695" y="3808"/>
                    </a:lnTo>
                    <a:lnTo>
                      <a:pt x="1737" y="3599"/>
                    </a:lnTo>
                    <a:lnTo>
                      <a:pt x="1653" y="3515"/>
                    </a:lnTo>
                    <a:lnTo>
                      <a:pt x="1674" y="3473"/>
                    </a:lnTo>
                    <a:lnTo>
                      <a:pt x="1653" y="3452"/>
                    </a:lnTo>
                    <a:lnTo>
                      <a:pt x="1674" y="3390"/>
                    </a:lnTo>
                    <a:lnTo>
                      <a:pt x="1737" y="3390"/>
                    </a:lnTo>
                    <a:lnTo>
                      <a:pt x="1758" y="3306"/>
                    </a:lnTo>
                    <a:lnTo>
                      <a:pt x="1842" y="3306"/>
                    </a:lnTo>
                    <a:lnTo>
                      <a:pt x="1842" y="3243"/>
                    </a:lnTo>
                    <a:lnTo>
                      <a:pt x="1779" y="3160"/>
                    </a:lnTo>
                    <a:lnTo>
                      <a:pt x="1737" y="3034"/>
                    </a:lnTo>
                    <a:lnTo>
                      <a:pt x="1591" y="2846"/>
                    </a:lnTo>
                    <a:lnTo>
                      <a:pt x="1570" y="2741"/>
                    </a:lnTo>
                    <a:lnTo>
                      <a:pt x="1361" y="2553"/>
                    </a:lnTo>
                    <a:lnTo>
                      <a:pt x="1319" y="2532"/>
                    </a:lnTo>
                    <a:lnTo>
                      <a:pt x="1277" y="2469"/>
                    </a:lnTo>
                    <a:lnTo>
                      <a:pt x="1172" y="2406"/>
                    </a:lnTo>
                    <a:lnTo>
                      <a:pt x="1005" y="2323"/>
                    </a:lnTo>
                    <a:lnTo>
                      <a:pt x="921" y="1779"/>
                    </a:lnTo>
                    <a:lnTo>
                      <a:pt x="942" y="1674"/>
                    </a:lnTo>
                    <a:lnTo>
                      <a:pt x="942" y="691"/>
                    </a:lnTo>
                    <a:lnTo>
                      <a:pt x="921" y="481"/>
                    </a:lnTo>
                    <a:lnTo>
                      <a:pt x="733" y="272"/>
                    </a:lnTo>
                    <a:lnTo>
                      <a:pt x="649" y="209"/>
                    </a:lnTo>
                    <a:lnTo>
                      <a:pt x="607" y="167"/>
                    </a:lnTo>
                    <a:lnTo>
                      <a:pt x="586" y="126"/>
                    </a:lnTo>
                    <a:lnTo>
                      <a:pt x="524" y="126"/>
                    </a:lnTo>
                    <a:lnTo>
                      <a:pt x="503" y="105"/>
                    </a:lnTo>
                    <a:lnTo>
                      <a:pt x="419" y="63"/>
                    </a:lnTo>
                    <a:lnTo>
                      <a:pt x="398" y="105"/>
                    </a:lnTo>
                    <a:lnTo>
                      <a:pt x="377" y="63"/>
                    </a:lnTo>
                    <a:lnTo>
                      <a:pt x="293" y="63"/>
                    </a:lnTo>
                    <a:lnTo>
                      <a:pt x="27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77" name="Google Shape;2977;p59"/>
              <p:cNvSpPr/>
              <p:nvPr/>
            </p:nvSpPr>
            <p:spPr>
              <a:xfrm>
                <a:off x="4001175" y="3363575"/>
                <a:ext cx="170550" cy="145450"/>
              </a:xfrm>
              <a:custGeom>
                <a:avLst/>
                <a:gdLst/>
                <a:ahLst/>
                <a:cxnLst/>
                <a:rect l="l" t="t" r="r" b="b"/>
                <a:pathLst>
                  <a:path w="6822" h="5818" extrusionOk="0">
                    <a:moveTo>
                      <a:pt x="5085" y="1"/>
                    </a:moveTo>
                    <a:lnTo>
                      <a:pt x="4143" y="210"/>
                    </a:lnTo>
                    <a:lnTo>
                      <a:pt x="3913" y="691"/>
                    </a:lnTo>
                    <a:lnTo>
                      <a:pt x="3934" y="796"/>
                    </a:lnTo>
                    <a:lnTo>
                      <a:pt x="3997" y="858"/>
                    </a:lnTo>
                    <a:lnTo>
                      <a:pt x="4081" y="900"/>
                    </a:lnTo>
                    <a:lnTo>
                      <a:pt x="4039" y="942"/>
                    </a:lnTo>
                    <a:lnTo>
                      <a:pt x="4018" y="1005"/>
                    </a:lnTo>
                    <a:lnTo>
                      <a:pt x="4018" y="1068"/>
                    </a:lnTo>
                    <a:lnTo>
                      <a:pt x="4018" y="1151"/>
                    </a:lnTo>
                    <a:lnTo>
                      <a:pt x="4018" y="1235"/>
                    </a:lnTo>
                    <a:lnTo>
                      <a:pt x="4018" y="1361"/>
                    </a:lnTo>
                    <a:lnTo>
                      <a:pt x="3976" y="1382"/>
                    </a:lnTo>
                    <a:lnTo>
                      <a:pt x="3997" y="1423"/>
                    </a:lnTo>
                    <a:lnTo>
                      <a:pt x="3934" y="1465"/>
                    </a:lnTo>
                    <a:lnTo>
                      <a:pt x="3830" y="1570"/>
                    </a:lnTo>
                    <a:lnTo>
                      <a:pt x="3830" y="1654"/>
                    </a:lnTo>
                    <a:lnTo>
                      <a:pt x="3830" y="1988"/>
                    </a:lnTo>
                    <a:lnTo>
                      <a:pt x="3830" y="2114"/>
                    </a:lnTo>
                    <a:lnTo>
                      <a:pt x="3913" y="2198"/>
                    </a:lnTo>
                    <a:lnTo>
                      <a:pt x="4081" y="2365"/>
                    </a:lnTo>
                    <a:lnTo>
                      <a:pt x="4102" y="2428"/>
                    </a:lnTo>
                    <a:lnTo>
                      <a:pt x="4143" y="2511"/>
                    </a:lnTo>
                    <a:lnTo>
                      <a:pt x="4436" y="2511"/>
                    </a:lnTo>
                    <a:lnTo>
                      <a:pt x="4395" y="2470"/>
                    </a:lnTo>
                    <a:lnTo>
                      <a:pt x="4395" y="2386"/>
                    </a:lnTo>
                    <a:lnTo>
                      <a:pt x="4520" y="2365"/>
                    </a:lnTo>
                    <a:lnTo>
                      <a:pt x="4562" y="2386"/>
                    </a:lnTo>
                    <a:lnTo>
                      <a:pt x="4625" y="3014"/>
                    </a:lnTo>
                    <a:lnTo>
                      <a:pt x="4562" y="3055"/>
                    </a:lnTo>
                    <a:lnTo>
                      <a:pt x="4499" y="3035"/>
                    </a:lnTo>
                    <a:lnTo>
                      <a:pt x="4457" y="3014"/>
                    </a:lnTo>
                    <a:lnTo>
                      <a:pt x="4436" y="2993"/>
                    </a:lnTo>
                    <a:lnTo>
                      <a:pt x="4353" y="3035"/>
                    </a:lnTo>
                    <a:lnTo>
                      <a:pt x="4248" y="3055"/>
                    </a:lnTo>
                    <a:lnTo>
                      <a:pt x="4185" y="3055"/>
                    </a:lnTo>
                    <a:lnTo>
                      <a:pt x="4039" y="2930"/>
                    </a:lnTo>
                    <a:lnTo>
                      <a:pt x="3934" y="2804"/>
                    </a:lnTo>
                    <a:lnTo>
                      <a:pt x="3830" y="2721"/>
                    </a:lnTo>
                    <a:lnTo>
                      <a:pt x="3725" y="2574"/>
                    </a:lnTo>
                    <a:lnTo>
                      <a:pt x="3599" y="2470"/>
                    </a:lnTo>
                    <a:lnTo>
                      <a:pt x="3390" y="2407"/>
                    </a:lnTo>
                    <a:lnTo>
                      <a:pt x="3244" y="2323"/>
                    </a:lnTo>
                    <a:lnTo>
                      <a:pt x="3244" y="2260"/>
                    </a:lnTo>
                    <a:lnTo>
                      <a:pt x="3139" y="2156"/>
                    </a:lnTo>
                    <a:lnTo>
                      <a:pt x="3139" y="1988"/>
                    </a:lnTo>
                    <a:lnTo>
                      <a:pt x="3097" y="1988"/>
                    </a:lnTo>
                    <a:lnTo>
                      <a:pt x="3055" y="2009"/>
                    </a:lnTo>
                    <a:lnTo>
                      <a:pt x="2972" y="2009"/>
                    </a:lnTo>
                    <a:lnTo>
                      <a:pt x="2930" y="2177"/>
                    </a:lnTo>
                    <a:lnTo>
                      <a:pt x="2888" y="2219"/>
                    </a:lnTo>
                    <a:lnTo>
                      <a:pt x="2742" y="2281"/>
                    </a:lnTo>
                    <a:lnTo>
                      <a:pt x="2637" y="2281"/>
                    </a:lnTo>
                    <a:lnTo>
                      <a:pt x="2637" y="2260"/>
                    </a:lnTo>
                    <a:lnTo>
                      <a:pt x="2511" y="2219"/>
                    </a:lnTo>
                    <a:lnTo>
                      <a:pt x="2365" y="2198"/>
                    </a:lnTo>
                    <a:lnTo>
                      <a:pt x="2239" y="2114"/>
                    </a:lnTo>
                    <a:lnTo>
                      <a:pt x="2198" y="2114"/>
                    </a:lnTo>
                    <a:lnTo>
                      <a:pt x="2093" y="2072"/>
                    </a:lnTo>
                    <a:lnTo>
                      <a:pt x="2030" y="2072"/>
                    </a:lnTo>
                    <a:lnTo>
                      <a:pt x="2030" y="2009"/>
                    </a:lnTo>
                    <a:lnTo>
                      <a:pt x="2030" y="1947"/>
                    </a:lnTo>
                    <a:lnTo>
                      <a:pt x="2009" y="1884"/>
                    </a:lnTo>
                    <a:lnTo>
                      <a:pt x="2009" y="1758"/>
                    </a:lnTo>
                    <a:lnTo>
                      <a:pt x="1946" y="1758"/>
                    </a:lnTo>
                    <a:lnTo>
                      <a:pt x="1800" y="1800"/>
                    </a:lnTo>
                    <a:lnTo>
                      <a:pt x="1779" y="1842"/>
                    </a:lnTo>
                    <a:lnTo>
                      <a:pt x="1695" y="1842"/>
                    </a:lnTo>
                    <a:lnTo>
                      <a:pt x="1612" y="1884"/>
                    </a:lnTo>
                    <a:lnTo>
                      <a:pt x="1528" y="1947"/>
                    </a:lnTo>
                    <a:lnTo>
                      <a:pt x="1507" y="1905"/>
                    </a:lnTo>
                    <a:lnTo>
                      <a:pt x="1486" y="1884"/>
                    </a:lnTo>
                    <a:lnTo>
                      <a:pt x="1486" y="1779"/>
                    </a:lnTo>
                    <a:lnTo>
                      <a:pt x="1465" y="1758"/>
                    </a:lnTo>
                    <a:lnTo>
                      <a:pt x="1361" y="1695"/>
                    </a:lnTo>
                    <a:lnTo>
                      <a:pt x="1298" y="1737"/>
                    </a:lnTo>
                    <a:lnTo>
                      <a:pt x="1256" y="1674"/>
                    </a:lnTo>
                    <a:lnTo>
                      <a:pt x="1256" y="1695"/>
                    </a:lnTo>
                    <a:lnTo>
                      <a:pt x="1256" y="1758"/>
                    </a:lnTo>
                    <a:lnTo>
                      <a:pt x="1214" y="1779"/>
                    </a:lnTo>
                    <a:lnTo>
                      <a:pt x="1256" y="2009"/>
                    </a:lnTo>
                    <a:lnTo>
                      <a:pt x="1256" y="2219"/>
                    </a:lnTo>
                    <a:lnTo>
                      <a:pt x="1256" y="2365"/>
                    </a:lnTo>
                    <a:lnTo>
                      <a:pt x="1298" y="2470"/>
                    </a:lnTo>
                    <a:lnTo>
                      <a:pt x="1298" y="2574"/>
                    </a:lnTo>
                    <a:lnTo>
                      <a:pt x="1277" y="2616"/>
                    </a:lnTo>
                    <a:lnTo>
                      <a:pt x="1256" y="2783"/>
                    </a:lnTo>
                    <a:lnTo>
                      <a:pt x="1277" y="2825"/>
                    </a:lnTo>
                    <a:lnTo>
                      <a:pt x="42" y="2825"/>
                    </a:lnTo>
                    <a:lnTo>
                      <a:pt x="1" y="4771"/>
                    </a:lnTo>
                    <a:lnTo>
                      <a:pt x="22" y="4813"/>
                    </a:lnTo>
                    <a:lnTo>
                      <a:pt x="105" y="4918"/>
                    </a:lnTo>
                    <a:lnTo>
                      <a:pt x="168" y="4980"/>
                    </a:lnTo>
                    <a:lnTo>
                      <a:pt x="231" y="5043"/>
                    </a:lnTo>
                    <a:lnTo>
                      <a:pt x="314" y="5085"/>
                    </a:lnTo>
                    <a:lnTo>
                      <a:pt x="419" y="5232"/>
                    </a:lnTo>
                    <a:lnTo>
                      <a:pt x="482" y="5294"/>
                    </a:lnTo>
                    <a:lnTo>
                      <a:pt x="566" y="5336"/>
                    </a:lnTo>
                    <a:lnTo>
                      <a:pt x="628" y="5399"/>
                    </a:lnTo>
                    <a:lnTo>
                      <a:pt x="670" y="5462"/>
                    </a:lnTo>
                    <a:lnTo>
                      <a:pt x="754" y="5504"/>
                    </a:lnTo>
                    <a:lnTo>
                      <a:pt x="775" y="5608"/>
                    </a:lnTo>
                    <a:lnTo>
                      <a:pt x="1319" y="5462"/>
                    </a:lnTo>
                    <a:lnTo>
                      <a:pt x="1402" y="5504"/>
                    </a:lnTo>
                    <a:lnTo>
                      <a:pt x="1528" y="5441"/>
                    </a:lnTo>
                    <a:lnTo>
                      <a:pt x="1570" y="5462"/>
                    </a:lnTo>
                    <a:lnTo>
                      <a:pt x="1591" y="5462"/>
                    </a:lnTo>
                    <a:lnTo>
                      <a:pt x="1612" y="5504"/>
                    </a:lnTo>
                    <a:lnTo>
                      <a:pt x="1695" y="5504"/>
                    </a:lnTo>
                    <a:lnTo>
                      <a:pt x="1716" y="5524"/>
                    </a:lnTo>
                    <a:lnTo>
                      <a:pt x="1737" y="5524"/>
                    </a:lnTo>
                    <a:lnTo>
                      <a:pt x="1821" y="5629"/>
                    </a:lnTo>
                    <a:lnTo>
                      <a:pt x="1884" y="5629"/>
                    </a:lnTo>
                    <a:lnTo>
                      <a:pt x="2030" y="5650"/>
                    </a:lnTo>
                    <a:lnTo>
                      <a:pt x="2135" y="5713"/>
                    </a:lnTo>
                    <a:lnTo>
                      <a:pt x="2198" y="5755"/>
                    </a:lnTo>
                    <a:lnTo>
                      <a:pt x="2239" y="5755"/>
                    </a:lnTo>
                    <a:lnTo>
                      <a:pt x="2344" y="5671"/>
                    </a:lnTo>
                    <a:lnTo>
                      <a:pt x="2470" y="5650"/>
                    </a:lnTo>
                    <a:lnTo>
                      <a:pt x="2532" y="5713"/>
                    </a:lnTo>
                    <a:lnTo>
                      <a:pt x="2553" y="5671"/>
                    </a:lnTo>
                    <a:lnTo>
                      <a:pt x="2574" y="5713"/>
                    </a:lnTo>
                    <a:lnTo>
                      <a:pt x="2616" y="5713"/>
                    </a:lnTo>
                    <a:lnTo>
                      <a:pt x="2679" y="5776"/>
                    </a:lnTo>
                    <a:lnTo>
                      <a:pt x="2783" y="5817"/>
                    </a:lnTo>
                    <a:lnTo>
                      <a:pt x="2951" y="5755"/>
                    </a:lnTo>
                    <a:lnTo>
                      <a:pt x="3139" y="5504"/>
                    </a:lnTo>
                    <a:lnTo>
                      <a:pt x="3390" y="5190"/>
                    </a:lnTo>
                    <a:lnTo>
                      <a:pt x="3725" y="4939"/>
                    </a:lnTo>
                    <a:lnTo>
                      <a:pt x="3934" y="4876"/>
                    </a:lnTo>
                    <a:lnTo>
                      <a:pt x="3976" y="4834"/>
                    </a:lnTo>
                    <a:lnTo>
                      <a:pt x="3997" y="4792"/>
                    </a:lnTo>
                    <a:lnTo>
                      <a:pt x="3976" y="4729"/>
                    </a:lnTo>
                    <a:lnTo>
                      <a:pt x="3997" y="4687"/>
                    </a:lnTo>
                    <a:lnTo>
                      <a:pt x="3997" y="4625"/>
                    </a:lnTo>
                    <a:lnTo>
                      <a:pt x="4039" y="4562"/>
                    </a:lnTo>
                    <a:lnTo>
                      <a:pt x="4206" y="4457"/>
                    </a:lnTo>
                    <a:lnTo>
                      <a:pt x="4290" y="4415"/>
                    </a:lnTo>
                    <a:lnTo>
                      <a:pt x="4353" y="4395"/>
                    </a:lnTo>
                    <a:lnTo>
                      <a:pt x="4499" y="4353"/>
                    </a:lnTo>
                    <a:lnTo>
                      <a:pt x="4646" y="4353"/>
                    </a:lnTo>
                    <a:lnTo>
                      <a:pt x="4667" y="4395"/>
                    </a:lnTo>
                    <a:lnTo>
                      <a:pt x="4729" y="4374"/>
                    </a:lnTo>
                    <a:lnTo>
                      <a:pt x="4855" y="4395"/>
                    </a:lnTo>
                    <a:lnTo>
                      <a:pt x="4918" y="4395"/>
                    </a:lnTo>
                    <a:lnTo>
                      <a:pt x="4918" y="4311"/>
                    </a:lnTo>
                    <a:lnTo>
                      <a:pt x="4876" y="4143"/>
                    </a:lnTo>
                    <a:lnTo>
                      <a:pt x="4918" y="4060"/>
                    </a:lnTo>
                    <a:lnTo>
                      <a:pt x="5148" y="3955"/>
                    </a:lnTo>
                    <a:lnTo>
                      <a:pt x="5273" y="3955"/>
                    </a:lnTo>
                    <a:lnTo>
                      <a:pt x="5859" y="3683"/>
                    </a:lnTo>
                    <a:lnTo>
                      <a:pt x="5964" y="3662"/>
                    </a:lnTo>
                    <a:lnTo>
                      <a:pt x="6299" y="3537"/>
                    </a:lnTo>
                    <a:lnTo>
                      <a:pt x="6487" y="3474"/>
                    </a:lnTo>
                    <a:lnTo>
                      <a:pt x="6445" y="3432"/>
                    </a:lnTo>
                    <a:lnTo>
                      <a:pt x="6403" y="3327"/>
                    </a:lnTo>
                    <a:lnTo>
                      <a:pt x="6320" y="3223"/>
                    </a:lnTo>
                    <a:lnTo>
                      <a:pt x="6320" y="3160"/>
                    </a:lnTo>
                    <a:lnTo>
                      <a:pt x="6382" y="3139"/>
                    </a:lnTo>
                    <a:lnTo>
                      <a:pt x="6445" y="3035"/>
                    </a:lnTo>
                    <a:lnTo>
                      <a:pt x="6445" y="2951"/>
                    </a:lnTo>
                    <a:lnTo>
                      <a:pt x="6487" y="2888"/>
                    </a:lnTo>
                    <a:lnTo>
                      <a:pt x="6445" y="2825"/>
                    </a:lnTo>
                    <a:lnTo>
                      <a:pt x="6445" y="2742"/>
                    </a:lnTo>
                    <a:lnTo>
                      <a:pt x="6487" y="2721"/>
                    </a:lnTo>
                    <a:lnTo>
                      <a:pt x="6612" y="2616"/>
                    </a:lnTo>
                    <a:lnTo>
                      <a:pt x="6696" y="2595"/>
                    </a:lnTo>
                    <a:lnTo>
                      <a:pt x="6717" y="2511"/>
                    </a:lnTo>
                    <a:lnTo>
                      <a:pt x="6759" y="2511"/>
                    </a:lnTo>
                    <a:lnTo>
                      <a:pt x="6759" y="2470"/>
                    </a:lnTo>
                    <a:lnTo>
                      <a:pt x="6717" y="2428"/>
                    </a:lnTo>
                    <a:lnTo>
                      <a:pt x="6696" y="2386"/>
                    </a:lnTo>
                    <a:lnTo>
                      <a:pt x="6654" y="2302"/>
                    </a:lnTo>
                    <a:lnTo>
                      <a:pt x="6717" y="2281"/>
                    </a:lnTo>
                    <a:lnTo>
                      <a:pt x="6717" y="2198"/>
                    </a:lnTo>
                    <a:lnTo>
                      <a:pt x="6654" y="2114"/>
                    </a:lnTo>
                    <a:lnTo>
                      <a:pt x="6717" y="2051"/>
                    </a:lnTo>
                    <a:lnTo>
                      <a:pt x="6696" y="1967"/>
                    </a:lnTo>
                    <a:lnTo>
                      <a:pt x="6696" y="1884"/>
                    </a:lnTo>
                    <a:lnTo>
                      <a:pt x="6654" y="1779"/>
                    </a:lnTo>
                    <a:lnTo>
                      <a:pt x="6654" y="1695"/>
                    </a:lnTo>
                    <a:lnTo>
                      <a:pt x="6801" y="1570"/>
                    </a:lnTo>
                    <a:lnTo>
                      <a:pt x="6801" y="1528"/>
                    </a:lnTo>
                    <a:lnTo>
                      <a:pt x="6822" y="1486"/>
                    </a:lnTo>
                    <a:lnTo>
                      <a:pt x="6822" y="1361"/>
                    </a:lnTo>
                    <a:lnTo>
                      <a:pt x="6801" y="1277"/>
                    </a:lnTo>
                    <a:lnTo>
                      <a:pt x="6696" y="1214"/>
                    </a:lnTo>
                    <a:lnTo>
                      <a:pt x="6696" y="1151"/>
                    </a:lnTo>
                    <a:lnTo>
                      <a:pt x="6738" y="1005"/>
                    </a:lnTo>
                    <a:lnTo>
                      <a:pt x="6738" y="963"/>
                    </a:lnTo>
                    <a:lnTo>
                      <a:pt x="6696" y="942"/>
                    </a:lnTo>
                    <a:lnTo>
                      <a:pt x="6592" y="900"/>
                    </a:lnTo>
                    <a:lnTo>
                      <a:pt x="6550" y="817"/>
                    </a:lnTo>
                    <a:lnTo>
                      <a:pt x="6529" y="796"/>
                    </a:lnTo>
                    <a:lnTo>
                      <a:pt x="6508" y="712"/>
                    </a:lnTo>
                    <a:lnTo>
                      <a:pt x="6508" y="691"/>
                    </a:lnTo>
                    <a:lnTo>
                      <a:pt x="6445" y="691"/>
                    </a:lnTo>
                    <a:lnTo>
                      <a:pt x="6340" y="586"/>
                    </a:lnTo>
                    <a:lnTo>
                      <a:pt x="6299" y="503"/>
                    </a:lnTo>
                    <a:lnTo>
                      <a:pt x="6236" y="482"/>
                    </a:lnTo>
                    <a:lnTo>
                      <a:pt x="6194" y="419"/>
                    </a:lnTo>
                    <a:lnTo>
                      <a:pt x="6110" y="419"/>
                    </a:lnTo>
                    <a:lnTo>
                      <a:pt x="5859" y="335"/>
                    </a:lnTo>
                    <a:lnTo>
                      <a:pt x="5755" y="335"/>
                    </a:lnTo>
                    <a:lnTo>
                      <a:pt x="5671" y="273"/>
                    </a:lnTo>
                    <a:lnTo>
                      <a:pt x="5671" y="210"/>
                    </a:lnTo>
                    <a:lnTo>
                      <a:pt x="5587" y="168"/>
                    </a:lnTo>
                    <a:lnTo>
                      <a:pt x="5545" y="168"/>
                    </a:lnTo>
                    <a:lnTo>
                      <a:pt x="5441" y="126"/>
                    </a:lnTo>
                    <a:lnTo>
                      <a:pt x="5357" y="126"/>
                    </a:lnTo>
                    <a:lnTo>
                      <a:pt x="5169" y="22"/>
                    </a:lnTo>
                    <a:lnTo>
                      <a:pt x="508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78" name="Google Shape;2978;p59"/>
              <p:cNvSpPr/>
              <p:nvPr/>
            </p:nvSpPr>
            <p:spPr>
              <a:xfrm>
                <a:off x="3852625" y="3330100"/>
                <a:ext cx="181000" cy="178925"/>
              </a:xfrm>
              <a:custGeom>
                <a:avLst/>
                <a:gdLst/>
                <a:ahLst/>
                <a:cxnLst/>
                <a:rect l="l" t="t" r="r" b="b"/>
                <a:pathLst>
                  <a:path w="7240" h="7157" extrusionOk="0">
                    <a:moveTo>
                      <a:pt x="963" y="0"/>
                    </a:moveTo>
                    <a:lnTo>
                      <a:pt x="879" y="42"/>
                    </a:lnTo>
                    <a:lnTo>
                      <a:pt x="774" y="63"/>
                    </a:lnTo>
                    <a:lnTo>
                      <a:pt x="712" y="63"/>
                    </a:lnTo>
                    <a:lnTo>
                      <a:pt x="670" y="84"/>
                    </a:lnTo>
                    <a:lnTo>
                      <a:pt x="670" y="105"/>
                    </a:lnTo>
                    <a:lnTo>
                      <a:pt x="649" y="105"/>
                    </a:lnTo>
                    <a:lnTo>
                      <a:pt x="502" y="189"/>
                    </a:lnTo>
                    <a:lnTo>
                      <a:pt x="544" y="273"/>
                    </a:lnTo>
                    <a:lnTo>
                      <a:pt x="544" y="356"/>
                    </a:lnTo>
                    <a:lnTo>
                      <a:pt x="858" y="712"/>
                    </a:lnTo>
                    <a:lnTo>
                      <a:pt x="879" y="1151"/>
                    </a:lnTo>
                    <a:lnTo>
                      <a:pt x="1046" y="1402"/>
                    </a:lnTo>
                    <a:lnTo>
                      <a:pt x="1026" y="1633"/>
                    </a:lnTo>
                    <a:lnTo>
                      <a:pt x="837" y="1863"/>
                    </a:lnTo>
                    <a:lnTo>
                      <a:pt x="942" y="1925"/>
                    </a:lnTo>
                    <a:lnTo>
                      <a:pt x="942" y="2135"/>
                    </a:lnTo>
                    <a:lnTo>
                      <a:pt x="1046" y="2260"/>
                    </a:lnTo>
                    <a:lnTo>
                      <a:pt x="1046" y="2407"/>
                    </a:lnTo>
                    <a:lnTo>
                      <a:pt x="1256" y="2783"/>
                    </a:lnTo>
                    <a:lnTo>
                      <a:pt x="1256" y="2867"/>
                    </a:lnTo>
                    <a:lnTo>
                      <a:pt x="1339" y="2972"/>
                    </a:lnTo>
                    <a:lnTo>
                      <a:pt x="1339" y="3453"/>
                    </a:lnTo>
                    <a:lnTo>
                      <a:pt x="1088" y="3871"/>
                    </a:lnTo>
                    <a:lnTo>
                      <a:pt x="1026" y="3871"/>
                    </a:lnTo>
                    <a:lnTo>
                      <a:pt x="754" y="4081"/>
                    </a:lnTo>
                    <a:lnTo>
                      <a:pt x="754" y="4227"/>
                    </a:lnTo>
                    <a:lnTo>
                      <a:pt x="440" y="4499"/>
                    </a:lnTo>
                    <a:lnTo>
                      <a:pt x="440" y="4687"/>
                    </a:lnTo>
                    <a:lnTo>
                      <a:pt x="398" y="4750"/>
                    </a:lnTo>
                    <a:lnTo>
                      <a:pt x="398" y="5210"/>
                    </a:lnTo>
                    <a:lnTo>
                      <a:pt x="230" y="5399"/>
                    </a:lnTo>
                    <a:lnTo>
                      <a:pt x="210" y="5608"/>
                    </a:lnTo>
                    <a:lnTo>
                      <a:pt x="42" y="5796"/>
                    </a:lnTo>
                    <a:lnTo>
                      <a:pt x="42" y="6006"/>
                    </a:lnTo>
                    <a:lnTo>
                      <a:pt x="21" y="6173"/>
                    </a:lnTo>
                    <a:lnTo>
                      <a:pt x="21" y="6466"/>
                    </a:lnTo>
                    <a:lnTo>
                      <a:pt x="0" y="6654"/>
                    </a:lnTo>
                    <a:lnTo>
                      <a:pt x="21" y="6696"/>
                    </a:lnTo>
                    <a:lnTo>
                      <a:pt x="105" y="6738"/>
                    </a:lnTo>
                    <a:lnTo>
                      <a:pt x="126" y="6759"/>
                    </a:lnTo>
                    <a:lnTo>
                      <a:pt x="189" y="6738"/>
                    </a:lnTo>
                    <a:lnTo>
                      <a:pt x="210" y="6654"/>
                    </a:lnTo>
                    <a:lnTo>
                      <a:pt x="398" y="6654"/>
                    </a:lnTo>
                    <a:lnTo>
                      <a:pt x="461" y="6696"/>
                    </a:lnTo>
                    <a:lnTo>
                      <a:pt x="523" y="6675"/>
                    </a:lnTo>
                    <a:lnTo>
                      <a:pt x="523" y="6591"/>
                    </a:lnTo>
                    <a:lnTo>
                      <a:pt x="712" y="6466"/>
                    </a:lnTo>
                    <a:lnTo>
                      <a:pt x="754" y="6466"/>
                    </a:lnTo>
                    <a:lnTo>
                      <a:pt x="858" y="6529"/>
                    </a:lnTo>
                    <a:lnTo>
                      <a:pt x="879" y="6529"/>
                    </a:lnTo>
                    <a:lnTo>
                      <a:pt x="921" y="6487"/>
                    </a:lnTo>
                    <a:lnTo>
                      <a:pt x="963" y="6466"/>
                    </a:lnTo>
                    <a:lnTo>
                      <a:pt x="1046" y="6529"/>
                    </a:lnTo>
                    <a:lnTo>
                      <a:pt x="1046" y="6550"/>
                    </a:lnTo>
                    <a:lnTo>
                      <a:pt x="1130" y="6571"/>
                    </a:lnTo>
                    <a:lnTo>
                      <a:pt x="1088" y="6633"/>
                    </a:lnTo>
                    <a:lnTo>
                      <a:pt x="1151" y="6654"/>
                    </a:lnTo>
                    <a:lnTo>
                      <a:pt x="1256" y="6759"/>
                    </a:lnTo>
                    <a:lnTo>
                      <a:pt x="1381" y="6801"/>
                    </a:lnTo>
                    <a:lnTo>
                      <a:pt x="1486" y="6759"/>
                    </a:lnTo>
                    <a:lnTo>
                      <a:pt x="1507" y="6759"/>
                    </a:lnTo>
                    <a:lnTo>
                      <a:pt x="1590" y="6696"/>
                    </a:lnTo>
                    <a:lnTo>
                      <a:pt x="1653" y="6696"/>
                    </a:lnTo>
                    <a:lnTo>
                      <a:pt x="1674" y="6738"/>
                    </a:lnTo>
                    <a:lnTo>
                      <a:pt x="3850" y="6738"/>
                    </a:lnTo>
                    <a:lnTo>
                      <a:pt x="3871" y="6759"/>
                    </a:lnTo>
                    <a:lnTo>
                      <a:pt x="3913" y="6863"/>
                    </a:lnTo>
                    <a:lnTo>
                      <a:pt x="3976" y="6905"/>
                    </a:lnTo>
                    <a:lnTo>
                      <a:pt x="4101" y="6968"/>
                    </a:lnTo>
                    <a:lnTo>
                      <a:pt x="4206" y="6989"/>
                    </a:lnTo>
                    <a:lnTo>
                      <a:pt x="4311" y="6968"/>
                    </a:lnTo>
                    <a:lnTo>
                      <a:pt x="4373" y="6989"/>
                    </a:lnTo>
                    <a:lnTo>
                      <a:pt x="4394" y="7052"/>
                    </a:lnTo>
                    <a:lnTo>
                      <a:pt x="4478" y="7073"/>
                    </a:lnTo>
                    <a:lnTo>
                      <a:pt x="4541" y="7010"/>
                    </a:lnTo>
                    <a:lnTo>
                      <a:pt x="4645" y="6989"/>
                    </a:lnTo>
                    <a:lnTo>
                      <a:pt x="4792" y="7010"/>
                    </a:lnTo>
                    <a:lnTo>
                      <a:pt x="4855" y="7010"/>
                    </a:lnTo>
                    <a:lnTo>
                      <a:pt x="4896" y="6947"/>
                    </a:lnTo>
                    <a:lnTo>
                      <a:pt x="4917" y="6968"/>
                    </a:lnTo>
                    <a:lnTo>
                      <a:pt x="4959" y="6968"/>
                    </a:lnTo>
                    <a:lnTo>
                      <a:pt x="5106" y="7094"/>
                    </a:lnTo>
                    <a:lnTo>
                      <a:pt x="5210" y="7115"/>
                    </a:lnTo>
                    <a:lnTo>
                      <a:pt x="5357" y="7115"/>
                    </a:lnTo>
                    <a:lnTo>
                      <a:pt x="5357" y="7073"/>
                    </a:lnTo>
                    <a:lnTo>
                      <a:pt x="5440" y="7052"/>
                    </a:lnTo>
                    <a:lnTo>
                      <a:pt x="5482" y="7073"/>
                    </a:lnTo>
                    <a:lnTo>
                      <a:pt x="5545" y="7094"/>
                    </a:lnTo>
                    <a:lnTo>
                      <a:pt x="5587" y="7073"/>
                    </a:lnTo>
                    <a:lnTo>
                      <a:pt x="5629" y="7115"/>
                    </a:lnTo>
                    <a:lnTo>
                      <a:pt x="5671" y="7115"/>
                    </a:lnTo>
                    <a:lnTo>
                      <a:pt x="5692" y="7156"/>
                    </a:lnTo>
                    <a:lnTo>
                      <a:pt x="5838" y="7156"/>
                    </a:lnTo>
                    <a:lnTo>
                      <a:pt x="6717" y="6947"/>
                    </a:lnTo>
                    <a:lnTo>
                      <a:pt x="6696" y="6843"/>
                    </a:lnTo>
                    <a:lnTo>
                      <a:pt x="6612" y="6801"/>
                    </a:lnTo>
                    <a:lnTo>
                      <a:pt x="6570" y="6738"/>
                    </a:lnTo>
                    <a:lnTo>
                      <a:pt x="6508" y="6675"/>
                    </a:lnTo>
                    <a:lnTo>
                      <a:pt x="6424" y="6633"/>
                    </a:lnTo>
                    <a:lnTo>
                      <a:pt x="6361" y="6571"/>
                    </a:lnTo>
                    <a:lnTo>
                      <a:pt x="6256" y="6424"/>
                    </a:lnTo>
                    <a:lnTo>
                      <a:pt x="6173" y="6382"/>
                    </a:lnTo>
                    <a:lnTo>
                      <a:pt x="6110" y="6319"/>
                    </a:lnTo>
                    <a:lnTo>
                      <a:pt x="6047" y="6257"/>
                    </a:lnTo>
                    <a:lnTo>
                      <a:pt x="5964" y="6152"/>
                    </a:lnTo>
                    <a:lnTo>
                      <a:pt x="5943" y="6110"/>
                    </a:lnTo>
                    <a:lnTo>
                      <a:pt x="5984" y="4164"/>
                    </a:lnTo>
                    <a:lnTo>
                      <a:pt x="7219" y="4164"/>
                    </a:lnTo>
                    <a:lnTo>
                      <a:pt x="7198" y="4122"/>
                    </a:lnTo>
                    <a:lnTo>
                      <a:pt x="7219" y="3955"/>
                    </a:lnTo>
                    <a:lnTo>
                      <a:pt x="7240" y="3913"/>
                    </a:lnTo>
                    <a:lnTo>
                      <a:pt x="7240" y="3809"/>
                    </a:lnTo>
                    <a:lnTo>
                      <a:pt x="7198" y="3704"/>
                    </a:lnTo>
                    <a:lnTo>
                      <a:pt x="7198" y="3558"/>
                    </a:lnTo>
                    <a:lnTo>
                      <a:pt x="7198" y="3348"/>
                    </a:lnTo>
                    <a:lnTo>
                      <a:pt x="7156" y="3118"/>
                    </a:lnTo>
                    <a:lnTo>
                      <a:pt x="7198" y="3097"/>
                    </a:lnTo>
                    <a:lnTo>
                      <a:pt x="7198" y="3034"/>
                    </a:lnTo>
                    <a:lnTo>
                      <a:pt x="7198" y="3013"/>
                    </a:lnTo>
                    <a:lnTo>
                      <a:pt x="7093" y="3013"/>
                    </a:lnTo>
                    <a:lnTo>
                      <a:pt x="6989" y="3034"/>
                    </a:lnTo>
                    <a:lnTo>
                      <a:pt x="6905" y="3097"/>
                    </a:lnTo>
                    <a:lnTo>
                      <a:pt x="6821" y="3118"/>
                    </a:lnTo>
                    <a:lnTo>
                      <a:pt x="6780" y="3139"/>
                    </a:lnTo>
                    <a:lnTo>
                      <a:pt x="6717" y="3118"/>
                    </a:lnTo>
                    <a:lnTo>
                      <a:pt x="6570" y="3118"/>
                    </a:lnTo>
                    <a:lnTo>
                      <a:pt x="6508" y="3097"/>
                    </a:lnTo>
                    <a:lnTo>
                      <a:pt x="6424" y="3034"/>
                    </a:lnTo>
                    <a:lnTo>
                      <a:pt x="6382" y="3034"/>
                    </a:lnTo>
                    <a:lnTo>
                      <a:pt x="6361" y="3076"/>
                    </a:lnTo>
                    <a:lnTo>
                      <a:pt x="6298" y="3097"/>
                    </a:lnTo>
                    <a:lnTo>
                      <a:pt x="6256" y="3118"/>
                    </a:lnTo>
                    <a:lnTo>
                      <a:pt x="6194" y="3118"/>
                    </a:lnTo>
                    <a:lnTo>
                      <a:pt x="6173" y="3097"/>
                    </a:lnTo>
                    <a:lnTo>
                      <a:pt x="6173" y="2972"/>
                    </a:lnTo>
                    <a:lnTo>
                      <a:pt x="6215" y="2930"/>
                    </a:lnTo>
                    <a:lnTo>
                      <a:pt x="6215" y="2909"/>
                    </a:lnTo>
                    <a:lnTo>
                      <a:pt x="6256" y="2825"/>
                    </a:lnTo>
                    <a:lnTo>
                      <a:pt x="6173" y="2783"/>
                    </a:lnTo>
                    <a:lnTo>
                      <a:pt x="6173" y="2658"/>
                    </a:lnTo>
                    <a:lnTo>
                      <a:pt x="6194" y="2616"/>
                    </a:lnTo>
                    <a:lnTo>
                      <a:pt x="6194" y="2553"/>
                    </a:lnTo>
                    <a:lnTo>
                      <a:pt x="6110" y="2490"/>
                    </a:lnTo>
                    <a:lnTo>
                      <a:pt x="6110" y="2407"/>
                    </a:lnTo>
                    <a:lnTo>
                      <a:pt x="6152" y="2344"/>
                    </a:lnTo>
                    <a:lnTo>
                      <a:pt x="6110" y="2281"/>
                    </a:lnTo>
                    <a:lnTo>
                      <a:pt x="6068" y="2260"/>
                    </a:lnTo>
                    <a:lnTo>
                      <a:pt x="6047" y="2197"/>
                    </a:lnTo>
                    <a:lnTo>
                      <a:pt x="6005" y="2177"/>
                    </a:lnTo>
                    <a:lnTo>
                      <a:pt x="6005" y="2093"/>
                    </a:lnTo>
                    <a:lnTo>
                      <a:pt x="5964" y="2051"/>
                    </a:lnTo>
                    <a:lnTo>
                      <a:pt x="5964" y="1967"/>
                    </a:lnTo>
                    <a:lnTo>
                      <a:pt x="5901" y="1925"/>
                    </a:lnTo>
                    <a:lnTo>
                      <a:pt x="5964" y="1821"/>
                    </a:lnTo>
                    <a:lnTo>
                      <a:pt x="5964" y="1612"/>
                    </a:lnTo>
                    <a:lnTo>
                      <a:pt x="5943" y="1528"/>
                    </a:lnTo>
                    <a:lnTo>
                      <a:pt x="5943" y="1507"/>
                    </a:lnTo>
                    <a:lnTo>
                      <a:pt x="5964" y="1444"/>
                    </a:lnTo>
                    <a:lnTo>
                      <a:pt x="5964" y="1361"/>
                    </a:lnTo>
                    <a:lnTo>
                      <a:pt x="5901" y="1298"/>
                    </a:lnTo>
                    <a:lnTo>
                      <a:pt x="5943" y="1193"/>
                    </a:lnTo>
                    <a:lnTo>
                      <a:pt x="5984" y="1089"/>
                    </a:lnTo>
                    <a:lnTo>
                      <a:pt x="5984" y="1005"/>
                    </a:lnTo>
                    <a:lnTo>
                      <a:pt x="5984" y="921"/>
                    </a:lnTo>
                    <a:lnTo>
                      <a:pt x="5964" y="837"/>
                    </a:lnTo>
                    <a:lnTo>
                      <a:pt x="5315" y="796"/>
                    </a:lnTo>
                    <a:lnTo>
                      <a:pt x="5273" y="733"/>
                    </a:lnTo>
                    <a:lnTo>
                      <a:pt x="5315" y="691"/>
                    </a:lnTo>
                    <a:lnTo>
                      <a:pt x="5336" y="607"/>
                    </a:lnTo>
                    <a:lnTo>
                      <a:pt x="5147" y="586"/>
                    </a:lnTo>
                    <a:lnTo>
                      <a:pt x="5147" y="628"/>
                    </a:lnTo>
                    <a:lnTo>
                      <a:pt x="4583" y="670"/>
                    </a:lnTo>
                    <a:lnTo>
                      <a:pt x="4583" y="817"/>
                    </a:lnTo>
                    <a:lnTo>
                      <a:pt x="4520" y="921"/>
                    </a:lnTo>
                    <a:lnTo>
                      <a:pt x="4478" y="942"/>
                    </a:lnTo>
                    <a:lnTo>
                      <a:pt x="4499" y="1047"/>
                    </a:lnTo>
                    <a:lnTo>
                      <a:pt x="4499" y="1214"/>
                    </a:lnTo>
                    <a:lnTo>
                      <a:pt x="4059" y="1235"/>
                    </a:lnTo>
                    <a:lnTo>
                      <a:pt x="3976" y="1298"/>
                    </a:lnTo>
                    <a:lnTo>
                      <a:pt x="3787" y="1256"/>
                    </a:lnTo>
                    <a:lnTo>
                      <a:pt x="3704" y="1235"/>
                    </a:lnTo>
                    <a:lnTo>
                      <a:pt x="3599" y="1256"/>
                    </a:lnTo>
                    <a:lnTo>
                      <a:pt x="3453" y="1256"/>
                    </a:lnTo>
                    <a:lnTo>
                      <a:pt x="3390" y="1235"/>
                    </a:lnTo>
                    <a:lnTo>
                      <a:pt x="3369" y="1026"/>
                    </a:lnTo>
                    <a:lnTo>
                      <a:pt x="3285" y="921"/>
                    </a:lnTo>
                    <a:lnTo>
                      <a:pt x="3243" y="837"/>
                    </a:lnTo>
                    <a:lnTo>
                      <a:pt x="3181" y="817"/>
                    </a:lnTo>
                    <a:lnTo>
                      <a:pt x="3181" y="733"/>
                    </a:lnTo>
                    <a:lnTo>
                      <a:pt x="3160" y="691"/>
                    </a:lnTo>
                    <a:lnTo>
                      <a:pt x="3139" y="565"/>
                    </a:lnTo>
                    <a:lnTo>
                      <a:pt x="3076" y="461"/>
                    </a:lnTo>
                    <a:lnTo>
                      <a:pt x="3076" y="377"/>
                    </a:lnTo>
                    <a:lnTo>
                      <a:pt x="3118" y="314"/>
                    </a:lnTo>
                    <a:lnTo>
                      <a:pt x="3076" y="252"/>
                    </a:lnTo>
                    <a:lnTo>
                      <a:pt x="3034" y="189"/>
                    </a:lnTo>
                    <a:lnTo>
                      <a:pt x="3034" y="105"/>
                    </a:lnTo>
                    <a:lnTo>
                      <a:pt x="3034" y="84"/>
                    </a:lnTo>
                    <a:lnTo>
                      <a:pt x="3034" y="0"/>
                    </a:lnTo>
                    <a:lnTo>
                      <a:pt x="2030" y="0"/>
                    </a:lnTo>
                    <a:lnTo>
                      <a:pt x="1821" y="42"/>
                    </a:lnTo>
                    <a:lnTo>
                      <a:pt x="165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79" name="Google Shape;2979;p59"/>
              <p:cNvSpPr/>
              <p:nvPr/>
            </p:nvSpPr>
            <p:spPr>
              <a:xfrm>
                <a:off x="4046675" y="3472375"/>
                <a:ext cx="113025" cy="103075"/>
              </a:xfrm>
              <a:custGeom>
                <a:avLst/>
                <a:gdLst/>
                <a:ahLst/>
                <a:cxnLst/>
                <a:rect l="l" t="t" r="r" b="b"/>
                <a:pathLst>
                  <a:path w="4521" h="4123" extrusionOk="0">
                    <a:moveTo>
                      <a:pt x="2679" y="1"/>
                    </a:moveTo>
                    <a:lnTo>
                      <a:pt x="2533" y="43"/>
                    </a:lnTo>
                    <a:lnTo>
                      <a:pt x="2470" y="63"/>
                    </a:lnTo>
                    <a:lnTo>
                      <a:pt x="2386" y="105"/>
                    </a:lnTo>
                    <a:lnTo>
                      <a:pt x="2219" y="210"/>
                    </a:lnTo>
                    <a:lnTo>
                      <a:pt x="2177" y="273"/>
                    </a:lnTo>
                    <a:lnTo>
                      <a:pt x="2177" y="335"/>
                    </a:lnTo>
                    <a:lnTo>
                      <a:pt x="2156" y="377"/>
                    </a:lnTo>
                    <a:lnTo>
                      <a:pt x="2177" y="440"/>
                    </a:lnTo>
                    <a:lnTo>
                      <a:pt x="2156" y="482"/>
                    </a:lnTo>
                    <a:lnTo>
                      <a:pt x="2114" y="524"/>
                    </a:lnTo>
                    <a:lnTo>
                      <a:pt x="1905" y="587"/>
                    </a:lnTo>
                    <a:lnTo>
                      <a:pt x="1570" y="838"/>
                    </a:lnTo>
                    <a:lnTo>
                      <a:pt x="1319" y="1152"/>
                    </a:lnTo>
                    <a:lnTo>
                      <a:pt x="1131" y="1403"/>
                    </a:lnTo>
                    <a:lnTo>
                      <a:pt x="963" y="1465"/>
                    </a:lnTo>
                    <a:lnTo>
                      <a:pt x="859" y="1424"/>
                    </a:lnTo>
                    <a:lnTo>
                      <a:pt x="796" y="1361"/>
                    </a:lnTo>
                    <a:lnTo>
                      <a:pt x="754" y="1361"/>
                    </a:lnTo>
                    <a:lnTo>
                      <a:pt x="733" y="1319"/>
                    </a:lnTo>
                    <a:lnTo>
                      <a:pt x="712" y="1361"/>
                    </a:lnTo>
                    <a:lnTo>
                      <a:pt x="650" y="1298"/>
                    </a:lnTo>
                    <a:lnTo>
                      <a:pt x="524" y="1319"/>
                    </a:lnTo>
                    <a:lnTo>
                      <a:pt x="419" y="1403"/>
                    </a:lnTo>
                    <a:lnTo>
                      <a:pt x="378" y="1403"/>
                    </a:lnTo>
                    <a:lnTo>
                      <a:pt x="315" y="1361"/>
                    </a:lnTo>
                    <a:lnTo>
                      <a:pt x="210" y="1298"/>
                    </a:lnTo>
                    <a:lnTo>
                      <a:pt x="64" y="1277"/>
                    </a:lnTo>
                    <a:lnTo>
                      <a:pt x="1" y="1277"/>
                    </a:lnTo>
                    <a:lnTo>
                      <a:pt x="22" y="1319"/>
                    </a:lnTo>
                    <a:lnTo>
                      <a:pt x="22" y="1382"/>
                    </a:lnTo>
                    <a:lnTo>
                      <a:pt x="22" y="1424"/>
                    </a:lnTo>
                    <a:lnTo>
                      <a:pt x="22" y="1486"/>
                    </a:lnTo>
                    <a:lnTo>
                      <a:pt x="106" y="1570"/>
                    </a:lnTo>
                    <a:lnTo>
                      <a:pt x="168" y="1591"/>
                    </a:lnTo>
                    <a:lnTo>
                      <a:pt x="231" y="1633"/>
                    </a:lnTo>
                    <a:lnTo>
                      <a:pt x="294" y="1716"/>
                    </a:lnTo>
                    <a:lnTo>
                      <a:pt x="294" y="1779"/>
                    </a:lnTo>
                    <a:lnTo>
                      <a:pt x="315" y="1800"/>
                    </a:lnTo>
                    <a:lnTo>
                      <a:pt x="378" y="1884"/>
                    </a:lnTo>
                    <a:lnTo>
                      <a:pt x="398" y="1988"/>
                    </a:lnTo>
                    <a:lnTo>
                      <a:pt x="440" y="2030"/>
                    </a:lnTo>
                    <a:lnTo>
                      <a:pt x="503" y="2114"/>
                    </a:lnTo>
                    <a:lnTo>
                      <a:pt x="545" y="2156"/>
                    </a:lnTo>
                    <a:lnTo>
                      <a:pt x="587" y="2156"/>
                    </a:lnTo>
                    <a:lnTo>
                      <a:pt x="629" y="2240"/>
                    </a:lnTo>
                    <a:lnTo>
                      <a:pt x="796" y="2512"/>
                    </a:lnTo>
                    <a:lnTo>
                      <a:pt x="901" y="2574"/>
                    </a:lnTo>
                    <a:lnTo>
                      <a:pt x="1005" y="2637"/>
                    </a:lnTo>
                    <a:lnTo>
                      <a:pt x="1047" y="2679"/>
                    </a:lnTo>
                    <a:lnTo>
                      <a:pt x="1131" y="2742"/>
                    </a:lnTo>
                    <a:lnTo>
                      <a:pt x="1131" y="2763"/>
                    </a:lnTo>
                    <a:lnTo>
                      <a:pt x="1131" y="2825"/>
                    </a:lnTo>
                    <a:lnTo>
                      <a:pt x="1152" y="2867"/>
                    </a:lnTo>
                    <a:lnTo>
                      <a:pt x="1256" y="2888"/>
                    </a:lnTo>
                    <a:lnTo>
                      <a:pt x="1340" y="2972"/>
                    </a:lnTo>
                    <a:lnTo>
                      <a:pt x="1319" y="3056"/>
                    </a:lnTo>
                    <a:lnTo>
                      <a:pt x="1340" y="3181"/>
                    </a:lnTo>
                    <a:lnTo>
                      <a:pt x="1340" y="3265"/>
                    </a:lnTo>
                    <a:lnTo>
                      <a:pt x="1382" y="3369"/>
                    </a:lnTo>
                    <a:lnTo>
                      <a:pt x="1487" y="3453"/>
                    </a:lnTo>
                    <a:lnTo>
                      <a:pt x="1549" y="3558"/>
                    </a:lnTo>
                    <a:lnTo>
                      <a:pt x="1675" y="3579"/>
                    </a:lnTo>
                    <a:lnTo>
                      <a:pt x="1759" y="3558"/>
                    </a:lnTo>
                    <a:lnTo>
                      <a:pt x="1884" y="3600"/>
                    </a:lnTo>
                    <a:lnTo>
                      <a:pt x="1968" y="3600"/>
                    </a:lnTo>
                    <a:lnTo>
                      <a:pt x="2093" y="3683"/>
                    </a:lnTo>
                    <a:lnTo>
                      <a:pt x="2156" y="3683"/>
                    </a:lnTo>
                    <a:lnTo>
                      <a:pt x="2198" y="3725"/>
                    </a:lnTo>
                    <a:lnTo>
                      <a:pt x="2198" y="3788"/>
                    </a:lnTo>
                    <a:lnTo>
                      <a:pt x="2261" y="3830"/>
                    </a:lnTo>
                    <a:lnTo>
                      <a:pt x="2303" y="3893"/>
                    </a:lnTo>
                    <a:lnTo>
                      <a:pt x="2491" y="3872"/>
                    </a:lnTo>
                    <a:lnTo>
                      <a:pt x="2616" y="3893"/>
                    </a:lnTo>
                    <a:lnTo>
                      <a:pt x="2679" y="3976"/>
                    </a:lnTo>
                    <a:lnTo>
                      <a:pt x="2742" y="3976"/>
                    </a:lnTo>
                    <a:lnTo>
                      <a:pt x="2888" y="4018"/>
                    </a:lnTo>
                    <a:lnTo>
                      <a:pt x="2909" y="4039"/>
                    </a:lnTo>
                    <a:lnTo>
                      <a:pt x="3014" y="4018"/>
                    </a:lnTo>
                    <a:lnTo>
                      <a:pt x="3160" y="3997"/>
                    </a:lnTo>
                    <a:lnTo>
                      <a:pt x="3349" y="4039"/>
                    </a:lnTo>
                    <a:lnTo>
                      <a:pt x="3453" y="4123"/>
                    </a:lnTo>
                    <a:lnTo>
                      <a:pt x="4081" y="3474"/>
                    </a:lnTo>
                    <a:lnTo>
                      <a:pt x="4081" y="3286"/>
                    </a:lnTo>
                    <a:lnTo>
                      <a:pt x="4102" y="3202"/>
                    </a:lnTo>
                    <a:lnTo>
                      <a:pt x="4144" y="3056"/>
                    </a:lnTo>
                    <a:lnTo>
                      <a:pt x="4165" y="2972"/>
                    </a:lnTo>
                    <a:lnTo>
                      <a:pt x="4144" y="2867"/>
                    </a:lnTo>
                    <a:lnTo>
                      <a:pt x="4165" y="2784"/>
                    </a:lnTo>
                    <a:lnTo>
                      <a:pt x="4248" y="2784"/>
                    </a:lnTo>
                    <a:lnTo>
                      <a:pt x="4269" y="2742"/>
                    </a:lnTo>
                    <a:lnTo>
                      <a:pt x="4374" y="2637"/>
                    </a:lnTo>
                    <a:lnTo>
                      <a:pt x="4458" y="2532"/>
                    </a:lnTo>
                    <a:lnTo>
                      <a:pt x="4416" y="2449"/>
                    </a:lnTo>
                    <a:lnTo>
                      <a:pt x="4374" y="2407"/>
                    </a:lnTo>
                    <a:lnTo>
                      <a:pt x="4374" y="2302"/>
                    </a:lnTo>
                    <a:lnTo>
                      <a:pt x="4416" y="2240"/>
                    </a:lnTo>
                    <a:lnTo>
                      <a:pt x="4395" y="2135"/>
                    </a:lnTo>
                    <a:lnTo>
                      <a:pt x="4290" y="2051"/>
                    </a:lnTo>
                    <a:lnTo>
                      <a:pt x="4290" y="2009"/>
                    </a:lnTo>
                    <a:lnTo>
                      <a:pt x="4374" y="1988"/>
                    </a:lnTo>
                    <a:lnTo>
                      <a:pt x="4374" y="1842"/>
                    </a:lnTo>
                    <a:lnTo>
                      <a:pt x="4374" y="1737"/>
                    </a:lnTo>
                    <a:lnTo>
                      <a:pt x="4479" y="1696"/>
                    </a:lnTo>
                    <a:lnTo>
                      <a:pt x="4500" y="1612"/>
                    </a:lnTo>
                    <a:lnTo>
                      <a:pt x="4416" y="1612"/>
                    </a:lnTo>
                    <a:lnTo>
                      <a:pt x="4374" y="1570"/>
                    </a:lnTo>
                    <a:lnTo>
                      <a:pt x="4416" y="1465"/>
                    </a:lnTo>
                    <a:lnTo>
                      <a:pt x="4458" y="1298"/>
                    </a:lnTo>
                    <a:lnTo>
                      <a:pt x="4500" y="1214"/>
                    </a:lnTo>
                    <a:lnTo>
                      <a:pt x="4500" y="1152"/>
                    </a:lnTo>
                    <a:lnTo>
                      <a:pt x="4479" y="1068"/>
                    </a:lnTo>
                    <a:lnTo>
                      <a:pt x="4500" y="984"/>
                    </a:lnTo>
                    <a:lnTo>
                      <a:pt x="4479" y="900"/>
                    </a:lnTo>
                    <a:lnTo>
                      <a:pt x="4520" y="796"/>
                    </a:lnTo>
                    <a:lnTo>
                      <a:pt x="4520" y="733"/>
                    </a:lnTo>
                    <a:lnTo>
                      <a:pt x="4395" y="691"/>
                    </a:lnTo>
                    <a:lnTo>
                      <a:pt x="4353" y="628"/>
                    </a:lnTo>
                    <a:lnTo>
                      <a:pt x="4248" y="545"/>
                    </a:lnTo>
                    <a:lnTo>
                      <a:pt x="4060" y="545"/>
                    </a:lnTo>
                    <a:lnTo>
                      <a:pt x="3956" y="524"/>
                    </a:lnTo>
                    <a:lnTo>
                      <a:pt x="3851" y="377"/>
                    </a:lnTo>
                    <a:lnTo>
                      <a:pt x="3683" y="273"/>
                    </a:lnTo>
                    <a:lnTo>
                      <a:pt x="3537" y="252"/>
                    </a:lnTo>
                    <a:lnTo>
                      <a:pt x="3474" y="315"/>
                    </a:lnTo>
                    <a:lnTo>
                      <a:pt x="3432" y="335"/>
                    </a:lnTo>
                    <a:lnTo>
                      <a:pt x="3411" y="252"/>
                    </a:lnTo>
                    <a:lnTo>
                      <a:pt x="3328" y="252"/>
                    </a:lnTo>
                    <a:lnTo>
                      <a:pt x="3119" y="231"/>
                    </a:lnTo>
                    <a:lnTo>
                      <a:pt x="3098" y="43"/>
                    </a:lnTo>
                    <a:lnTo>
                      <a:pt x="3035" y="43"/>
                    </a:lnTo>
                    <a:lnTo>
                      <a:pt x="2909" y="22"/>
                    </a:lnTo>
                    <a:lnTo>
                      <a:pt x="2847" y="43"/>
                    </a:lnTo>
                    <a:lnTo>
                      <a:pt x="282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80" name="Google Shape;2980;p59"/>
              <p:cNvSpPr/>
              <p:nvPr/>
            </p:nvSpPr>
            <p:spPr>
              <a:xfrm>
                <a:off x="3968750" y="3504300"/>
                <a:ext cx="135500" cy="135500"/>
              </a:xfrm>
              <a:custGeom>
                <a:avLst/>
                <a:gdLst/>
                <a:ahLst/>
                <a:cxnLst/>
                <a:rect l="l" t="t" r="r" b="b"/>
                <a:pathLst>
                  <a:path w="5420" h="5420" extrusionOk="0">
                    <a:moveTo>
                      <a:pt x="3118" y="0"/>
                    </a:moveTo>
                    <a:lnTo>
                      <a:pt x="3013" y="21"/>
                    </a:lnTo>
                    <a:lnTo>
                      <a:pt x="2825" y="105"/>
                    </a:lnTo>
                    <a:lnTo>
                      <a:pt x="2762" y="147"/>
                    </a:lnTo>
                    <a:lnTo>
                      <a:pt x="2679" y="126"/>
                    </a:lnTo>
                    <a:lnTo>
                      <a:pt x="2658" y="105"/>
                    </a:lnTo>
                    <a:lnTo>
                      <a:pt x="2511" y="105"/>
                    </a:lnTo>
                    <a:lnTo>
                      <a:pt x="2407" y="230"/>
                    </a:lnTo>
                    <a:lnTo>
                      <a:pt x="2281" y="356"/>
                    </a:lnTo>
                    <a:lnTo>
                      <a:pt x="2093" y="502"/>
                    </a:lnTo>
                    <a:lnTo>
                      <a:pt x="2051" y="502"/>
                    </a:lnTo>
                    <a:lnTo>
                      <a:pt x="2072" y="419"/>
                    </a:lnTo>
                    <a:lnTo>
                      <a:pt x="2093" y="356"/>
                    </a:lnTo>
                    <a:lnTo>
                      <a:pt x="2051" y="335"/>
                    </a:lnTo>
                    <a:lnTo>
                      <a:pt x="2030" y="251"/>
                    </a:lnTo>
                    <a:lnTo>
                      <a:pt x="1988" y="230"/>
                    </a:lnTo>
                    <a:lnTo>
                      <a:pt x="1883" y="230"/>
                    </a:lnTo>
                    <a:lnTo>
                      <a:pt x="1716" y="293"/>
                    </a:lnTo>
                    <a:lnTo>
                      <a:pt x="1151" y="419"/>
                    </a:lnTo>
                    <a:lnTo>
                      <a:pt x="733" y="419"/>
                    </a:lnTo>
                    <a:lnTo>
                      <a:pt x="628" y="2490"/>
                    </a:lnTo>
                    <a:lnTo>
                      <a:pt x="105" y="2490"/>
                    </a:lnTo>
                    <a:lnTo>
                      <a:pt x="0" y="4310"/>
                    </a:lnTo>
                    <a:lnTo>
                      <a:pt x="210" y="4436"/>
                    </a:lnTo>
                    <a:lnTo>
                      <a:pt x="272" y="4624"/>
                    </a:lnTo>
                    <a:lnTo>
                      <a:pt x="419" y="4938"/>
                    </a:lnTo>
                    <a:lnTo>
                      <a:pt x="398" y="5105"/>
                    </a:lnTo>
                    <a:lnTo>
                      <a:pt x="314" y="5273"/>
                    </a:lnTo>
                    <a:lnTo>
                      <a:pt x="314" y="5377"/>
                    </a:lnTo>
                    <a:lnTo>
                      <a:pt x="482" y="5357"/>
                    </a:lnTo>
                    <a:lnTo>
                      <a:pt x="628" y="5419"/>
                    </a:lnTo>
                    <a:lnTo>
                      <a:pt x="712" y="5357"/>
                    </a:lnTo>
                    <a:lnTo>
                      <a:pt x="879" y="5377"/>
                    </a:lnTo>
                    <a:lnTo>
                      <a:pt x="942" y="5294"/>
                    </a:lnTo>
                    <a:lnTo>
                      <a:pt x="1088" y="5273"/>
                    </a:lnTo>
                    <a:lnTo>
                      <a:pt x="1193" y="5210"/>
                    </a:lnTo>
                    <a:lnTo>
                      <a:pt x="1235" y="5126"/>
                    </a:lnTo>
                    <a:lnTo>
                      <a:pt x="1423" y="5043"/>
                    </a:lnTo>
                    <a:lnTo>
                      <a:pt x="1528" y="4938"/>
                    </a:lnTo>
                    <a:lnTo>
                      <a:pt x="1611" y="4708"/>
                    </a:lnTo>
                    <a:lnTo>
                      <a:pt x="1758" y="4582"/>
                    </a:lnTo>
                    <a:lnTo>
                      <a:pt x="1925" y="4540"/>
                    </a:lnTo>
                    <a:lnTo>
                      <a:pt x="2093" y="4603"/>
                    </a:lnTo>
                    <a:lnTo>
                      <a:pt x="2155" y="4645"/>
                    </a:lnTo>
                    <a:lnTo>
                      <a:pt x="2239" y="4687"/>
                    </a:lnTo>
                    <a:lnTo>
                      <a:pt x="2448" y="4771"/>
                    </a:lnTo>
                    <a:lnTo>
                      <a:pt x="2511" y="4771"/>
                    </a:lnTo>
                    <a:lnTo>
                      <a:pt x="2616" y="4812"/>
                    </a:lnTo>
                    <a:lnTo>
                      <a:pt x="2762" y="4771"/>
                    </a:lnTo>
                    <a:lnTo>
                      <a:pt x="2888" y="4771"/>
                    </a:lnTo>
                    <a:lnTo>
                      <a:pt x="2992" y="4750"/>
                    </a:lnTo>
                    <a:lnTo>
                      <a:pt x="3013" y="4812"/>
                    </a:lnTo>
                    <a:lnTo>
                      <a:pt x="3097" y="4854"/>
                    </a:lnTo>
                    <a:lnTo>
                      <a:pt x="3223" y="4750"/>
                    </a:lnTo>
                    <a:lnTo>
                      <a:pt x="3202" y="4729"/>
                    </a:lnTo>
                    <a:lnTo>
                      <a:pt x="3223" y="4624"/>
                    </a:lnTo>
                    <a:lnTo>
                      <a:pt x="3223" y="4540"/>
                    </a:lnTo>
                    <a:lnTo>
                      <a:pt x="3285" y="4499"/>
                    </a:lnTo>
                    <a:lnTo>
                      <a:pt x="3285" y="4331"/>
                    </a:lnTo>
                    <a:lnTo>
                      <a:pt x="3327" y="4227"/>
                    </a:lnTo>
                    <a:lnTo>
                      <a:pt x="3432" y="4206"/>
                    </a:lnTo>
                    <a:lnTo>
                      <a:pt x="3515" y="4164"/>
                    </a:lnTo>
                    <a:lnTo>
                      <a:pt x="3599" y="4164"/>
                    </a:lnTo>
                    <a:lnTo>
                      <a:pt x="3641" y="4101"/>
                    </a:lnTo>
                    <a:lnTo>
                      <a:pt x="3662" y="4080"/>
                    </a:lnTo>
                    <a:lnTo>
                      <a:pt x="3704" y="3996"/>
                    </a:lnTo>
                    <a:lnTo>
                      <a:pt x="3767" y="3955"/>
                    </a:lnTo>
                    <a:lnTo>
                      <a:pt x="3850" y="3913"/>
                    </a:lnTo>
                    <a:lnTo>
                      <a:pt x="3871" y="3871"/>
                    </a:lnTo>
                    <a:lnTo>
                      <a:pt x="3955" y="3850"/>
                    </a:lnTo>
                    <a:lnTo>
                      <a:pt x="3955" y="3766"/>
                    </a:lnTo>
                    <a:lnTo>
                      <a:pt x="3934" y="3704"/>
                    </a:lnTo>
                    <a:lnTo>
                      <a:pt x="3955" y="3578"/>
                    </a:lnTo>
                    <a:lnTo>
                      <a:pt x="4080" y="3369"/>
                    </a:lnTo>
                    <a:lnTo>
                      <a:pt x="4185" y="3327"/>
                    </a:lnTo>
                    <a:lnTo>
                      <a:pt x="4248" y="3327"/>
                    </a:lnTo>
                    <a:lnTo>
                      <a:pt x="4290" y="3264"/>
                    </a:lnTo>
                    <a:lnTo>
                      <a:pt x="4373" y="3243"/>
                    </a:lnTo>
                    <a:lnTo>
                      <a:pt x="4394" y="3180"/>
                    </a:lnTo>
                    <a:lnTo>
                      <a:pt x="4457" y="3139"/>
                    </a:lnTo>
                    <a:lnTo>
                      <a:pt x="4541" y="3076"/>
                    </a:lnTo>
                    <a:lnTo>
                      <a:pt x="4645" y="2971"/>
                    </a:lnTo>
                    <a:lnTo>
                      <a:pt x="4771" y="2950"/>
                    </a:lnTo>
                    <a:lnTo>
                      <a:pt x="4792" y="2971"/>
                    </a:lnTo>
                    <a:lnTo>
                      <a:pt x="4855" y="2950"/>
                    </a:lnTo>
                    <a:lnTo>
                      <a:pt x="4959" y="2950"/>
                    </a:lnTo>
                    <a:lnTo>
                      <a:pt x="5022" y="2867"/>
                    </a:lnTo>
                    <a:lnTo>
                      <a:pt x="5106" y="2867"/>
                    </a:lnTo>
                    <a:lnTo>
                      <a:pt x="5127" y="2762"/>
                    </a:lnTo>
                    <a:lnTo>
                      <a:pt x="5127" y="2720"/>
                    </a:lnTo>
                    <a:lnTo>
                      <a:pt x="5189" y="2657"/>
                    </a:lnTo>
                    <a:lnTo>
                      <a:pt x="5294" y="2657"/>
                    </a:lnTo>
                    <a:lnTo>
                      <a:pt x="5336" y="2616"/>
                    </a:lnTo>
                    <a:lnTo>
                      <a:pt x="5420" y="2616"/>
                    </a:lnTo>
                    <a:lnTo>
                      <a:pt x="5378" y="2553"/>
                    </a:lnTo>
                    <a:lnTo>
                      <a:pt x="5315" y="2511"/>
                    </a:lnTo>
                    <a:lnTo>
                      <a:pt x="5315" y="2448"/>
                    </a:lnTo>
                    <a:lnTo>
                      <a:pt x="5273" y="2406"/>
                    </a:lnTo>
                    <a:lnTo>
                      <a:pt x="5210" y="2406"/>
                    </a:lnTo>
                    <a:lnTo>
                      <a:pt x="5085" y="2323"/>
                    </a:lnTo>
                    <a:lnTo>
                      <a:pt x="5001" y="2323"/>
                    </a:lnTo>
                    <a:lnTo>
                      <a:pt x="4876" y="2281"/>
                    </a:lnTo>
                    <a:lnTo>
                      <a:pt x="4792" y="2302"/>
                    </a:lnTo>
                    <a:lnTo>
                      <a:pt x="4666" y="2281"/>
                    </a:lnTo>
                    <a:lnTo>
                      <a:pt x="4604" y="2176"/>
                    </a:lnTo>
                    <a:lnTo>
                      <a:pt x="4499" y="2092"/>
                    </a:lnTo>
                    <a:lnTo>
                      <a:pt x="4457" y="1988"/>
                    </a:lnTo>
                    <a:lnTo>
                      <a:pt x="4457" y="1904"/>
                    </a:lnTo>
                    <a:lnTo>
                      <a:pt x="4436" y="1779"/>
                    </a:lnTo>
                    <a:lnTo>
                      <a:pt x="4457" y="1695"/>
                    </a:lnTo>
                    <a:lnTo>
                      <a:pt x="4373" y="1611"/>
                    </a:lnTo>
                    <a:lnTo>
                      <a:pt x="4269" y="1590"/>
                    </a:lnTo>
                    <a:lnTo>
                      <a:pt x="4248" y="1548"/>
                    </a:lnTo>
                    <a:lnTo>
                      <a:pt x="4248" y="1486"/>
                    </a:lnTo>
                    <a:lnTo>
                      <a:pt x="4248" y="1465"/>
                    </a:lnTo>
                    <a:lnTo>
                      <a:pt x="4164" y="1402"/>
                    </a:lnTo>
                    <a:lnTo>
                      <a:pt x="4122" y="1360"/>
                    </a:lnTo>
                    <a:lnTo>
                      <a:pt x="4018" y="1297"/>
                    </a:lnTo>
                    <a:lnTo>
                      <a:pt x="3913" y="1235"/>
                    </a:lnTo>
                    <a:lnTo>
                      <a:pt x="3746" y="963"/>
                    </a:lnTo>
                    <a:lnTo>
                      <a:pt x="3704" y="879"/>
                    </a:lnTo>
                    <a:lnTo>
                      <a:pt x="3662" y="879"/>
                    </a:lnTo>
                    <a:lnTo>
                      <a:pt x="3620" y="837"/>
                    </a:lnTo>
                    <a:lnTo>
                      <a:pt x="3557" y="753"/>
                    </a:lnTo>
                    <a:lnTo>
                      <a:pt x="3515" y="711"/>
                    </a:lnTo>
                    <a:lnTo>
                      <a:pt x="3495" y="607"/>
                    </a:lnTo>
                    <a:lnTo>
                      <a:pt x="3432" y="523"/>
                    </a:lnTo>
                    <a:lnTo>
                      <a:pt x="3411" y="502"/>
                    </a:lnTo>
                    <a:lnTo>
                      <a:pt x="3411" y="439"/>
                    </a:lnTo>
                    <a:lnTo>
                      <a:pt x="3348" y="356"/>
                    </a:lnTo>
                    <a:lnTo>
                      <a:pt x="3285" y="314"/>
                    </a:lnTo>
                    <a:lnTo>
                      <a:pt x="3223" y="293"/>
                    </a:lnTo>
                    <a:lnTo>
                      <a:pt x="3139" y="209"/>
                    </a:lnTo>
                    <a:lnTo>
                      <a:pt x="3139" y="147"/>
                    </a:lnTo>
                    <a:lnTo>
                      <a:pt x="3139" y="105"/>
                    </a:lnTo>
                    <a:lnTo>
                      <a:pt x="3139" y="42"/>
                    </a:lnTo>
                    <a:lnTo>
                      <a:pt x="311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81" name="Google Shape;2981;p59"/>
              <p:cNvSpPr/>
              <p:nvPr/>
            </p:nvSpPr>
            <p:spPr>
              <a:xfrm>
                <a:off x="3853150" y="3491725"/>
                <a:ext cx="193550" cy="182075"/>
              </a:xfrm>
              <a:custGeom>
                <a:avLst/>
                <a:gdLst/>
                <a:ahLst/>
                <a:cxnLst/>
                <a:rect l="l" t="t" r="r" b="b"/>
                <a:pathLst>
                  <a:path w="7742" h="7283" extrusionOk="0">
                    <a:moveTo>
                      <a:pt x="691" y="1"/>
                    </a:moveTo>
                    <a:lnTo>
                      <a:pt x="502" y="126"/>
                    </a:lnTo>
                    <a:lnTo>
                      <a:pt x="502" y="210"/>
                    </a:lnTo>
                    <a:lnTo>
                      <a:pt x="440" y="231"/>
                    </a:lnTo>
                    <a:lnTo>
                      <a:pt x="377" y="189"/>
                    </a:lnTo>
                    <a:lnTo>
                      <a:pt x="189" y="189"/>
                    </a:lnTo>
                    <a:lnTo>
                      <a:pt x="168" y="273"/>
                    </a:lnTo>
                    <a:lnTo>
                      <a:pt x="105" y="294"/>
                    </a:lnTo>
                    <a:lnTo>
                      <a:pt x="84" y="273"/>
                    </a:lnTo>
                    <a:lnTo>
                      <a:pt x="0" y="231"/>
                    </a:lnTo>
                    <a:lnTo>
                      <a:pt x="21" y="733"/>
                    </a:lnTo>
                    <a:lnTo>
                      <a:pt x="377" y="1068"/>
                    </a:lnTo>
                    <a:lnTo>
                      <a:pt x="544" y="1382"/>
                    </a:lnTo>
                    <a:lnTo>
                      <a:pt x="837" y="2051"/>
                    </a:lnTo>
                    <a:lnTo>
                      <a:pt x="858" y="2302"/>
                    </a:lnTo>
                    <a:lnTo>
                      <a:pt x="1151" y="2700"/>
                    </a:lnTo>
                    <a:lnTo>
                      <a:pt x="1151" y="2847"/>
                    </a:lnTo>
                    <a:lnTo>
                      <a:pt x="1465" y="3307"/>
                    </a:lnTo>
                    <a:lnTo>
                      <a:pt x="1465" y="3537"/>
                    </a:lnTo>
                    <a:lnTo>
                      <a:pt x="1381" y="3579"/>
                    </a:lnTo>
                    <a:lnTo>
                      <a:pt x="1465" y="3872"/>
                    </a:lnTo>
                    <a:lnTo>
                      <a:pt x="1486" y="4311"/>
                    </a:lnTo>
                    <a:lnTo>
                      <a:pt x="1674" y="4751"/>
                    </a:lnTo>
                    <a:lnTo>
                      <a:pt x="1653" y="5023"/>
                    </a:lnTo>
                    <a:lnTo>
                      <a:pt x="1695" y="5190"/>
                    </a:lnTo>
                    <a:lnTo>
                      <a:pt x="1632" y="5232"/>
                    </a:lnTo>
                    <a:lnTo>
                      <a:pt x="1674" y="5315"/>
                    </a:lnTo>
                    <a:lnTo>
                      <a:pt x="1737" y="5629"/>
                    </a:lnTo>
                    <a:lnTo>
                      <a:pt x="1800" y="5650"/>
                    </a:lnTo>
                    <a:lnTo>
                      <a:pt x="1862" y="5755"/>
                    </a:lnTo>
                    <a:lnTo>
                      <a:pt x="1800" y="5797"/>
                    </a:lnTo>
                    <a:lnTo>
                      <a:pt x="1800" y="5943"/>
                    </a:lnTo>
                    <a:lnTo>
                      <a:pt x="1883" y="6027"/>
                    </a:lnTo>
                    <a:lnTo>
                      <a:pt x="1904" y="6257"/>
                    </a:lnTo>
                    <a:lnTo>
                      <a:pt x="2009" y="6383"/>
                    </a:lnTo>
                    <a:lnTo>
                      <a:pt x="2155" y="6676"/>
                    </a:lnTo>
                    <a:lnTo>
                      <a:pt x="2281" y="6801"/>
                    </a:lnTo>
                    <a:lnTo>
                      <a:pt x="2302" y="6885"/>
                    </a:lnTo>
                    <a:lnTo>
                      <a:pt x="2511" y="7031"/>
                    </a:lnTo>
                    <a:lnTo>
                      <a:pt x="2595" y="6989"/>
                    </a:lnTo>
                    <a:lnTo>
                      <a:pt x="2720" y="6968"/>
                    </a:lnTo>
                    <a:lnTo>
                      <a:pt x="2720" y="6885"/>
                    </a:lnTo>
                    <a:lnTo>
                      <a:pt x="2678" y="6843"/>
                    </a:lnTo>
                    <a:lnTo>
                      <a:pt x="2720" y="6759"/>
                    </a:lnTo>
                    <a:lnTo>
                      <a:pt x="2888" y="6696"/>
                    </a:lnTo>
                    <a:lnTo>
                      <a:pt x="2930" y="6801"/>
                    </a:lnTo>
                    <a:lnTo>
                      <a:pt x="3055" y="6822"/>
                    </a:lnTo>
                    <a:lnTo>
                      <a:pt x="3013" y="6927"/>
                    </a:lnTo>
                    <a:lnTo>
                      <a:pt x="3097" y="7115"/>
                    </a:lnTo>
                    <a:lnTo>
                      <a:pt x="3264" y="7136"/>
                    </a:lnTo>
                    <a:lnTo>
                      <a:pt x="3411" y="7220"/>
                    </a:lnTo>
                    <a:lnTo>
                      <a:pt x="3515" y="7199"/>
                    </a:lnTo>
                    <a:lnTo>
                      <a:pt x="3557" y="7220"/>
                    </a:lnTo>
                    <a:lnTo>
                      <a:pt x="3662" y="7240"/>
                    </a:lnTo>
                    <a:lnTo>
                      <a:pt x="3725" y="7199"/>
                    </a:lnTo>
                    <a:lnTo>
                      <a:pt x="3787" y="7199"/>
                    </a:lnTo>
                    <a:lnTo>
                      <a:pt x="3850" y="7282"/>
                    </a:lnTo>
                    <a:lnTo>
                      <a:pt x="3976" y="7282"/>
                    </a:lnTo>
                    <a:lnTo>
                      <a:pt x="3997" y="7178"/>
                    </a:lnTo>
                    <a:lnTo>
                      <a:pt x="4038" y="7115"/>
                    </a:lnTo>
                    <a:lnTo>
                      <a:pt x="4101" y="7094"/>
                    </a:lnTo>
                    <a:lnTo>
                      <a:pt x="4164" y="6968"/>
                    </a:lnTo>
                    <a:lnTo>
                      <a:pt x="4310" y="6885"/>
                    </a:lnTo>
                    <a:lnTo>
                      <a:pt x="4499" y="6906"/>
                    </a:lnTo>
                    <a:lnTo>
                      <a:pt x="4562" y="6906"/>
                    </a:lnTo>
                    <a:lnTo>
                      <a:pt x="4624" y="4813"/>
                    </a:lnTo>
                    <a:lnTo>
                      <a:pt x="4729" y="2993"/>
                    </a:lnTo>
                    <a:lnTo>
                      <a:pt x="5252" y="2993"/>
                    </a:lnTo>
                    <a:lnTo>
                      <a:pt x="5357" y="922"/>
                    </a:lnTo>
                    <a:lnTo>
                      <a:pt x="5775" y="922"/>
                    </a:lnTo>
                    <a:lnTo>
                      <a:pt x="6340" y="796"/>
                    </a:lnTo>
                    <a:lnTo>
                      <a:pt x="6507" y="733"/>
                    </a:lnTo>
                    <a:lnTo>
                      <a:pt x="6612" y="733"/>
                    </a:lnTo>
                    <a:lnTo>
                      <a:pt x="6654" y="754"/>
                    </a:lnTo>
                    <a:lnTo>
                      <a:pt x="6675" y="838"/>
                    </a:lnTo>
                    <a:lnTo>
                      <a:pt x="6717" y="859"/>
                    </a:lnTo>
                    <a:lnTo>
                      <a:pt x="6696" y="922"/>
                    </a:lnTo>
                    <a:lnTo>
                      <a:pt x="6675" y="1005"/>
                    </a:lnTo>
                    <a:lnTo>
                      <a:pt x="6717" y="1005"/>
                    </a:lnTo>
                    <a:lnTo>
                      <a:pt x="6905" y="859"/>
                    </a:lnTo>
                    <a:lnTo>
                      <a:pt x="7031" y="733"/>
                    </a:lnTo>
                    <a:lnTo>
                      <a:pt x="7135" y="608"/>
                    </a:lnTo>
                    <a:lnTo>
                      <a:pt x="7282" y="608"/>
                    </a:lnTo>
                    <a:lnTo>
                      <a:pt x="7303" y="629"/>
                    </a:lnTo>
                    <a:lnTo>
                      <a:pt x="7386" y="650"/>
                    </a:lnTo>
                    <a:lnTo>
                      <a:pt x="7449" y="608"/>
                    </a:lnTo>
                    <a:lnTo>
                      <a:pt x="7637" y="524"/>
                    </a:lnTo>
                    <a:lnTo>
                      <a:pt x="7742" y="503"/>
                    </a:lnTo>
                    <a:lnTo>
                      <a:pt x="7658" y="398"/>
                    </a:lnTo>
                    <a:lnTo>
                      <a:pt x="7637" y="398"/>
                    </a:lnTo>
                    <a:lnTo>
                      <a:pt x="7616" y="378"/>
                    </a:lnTo>
                    <a:lnTo>
                      <a:pt x="7533" y="378"/>
                    </a:lnTo>
                    <a:lnTo>
                      <a:pt x="7512" y="336"/>
                    </a:lnTo>
                    <a:lnTo>
                      <a:pt x="7491" y="336"/>
                    </a:lnTo>
                    <a:lnTo>
                      <a:pt x="7449" y="315"/>
                    </a:lnTo>
                    <a:lnTo>
                      <a:pt x="7323" y="378"/>
                    </a:lnTo>
                    <a:lnTo>
                      <a:pt x="7240" y="336"/>
                    </a:lnTo>
                    <a:lnTo>
                      <a:pt x="6696" y="482"/>
                    </a:lnTo>
                    <a:lnTo>
                      <a:pt x="5817" y="691"/>
                    </a:lnTo>
                    <a:lnTo>
                      <a:pt x="5671" y="691"/>
                    </a:lnTo>
                    <a:lnTo>
                      <a:pt x="5650" y="650"/>
                    </a:lnTo>
                    <a:lnTo>
                      <a:pt x="5608" y="650"/>
                    </a:lnTo>
                    <a:lnTo>
                      <a:pt x="5566" y="608"/>
                    </a:lnTo>
                    <a:lnTo>
                      <a:pt x="5524" y="629"/>
                    </a:lnTo>
                    <a:lnTo>
                      <a:pt x="5461" y="608"/>
                    </a:lnTo>
                    <a:lnTo>
                      <a:pt x="5419" y="587"/>
                    </a:lnTo>
                    <a:lnTo>
                      <a:pt x="5336" y="608"/>
                    </a:lnTo>
                    <a:lnTo>
                      <a:pt x="5336" y="650"/>
                    </a:lnTo>
                    <a:lnTo>
                      <a:pt x="5189" y="650"/>
                    </a:lnTo>
                    <a:lnTo>
                      <a:pt x="5085" y="629"/>
                    </a:lnTo>
                    <a:lnTo>
                      <a:pt x="4938" y="503"/>
                    </a:lnTo>
                    <a:lnTo>
                      <a:pt x="4896" y="503"/>
                    </a:lnTo>
                    <a:lnTo>
                      <a:pt x="4875" y="482"/>
                    </a:lnTo>
                    <a:lnTo>
                      <a:pt x="4834" y="545"/>
                    </a:lnTo>
                    <a:lnTo>
                      <a:pt x="4771" y="545"/>
                    </a:lnTo>
                    <a:lnTo>
                      <a:pt x="4624" y="524"/>
                    </a:lnTo>
                    <a:lnTo>
                      <a:pt x="4520" y="545"/>
                    </a:lnTo>
                    <a:lnTo>
                      <a:pt x="4457" y="608"/>
                    </a:lnTo>
                    <a:lnTo>
                      <a:pt x="4373" y="587"/>
                    </a:lnTo>
                    <a:lnTo>
                      <a:pt x="4352" y="524"/>
                    </a:lnTo>
                    <a:lnTo>
                      <a:pt x="4290" y="503"/>
                    </a:lnTo>
                    <a:lnTo>
                      <a:pt x="4185" y="524"/>
                    </a:lnTo>
                    <a:lnTo>
                      <a:pt x="4080" y="503"/>
                    </a:lnTo>
                    <a:lnTo>
                      <a:pt x="3955" y="440"/>
                    </a:lnTo>
                    <a:lnTo>
                      <a:pt x="3892" y="398"/>
                    </a:lnTo>
                    <a:lnTo>
                      <a:pt x="3850" y="294"/>
                    </a:lnTo>
                    <a:lnTo>
                      <a:pt x="3829" y="273"/>
                    </a:lnTo>
                    <a:lnTo>
                      <a:pt x="1653" y="273"/>
                    </a:lnTo>
                    <a:lnTo>
                      <a:pt x="1632" y="231"/>
                    </a:lnTo>
                    <a:lnTo>
                      <a:pt x="1569" y="231"/>
                    </a:lnTo>
                    <a:lnTo>
                      <a:pt x="1486" y="294"/>
                    </a:lnTo>
                    <a:lnTo>
                      <a:pt x="1465" y="294"/>
                    </a:lnTo>
                    <a:lnTo>
                      <a:pt x="1360" y="336"/>
                    </a:lnTo>
                    <a:lnTo>
                      <a:pt x="1235" y="294"/>
                    </a:lnTo>
                    <a:lnTo>
                      <a:pt x="1130" y="189"/>
                    </a:lnTo>
                    <a:lnTo>
                      <a:pt x="1067" y="168"/>
                    </a:lnTo>
                    <a:lnTo>
                      <a:pt x="1109" y="106"/>
                    </a:lnTo>
                    <a:lnTo>
                      <a:pt x="1025" y="85"/>
                    </a:lnTo>
                    <a:lnTo>
                      <a:pt x="1025" y="64"/>
                    </a:lnTo>
                    <a:lnTo>
                      <a:pt x="942" y="1"/>
                    </a:lnTo>
                    <a:lnTo>
                      <a:pt x="900" y="22"/>
                    </a:lnTo>
                    <a:lnTo>
                      <a:pt x="858" y="64"/>
                    </a:lnTo>
                    <a:lnTo>
                      <a:pt x="837" y="64"/>
                    </a:lnTo>
                    <a:lnTo>
                      <a:pt x="73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82" name="Google Shape;2982;p59"/>
              <p:cNvSpPr/>
              <p:nvPr/>
            </p:nvSpPr>
            <p:spPr>
              <a:xfrm>
                <a:off x="4123050" y="3397575"/>
                <a:ext cx="150675" cy="242750"/>
              </a:xfrm>
              <a:custGeom>
                <a:avLst/>
                <a:gdLst/>
                <a:ahLst/>
                <a:cxnLst/>
                <a:rect l="l" t="t" r="r" b="b"/>
                <a:pathLst>
                  <a:path w="6027" h="9710" extrusionOk="0">
                    <a:moveTo>
                      <a:pt x="6006" y="1"/>
                    </a:moveTo>
                    <a:lnTo>
                      <a:pt x="5964" y="22"/>
                    </a:lnTo>
                    <a:lnTo>
                      <a:pt x="5922" y="84"/>
                    </a:lnTo>
                    <a:lnTo>
                      <a:pt x="5818" y="63"/>
                    </a:lnTo>
                    <a:lnTo>
                      <a:pt x="5734" y="126"/>
                    </a:lnTo>
                    <a:lnTo>
                      <a:pt x="5650" y="210"/>
                    </a:lnTo>
                    <a:lnTo>
                      <a:pt x="5525" y="231"/>
                    </a:lnTo>
                    <a:lnTo>
                      <a:pt x="5441" y="314"/>
                    </a:lnTo>
                    <a:lnTo>
                      <a:pt x="5315" y="314"/>
                    </a:lnTo>
                    <a:lnTo>
                      <a:pt x="5294" y="377"/>
                    </a:lnTo>
                    <a:lnTo>
                      <a:pt x="5190" y="398"/>
                    </a:lnTo>
                    <a:lnTo>
                      <a:pt x="5106" y="377"/>
                    </a:lnTo>
                    <a:lnTo>
                      <a:pt x="4897" y="440"/>
                    </a:lnTo>
                    <a:lnTo>
                      <a:pt x="4855" y="482"/>
                    </a:lnTo>
                    <a:lnTo>
                      <a:pt x="4750" y="503"/>
                    </a:lnTo>
                    <a:lnTo>
                      <a:pt x="4667" y="440"/>
                    </a:lnTo>
                    <a:lnTo>
                      <a:pt x="4583" y="440"/>
                    </a:lnTo>
                    <a:lnTo>
                      <a:pt x="4478" y="419"/>
                    </a:lnTo>
                    <a:lnTo>
                      <a:pt x="4437" y="482"/>
                    </a:lnTo>
                    <a:lnTo>
                      <a:pt x="4458" y="524"/>
                    </a:lnTo>
                    <a:lnTo>
                      <a:pt x="4437" y="607"/>
                    </a:lnTo>
                    <a:lnTo>
                      <a:pt x="4269" y="628"/>
                    </a:lnTo>
                    <a:lnTo>
                      <a:pt x="4144" y="691"/>
                    </a:lnTo>
                    <a:lnTo>
                      <a:pt x="4060" y="628"/>
                    </a:lnTo>
                    <a:lnTo>
                      <a:pt x="3976" y="628"/>
                    </a:lnTo>
                    <a:lnTo>
                      <a:pt x="3976" y="587"/>
                    </a:lnTo>
                    <a:lnTo>
                      <a:pt x="3934" y="545"/>
                    </a:lnTo>
                    <a:lnTo>
                      <a:pt x="3872" y="607"/>
                    </a:lnTo>
                    <a:lnTo>
                      <a:pt x="3809" y="607"/>
                    </a:lnTo>
                    <a:lnTo>
                      <a:pt x="3704" y="712"/>
                    </a:lnTo>
                    <a:lnTo>
                      <a:pt x="3516" y="733"/>
                    </a:lnTo>
                    <a:lnTo>
                      <a:pt x="3537" y="712"/>
                    </a:lnTo>
                    <a:lnTo>
                      <a:pt x="3495" y="628"/>
                    </a:lnTo>
                    <a:lnTo>
                      <a:pt x="3411" y="628"/>
                    </a:lnTo>
                    <a:lnTo>
                      <a:pt x="3328" y="587"/>
                    </a:lnTo>
                    <a:lnTo>
                      <a:pt x="3244" y="545"/>
                    </a:lnTo>
                    <a:lnTo>
                      <a:pt x="3244" y="503"/>
                    </a:lnTo>
                    <a:lnTo>
                      <a:pt x="3181" y="524"/>
                    </a:lnTo>
                    <a:lnTo>
                      <a:pt x="3139" y="545"/>
                    </a:lnTo>
                    <a:lnTo>
                      <a:pt x="3035" y="587"/>
                    </a:lnTo>
                    <a:lnTo>
                      <a:pt x="2491" y="607"/>
                    </a:lnTo>
                    <a:lnTo>
                      <a:pt x="2365" y="1110"/>
                    </a:lnTo>
                    <a:lnTo>
                      <a:pt x="2449" y="1654"/>
                    </a:lnTo>
                    <a:lnTo>
                      <a:pt x="2616" y="1737"/>
                    </a:lnTo>
                    <a:lnTo>
                      <a:pt x="2721" y="1800"/>
                    </a:lnTo>
                    <a:lnTo>
                      <a:pt x="2763" y="1863"/>
                    </a:lnTo>
                    <a:lnTo>
                      <a:pt x="2805" y="1884"/>
                    </a:lnTo>
                    <a:lnTo>
                      <a:pt x="3014" y="2072"/>
                    </a:lnTo>
                    <a:lnTo>
                      <a:pt x="3035" y="2177"/>
                    </a:lnTo>
                    <a:lnTo>
                      <a:pt x="3181" y="2365"/>
                    </a:lnTo>
                    <a:lnTo>
                      <a:pt x="3223" y="2491"/>
                    </a:lnTo>
                    <a:lnTo>
                      <a:pt x="3286" y="2574"/>
                    </a:lnTo>
                    <a:lnTo>
                      <a:pt x="3286" y="2637"/>
                    </a:lnTo>
                    <a:lnTo>
                      <a:pt x="3202" y="2637"/>
                    </a:lnTo>
                    <a:lnTo>
                      <a:pt x="3181" y="2721"/>
                    </a:lnTo>
                    <a:lnTo>
                      <a:pt x="3118" y="2721"/>
                    </a:lnTo>
                    <a:lnTo>
                      <a:pt x="3097" y="2783"/>
                    </a:lnTo>
                    <a:lnTo>
                      <a:pt x="3118" y="2804"/>
                    </a:lnTo>
                    <a:lnTo>
                      <a:pt x="3097" y="2846"/>
                    </a:lnTo>
                    <a:lnTo>
                      <a:pt x="3181" y="2930"/>
                    </a:lnTo>
                    <a:lnTo>
                      <a:pt x="3139" y="3139"/>
                    </a:lnTo>
                    <a:lnTo>
                      <a:pt x="3118" y="3244"/>
                    </a:lnTo>
                    <a:lnTo>
                      <a:pt x="3035" y="3307"/>
                    </a:lnTo>
                    <a:lnTo>
                      <a:pt x="2930" y="3327"/>
                    </a:lnTo>
                    <a:lnTo>
                      <a:pt x="2867" y="3474"/>
                    </a:lnTo>
                    <a:lnTo>
                      <a:pt x="2867" y="3579"/>
                    </a:lnTo>
                    <a:lnTo>
                      <a:pt x="2805" y="3683"/>
                    </a:lnTo>
                    <a:lnTo>
                      <a:pt x="2825" y="3830"/>
                    </a:lnTo>
                    <a:lnTo>
                      <a:pt x="2805" y="3955"/>
                    </a:lnTo>
                    <a:lnTo>
                      <a:pt x="2700" y="3976"/>
                    </a:lnTo>
                    <a:lnTo>
                      <a:pt x="2679" y="3872"/>
                    </a:lnTo>
                    <a:lnTo>
                      <a:pt x="2700" y="3830"/>
                    </a:lnTo>
                    <a:lnTo>
                      <a:pt x="2616" y="3725"/>
                    </a:lnTo>
                    <a:lnTo>
                      <a:pt x="2574" y="3662"/>
                    </a:lnTo>
                    <a:lnTo>
                      <a:pt x="2491" y="3620"/>
                    </a:lnTo>
                    <a:lnTo>
                      <a:pt x="2386" y="3537"/>
                    </a:lnTo>
                    <a:lnTo>
                      <a:pt x="2281" y="3411"/>
                    </a:lnTo>
                    <a:lnTo>
                      <a:pt x="2281" y="3327"/>
                    </a:lnTo>
                    <a:lnTo>
                      <a:pt x="2240" y="3202"/>
                    </a:lnTo>
                    <a:lnTo>
                      <a:pt x="2240" y="3097"/>
                    </a:lnTo>
                    <a:lnTo>
                      <a:pt x="2281" y="2993"/>
                    </a:lnTo>
                    <a:lnTo>
                      <a:pt x="2344" y="2846"/>
                    </a:lnTo>
                    <a:lnTo>
                      <a:pt x="2449" y="2721"/>
                    </a:lnTo>
                    <a:lnTo>
                      <a:pt x="2470" y="2595"/>
                    </a:lnTo>
                    <a:lnTo>
                      <a:pt x="2470" y="2428"/>
                    </a:lnTo>
                    <a:lnTo>
                      <a:pt x="2407" y="2323"/>
                    </a:lnTo>
                    <a:lnTo>
                      <a:pt x="2261" y="2302"/>
                    </a:lnTo>
                    <a:lnTo>
                      <a:pt x="2135" y="2302"/>
                    </a:lnTo>
                    <a:lnTo>
                      <a:pt x="2072" y="2365"/>
                    </a:lnTo>
                    <a:lnTo>
                      <a:pt x="2030" y="2365"/>
                    </a:lnTo>
                    <a:lnTo>
                      <a:pt x="1968" y="2386"/>
                    </a:lnTo>
                    <a:lnTo>
                      <a:pt x="1863" y="2323"/>
                    </a:lnTo>
                    <a:lnTo>
                      <a:pt x="1863" y="2260"/>
                    </a:lnTo>
                    <a:lnTo>
                      <a:pt x="1821" y="2198"/>
                    </a:lnTo>
                    <a:lnTo>
                      <a:pt x="1779" y="2156"/>
                    </a:lnTo>
                    <a:lnTo>
                      <a:pt x="1758" y="2093"/>
                    </a:lnTo>
                    <a:lnTo>
                      <a:pt x="1612" y="2114"/>
                    </a:lnTo>
                    <a:lnTo>
                      <a:pt x="1424" y="2177"/>
                    </a:lnTo>
                    <a:lnTo>
                      <a:pt x="1089" y="2302"/>
                    </a:lnTo>
                    <a:lnTo>
                      <a:pt x="984" y="2323"/>
                    </a:lnTo>
                    <a:lnTo>
                      <a:pt x="398" y="2595"/>
                    </a:lnTo>
                    <a:lnTo>
                      <a:pt x="273" y="2595"/>
                    </a:lnTo>
                    <a:lnTo>
                      <a:pt x="43" y="2700"/>
                    </a:lnTo>
                    <a:lnTo>
                      <a:pt x="1" y="2783"/>
                    </a:lnTo>
                    <a:lnTo>
                      <a:pt x="43" y="2951"/>
                    </a:lnTo>
                    <a:lnTo>
                      <a:pt x="43" y="3035"/>
                    </a:lnTo>
                    <a:lnTo>
                      <a:pt x="64" y="3223"/>
                    </a:lnTo>
                    <a:lnTo>
                      <a:pt x="273" y="3244"/>
                    </a:lnTo>
                    <a:lnTo>
                      <a:pt x="356" y="3244"/>
                    </a:lnTo>
                    <a:lnTo>
                      <a:pt x="377" y="3327"/>
                    </a:lnTo>
                    <a:lnTo>
                      <a:pt x="419" y="3307"/>
                    </a:lnTo>
                    <a:lnTo>
                      <a:pt x="482" y="3244"/>
                    </a:lnTo>
                    <a:lnTo>
                      <a:pt x="628" y="3265"/>
                    </a:lnTo>
                    <a:lnTo>
                      <a:pt x="796" y="3369"/>
                    </a:lnTo>
                    <a:lnTo>
                      <a:pt x="901" y="3516"/>
                    </a:lnTo>
                    <a:lnTo>
                      <a:pt x="1005" y="3537"/>
                    </a:lnTo>
                    <a:lnTo>
                      <a:pt x="1193" y="3537"/>
                    </a:lnTo>
                    <a:lnTo>
                      <a:pt x="1298" y="3620"/>
                    </a:lnTo>
                    <a:lnTo>
                      <a:pt x="1340" y="3683"/>
                    </a:lnTo>
                    <a:lnTo>
                      <a:pt x="1465" y="3725"/>
                    </a:lnTo>
                    <a:lnTo>
                      <a:pt x="1465" y="3788"/>
                    </a:lnTo>
                    <a:lnTo>
                      <a:pt x="1424" y="3892"/>
                    </a:lnTo>
                    <a:lnTo>
                      <a:pt x="1445" y="3976"/>
                    </a:lnTo>
                    <a:lnTo>
                      <a:pt x="1424" y="4060"/>
                    </a:lnTo>
                    <a:lnTo>
                      <a:pt x="1445" y="4144"/>
                    </a:lnTo>
                    <a:lnTo>
                      <a:pt x="1445" y="4206"/>
                    </a:lnTo>
                    <a:lnTo>
                      <a:pt x="1403" y="4290"/>
                    </a:lnTo>
                    <a:lnTo>
                      <a:pt x="1361" y="4457"/>
                    </a:lnTo>
                    <a:lnTo>
                      <a:pt x="1319" y="4562"/>
                    </a:lnTo>
                    <a:lnTo>
                      <a:pt x="1361" y="4604"/>
                    </a:lnTo>
                    <a:lnTo>
                      <a:pt x="1445" y="4604"/>
                    </a:lnTo>
                    <a:lnTo>
                      <a:pt x="1424" y="4688"/>
                    </a:lnTo>
                    <a:lnTo>
                      <a:pt x="1319" y="4729"/>
                    </a:lnTo>
                    <a:lnTo>
                      <a:pt x="1319" y="4834"/>
                    </a:lnTo>
                    <a:lnTo>
                      <a:pt x="1319" y="4980"/>
                    </a:lnTo>
                    <a:lnTo>
                      <a:pt x="1235" y="5001"/>
                    </a:lnTo>
                    <a:lnTo>
                      <a:pt x="1235" y="5043"/>
                    </a:lnTo>
                    <a:lnTo>
                      <a:pt x="1340" y="5127"/>
                    </a:lnTo>
                    <a:lnTo>
                      <a:pt x="1361" y="5232"/>
                    </a:lnTo>
                    <a:lnTo>
                      <a:pt x="1319" y="5294"/>
                    </a:lnTo>
                    <a:lnTo>
                      <a:pt x="1319" y="5399"/>
                    </a:lnTo>
                    <a:lnTo>
                      <a:pt x="1361" y="5441"/>
                    </a:lnTo>
                    <a:lnTo>
                      <a:pt x="1403" y="5524"/>
                    </a:lnTo>
                    <a:lnTo>
                      <a:pt x="1319" y="5629"/>
                    </a:lnTo>
                    <a:lnTo>
                      <a:pt x="1214" y="5734"/>
                    </a:lnTo>
                    <a:lnTo>
                      <a:pt x="1193" y="5776"/>
                    </a:lnTo>
                    <a:lnTo>
                      <a:pt x="1110" y="5776"/>
                    </a:lnTo>
                    <a:lnTo>
                      <a:pt x="1089" y="5859"/>
                    </a:lnTo>
                    <a:lnTo>
                      <a:pt x="1110" y="5964"/>
                    </a:lnTo>
                    <a:lnTo>
                      <a:pt x="1089" y="6048"/>
                    </a:lnTo>
                    <a:lnTo>
                      <a:pt x="1047" y="6194"/>
                    </a:lnTo>
                    <a:lnTo>
                      <a:pt x="1026" y="6278"/>
                    </a:lnTo>
                    <a:lnTo>
                      <a:pt x="1026" y="6466"/>
                    </a:lnTo>
                    <a:lnTo>
                      <a:pt x="398" y="7115"/>
                    </a:lnTo>
                    <a:lnTo>
                      <a:pt x="461" y="7282"/>
                    </a:lnTo>
                    <a:lnTo>
                      <a:pt x="482" y="7429"/>
                    </a:lnTo>
                    <a:lnTo>
                      <a:pt x="566" y="7554"/>
                    </a:lnTo>
                    <a:lnTo>
                      <a:pt x="566" y="7847"/>
                    </a:lnTo>
                    <a:lnTo>
                      <a:pt x="524" y="7868"/>
                    </a:lnTo>
                    <a:lnTo>
                      <a:pt x="524" y="7973"/>
                    </a:lnTo>
                    <a:lnTo>
                      <a:pt x="587" y="8077"/>
                    </a:lnTo>
                    <a:lnTo>
                      <a:pt x="608" y="8224"/>
                    </a:lnTo>
                    <a:lnTo>
                      <a:pt x="608" y="8684"/>
                    </a:lnTo>
                    <a:lnTo>
                      <a:pt x="566" y="8851"/>
                    </a:lnTo>
                    <a:lnTo>
                      <a:pt x="566" y="9019"/>
                    </a:lnTo>
                    <a:lnTo>
                      <a:pt x="566" y="9207"/>
                    </a:lnTo>
                    <a:lnTo>
                      <a:pt x="566" y="9228"/>
                    </a:lnTo>
                    <a:lnTo>
                      <a:pt x="628" y="9270"/>
                    </a:lnTo>
                    <a:lnTo>
                      <a:pt x="691" y="9333"/>
                    </a:lnTo>
                    <a:lnTo>
                      <a:pt x="733" y="9395"/>
                    </a:lnTo>
                    <a:lnTo>
                      <a:pt x="712" y="9437"/>
                    </a:lnTo>
                    <a:lnTo>
                      <a:pt x="712" y="9521"/>
                    </a:lnTo>
                    <a:lnTo>
                      <a:pt x="691" y="9626"/>
                    </a:lnTo>
                    <a:lnTo>
                      <a:pt x="691" y="9646"/>
                    </a:lnTo>
                    <a:lnTo>
                      <a:pt x="733" y="9646"/>
                    </a:lnTo>
                    <a:lnTo>
                      <a:pt x="942" y="9709"/>
                    </a:lnTo>
                    <a:lnTo>
                      <a:pt x="1047" y="9709"/>
                    </a:lnTo>
                    <a:lnTo>
                      <a:pt x="1089" y="9605"/>
                    </a:lnTo>
                    <a:lnTo>
                      <a:pt x="1131" y="9500"/>
                    </a:lnTo>
                    <a:lnTo>
                      <a:pt x="1152" y="9333"/>
                    </a:lnTo>
                    <a:lnTo>
                      <a:pt x="1131" y="9291"/>
                    </a:lnTo>
                    <a:lnTo>
                      <a:pt x="1110" y="9291"/>
                    </a:lnTo>
                    <a:lnTo>
                      <a:pt x="1089" y="9395"/>
                    </a:lnTo>
                    <a:lnTo>
                      <a:pt x="1005" y="9374"/>
                    </a:lnTo>
                    <a:lnTo>
                      <a:pt x="942" y="9437"/>
                    </a:lnTo>
                    <a:lnTo>
                      <a:pt x="942" y="9333"/>
                    </a:lnTo>
                    <a:lnTo>
                      <a:pt x="901" y="9228"/>
                    </a:lnTo>
                    <a:lnTo>
                      <a:pt x="880" y="9207"/>
                    </a:lnTo>
                    <a:lnTo>
                      <a:pt x="921" y="9165"/>
                    </a:lnTo>
                    <a:lnTo>
                      <a:pt x="984" y="9165"/>
                    </a:lnTo>
                    <a:lnTo>
                      <a:pt x="1026" y="9019"/>
                    </a:lnTo>
                    <a:lnTo>
                      <a:pt x="1110" y="8977"/>
                    </a:lnTo>
                    <a:lnTo>
                      <a:pt x="1131" y="8893"/>
                    </a:lnTo>
                    <a:lnTo>
                      <a:pt x="1298" y="8872"/>
                    </a:lnTo>
                    <a:lnTo>
                      <a:pt x="1465" y="8663"/>
                    </a:lnTo>
                    <a:lnTo>
                      <a:pt x="1989" y="8579"/>
                    </a:lnTo>
                    <a:lnTo>
                      <a:pt x="2365" y="8391"/>
                    </a:lnTo>
                    <a:lnTo>
                      <a:pt x="2574" y="8182"/>
                    </a:lnTo>
                    <a:lnTo>
                      <a:pt x="2616" y="8035"/>
                    </a:lnTo>
                    <a:lnTo>
                      <a:pt x="2679" y="7931"/>
                    </a:lnTo>
                    <a:lnTo>
                      <a:pt x="2679" y="7847"/>
                    </a:lnTo>
                    <a:lnTo>
                      <a:pt x="2574" y="7910"/>
                    </a:lnTo>
                    <a:lnTo>
                      <a:pt x="2553" y="7805"/>
                    </a:lnTo>
                    <a:lnTo>
                      <a:pt x="2595" y="7805"/>
                    </a:lnTo>
                    <a:lnTo>
                      <a:pt x="2595" y="7701"/>
                    </a:lnTo>
                    <a:lnTo>
                      <a:pt x="2658" y="7617"/>
                    </a:lnTo>
                    <a:lnTo>
                      <a:pt x="2658" y="7533"/>
                    </a:lnTo>
                    <a:lnTo>
                      <a:pt x="2721" y="7345"/>
                    </a:lnTo>
                    <a:lnTo>
                      <a:pt x="2700" y="7324"/>
                    </a:lnTo>
                    <a:lnTo>
                      <a:pt x="2700" y="7177"/>
                    </a:lnTo>
                    <a:lnTo>
                      <a:pt x="2763" y="7115"/>
                    </a:lnTo>
                    <a:lnTo>
                      <a:pt x="2763" y="6968"/>
                    </a:lnTo>
                    <a:lnTo>
                      <a:pt x="2721" y="6968"/>
                    </a:lnTo>
                    <a:lnTo>
                      <a:pt x="2721" y="6822"/>
                    </a:lnTo>
                    <a:lnTo>
                      <a:pt x="2658" y="6968"/>
                    </a:lnTo>
                    <a:lnTo>
                      <a:pt x="2658" y="7073"/>
                    </a:lnTo>
                    <a:lnTo>
                      <a:pt x="2595" y="7094"/>
                    </a:lnTo>
                    <a:lnTo>
                      <a:pt x="2574" y="6968"/>
                    </a:lnTo>
                    <a:lnTo>
                      <a:pt x="2595" y="6592"/>
                    </a:lnTo>
                    <a:lnTo>
                      <a:pt x="2553" y="6466"/>
                    </a:lnTo>
                    <a:lnTo>
                      <a:pt x="2553" y="6340"/>
                    </a:lnTo>
                    <a:lnTo>
                      <a:pt x="2470" y="6236"/>
                    </a:lnTo>
                    <a:lnTo>
                      <a:pt x="2407" y="6194"/>
                    </a:lnTo>
                    <a:lnTo>
                      <a:pt x="2491" y="6152"/>
                    </a:lnTo>
                    <a:lnTo>
                      <a:pt x="2491" y="6068"/>
                    </a:lnTo>
                    <a:lnTo>
                      <a:pt x="2302" y="5838"/>
                    </a:lnTo>
                    <a:lnTo>
                      <a:pt x="2386" y="5755"/>
                    </a:lnTo>
                    <a:lnTo>
                      <a:pt x="2365" y="5650"/>
                    </a:lnTo>
                    <a:lnTo>
                      <a:pt x="2407" y="5608"/>
                    </a:lnTo>
                    <a:lnTo>
                      <a:pt x="2407" y="5524"/>
                    </a:lnTo>
                    <a:lnTo>
                      <a:pt x="2365" y="5441"/>
                    </a:lnTo>
                    <a:lnTo>
                      <a:pt x="2365" y="5399"/>
                    </a:lnTo>
                    <a:lnTo>
                      <a:pt x="2407" y="5399"/>
                    </a:lnTo>
                    <a:lnTo>
                      <a:pt x="2512" y="5462"/>
                    </a:lnTo>
                    <a:lnTo>
                      <a:pt x="2574" y="5399"/>
                    </a:lnTo>
                    <a:lnTo>
                      <a:pt x="2721" y="5399"/>
                    </a:lnTo>
                    <a:lnTo>
                      <a:pt x="2825" y="5315"/>
                    </a:lnTo>
                    <a:lnTo>
                      <a:pt x="2805" y="5190"/>
                    </a:lnTo>
                    <a:lnTo>
                      <a:pt x="3118" y="4980"/>
                    </a:lnTo>
                    <a:lnTo>
                      <a:pt x="3244" y="4980"/>
                    </a:lnTo>
                    <a:lnTo>
                      <a:pt x="3244" y="4897"/>
                    </a:lnTo>
                    <a:lnTo>
                      <a:pt x="3307" y="4876"/>
                    </a:lnTo>
                    <a:lnTo>
                      <a:pt x="3349" y="4813"/>
                    </a:lnTo>
                    <a:lnTo>
                      <a:pt x="3349" y="4771"/>
                    </a:lnTo>
                    <a:lnTo>
                      <a:pt x="3600" y="4625"/>
                    </a:lnTo>
                    <a:lnTo>
                      <a:pt x="3621" y="4562"/>
                    </a:lnTo>
                    <a:lnTo>
                      <a:pt x="3662" y="4520"/>
                    </a:lnTo>
                    <a:lnTo>
                      <a:pt x="3704" y="4374"/>
                    </a:lnTo>
                    <a:lnTo>
                      <a:pt x="3746" y="4478"/>
                    </a:lnTo>
                    <a:lnTo>
                      <a:pt x="3830" y="4416"/>
                    </a:lnTo>
                    <a:lnTo>
                      <a:pt x="3955" y="4269"/>
                    </a:lnTo>
                    <a:lnTo>
                      <a:pt x="3955" y="4185"/>
                    </a:lnTo>
                    <a:lnTo>
                      <a:pt x="4018" y="4248"/>
                    </a:lnTo>
                    <a:lnTo>
                      <a:pt x="4248" y="4081"/>
                    </a:lnTo>
                    <a:lnTo>
                      <a:pt x="4437" y="3997"/>
                    </a:lnTo>
                    <a:lnTo>
                      <a:pt x="4437" y="3976"/>
                    </a:lnTo>
                    <a:lnTo>
                      <a:pt x="4562" y="3976"/>
                    </a:lnTo>
                    <a:lnTo>
                      <a:pt x="4918" y="3788"/>
                    </a:lnTo>
                    <a:lnTo>
                      <a:pt x="4960" y="3725"/>
                    </a:lnTo>
                    <a:lnTo>
                      <a:pt x="5022" y="3683"/>
                    </a:lnTo>
                    <a:lnTo>
                      <a:pt x="5399" y="3474"/>
                    </a:lnTo>
                    <a:lnTo>
                      <a:pt x="5399" y="3369"/>
                    </a:lnTo>
                    <a:lnTo>
                      <a:pt x="5504" y="3369"/>
                    </a:lnTo>
                    <a:lnTo>
                      <a:pt x="5608" y="3223"/>
                    </a:lnTo>
                    <a:lnTo>
                      <a:pt x="5608" y="3139"/>
                    </a:lnTo>
                    <a:lnTo>
                      <a:pt x="5734" y="2993"/>
                    </a:lnTo>
                    <a:lnTo>
                      <a:pt x="5818" y="2951"/>
                    </a:lnTo>
                    <a:lnTo>
                      <a:pt x="5818" y="2846"/>
                    </a:lnTo>
                    <a:lnTo>
                      <a:pt x="5859" y="2783"/>
                    </a:lnTo>
                    <a:lnTo>
                      <a:pt x="5797" y="2783"/>
                    </a:lnTo>
                    <a:lnTo>
                      <a:pt x="5755" y="2804"/>
                    </a:lnTo>
                    <a:lnTo>
                      <a:pt x="5734" y="2742"/>
                    </a:lnTo>
                    <a:lnTo>
                      <a:pt x="5838" y="2679"/>
                    </a:lnTo>
                    <a:lnTo>
                      <a:pt x="5901" y="2679"/>
                    </a:lnTo>
                    <a:lnTo>
                      <a:pt x="5922" y="2616"/>
                    </a:lnTo>
                    <a:lnTo>
                      <a:pt x="5901" y="2574"/>
                    </a:lnTo>
                    <a:lnTo>
                      <a:pt x="5943" y="2532"/>
                    </a:lnTo>
                    <a:lnTo>
                      <a:pt x="6006" y="2470"/>
                    </a:lnTo>
                    <a:lnTo>
                      <a:pt x="5964" y="2219"/>
                    </a:lnTo>
                    <a:lnTo>
                      <a:pt x="5943" y="2198"/>
                    </a:lnTo>
                    <a:lnTo>
                      <a:pt x="5838" y="2198"/>
                    </a:lnTo>
                    <a:lnTo>
                      <a:pt x="5797" y="2177"/>
                    </a:lnTo>
                    <a:lnTo>
                      <a:pt x="5818" y="2114"/>
                    </a:lnTo>
                    <a:lnTo>
                      <a:pt x="5901" y="2114"/>
                    </a:lnTo>
                    <a:lnTo>
                      <a:pt x="5901" y="1863"/>
                    </a:lnTo>
                    <a:lnTo>
                      <a:pt x="5859" y="1800"/>
                    </a:lnTo>
                    <a:lnTo>
                      <a:pt x="5901" y="1800"/>
                    </a:lnTo>
                    <a:lnTo>
                      <a:pt x="5922" y="1528"/>
                    </a:lnTo>
                    <a:lnTo>
                      <a:pt x="5901" y="1361"/>
                    </a:lnTo>
                    <a:lnTo>
                      <a:pt x="5964" y="1319"/>
                    </a:lnTo>
                    <a:lnTo>
                      <a:pt x="5943" y="1151"/>
                    </a:lnTo>
                    <a:lnTo>
                      <a:pt x="5922" y="1131"/>
                    </a:lnTo>
                    <a:lnTo>
                      <a:pt x="5922" y="963"/>
                    </a:lnTo>
                    <a:lnTo>
                      <a:pt x="5964" y="942"/>
                    </a:lnTo>
                    <a:lnTo>
                      <a:pt x="5901" y="817"/>
                    </a:lnTo>
                    <a:lnTo>
                      <a:pt x="5859" y="628"/>
                    </a:lnTo>
                    <a:lnTo>
                      <a:pt x="5922" y="587"/>
                    </a:lnTo>
                    <a:lnTo>
                      <a:pt x="5901" y="545"/>
                    </a:lnTo>
                    <a:lnTo>
                      <a:pt x="5901" y="503"/>
                    </a:lnTo>
                    <a:lnTo>
                      <a:pt x="5901" y="440"/>
                    </a:lnTo>
                    <a:lnTo>
                      <a:pt x="6027" y="273"/>
                    </a:lnTo>
                    <a:lnTo>
                      <a:pt x="5964" y="231"/>
                    </a:lnTo>
                    <a:lnTo>
                      <a:pt x="6027" y="168"/>
                    </a:lnTo>
                    <a:lnTo>
                      <a:pt x="6027" y="22"/>
                    </a:lnTo>
                    <a:lnTo>
                      <a:pt x="600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83" name="Google Shape;2983;p59"/>
              <p:cNvSpPr/>
              <p:nvPr/>
            </p:nvSpPr>
            <p:spPr>
              <a:xfrm>
                <a:off x="4120450" y="3622500"/>
                <a:ext cx="20950" cy="23575"/>
              </a:xfrm>
              <a:custGeom>
                <a:avLst/>
                <a:gdLst/>
                <a:ahLst/>
                <a:cxnLst/>
                <a:rect l="l" t="t" r="r" b="b"/>
                <a:pathLst>
                  <a:path w="838" h="943" extrusionOk="0">
                    <a:moveTo>
                      <a:pt x="314" y="1"/>
                    </a:moveTo>
                    <a:lnTo>
                      <a:pt x="209" y="43"/>
                    </a:lnTo>
                    <a:lnTo>
                      <a:pt x="188" y="189"/>
                    </a:lnTo>
                    <a:lnTo>
                      <a:pt x="63" y="440"/>
                    </a:lnTo>
                    <a:lnTo>
                      <a:pt x="0" y="566"/>
                    </a:lnTo>
                    <a:lnTo>
                      <a:pt x="42" y="649"/>
                    </a:lnTo>
                    <a:lnTo>
                      <a:pt x="105" y="712"/>
                    </a:lnTo>
                    <a:lnTo>
                      <a:pt x="168" y="817"/>
                    </a:lnTo>
                    <a:lnTo>
                      <a:pt x="377" y="921"/>
                    </a:lnTo>
                    <a:lnTo>
                      <a:pt x="586" y="942"/>
                    </a:lnTo>
                    <a:lnTo>
                      <a:pt x="670" y="921"/>
                    </a:lnTo>
                    <a:lnTo>
                      <a:pt x="712" y="817"/>
                    </a:lnTo>
                    <a:lnTo>
                      <a:pt x="691" y="712"/>
                    </a:lnTo>
                    <a:lnTo>
                      <a:pt x="774" y="691"/>
                    </a:lnTo>
                    <a:lnTo>
                      <a:pt x="795" y="649"/>
                    </a:lnTo>
                    <a:lnTo>
                      <a:pt x="795" y="629"/>
                    </a:lnTo>
                    <a:lnTo>
                      <a:pt x="816" y="524"/>
                    </a:lnTo>
                    <a:lnTo>
                      <a:pt x="816" y="440"/>
                    </a:lnTo>
                    <a:lnTo>
                      <a:pt x="837" y="398"/>
                    </a:lnTo>
                    <a:lnTo>
                      <a:pt x="795" y="336"/>
                    </a:lnTo>
                    <a:lnTo>
                      <a:pt x="732" y="273"/>
                    </a:lnTo>
                    <a:lnTo>
                      <a:pt x="670" y="231"/>
                    </a:lnTo>
                    <a:lnTo>
                      <a:pt x="670" y="210"/>
                    </a:lnTo>
                    <a:lnTo>
                      <a:pt x="565" y="189"/>
                    </a:lnTo>
                    <a:lnTo>
                      <a:pt x="481" y="105"/>
                    </a:lnTo>
                    <a:lnTo>
                      <a:pt x="31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84" name="Google Shape;2984;p59"/>
              <p:cNvSpPr/>
              <p:nvPr/>
            </p:nvSpPr>
            <p:spPr>
              <a:xfrm>
                <a:off x="4064475" y="3669050"/>
                <a:ext cx="33500" cy="31425"/>
              </a:xfrm>
              <a:custGeom>
                <a:avLst/>
                <a:gdLst/>
                <a:ahLst/>
                <a:cxnLst/>
                <a:rect l="l" t="t" r="r" b="b"/>
                <a:pathLst>
                  <a:path w="1340" h="1257" extrusionOk="0">
                    <a:moveTo>
                      <a:pt x="775" y="1"/>
                    </a:moveTo>
                    <a:lnTo>
                      <a:pt x="754" y="43"/>
                    </a:lnTo>
                    <a:lnTo>
                      <a:pt x="670" y="106"/>
                    </a:lnTo>
                    <a:lnTo>
                      <a:pt x="628" y="147"/>
                    </a:lnTo>
                    <a:lnTo>
                      <a:pt x="419" y="189"/>
                    </a:lnTo>
                    <a:lnTo>
                      <a:pt x="293" y="315"/>
                    </a:lnTo>
                    <a:lnTo>
                      <a:pt x="231" y="440"/>
                    </a:lnTo>
                    <a:lnTo>
                      <a:pt x="84" y="566"/>
                    </a:lnTo>
                    <a:lnTo>
                      <a:pt x="0" y="629"/>
                    </a:lnTo>
                    <a:lnTo>
                      <a:pt x="42" y="733"/>
                    </a:lnTo>
                    <a:lnTo>
                      <a:pt x="126" y="796"/>
                    </a:lnTo>
                    <a:lnTo>
                      <a:pt x="126" y="859"/>
                    </a:lnTo>
                    <a:lnTo>
                      <a:pt x="210" y="943"/>
                    </a:lnTo>
                    <a:lnTo>
                      <a:pt x="210" y="1047"/>
                    </a:lnTo>
                    <a:lnTo>
                      <a:pt x="293" y="1131"/>
                    </a:lnTo>
                    <a:lnTo>
                      <a:pt x="356" y="1194"/>
                    </a:lnTo>
                    <a:lnTo>
                      <a:pt x="503" y="1256"/>
                    </a:lnTo>
                    <a:lnTo>
                      <a:pt x="607" y="1256"/>
                    </a:lnTo>
                    <a:lnTo>
                      <a:pt x="628" y="1194"/>
                    </a:lnTo>
                    <a:lnTo>
                      <a:pt x="670" y="1152"/>
                    </a:lnTo>
                    <a:lnTo>
                      <a:pt x="712" y="1026"/>
                    </a:lnTo>
                    <a:lnTo>
                      <a:pt x="816" y="984"/>
                    </a:lnTo>
                    <a:lnTo>
                      <a:pt x="879" y="943"/>
                    </a:lnTo>
                    <a:lnTo>
                      <a:pt x="984" y="922"/>
                    </a:lnTo>
                    <a:lnTo>
                      <a:pt x="1067" y="943"/>
                    </a:lnTo>
                    <a:lnTo>
                      <a:pt x="1172" y="859"/>
                    </a:lnTo>
                    <a:lnTo>
                      <a:pt x="1193" y="775"/>
                    </a:lnTo>
                    <a:lnTo>
                      <a:pt x="1151" y="733"/>
                    </a:lnTo>
                    <a:lnTo>
                      <a:pt x="1130" y="650"/>
                    </a:lnTo>
                    <a:lnTo>
                      <a:pt x="1235" y="608"/>
                    </a:lnTo>
                    <a:lnTo>
                      <a:pt x="1339" y="524"/>
                    </a:lnTo>
                    <a:lnTo>
                      <a:pt x="1339" y="399"/>
                    </a:lnTo>
                    <a:lnTo>
                      <a:pt x="1256" y="147"/>
                    </a:lnTo>
                    <a:lnTo>
                      <a:pt x="1130" y="43"/>
                    </a:lnTo>
                    <a:lnTo>
                      <a:pt x="1026" y="85"/>
                    </a:lnTo>
                    <a:lnTo>
                      <a:pt x="942" y="22"/>
                    </a:lnTo>
                    <a:lnTo>
                      <a:pt x="921" y="43"/>
                    </a:lnTo>
                    <a:lnTo>
                      <a:pt x="858" y="22"/>
                    </a:lnTo>
                    <a:lnTo>
                      <a:pt x="77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85" name="Google Shape;2985;p59"/>
              <p:cNvSpPr/>
              <p:nvPr/>
            </p:nvSpPr>
            <p:spPr>
              <a:xfrm>
                <a:off x="4697400" y="2660025"/>
                <a:ext cx="105175" cy="86850"/>
              </a:xfrm>
              <a:custGeom>
                <a:avLst/>
                <a:gdLst/>
                <a:ahLst/>
                <a:cxnLst/>
                <a:rect l="l" t="t" r="r" b="b"/>
                <a:pathLst>
                  <a:path w="4207" h="3474" extrusionOk="0">
                    <a:moveTo>
                      <a:pt x="1507" y="0"/>
                    </a:moveTo>
                    <a:lnTo>
                      <a:pt x="1466" y="63"/>
                    </a:lnTo>
                    <a:lnTo>
                      <a:pt x="1403" y="105"/>
                    </a:lnTo>
                    <a:lnTo>
                      <a:pt x="1298" y="105"/>
                    </a:lnTo>
                    <a:lnTo>
                      <a:pt x="1256" y="126"/>
                    </a:lnTo>
                    <a:lnTo>
                      <a:pt x="1152" y="63"/>
                    </a:lnTo>
                    <a:lnTo>
                      <a:pt x="1068" y="63"/>
                    </a:lnTo>
                    <a:lnTo>
                      <a:pt x="1026" y="105"/>
                    </a:lnTo>
                    <a:lnTo>
                      <a:pt x="880" y="293"/>
                    </a:lnTo>
                    <a:lnTo>
                      <a:pt x="629" y="398"/>
                    </a:lnTo>
                    <a:lnTo>
                      <a:pt x="231" y="503"/>
                    </a:lnTo>
                    <a:lnTo>
                      <a:pt x="252" y="586"/>
                    </a:lnTo>
                    <a:lnTo>
                      <a:pt x="1" y="754"/>
                    </a:lnTo>
                    <a:lnTo>
                      <a:pt x="22" y="1005"/>
                    </a:lnTo>
                    <a:lnTo>
                      <a:pt x="106" y="1067"/>
                    </a:lnTo>
                    <a:lnTo>
                      <a:pt x="189" y="1047"/>
                    </a:lnTo>
                    <a:lnTo>
                      <a:pt x="294" y="1005"/>
                    </a:lnTo>
                    <a:lnTo>
                      <a:pt x="419" y="1151"/>
                    </a:lnTo>
                    <a:lnTo>
                      <a:pt x="566" y="1277"/>
                    </a:lnTo>
                    <a:lnTo>
                      <a:pt x="733" y="1360"/>
                    </a:lnTo>
                    <a:lnTo>
                      <a:pt x="754" y="1486"/>
                    </a:lnTo>
                    <a:lnTo>
                      <a:pt x="901" y="1549"/>
                    </a:lnTo>
                    <a:lnTo>
                      <a:pt x="901" y="1674"/>
                    </a:lnTo>
                    <a:lnTo>
                      <a:pt x="754" y="1779"/>
                    </a:lnTo>
                    <a:lnTo>
                      <a:pt x="754" y="1904"/>
                    </a:lnTo>
                    <a:lnTo>
                      <a:pt x="650" y="1946"/>
                    </a:lnTo>
                    <a:lnTo>
                      <a:pt x="650" y="2114"/>
                    </a:lnTo>
                    <a:lnTo>
                      <a:pt x="754" y="2302"/>
                    </a:lnTo>
                    <a:lnTo>
                      <a:pt x="859" y="2679"/>
                    </a:lnTo>
                    <a:lnTo>
                      <a:pt x="880" y="2846"/>
                    </a:lnTo>
                    <a:lnTo>
                      <a:pt x="1089" y="3034"/>
                    </a:lnTo>
                    <a:lnTo>
                      <a:pt x="1298" y="3097"/>
                    </a:lnTo>
                    <a:lnTo>
                      <a:pt x="1507" y="3160"/>
                    </a:lnTo>
                    <a:lnTo>
                      <a:pt x="1570" y="3327"/>
                    </a:lnTo>
                    <a:lnTo>
                      <a:pt x="1759" y="3348"/>
                    </a:lnTo>
                    <a:lnTo>
                      <a:pt x="1884" y="3306"/>
                    </a:lnTo>
                    <a:lnTo>
                      <a:pt x="2031" y="3348"/>
                    </a:lnTo>
                    <a:lnTo>
                      <a:pt x="2031" y="3474"/>
                    </a:lnTo>
                    <a:lnTo>
                      <a:pt x="2093" y="3432"/>
                    </a:lnTo>
                    <a:lnTo>
                      <a:pt x="2240" y="3139"/>
                    </a:lnTo>
                    <a:lnTo>
                      <a:pt x="2428" y="2992"/>
                    </a:lnTo>
                    <a:lnTo>
                      <a:pt x="2554" y="2992"/>
                    </a:lnTo>
                    <a:lnTo>
                      <a:pt x="2637" y="2846"/>
                    </a:lnTo>
                    <a:lnTo>
                      <a:pt x="2763" y="2846"/>
                    </a:lnTo>
                    <a:lnTo>
                      <a:pt x="3077" y="3055"/>
                    </a:lnTo>
                    <a:lnTo>
                      <a:pt x="3244" y="2951"/>
                    </a:lnTo>
                    <a:lnTo>
                      <a:pt x="3391" y="3034"/>
                    </a:lnTo>
                    <a:lnTo>
                      <a:pt x="3453" y="3202"/>
                    </a:lnTo>
                    <a:lnTo>
                      <a:pt x="3600" y="3202"/>
                    </a:lnTo>
                    <a:lnTo>
                      <a:pt x="3851" y="3327"/>
                    </a:lnTo>
                    <a:lnTo>
                      <a:pt x="3997" y="3139"/>
                    </a:lnTo>
                    <a:lnTo>
                      <a:pt x="4102" y="3202"/>
                    </a:lnTo>
                    <a:lnTo>
                      <a:pt x="4123" y="3264"/>
                    </a:lnTo>
                    <a:lnTo>
                      <a:pt x="4207" y="3139"/>
                    </a:lnTo>
                    <a:lnTo>
                      <a:pt x="4165" y="2930"/>
                    </a:lnTo>
                    <a:lnTo>
                      <a:pt x="4102" y="2679"/>
                    </a:lnTo>
                    <a:lnTo>
                      <a:pt x="3955" y="2637"/>
                    </a:lnTo>
                    <a:lnTo>
                      <a:pt x="3851" y="2386"/>
                    </a:lnTo>
                    <a:lnTo>
                      <a:pt x="3851" y="2114"/>
                    </a:lnTo>
                    <a:lnTo>
                      <a:pt x="3767" y="1967"/>
                    </a:lnTo>
                    <a:lnTo>
                      <a:pt x="3579" y="1863"/>
                    </a:lnTo>
                    <a:lnTo>
                      <a:pt x="3432" y="1695"/>
                    </a:lnTo>
                    <a:lnTo>
                      <a:pt x="3328" y="1423"/>
                    </a:lnTo>
                    <a:lnTo>
                      <a:pt x="3139" y="1319"/>
                    </a:lnTo>
                    <a:lnTo>
                      <a:pt x="2909" y="1235"/>
                    </a:lnTo>
                    <a:lnTo>
                      <a:pt x="2867" y="1109"/>
                    </a:lnTo>
                    <a:lnTo>
                      <a:pt x="2763" y="1067"/>
                    </a:lnTo>
                    <a:lnTo>
                      <a:pt x="2554" y="1067"/>
                    </a:lnTo>
                    <a:lnTo>
                      <a:pt x="2323" y="1047"/>
                    </a:lnTo>
                    <a:lnTo>
                      <a:pt x="2240" y="963"/>
                    </a:lnTo>
                    <a:lnTo>
                      <a:pt x="2177" y="900"/>
                    </a:lnTo>
                    <a:lnTo>
                      <a:pt x="2135" y="733"/>
                    </a:lnTo>
                    <a:lnTo>
                      <a:pt x="2010" y="649"/>
                    </a:lnTo>
                    <a:lnTo>
                      <a:pt x="1759" y="272"/>
                    </a:lnTo>
                    <a:lnTo>
                      <a:pt x="1675" y="84"/>
                    </a:lnTo>
                    <a:lnTo>
                      <a:pt x="159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86" name="Google Shape;2986;p59"/>
              <p:cNvSpPr/>
              <p:nvPr/>
            </p:nvSpPr>
            <p:spPr>
              <a:xfrm>
                <a:off x="4697400" y="2660025"/>
                <a:ext cx="105175" cy="86850"/>
              </a:xfrm>
              <a:custGeom>
                <a:avLst/>
                <a:gdLst/>
                <a:ahLst/>
                <a:cxnLst/>
                <a:rect l="l" t="t" r="r" b="b"/>
                <a:pathLst>
                  <a:path w="4207" h="3474" extrusionOk="0">
                    <a:moveTo>
                      <a:pt x="1507" y="0"/>
                    </a:moveTo>
                    <a:lnTo>
                      <a:pt x="1466" y="63"/>
                    </a:lnTo>
                    <a:lnTo>
                      <a:pt x="1403" y="105"/>
                    </a:lnTo>
                    <a:lnTo>
                      <a:pt x="1298" y="105"/>
                    </a:lnTo>
                    <a:lnTo>
                      <a:pt x="1256" y="126"/>
                    </a:lnTo>
                    <a:lnTo>
                      <a:pt x="1152" y="63"/>
                    </a:lnTo>
                    <a:lnTo>
                      <a:pt x="1068" y="63"/>
                    </a:lnTo>
                    <a:lnTo>
                      <a:pt x="1026" y="105"/>
                    </a:lnTo>
                    <a:lnTo>
                      <a:pt x="880" y="293"/>
                    </a:lnTo>
                    <a:lnTo>
                      <a:pt x="629" y="398"/>
                    </a:lnTo>
                    <a:lnTo>
                      <a:pt x="231" y="503"/>
                    </a:lnTo>
                    <a:lnTo>
                      <a:pt x="252" y="586"/>
                    </a:lnTo>
                    <a:lnTo>
                      <a:pt x="1" y="754"/>
                    </a:lnTo>
                    <a:lnTo>
                      <a:pt x="22" y="1005"/>
                    </a:lnTo>
                    <a:lnTo>
                      <a:pt x="106" y="1067"/>
                    </a:lnTo>
                    <a:lnTo>
                      <a:pt x="189" y="1047"/>
                    </a:lnTo>
                    <a:lnTo>
                      <a:pt x="294" y="1005"/>
                    </a:lnTo>
                    <a:lnTo>
                      <a:pt x="419" y="1151"/>
                    </a:lnTo>
                    <a:lnTo>
                      <a:pt x="566" y="1277"/>
                    </a:lnTo>
                    <a:lnTo>
                      <a:pt x="733" y="1360"/>
                    </a:lnTo>
                    <a:lnTo>
                      <a:pt x="754" y="1486"/>
                    </a:lnTo>
                    <a:lnTo>
                      <a:pt x="901" y="1549"/>
                    </a:lnTo>
                    <a:lnTo>
                      <a:pt x="901" y="1674"/>
                    </a:lnTo>
                    <a:lnTo>
                      <a:pt x="754" y="1779"/>
                    </a:lnTo>
                    <a:lnTo>
                      <a:pt x="754" y="1904"/>
                    </a:lnTo>
                    <a:lnTo>
                      <a:pt x="650" y="1946"/>
                    </a:lnTo>
                    <a:lnTo>
                      <a:pt x="650" y="2114"/>
                    </a:lnTo>
                    <a:lnTo>
                      <a:pt x="754" y="2302"/>
                    </a:lnTo>
                    <a:lnTo>
                      <a:pt x="859" y="2679"/>
                    </a:lnTo>
                    <a:lnTo>
                      <a:pt x="880" y="2846"/>
                    </a:lnTo>
                    <a:lnTo>
                      <a:pt x="1089" y="3034"/>
                    </a:lnTo>
                    <a:lnTo>
                      <a:pt x="1298" y="3097"/>
                    </a:lnTo>
                    <a:lnTo>
                      <a:pt x="1507" y="3160"/>
                    </a:lnTo>
                    <a:lnTo>
                      <a:pt x="1570" y="3327"/>
                    </a:lnTo>
                    <a:lnTo>
                      <a:pt x="1759" y="3348"/>
                    </a:lnTo>
                    <a:lnTo>
                      <a:pt x="1884" y="3306"/>
                    </a:lnTo>
                    <a:lnTo>
                      <a:pt x="2031" y="3348"/>
                    </a:lnTo>
                    <a:lnTo>
                      <a:pt x="2031" y="3474"/>
                    </a:lnTo>
                    <a:lnTo>
                      <a:pt x="2093" y="3432"/>
                    </a:lnTo>
                    <a:lnTo>
                      <a:pt x="2240" y="3139"/>
                    </a:lnTo>
                    <a:lnTo>
                      <a:pt x="2428" y="2992"/>
                    </a:lnTo>
                    <a:lnTo>
                      <a:pt x="2554" y="2992"/>
                    </a:lnTo>
                    <a:lnTo>
                      <a:pt x="2637" y="2846"/>
                    </a:lnTo>
                    <a:lnTo>
                      <a:pt x="2763" y="2846"/>
                    </a:lnTo>
                    <a:lnTo>
                      <a:pt x="3077" y="3055"/>
                    </a:lnTo>
                    <a:lnTo>
                      <a:pt x="3244" y="2951"/>
                    </a:lnTo>
                    <a:lnTo>
                      <a:pt x="3391" y="3034"/>
                    </a:lnTo>
                    <a:lnTo>
                      <a:pt x="3453" y="3202"/>
                    </a:lnTo>
                    <a:lnTo>
                      <a:pt x="3600" y="3202"/>
                    </a:lnTo>
                    <a:lnTo>
                      <a:pt x="3851" y="3327"/>
                    </a:lnTo>
                    <a:lnTo>
                      <a:pt x="3997" y="3139"/>
                    </a:lnTo>
                    <a:lnTo>
                      <a:pt x="4102" y="3202"/>
                    </a:lnTo>
                    <a:lnTo>
                      <a:pt x="4123" y="3264"/>
                    </a:lnTo>
                    <a:lnTo>
                      <a:pt x="4207" y="3139"/>
                    </a:lnTo>
                    <a:lnTo>
                      <a:pt x="4165" y="2930"/>
                    </a:lnTo>
                    <a:lnTo>
                      <a:pt x="4102" y="2679"/>
                    </a:lnTo>
                    <a:lnTo>
                      <a:pt x="3955" y="2637"/>
                    </a:lnTo>
                    <a:lnTo>
                      <a:pt x="3851" y="2386"/>
                    </a:lnTo>
                    <a:lnTo>
                      <a:pt x="3851" y="2114"/>
                    </a:lnTo>
                    <a:lnTo>
                      <a:pt x="3767" y="1967"/>
                    </a:lnTo>
                    <a:lnTo>
                      <a:pt x="3579" y="1863"/>
                    </a:lnTo>
                    <a:lnTo>
                      <a:pt x="3432" y="1695"/>
                    </a:lnTo>
                    <a:lnTo>
                      <a:pt x="3328" y="1423"/>
                    </a:lnTo>
                    <a:lnTo>
                      <a:pt x="3139" y="1319"/>
                    </a:lnTo>
                    <a:lnTo>
                      <a:pt x="2909" y="1235"/>
                    </a:lnTo>
                    <a:lnTo>
                      <a:pt x="2867" y="1109"/>
                    </a:lnTo>
                    <a:lnTo>
                      <a:pt x="2763" y="1067"/>
                    </a:lnTo>
                    <a:lnTo>
                      <a:pt x="2554" y="1067"/>
                    </a:lnTo>
                    <a:lnTo>
                      <a:pt x="2323" y="1047"/>
                    </a:lnTo>
                    <a:lnTo>
                      <a:pt x="2240" y="963"/>
                    </a:lnTo>
                    <a:lnTo>
                      <a:pt x="2177" y="900"/>
                    </a:lnTo>
                    <a:lnTo>
                      <a:pt x="2135" y="733"/>
                    </a:lnTo>
                    <a:lnTo>
                      <a:pt x="2010" y="649"/>
                    </a:lnTo>
                    <a:lnTo>
                      <a:pt x="1759" y="272"/>
                    </a:lnTo>
                    <a:lnTo>
                      <a:pt x="1675" y="84"/>
                    </a:lnTo>
                    <a:lnTo>
                      <a:pt x="159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87" name="Google Shape;2987;p59"/>
              <p:cNvSpPr/>
              <p:nvPr/>
            </p:nvSpPr>
            <p:spPr>
              <a:xfrm>
                <a:off x="4252775" y="2586800"/>
                <a:ext cx="70650" cy="19900"/>
              </a:xfrm>
              <a:custGeom>
                <a:avLst/>
                <a:gdLst/>
                <a:ahLst/>
                <a:cxnLst/>
                <a:rect l="l" t="t" r="r" b="b"/>
                <a:pathLst>
                  <a:path w="2826" h="796" extrusionOk="0">
                    <a:moveTo>
                      <a:pt x="2240" y="0"/>
                    </a:moveTo>
                    <a:cubicBezTo>
                      <a:pt x="2240" y="0"/>
                      <a:pt x="1717" y="230"/>
                      <a:pt x="1612" y="230"/>
                    </a:cubicBezTo>
                    <a:cubicBezTo>
                      <a:pt x="1507" y="230"/>
                      <a:pt x="1382" y="105"/>
                      <a:pt x="1382" y="105"/>
                    </a:cubicBezTo>
                    <a:lnTo>
                      <a:pt x="733" y="126"/>
                    </a:lnTo>
                    <a:lnTo>
                      <a:pt x="754" y="293"/>
                    </a:lnTo>
                    <a:cubicBezTo>
                      <a:pt x="775" y="419"/>
                      <a:pt x="231" y="419"/>
                      <a:pt x="22" y="419"/>
                    </a:cubicBezTo>
                    <a:lnTo>
                      <a:pt x="22" y="439"/>
                    </a:lnTo>
                    <a:lnTo>
                      <a:pt x="1" y="481"/>
                    </a:lnTo>
                    <a:lnTo>
                      <a:pt x="85" y="481"/>
                    </a:lnTo>
                    <a:lnTo>
                      <a:pt x="105" y="586"/>
                    </a:lnTo>
                    <a:lnTo>
                      <a:pt x="189" y="586"/>
                    </a:lnTo>
                    <a:lnTo>
                      <a:pt x="231" y="502"/>
                    </a:lnTo>
                    <a:lnTo>
                      <a:pt x="398" y="544"/>
                    </a:lnTo>
                    <a:lnTo>
                      <a:pt x="461" y="544"/>
                    </a:lnTo>
                    <a:lnTo>
                      <a:pt x="545" y="460"/>
                    </a:lnTo>
                    <a:lnTo>
                      <a:pt x="649" y="502"/>
                    </a:lnTo>
                    <a:lnTo>
                      <a:pt x="880" y="711"/>
                    </a:lnTo>
                    <a:lnTo>
                      <a:pt x="984" y="732"/>
                    </a:lnTo>
                    <a:lnTo>
                      <a:pt x="1173" y="691"/>
                    </a:lnTo>
                    <a:lnTo>
                      <a:pt x="1424" y="628"/>
                    </a:lnTo>
                    <a:lnTo>
                      <a:pt x="1507" y="649"/>
                    </a:lnTo>
                    <a:lnTo>
                      <a:pt x="1821" y="649"/>
                    </a:lnTo>
                    <a:lnTo>
                      <a:pt x="1863" y="691"/>
                    </a:lnTo>
                    <a:lnTo>
                      <a:pt x="1863" y="586"/>
                    </a:lnTo>
                    <a:lnTo>
                      <a:pt x="2072" y="502"/>
                    </a:lnTo>
                    <a:lnTo>
                      <a:pt x="2386" y="691"/>
                    </a:lnTo>
                    <a:lnTo>
                      <a:pt x="2595" y="691"/>
                    </a:lnTo>
                    <a:lnTo>
                      <a:pt x="2805" y="795"/>
                    </a:lnTo>
                    <a:lnTo>
                      <a:pt x="2826" y="586"/>
                    </a:lnTo>
                    <a:lnTo>
                      <a:pt x="2742" y="481"/>
                    </a:lnTo>
                    <a:lnTo>
                      <a:pt x="2595" y="377"/>
                    </a:lnTo>
                    <a:lnTo>
                      <a:pt x="2637" y="188"/>
                    </a:lnTo>
                    <a:cubicBezTo>
                      <a:pt x="2628" y="188"/>
                      <a:pt x="2594" y="197"/>
                      <a:pt x="2555" y="197"/>
                    </a:cubicBezTo>
                    <a:cubicBezTo>
                      <a:pt x="2507" y="197"/>
                      <a:pt x="2451" y="184"/>
                      <a:pt x="2428" y="126"/>
                    </a:cubicBezTo>
                    <a:cubicBezTo>
                      <a:pt x="2386" y="21"/>
                      <a:pt x="2240" y="0"/>
                      <a:pt x="224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88" name="Google Shape;2988;p59"/>
              <p:cNvSpPr/>
              <p:nvPr/>
            </p:nvSpPr>
            <p:spPr>
              <a:xfrm>
                <a:off x="4298825" y="2603000"/>
                <a:ext cx="2625" cy="265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06" fill="none" extrusionOk="0">
                    <a:moveTo>
                      <a:pt x="105" y="105"/>
                    </a:moveTo>
                    <a:lnTo>
                      <a:pt x="0" y="1"/>
                    </a:lnTo>
                  </a:path>
                </a:pathLst>
              </a:custGeom>
              <a:solidFill>
                <a:schemeClr val="dk2"/>
              </a:solidFill>
              <a:ln w="25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89" name="Google Shape;2989;p59"/>
              <p:cNvSpPr/>
              <p:nvPr/>
            </p:nvSpPr>
            <p:spPr>
              <a:xfrm>
                <a:off x="4949025" y="2811200"/>
                <a:ext cx="44475" cy="26175"/>
              </a:xfrm>
              <a:custGeom>
                <a:avLst/>
                <a:gdLst/>
                <a:ahLst/>
                <a:cxnLst/>
                <a:rect l="l" t="t" r="r" b="b"/>
                <a:pathLst>
                  <a:path w="1779" h="1047" extrusionOk="0">
                    <a:moveTo>
                      <a:pt x="753" y="0"/>
                    </a:moveTo>
                    <a:lnTo>
                      <a:pt x="586" y="21"/>
                    </a:lnTo>
                    <a:lnTo>
                      <a:pt x="314" y="189"/>
                    </a:lnTo>
                    <a:lnTo>
                      <a:pt x="188" y="440"/>
                    </a:lnTo>
                    <a:lnTo>
                      <a:pt x="63" y="502"/>
                    </a:lnTo>
                    <a:lnTo>
                      <a:pt x="63" y="628"/>
                    </a:lnTo>
                    <a:lnTo>
                      <a:pt x="0" y="733"/>
                    </a:lnTo>
                    <a:lnTo>
                      <a:pt x="105" y="921"/>
                    </a:lnTo>
                    <a:lnTo>
                      <a:pt x="314" y="942"/>
                    </a:lnTo>
                    <a:lnTo>
                      <a:pt x="398" y="879"/>
                    </a:lnTo>
                    <a:lnTo>
                      <a:pt x="691" y="1046"/>
                    </a:lnTo>
                    <a:lnTo>
                      <a:pt x="837" y="1046"/>
                    </a:lnTo>
                    <a:lnTo>
                      <a:pt x="942" y="921"/>
                    </a:lnTo>
                    <a:lnTo>
                      <a:pt x="1067" y="879"/>
                    </a:lnTo>
                    <a:lnTo>
                      <a:pt x="1172" y="942"/>
                    </a:lnTo>
                    <a:lnTo>
                      <a:pt x="1381" y="879"/>
                    </a:lnTo>
                    <a:lnTo>
                      <a:pt x="1549" y="921"/>
                    </a:lnTo>
                    <a:lnTo>
                      <a:pt x="1779" y="837"/>
                    </a:lnTo>
                    <a:lnTo>
                      <a:pt x="1779" y="733"/>
                    </a:lnTo>
                    <a:lnTo>
                      <a:pt x="1779" y="565"/>
                    </a:lnTo>
                    <a:lnTo>
                      <a:pt x="1590" y="502"/>
                    </a:lnTo>
                    <a:lnTo>
                      <a:pt x="1590" y="398"/>
                    </a:lnTo>
                    <a:lnTo>
                      <a:pt x="1632" y="230"/>
                    </a:lnTo>
                    <a:lnTo>
                      <a:pt x="1590" y="230"/>
                    </a:lnTo>
                    <a:lnTo>
                      <a:pt x="1528" y="126"/>
                    </a:lnTo>
                    <a:lnTo>
                      <a:pt x="1360" y="105"/>
                    </a:lnTo>
                    <a:lnTo>
                      <a:pt x="1214" y="189"/>
                    </a:lnTo>
                    <a:lnTo>
                      <a:pt x="1109" y="126"/>
                    </a:lnTo>
                    <a:lnTo>
                      <a:pt x="837" y="105"/>
                    </a:lnTo>
                    <a:lnTo>
                      <a:pt x="75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90" name="Google Shape;2990;p59"/>
              <p:cNvSpPr/>
              <p:nvPr/>
            </p:nvSpPr>
            <p:spPr>
              <a:xfrm>
                <a:off x="3967175" y="2589925"/>
                <a:ext cx="35075" cy="29850"/>
              </a:xfrm>
              <a:custGeom>
                <a:avLst/>
                <a:gdLst/>
                <a:ahLst/>
                <a:cxnLst/>
                <a:rect l="l" t="t" r="r" b="b"/>
                <a:pathLst>
                  <a:path w="1403" h="1194" extrusionOk="0">
                    <a:moveTo>
                      <a:pt x="900" y="1"/>
                    </a:moveTo>
                    <a:lnTo>
                      <a:pt x="754" y="42"/>
                    </a:lnTo>
                    <a:lnTo>
                      <a:pt x="628" y="42"/>
                    </a:lnTo>
                    <a:lnTo>
                      <a:pt x="419" y="84"/>
                    </a:lnTo>
                    <a:lnTo>
                      <a:pt x="314" y="168"/>
                    </a:lnTo>
                    <a:lnTo>
                      <a:pt x="210" y="189"/>
                    </a:lnTo>
                    <a:lnTo>
                      <a:pt x="42" y="273"/>
                    </a:lnTo>
                    <a:lnTo>
                      <a:pt x="63" y="356"/>
                    </a:lnTo>
                    <a:lnTo>
                      <a:pt x="21" y="398"/>
                    </a:lnTo>
                    <a:lnTo>
                      <a:pt x="21" y="377"/>
                    </a:lnTo>
                    <a:lnTo>
                      <a:pt x="1" y="586"/>
                    </a:lnTo>
                    <a:lnTo>
                      <a:pt x="21" y="796"/>
                    </a:lnTo>
                    <a:lnTo>
                      <a:pt x="126" y="942"/>
                    </a:lnTo>
                    <a:lnTo>
                      <a:pt x="168" y="1089"/>
                    </a:lnTo>
                    <a:lnTo>
                      <a:pt x="314" y="1193"/>
                    </a:lnTo>
                    <a:lnTo>
                      <a:pt x="314" y="1151"/>
                    </a:lnTo>
                    <a:lnTo>
                      <a:pt x="524" y="1026"/>
                    </a:lnTo>
                    <a:lnTo>
                      <a:pt x="691" y="984"/>
                    </a:lnTo>
                    <a:lnTo>
                      <a:pt x="691" y="921"/>
                    </a:lnTo>
                    <a:lnTo>
                      <a:pt x="837" y="838"/>
                    </a:lnTo>
                    <a:lnTo>
                      <a:pt x="1110" y="879"/>
                    </a:lnTo>
                    <a:lnTo>
                      <a:pt x="1256" y="796"/>
                    </a:lnTo>
                    <a:lnTo>
                      <a:pt x="1361" y="775"/>
                    </a:lnTo>
                    <a:lnTo>
                      <a:pt x="1402" y="712"/>
                    </a:lnTo>
                    <a:lnTo>
                      <a:pt x="1402" y="607"/>
                    </a:lnTo>
                    <a:lnTo>
                      <a:pt x="1382" y="461"/>
                    </a:lnTo>
                    <a:lnTo>
                      <a:pt x="1214" y="189"/>
                    </a:lnTo>
                    <a:lnTo>
                      <a:pt x="98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91" name="Google Shape;2991;p59"/>
              <p:cNvSpPr/>
              <p:nvPr/>
            </p:nvSpPr>
            <p:spPr>
              <a:xfrm>
                <a:off x="3938400" y="2522975"/>
                <a:ext cx="58625" cy="76925"/>
              </a:xfrm>
              <a:custGeom>
                <a:avLst/>
                <a:gdLst/>
                <a:ahLst/>
                <a:cxnLst/>
                <a:rect l="l" t="t" r="r" b="b"/>
                <a:pathLst>
                  <a:path w="2345" h="3077" extrusionOk="0">
                    <a:moveTo>
                      <a:pt x="461" y="0"/>
                    </a:moveTo>
                    <a:lnTo>
                      <a:pt x="336" y="105"/>
                    </a:lnTo>
                    <a:lnTo>
                      <a:pt x="315" y="147"/>
                    </a:lnTo>
                    <a:lnTo>
                      <a:pt x="210" y="147"/>
                    </a:lnTo>
                    <a:lnTo>
                      <a:pt x="64" y="210"/>
                    </a:lnTo>
                    <a:lnTo>
                      <a:pt x="1" y="272"/>
                    </a:lnTo>
                    <a:lnTo>
                      <a:pt x="22" y="314"/>
                    </a:lnTo>
                    <a:lnTo>
                      <a:pt x="64" y="461"/>
                    </a:lnTo>
                    <a:lnTo>
                      <a:pt x="105" y="628"/>
                    </a:lnTo>
                    <a:lnTo>
                      <a:pt x="168" y="670"/>
                    </a:lnTo>
                    <a:lnTo>
                      <a:pt x="273" y="691"/>
                    </a:lnTo>
                    <a:lnTo>
                      <a:pt x="273" y="754"/>
                    </a:lnTo>
                    <a:lnTo>
                      <a:pt x="231" y="754"/>
                    </a:lnTo>
                    <a:lnTo>
                      <a:pt x="105" y="775"/>
                    </a:lnTo>
                    <a:lnTo>
                      <a:pt x="126" y="879"/>
                    </a:lnTo>
                    <a:lnTo>
                      <a:pt x="147" y="900"/>
                    </a:lnTo>
                    <a:lnTo>
                      <a:pt x="210" y="879"/>
                    </a:lnTo>
                    <a:lnTo>
                      <a:pt x="273" y="879"/>
                    </a:lnTo>
                    <a:lnTo>
                      <a:pt x="252" y="1047"/>
                    </a:lnTo>
                    <a:lnTo>
                      <a:pt x="147" y="1193"/>
                    </a:lnTo>
                    <a:lnTo>
                      <a:pt x="147" y="1277"/>
                    </a:lnTo>
                    <a:lnTo>
                      <a:pt x="315" y="1402"/>
                    </a:lnTo>
                    <a:lnTo>
                      <a:pt x="419" y="1423"/>
                    </a:lnTo>
                    <a:lnTo>
                      <a:pt x="461" y="1486"/>
                    </a:lnTo>
                    <a:lnTo>
                      <a:pt x="440" y="1570"/>
                    </a:lnTo>
                    <a:lnTo>
                      <a:pt x="336" y="1507"/>
                    </a:lnTo>
                    <a:lnTo>
                      <a:pt x="273" y="1528"/>
                    </a:lnTo>
                    <a:lnTo>
                      <a:pt x="273" y="1674"/>
                    </a:lnTo>
                    <a:lnTo>
                      <a:pt x="419" y="1821"/>
                    </a:lnTo>
                    <a:lnTo>
                      <a:pt x="356" y="1842"/>
                    </a:lnTo>
                    <a:lnTo>
                      <a:pt x="482" y="1988"/>
                    </a:lnTo>
                    <a:lnTo>
                      <a:pt x="482" y="2051"/>
                    </a:lnTo>
                    <a:lnTo>
                      <a:pt x="545" y="2135"/>
                    </a:lnTo>
                    <a:lnTo>
                      <a:pt x="670" y="2135"/>
                    </a:lnTo>
                    <a:lnTo>
                      <a:pt x="754" y="2218"/>
                    </a:lnTo>
                    <a:lnTo>
                      <a:pt x="900" y="2239"/>
                    </a:lnTo>
                    <a:lnTo>
                      <a:pt x="900" y="2365"/>
                    </a:lnTo>
                    <a:lnTo>
                      <a:pt x="838" y="2448"/>
                    </a:lnTo>
                    <a:lnTo>
                      <a:pt x="796" y="2511"/>
                    </a:lnTo>
                    <a:lnTo>
                      <a:pt x="859" y="2532"/>
                    </a:lnTo>
                    <a:lnTo>
                      <a:pt x="942" y="2658"/>
                    </a:lnTo>
                    <a:lnTo>
                      <a:pt x="984" y="2658"/>
                    </a:lnTo>
                    <a:lnTo>
                      <a:pt x="1089" y="2741"/>
                    </a:lnTo>
                    <a:lnTo>
                      <a:pt x="1152" y="2846"/>
                    </a:lnTo>
                    <a:lnTo>
                      <a:pt x="1152" y="2992"/>
                    </a:lnTo>
                    <a:lnTo>
                      <a:pt x="1172" y="3076"/>
                    </a:lnTo>
                    <a:lnTo>
                      <a:pt x="1214" y="3034"/>
                    </a:lnTo>
                    <a:lnTo>
                      <a:pt x="1193" y="2951"/>
                    </a:lnTo>
                    <a:lnTo>
                      <a:pt x="1361" y="2867"/>
                    </a:lnTo>
                    <a:lnTo>
                      <a:pt x="1465" y="2846"/>
                    </a:lnTo>
                    <a:lnTo>
                      <a:pt x="1570" y="2762"/>
                    </a:lnTo>
                    <a:lnTo>
                      <a:pt x="1779" y="2720"/>
                    </a:lnTo>
                    <a:lnTo>
                      <a:pt x="1905" y="2720"/>
                    </a:lnTo>
                    <a:lnTo>
                      <a:pt x="2051" y="2679"/>
                    </a:lnTo>
                    <a:lnTo>
                      <a:pt x="2135" y="2679"/>
                    </a:lnTo>
                    <a:lnTo>
                      <a:pt x="2198" y="2574"/>
                    </a:lnTo>
                    <a:lnTo>
                      <a:pt x="2114" y="2469"/>
                    </a:lnTo>
                    <a:lnTo>
                      <a:pt x="2093" y="2365"/>
                    </a:lnTo>
                    <a:lnTo>
                      <a:pt x="2302" y="2197"/>
                    </a:lnTo>
                    <a:lnTo>
                      <a:pt x="2344" y="2051"/>
                    </a:lnTo>
                    <a:lnTo>
                      <a:pt x="2261" y="1925"/>
                    </a:lnTo>
                    <a:lnTo>
                      <a:pt x="2093" y="1737"/>
                    </a:lnTo>
                    <a:lnTo>
                      <a:pt x="2030" y="1507"/>
                    </a:lnTo>
                    <a:lnTo>
                      <a:pt x="2114" y="1423"/>
                    </a:lnTo>
                    <a:lnTo>
                      <a:pt x="2093" y="1319"/>
                    </a:lnTo>
                    <a:lnTo>
                      <a:pt x="2051" y="1193"/>
                    </a:lnTo>
                    <a:lnTo>
                      <a:pt x="2030" y="1109"/>
                    </a:lnTo>
                    <a:lnTo>
                      <a:pt x="2135" y="984"/>
                    </a:lnTo>
                    <a:lnTo>
                      <a:pt x="1926" y="963"/>
                    </a:lnTo>
                    <a:lnTo>
                      <a:pt x="1842" y="1088"/>
                    </a:lnTo>
                    <a:lnTo>
                      <a:pt x="1737" y="1005"/>
                    </a:lnTo>
                    <a:lnTo>
                      <a:pt x="1633" y="1047"/>
                    </a:lnTo>
                    <a:lnTo>
                      <a:pt x="1591" y="963"/>
                    </a:lnTo>
                    <a:lnTo>
                      <a:pt x="1382" y="879"/>
                    </a:lnTo>
                    <a:lnTo>
                      <a:pt x="1361" y="837"/>
                    </a:lnTo>
                    <a:lnTo>
                      <a:pt x="1424" y="691"/>
                    </a:lnTo>
                    <a:lnTo>
                      <a:pt x="1277" y="565"/>
                    </a:lnTo>
                    <a:lnTo>
                      <a:pt x="1110" y="482"/>
                    </a:lnTo>
                    <a:lnTo>
                      <a:pt x="1089" y="377"/>
                    </a:lnTo>
                    <a:lnTo>
                      <a:pt x="900" y="168"/>
                    </a:lnTo>
                    <a:lnTo>
                      <a:pt x="880" y="105"/>
                    </a:lnTo>
                    <a:lnTo>
                      <a:pt x="754" y="63"/>
                    </a:lnTo>
                    <a:lnTo>
                      <a:pt x="670" y="42"/>
                    </a:lnTo>
                    <a:lnTo>
                      <a:pt x="566" y="21"/>
                    </a:lnTo>
                    <a:lnTo>
                      <a:pt x="46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92" name="Google Shape;2992;p59"/>
              <p:cNvSpPr/>
              <p:nvPr/>
            </p:nvSpPr>
            <p:spPr>
              <a:xfrm>
                <a:off x="5009700" y="2810675"/>
                <a:ext cx="128175" cy="288250"/>
              </a:xfrm>
              <a:custGeom>
                <a:avLst/>
                <a:gdLst/>
                <a:ahLst/>
                <a:cxnLst/>
                <a:rect l="l" t="t" r="r" b="b"/>
                <a:pathLst>
                  <a:path w="5127" h="11530" extrusionOk="0">
                    <a:moveTo>
                      <a:pt x="2407" y="0"/>
                    </a:moveTo>
                    <a:lnTo>
                      <a:pt x="2302" y="42"/>
                    </a:lnTo>
                    <a:lnTo>
                      <a:pt x="2344" y="63"/>
                    </a:lnTo>
                    <a:lnTo>
                      <a:pt x="2365" y="147"/>
                    </a:lnTo>
                    <a:lnTo>
                      <a:pt x="2260" y="251"/>
                    </a:lnTo>
                    <a:lnTo>
                      <a:pt x="2260" y="419"/>
                    </a:lnTo>
                    <a:lnTo>
                      <a:pt x="2281" y="523"/>
                    </a:lnTo>
                    <a:lnTo>
                      <a:pt x="2155" y="461"/>
                    </a:lnTo>
                    <a:lnTo>
                      <a:pt x="2072" y="377"/>
                    </a:lnTo>
                    <a:lnTo>
                      <a:pt x="1925" y="482"/>
                    </a:lnTo>
                    <a:lnTo>
                      <a:pt x="1716" y="544"/>
                    </a:lnTo>
                    <a:lnTo>
                      <a:pt x="1653" y="691"/>
                    </a:lnTo>
                    <a:lnTo>
                      <a:pt x="1528" y="858"/>
                    </a:lnTo>
                    <a:lnTo>
                      <a:pt x="1402" y="900"/>
                    </a:lnTo>
                    <a:lnTo>
                      <a:pt x="1214" y="1193"/>
                    </a:lnTo>
                    <a:lnTo>
                      <a:pt x="1193" y="1360"/>
                    </a:lnTo>
                    <a:lnTo>
                      <a:pt x="1235" y="1402"/>
                    </a:lnTo>
                    <a:lnTo>
                      <a:pt x="1151" y="1632"/>
                    </a:lnTo>
                    <a:lnTo>
                      <a:pt x="1005" y="1904"/>
                    </a:lnTo>
                    <a:lnTo>
                      <a:pt x="1005" y="2009"/>
                    </a:lnTo>
                    <a:lnTo>
                      <a:pt x="1130" y="2051"/>
                    </a:lnTo>
                    <a:lnTo>
                      <a:pt x="1005" y="2365"/>
                    </a:lnTo>
                    <a:lnTo>
                      <a:pt x="942" y="2616"/>
                    </a:lnTo>
                    <a:lnTo>
                      <a:pt x="879" y="2825"/>
                    </a:lnTo>
                    <a:lnTo>
                      <a:pt x="712" y="2825"/>
                    </a:lnTo>
                    <a:lnTo>
                      <a:pt x="607" y="2783"/>
                    </a:lnTo>
                    <a:lnTo>
                      <a:pt x="502" y="2783"/>
                    </a:lnTo>
                    <a:lnTo>
                      <a:pt x="565" y="3076"/>
                    </a:lnTo>
                    <a:lnTo>
                      <a:pt x="565" y="3202"/>
                    </a:lnTo>
                    <a:lnTo>
                      <a:pt x="565" y="3411"/>
                    </a:lnTo>
                    <a:lnTo>
                      <a:pt x="419" y="3411"/>
                    </a:lnTo>
                    <a:lnTo>
                      <a:pt x="440" y="3578"/>
                    </a:lnTo>
                    <a:lnTo>
                      <a:pt x="419" y="3704"/>
                    </a:lnTo>
                    <a:lnTo>
                      <a:pt x="440" y="3808"/>
                    </a:lnTo>
                    <a:lnTo>
                      <a:pt x="398" y="4018"/>
                    </a:lnTo>
                    <a:lnTo>
                      <a:pt x="314" y="4039"/>
                    </a:lnTo>
                    <a:lnTo>
                      <a:pt x="272" y="4018"/>
                    </a:lnTo>
                    <a:lnTo>
                      <a:pt x="251" y="4122"/>
                    </a:lnTo>
                    <a:lnTo>
                      <a:pt x="251" y="4206"/>
                    </a:lnTo>
                    <a:lnTo>
                      <a:pt x="251" y="4332"/>
                    </a:lnTo>
                    <a:lnTo>
                      <a:pt x="189" y="4457"/>
                    </a:lnTo>
                    <a:lnTo>
                      <a:pt x="147" y="4436"/>
                    </a:lnTo>
                    <a:lnTo>
                      <a:pt x="42" y="4562"/>
                    </a:lnTo>
                    <a:lnTo>
                      <a:pt x="0" y="4666"/>
                    </a:lnTo>
                    <a:lnTo>
                      <a:pt x="0" y="4729"/>
                    </a:lnTo>
                    <a:lnTo>
                      <a:pt x="84" y="4834"/>
                    </a:lnTo>
                    <a:lnTo>
                      <a:pt x="105" y="4980"/>
                    </a:lnTo>
                    <a:lnTo>
                      <a:pt x="377" y="5231"/>
                    </a:lnTo>
                    <a:lnTo>
                      <a:pt x="377" y="5231"/>
                    </a:lnTo>
                    <a:lnTo>
                      <a:pt x="314" y="5127"/>
                    </a:lnTo>
                    <a:lnTo>
                      <a:pt x="314" y="5064"/>
                    </a:lnTo>
                    <a:lnTo>
                      <a:pt x="398" y="5148"/>
                    </a:lnTo>
                    <a:lnTo>
                      <a:pt x="523" y="5148"/>
                    </a:lnTo>
                    <a:lnTo>
                      <a:pt x="419" y="5231"/>
                    </a:lnTo>
                    <a:lnTo>
                      <a:pt x="440" y="5273"/>
                    </a:lnTo>
                    <a:lnTo>
                      <a:pt x="565" y="5273"/>
                    </a:lnTo>
                    <a:lnTo>
                      <a:pt x="565" y="5189"/>
                    </a:lnTo>
                    <a:lnTo>
                      <a:pt x="586" y="5273"/>
                    </a:lnTo>
                    <a:lnTo>
                      <a:pt x="691" y="5273"/>
                    </a:lnTo>
                    <a:lnTo>
                      <a:pt x="733" y="5357"/>
                    </a:lnTo>
                    <a:lnTo>
                      <a:pt x="921" y="5399"/>
                    </a:lnTo>
                    <a:lnTo>
                      <a:pt x="1026" y="5566"/>
                    </a:lnTo>
                    <a:lnTo>
                      <a:pt x="1026" y="5671"/>
                    </a:lnTo>
                    <a:lnTo>
                      <a:pt x="942" y="5692"/>
                    </a:lnTo>
                    <a:lnTo>
                      <a:pt x="900" y="5608"/>
                    </a:lnTo>
                    <a:lnTo>
                      <a:pt x="816" y="5671"/>
                    </a:lnTo>
                    <a:lnTo>
                      <a:pt x="900" y="5754"/>
                    </a:lnTo>
                    <a:lnTo>
                      <a:pt x="921" y="5775"/>
                    </a:lnTo>
                    <a:lnTo>
                      <a:pt x="900" y="5796"/>
                    </a:lnTo>
                    <a:lnTo>
                      <a:pt x="795" y="5775"/>
                    </a:lnTo>
                    <a:lnTo>
                      <a:pt x="774" y="5671"/>
                    </a:lnTo>
                    <a:lnTo>
                      <a:pt x="670" y="5671"/>
                    </a:lnTo>
                    <a:lnTo>
                      <a:pt x="670" y="5712"/>
                    </a:lnTo>
                    <a:lnTo>
                      <a:pt x="795" y="5817"/>
                    </a:lnTo>
                    <a:lnTo>
                      <a:pt x="795" y="5880"/>
                    </a:lnTo>
                    <a:lnTo>
                      <a:pt x="900" y="6005"/>
                    </a:lnTo>
                    <a:lnTo>
                      <a:pt x="1109" y="6068"/>
                    </a:lnTo>
                    <a:lnTo>
                      <a:pt x="1088" y="5880"/>
                    </a:lnTo>
                    <a:lnTo>
                      <a:pt x="1026" y="5775"/>
                    </a:lnTo>
                    <a:lnTo>
                      <a:pt x="1151" y="5859"/>
                    </a:lnTo>
                    <a:lnTo>
                      <a:pt x="1151" y="5964"/>
                    </a:lnTo>
                    <a:lnTo>
                      <a:pt x="1214" y="6068"/>
                    </a:lnTo>
                    <a:lnTo>
                      <a:pt x="1298" y="6131"/>
                    </a:lnTo>
                    <a:lnTo>
                      <a:pt x="1319" y="6298"/>
                    </a:lnTo>
                    <a:lnTo>
                      <a:pt x="1402" y="6382"/>
                    </a:lnTo>
                    <a:lnTo>
                      <a:pt x="1360" y="6403"/>
                    </a:lnTo>
                    <a:lnTo>
                      <a:pt x="1402" y="6445"/>
                    </a:lnTo>
                    <a:lnTo>
                      <a:pt x="1465" y="6487"/>
                    </a:lnTo>
                    <a:lnTo>
                      <a:pt x="1465" y="6717"/>
                    </a:lnTo>
                    <a:lnTo>
                      <a:pt x="1570" y="6947"/>
                    </a:lnTo>
                    <a:lnTo>
                      <a:pt x="1632" y="7010"/>
                    </a:lnTo>
                    <a:lnTo>
                      <a:pt x="1486" y="7114"/>
                    </a:lnTo>
                    <a:lnTo>
                      <a:pt x="1402" y="7658"/>
                    </a:lnTo>
                    <a:lnTo>
                      <a:pt x="1444" y="7784"/>
                    </a:lnTo>
                    <a:lnTo>
                      <a:pt x="1423" y="7847"/>
                    </a:lnTo>
                    <a:lnTo>
                      <a:pt x="1444" y="7889"/>
                    </a:lnTo>
                    <a:lnTo>
                      <a:pt x="1528" y="7742"/>
                    </a:lnTo>
                    <a:lnTo>
                      <a:pt x="1653" y="7637"/>
                    </a:lnTo>
                    <a:lnTo>
                      <a:pt x="1716" y="7470"/>
                    </a:lnTo>
                    <a:lnTo>
                      <a:pt x="1716" y="7658"/>
                    </a:lnTo>
                    <a:lnTo>
                      <a:pt x="1549" y="7805"/>
                    </a:lnTo>
                    <a:lnTo>
                      <a:pt x="1549" y="7972"/>
                    </a:lnTo>
                    <a:lnTo>
                      <a:pt x="1632" y="7951"/>
                    </a:lnTo>
                    <a:lnTo>
                      <a:pt x="1632" y="7868"/>
                    </a:lnTo>
                    <a:lnTo>
                      <a:pt x="1779" y="7784"/>
                    </a:lnTo>
                    <a:lnTo>
                      <a:pt x="1863" y="7868"/>
                    </a:lnTo>
                    <a:lnTo>
                      <a:pt x="1925" y="7868"/>
                    </a:lnTo>
                    <a:lnTo>
                      <a:pt x="1925" y="7805"/>
                    </a:lnTo>
                    <a:lnTo>
                      <a:pt x="1946" y="7847"/>
                    </a:lnTo>
                    <a:lnTo>
                      <a:pt x="1988" y="7847"/>
                    </a:lnTo>
                    <a:lnTo>
                      <a:pt x="2009" y="7805"/>
                    </a:lnTo>
                    <a:lnTo>
                      <a:pt x="2135" y="7805"/>
                    </a:lnTo>
                    <a:lnTo>
                      <a:pt x="2365" y="7658"/>
                    </a:lnTo>
                    <a:lnTo>
                      <a:pt x="2386" y="7575"/>
                    </a:lnTo>
                    <a:lnTo>
                      <a:pt x="2448" y="7596"/>
                    </a:lnTo>
                    <a:lnTo>
                      <a:pt x="2511" y="7596"/>
                    </a:lnTo>
                    <a:lnTo>
                      <a:pt x="2658" y="7533"/>
                    </a:lnTo>
                    <a:lnTo>
                      <a:pt x="2574" y="7491"/>
                    </a:lnTo>
                    <a:lnTo>
                      <a:pt x="2574" y="7470"/>
                    </a:lnTo>
                    <a:lnTo>
                      <a:pt x="2511" y="7365"/>
                    </a:lnTo>
                    <a:lnTo>
                      <a:pt x="2574" y="7365"/>
                    </a:lnTo>
                    <a:lnTo>
                      <a:pt x="2616" y="7449"/>
                    </a:lnTo>
                    <a:lnTo>
                      <a:pt x="2720" y="7470"/>
                    </a:lnTo>
                    <a:lnTo>
                      <a:pt x="2888" y="7345"/>
                    </a:lnTo>
                    <a:lnTo>
                      <a:pt x="2867" y="7282"/>
                    </a:lnTo>
                    <a:lnTo>
                      <a:pt x="2909" y="7240"/>
                    </a:lnTo>
                    <a:lnTo>
                      <a:pt x="2909" y="7114"/>
                    </a:lnTo>
                    <a:lnTo>
                      <a:pt x="2867" y="7052"/>
                    </a:lnTo>
                    <a:lnTo>
                      <a:pt x="2867" y="7010"/>
                    </a:lnTo>
                    <a:lnTo>
                      <a:pt x="2888" y="6947"/>
                    </a:lnTo>
                    <a:lnTo>
                      <a:pt x="2804" y="6863"/>
                    </a:lnTo>
                    <a:lnTo>
                      <a:pt x="2909" y="6947"/>
                    </a:lnTo>
                    <a:lnTo>
                      <a:pt x="2909" y="7010"/>
                    </a:lnTo>
                    <a:lnTo>
                      <a:pt x="2992" y="7010"/>
                    </a:lnTo>
                    <a:lnTo>
                      <a:pt x="2992" y="7073"/>
                    </a:lnTo>
                    <a:lnTo>
                      <a:pt x="3118" y="7282"/>
                    </a:lnTo>
                    <a:lnTo>
                      <a:pt x="3181" y="7365"/>
                    </a:lnTo>
                    <a:lnTo>
                      <a:pt x="3202" y="7491"/>
                    </a:lnTo>
                    <a:lnTo>
                      <a:pt x="3306" y="7491"/>
                    </a:lnTo>
                    <a:lnTo>
                      <a:pt x="3390" y="7470"/>
                    </a:lnTo>
                    <a:lnTo>
                      <a:pt x="3411" y="7386"/>
                    </a:lnTo>
                    <a:lnTo>
                      <a:pt x="3411" y="7470"/>
                    </a:lnTo>
                    <a:lnTo>
                      <a:pt x="3390" y="7533"/>
                    </a:lnTo>
                    <a:lnTo>
                      <a:pt x="3432" y="7658"/>
                    </a:lnTo>
                    <a:lnTo>
                      <a:pt x="3432" y="7700"/>
                    </a:lnTo>
                    <a:lnTo>
                      <a:pt x="3411" y="7742"/>
                    </a:lnTo>
                    <a:lnTo>
                      <a:pt x="3432" y="7847"/>
                    </a:lnTo>
                    <a:lnTo>
                      <a:pt x="3495" y="7889"/>
                    </a:lnTo>
                    <a:lnTo>
                      <a:pt x="3536" y="8307"/>
                    </a:lnTo>
                    <a:lnTo>
                      <a:pt x="3578" y="8328"/>
                    </a:lnTo>
                    <a:lnTo>
                      <a:pt x="3578" y="8516"/>
                    </a:lnTo>
                    <a:lnTo>
                      <a:pt x="3725" y="8600"/>
                    </a:lnTo>
                    <a:lnTo>
                      <a:pt x="3704" y="8642"/>
                    </a:lnTo>
                    <a:lnTo>
                      <a:pt x="3704" y="8788"/>
                    </a:lnTo>
                    <a:lnTo>
                      <a:pt x="3767" y="8851"/>
                    </a:lnTo>
                    <a:lnTo>
                      <a:pt x="3767" y="9123"/>
                    </a:lnTo>
                    <a:lnTo>
                      <a:pt x="3829" y="9228"/>
                    </a:lnTo>
                    <a:lnTo>
                      <a:pt x="3829" y="9332"/>
                    </a:lnTo>
                    <a:lnTo>
                      <a:pt x="3850" y="9311"/>
                    </a:lnTo>
                    <a:lnTo>
                      <a:pt x="3871" y="9123"/>
                    </a:lnTo>
                    <a:lnTo>
                      <a:pt x="3955" y="9249"/>
                    </a:lnTo>
                    <a:lnTo>
                      <a:pt x="3976" y="9374"/>
                    </a:lnTo>
                    <a:lnTo>
                      <a:pt x="4059" y="9458"/>
                    </a:lnTo>
                    <a:lnTo>
                      <a:pt x="4080" y="9793"/>
                    </a:lnTo>
                    <a:lnTo>
                      <a:pt x="4164" y="9855"/>
                    </a:lnTo>
                    <a:lnTo>
                      <a:pt x="4185" y="9960"/>
                    </a:lnTo>
                    <a:lnTo>
                      <a:pt x="4143" y="10002"/>
                    </a:lnTo>
                    <a:lnTo>
                      <a:pt x="4164" y="10169"/>
                    </a:lnTo>
                    <a:lnTo>
                      <a:pt x="4227" y="10253"/>
                    </a:lnTo>
                    <a:lnTo>
                      <a:pt x="4290" y="10316"/>
                    </a:lnTo>
                    <a:lnTo>
                      <a:pt x="4227" y="10399"/>
                    </a:lnTo>
                    <a:lnTo>
                      <a:pt x="4269" y="10567"/>
                    </a:lnTo>
                    <a:lnTo>
                      <a:pt x="4248" y="10609"/>
                    </a:lnTo>
                    <a:lnTo>
                      <a:pt x="4227" y="10630"/>
                    </a:lnTo>
                    <a:lnTo>
                      <a:pt x="4185" y="10797"/>
                    </a:lnTo>
                    <a:lnTo>
                      <a:pt x="4227" y="10818"/>
                    </a:lnTo>
                    <a:lnTo>
                      <a:pt x="4227" y="10922"/>
                    </a:lnTo>
                    <a:lnTo>
                      <a:pt x="4143" y="11027"/>
                    </a:lnTo>
                    <a:lnTo>
                      <a:pt x="4101" y="11048"/>
                    </a:lnTo>
                    <a:lnTo>
                      <a:pt x="4059" y="11048"/>
                    </a:lnTo>
                    <a:lnTo>
                      <a:pt x="4059" y="11111"/>
                    </a:lnTo>
                    <a:lnTo>
                      <a:pt x="4101" y="11194"/>
                    </a:lnTo>
                    <a:lnTo>
                      <a:pt x="4101" y="11341"/>
                    </a:lnTo>
                    <a:lnTo>
                      <a:pt x="4164" y="11529"/>
                    </a:lnTo>
                    <a:lnTo>
                      <a:pt x="4185" y="11341"/>
                    </a:lnTo>
                    <a:lnTo>
                      <a:pt x="4248" y="11236"/>
                    </a:lnTo>
                    <a:lnTo>
                      <a:pt x="4248" y="11257"/>
                    </a:lnTo>
                    <a:lnTo>
                      <a:pt x="4269" y="11153"/>
                    </a:lnTo>
                    <a:lnTo>
                      <a:pt x="4332" y="11090"/>
                    </a:lnTo>
                    <a:lnTo>
                      <a:pt x="4332" y="10922"/>
                    </a:lnTo>
                    <a:lnTo>
                      <a:pt x="4457" y="10839"/>
                    </a:lnTo>
                    <a:lnTo>
                      <a:pt x="4583" y="10483"/>
                    </a:lnTo>
                    <a:lnTo>
                      <a:pt x="4666" y="10420"/>
                    </a:lnTo>
                    <a:lnTo>
                      <a:pt x="4666" y="10253"/>
                    </a:lnTo>
                    <a:lnTo>
                      <a:pt x="4583" y="10106"/>
                    </a:lnTo>
                    <a:lnTo>
                      <a:pt x="4604" y="9960"/>
                    </a:lnTo>
                    <a:lnTo>
                      <a:pt x="4562" y="9855"/>
                    </a:lnTo>
                    <a:lnTo>
                      <a:pt x="4541" y="9667"/>
                    </a:lnTo>
                    <a:lnTo>
                      <a:pt x="4457" y="9583"/>
                    </a:lnTo>
                    <a:lnTo>
                      <a:pt x="4478" y="9479"/>
                    </a:lnTo>
                    <a:lnTo>
                      <a:pt x="4457" y="9353"/>
                    </a:lnTo>
                    <a:lnTo>
                      <a:pt x="4478" y="9270"/>
                    </a:lnTo>
                    <a:lnTo>
                      <a:pt x="4436" y="9018"/>
                    </a:lnTo>
                    <a:lnTo>
                      <a:pt x="4269" y="8851"/>
                    </a:lnTo>
                    <a:lnTo>
                      <a:pt x="4080" y="8725"/>
                    </a:lnTo>
                    <a:lnTo>
                      <a:pt x="3934" y="8537"/>
                    </a:lnTo>
                    <a:lnTo>
                      <a:pt x="3934" y="8433"/>
                    </a:lnTo>
                    <a:lnTo>
                      <a:pt x="3850" y="8223"/>
                    </a:lnTo>
                    <a:lnTo>
                      <a:pt x="3955" y="8181"/>
                    </a:lnTo>
                    <a:lnTo>
                      <a:pt x="3976" y="8077"/>
                    </a:lnTo>
                    <a:lnTo>
                      <a:pt x="3934" y="7784"/>
                    </a:lnTo>
                    <a:lnTo>
                      <a:pt x="3955" y="7700"/>
                    </a:lnTo>
                    <a:lnTo>
                      <a:pt x="4059" y="7658"/>
                    </a:lnTo>
                    <a:lnTo>
                      <a:pt x="4059" y="7533"/>
                    </a:lnTo>
                    <a:lnTo>
                      <a:pt x="3934" y="7470"/>
                    </a:lnTo>
                    <a:lnTo>
                      <a:pt x="3934" y="7345"/>
                    </a:lnTo>
                    <a:lnTo>
                      <a:pt x="3850" y="7219"/>
                    </a:lnTo>
                    <a:lnTo>
                      <a:pt x="3767" y="7156"/>
                    </a:lnTo>
                    <a:lnTo>
                      <a:pt x="3620" y="6863"/>
                    </a:lnTo>
                    <a:lnTo>
                      <a:pt x="3495" y="6759"/>
                    </a:lnTo>
                    <a:lnTo>
                      <a:pt x="3432" y="6696"/>
                    </a:lnTo>
                    <a:lnTo>
                      <a:pt x="3348" y="6612"/>
                    </a:lnTo>
                    <a:lnTo>
                      <a:pt x="3243" y="6424"/>
                    </a:lnTo>
                    <a:lnTo>
                      <a:pt x="3181" y="6403"/>
                    </a:lnTo>
                    <a:lnTo>
                      <a:pt x="3181" y="6319"/>
                    </a:lnTo>
                    <a:lnTo>
                      <a:pt x="3306" y="6236"/>
                    </a:lnTo>
                    <a:lnTo>
                      <a:pt x="3411" y="6173"/>
                    </a:lnTo>
                    <a:lnTo>
                      <a:pt x="3390" y="6089"/>
                    </a:lnTo>
                    <a:lnTo>
                      <a:pt x="3390" y="5901"/>
                    </a:lnTo>
                    <a:lnTo>
                      <a:pt x="3453" y="5817"/>
                    </a:lnTo>
                    <a:lnTo>
                      <a:pt x="3432" y="5650"/>
                    </a:lnTo>
                    <a:lnTo>
                      <a:pt x="3515" y="5503"/>
                    </a:lnTo>
                    <a:lnTo>
                      <a:pt x="3746" y="5587"/>
                    </a:lnTo>
                    <a:lnTo>
                      <a:pt x="3871" y="5482"/>
                    </a:lnTo>
                    <a:lnTo>
                      <a:pt x="4018" y="5482"/>
                    </a:lnTo>
                    <a:lnTo>
                      <a:pt x="4039" y="5440"/>
                    </a:lnTo>
                    <a:lnTo>
                      <a:pt x="4039" y="5273"/>
                    </a:lnTo>
                    <a:lnTo>
                      <a:pt x="4101" y="5231"/>
                    </a:lnTo>
                    <a:lnTo>
                      <a:pt x="4269" y="5252"/>
                    </a:lnTo>
                    <a:lnTo>
                      <a:pt x="4290" y="5168"/>
                    </a:lnTo>
                    <a:lnTo>
                      <a:pt x="4248" y="5085"/>
                    </a:lnTo>
                    <a:lnTo>
                      <a:pt x="4248" y="5022"/>
                    </a:lnTo>
                    <a:lnTo>
                      <a:pt x="4373" y="4980"/>
                    </a:lnTo>
                    <a:lnTo>
                      <a:pt x="4541" y="4959"/>
                    </a:lnTo>
                    <a:lnTo>
                      <a:pt x="4562" y="4959"/>
                    </a:lnTo>
                    <a:lnTo>
                      <a:pt x="4604" y="4813"/>
                    </a:lnTo>
                    <a:lnTo>
                      <a:pt x="4666" y="4813"/>
                    </a:lnTo>
                    <a:lnTo>
                      <a:pt x="4792" y="4729"/>
                    </a:lnTo>
                    <a:lnTo>
                      <a:pt x="4750" y="4645"/>
                    </a:lnTo>
                    <a:lnTo>
                      <a:pt x="4792" y="4541"/>
                    </a:lnTo>
                    <a:lnTo>
                      <a:pt x="4813" y="4436"/>
                    </a:lnTo>
                    <a:lnTo>
                      <a:pt x="4980" y="4415"/>
                    </a:lnTo>
                    <a:lnTo>
                      <a:pt x="5085" y="4311"/>
                    </a:lnTo>
                    <a:lnTo>
                      <a:pt x="5127" y="4290"/>
                    </a:lnTo>
                    <a:lnTo>
                      <a:pt x="5127" y="4143"/>
                    </a:lnTo>
                    <a:lnTo>
                      <a:pt x="5022" y="4122"/>
                    </a:lnTo>
                    <a:lnTo>
                      <a:pt x="4771" y="4227"/>
                    </a:lnTo>
                    <a:lnTo>
                      <a:pt x="4624" y="4227"/>
                    </a:lnTo>
                    <a:lnTo>
                      <a:pt x="4562" y="4311"/>
                    </a:lnTo>
                    <a:lnTo>
                      <a:pt x="4436" y="4248"/>
                    </a:lnTo>
                    <a:lnTo>
                      <a:pt x="4394" y="4122"/>
                    </a:lnTo>
                    <a:lnTo>
                      <a:pt x="4436" y="3997"/>
                    </a:lnTo>
                    <a:lnTo>
                      <a:pt x="4352" y="3892"/>
                    </a:lnTo>
                    <a:lnTo>
                      <a:pt x="4269" y="3976"/>
                    </a:lnTo>
                    <a:lnTo>
                      <a:pt x="4227" y="3913"/>
                    </a:lnTo>
                    <a:lnTo>
                      <a:pt x="4039" y="3913"/>
                    </a:lnTo>
                    <a:lnTo>
                      <a:pt x="3955" y="3934"/>
                    </a:lnTo>
                    <a:lnTo>
                      <a:pt x="3934" y="3871"/>
                    </a:lnTo>
                    <a:lnTo>
                      <a:pt x="4039" y="3767"/>
                    </a:lnTo>
                    <a:lnTo>
                      <a:pt x="4185" y="3578"/>
                    </a:lnTo>
                    <a:lnTo>
                      <a:pt x="4164" y="3495"/>
                    </a:lnTo>
                    <a:lnTo>
                      <a:pt x="4227" y="3390"/>
                    </a:lnTo>
                    <a:lnTo>
                      <a:pt x="4227" y="3306"/>
                    </a:lnTo>
                    <a:lnTo>
                      <a:pt x="4101" y="3244"/>
                    </a:lnTo>
                    <a:lnTo>
                      <a:pt x="3955" y="3244"/>
                    </a:lnTo>
                    <a:lnTo>
                      <a:pt x="3934" y="3285"/>
                    </a:lnTo>
                    <a:lnTo>
                      <a:pt x="3871" y="3202"/>
                    </a:lnTo>
                    <a:lnTo>
                      <a:pt x="3913" y="3160"/>
                    </a:lnTo>
                    <a:lnTo>
                      <a:pt x="3767" y="3139"/>
                    </a:lnTo>
                    <a:lnTo>
                      <a:pt x="3704" y="3055"/>
                    </a:lnTo>
                    <a:lnTo>
                      <a:pt x="3725" y="2951"/>
                    </a:lnTo>
                    <a:lnTo>
                      <a:pt x="3704" y="2846"/>
                    </a:lnTo>
                    <a:lnTo>
                      <a:pt x="3557" y="2867"/>
                    </a:lnTo>
                    <a:lnTo>
                      <a:pt x="3495" y="2825"/>
                    </a:lnTo>
                    <a:lnTo>
                      <a:pt x="3515" y="2741"/>
                    </a:lnTo>
                    <a:lnTo>
                      <a:pt x="3495" y="2658"/>
                    </a:lnTo>
                    <a:lnTo>
                      <a:pt x="3223" y="2720"/>
                    </a:lnTo>
                    <a:lnTo>
                      <a:pt x="3097" y="2825"/>
                    </a:lnTo>
                    <a:lnTo>
                      <a:pt x="3034" y="2679"/>
                    </a:lnTo>
                    <a:lnTo>
                      <a:pt x="3055" y="2532"/>
                    </a:lnTo>
                    <a:lnTo>
                      <a:pt x="2992" y="2469"/>
                    </a:lnTo>
                    <a:lnTo>
                      <a:pt x="2930" y="2407"/>
                    </a:lnTo>
                    <a:lnTo>
                      <a:pt x="2825" y="2344"/>
                    </a:lnTo>
                    <a:lnTo>
                      <a:pt x="2825" y="2239"/>
                    </a:lnTo>
                    <a:lnTo>
                      <a:pt x="2888" y="2155"/>
                    </a:lnTo>
                    <a:lnTo>
                      <a:pt x="2825" y="2093"/>
                    </a:lnTo>
                    <a:lnTo>
                      <a:pt x="2888" y="2009"/>
                    </a:lnTo>
                    <a:lnTo>
                      <a:pt x="2971" y="1904"/>
                    </a:lnTo>
                    <a:lnTo>
                      <a:pt x="3034" y="1925"/>
                    </a:lnTo>
                    <a:lnTo>
                      <a:pt x="3097" y="1883"/>
                    </a:lnTo>
                    <a:lnTo>
                      <a:pt x="3034" y="1779"/>
                    </a:lnTo>
                    <a:lnTo>
                      <a:pt x="3055" y="1695"/>
                    </a:lnTo>
                    <a:lnTo>
                      <a:pt x="3118" y="1674"/>
                    </a:lnTo>
                    <a:lnTo>
                      <a:pt x="3139" y="1570"/>
                    </a:lnTo>
                    <a:lnTo>
                      <a:pt x="3243" y="1507"/>
                    </a:lnTo>
                    <a:lnTo>
                      <a:pt x="3285" y="1423"/>
                    </a:lnTo>
                    <a:lnTo>
                      <a:pt x="3285" y="1319"/>
                    </a:lnTo>
                    <a:lnTo>
                      <a:pt x="3306" y="1067"/>
                    </a:lnTo>
                    <a:lnTo>
                      <a:pt x="3285" y="900"/>
                    </a:lnTo>
                    <a:lnTo>
                      <a:pt x="3202" y="691"/>
                    </a:lnTo>
                    <a:lnTo>
                      <a:pt x="3202" y="544"/>
                    </a:lnTo>
                    <a:lnTo>
                      <a:pt x="3097" y="419"/>
                    </a:lnTo>
                    <a:lnTo>
                      <a:pt x="2992" y="419"/>
                    </a:lnTo>
                    <a:lnTo>
                      <a:pt x="2971" y="251"/>
                    </a:lnTo>
                    <a:lnTo>
                      <a:pt x="2825" y="147"/>
                    </a:lnTo>
                    <a:lnTo>
                      <a:pt x="2783" y="0"/>
                    </a:lnTo>
                    <a:lnTo>
                      <a:pt x="2616" y="0"/>
                    </a:lnTo>
                    <a:lnTo>
                      <a:pt x="2532" y="42"/>
                    </a:lnTo>
                    <a:lnTo>
                      <a:pt x="240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  <p:sp>
        <p:nvSpPr>
          <p:cNvPr id="2993" name="Google Shape;2993;p59"/>
          <p:cNvSpPr txBox="1"/>
          <p:nvPr/>
        </p:nvSpPr>
        <p:spPr>
          <a:xfrm>
            <a:off x="1783791" y="2003850"/>
            <a:ext cx="1845900" cy="7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Planet Venus has a beautiful name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94" name="Google Shape;2994;p59"/>
          <p:cNvSpPr txBox="1"/>
          <p:nvPr>
            <p:ph type="subTitle" idx="4294967295"/>
          </p:nvPr>
        </p:nvSpPr>
        <p:spPr>
          <a:xfrm>
            <a:off x="1783791" y="1600275"/>
            <a:ext cx="1648500" cy="4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Overpass Black"/>
                <a:ea typeface="Overpass Black"/>
                <a:cs typeface="Overpass Black"/>
                <a:sym typeface="Overpass Black"/>
              </a:rPr>
              <a:t>Venus</a:t>
            </a:r>
            <a:endParaRPr sz="1800"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2995" name="Google Shape;2995;p59"/>
          <p:cNvSpPr txBox="1"/>
          <p:nvPr/>
        </p:nvSpPr>
        <p:spPr>
          <a:xfrm>
            <a:off x="1788465" y="3268113"/>
            <a:ext cx="1845900" cy="8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Despite being red, Mars is a cold place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96" name="Google Shape;2996;p59"/>
          <p:cNvSpPr txBox="1"/>
          <p:nvPr>
            <p:ph type="subTitle" idx="4294967295"/>
          </p:nvPr>
        </p:nvSpPr>
        <p:spPr>
          <a:xfrm>
            <a:off x="1788716" y="2945238"/>
            <a:ext cx="1845900" cy="4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Overpass Black"/>
                <a:ea typeface="Overpass Black"/>
                <a:cs typeface="Overpass Black"/>
                <a:sym typeface="Overpass Black"/>
              </a:rPr>
              <a:t>Mars</a:t>
            </a:r>
            <a:endParaRPr sz="1800"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grpSp>
        <p:nvGrpSpPr>
          <p:cNvPr id="2997" name="Google Shape;2997;p59"/>
          <p:cNvGrpSpPr/>
          <p:nvPr/>
        </p:nvGrpSpPr>
        <p:grpSpPr>
          <a:xfrm>
            <a:off x="1010685" y="1979892"/>
            <a:ext cx="402540" cy="398341"/>
            <a:chOff x="5221275" y="1231600"/>
            <a:chExt cx="433725" cy="429200"/>
          </a:xfrm>
        </p:grpSpPr>
        <p:sp>
          <p:nvSpPr>
            <p:cNvPr id="2998" name="Google Shape;2998;p59"/>
            <p:cNvSpPr/>
            <p:nvPr/>
          </p:nvSpPr>
          <p:spPr>
            <a:xfrm>
              <a:off x="5344650" y="1329650"/>
              <a:ext cx="235875" cy="331150"/>
            </a:xfrm>
            <a:custGeom>
              <a:avLst/>
              <a:gdLst/>
              <a:ahLst/>
              <a:cxnLst/>
              <a:rect l="l" t="t" r="r" b="b"/>
              <a:pathLst>
                <a:path w="9435" h="13246" extrusionOk="0">
                  <a:moveTo>
                    <a:pt x="3808" y="1"/>
                  </a:moveTo>
                  <a:cubicBezTo>
                    <a:pt x="3555" y="1"/>
                    <a:pt x="3296" y="95"/>
                    <a:pt x="3085" y="306"/>
                  </a:cubicBezTo>
                  <a:cubicBezTo>
                    <a:pt x="2905" y="486"/>
                    <a:pt x="2784" y="742"/>
                    <a:pt x="2799" y="1013"/>
                  </a:cubicBezTo>
                  <a:lnTo>
                    <a:pt x="2799" y="1540"/>
                  </a:lnTo>
                  <a:cubicBezTo>
                    <a:pt x="2777" y="1720"/>
                    <a:pt x="2909" y="1810"/>
                    <a:pt x="3042" y="1810"/>
                  </a:cubicBezTo>
                  <a:cubicBezTo>
                    <a:pt x="3176" y="1810"/>
                    <a:pt x="3311" y="1720"/>
                    <a:pt x="3296" y="1540"/>
                  </a:cubicBezTo>
                  <a:lnTo>
                    <a:pt x="3296" y="1013"/>
                  </a:lnTo>
                  <a:cubicBezTo>
                    <a:pt x="3296" y="674"/>
                    <a:pt x="3552" y="505"/>
                    <a:pt x="3807" y="505"/>
                  </a:cubicBezTo>
                  <a:cubicBezTo>
                    <a:pt x="4063" y="505"/>
                    <a:pt x="4319" y="674"/>
                    <a:pt x="4319" y="1013"/>
                  </a:cubicBezTo>
                  <a:lnTo>
                    <a:pt x="4319" y="5572"/>
                  </a:lnTo>
                  <a:cubicBezTo>
                    <a:pt x="4334" y="5722"/>
                    <a:pt x="4454" y="5798"/>
                    <a:pt x="4575" y="5798"/>
                  </a:cubicBezTo>
                  <a:cubicBezTo>
                    <a:pt x="4695" y="5798"/>
                    <a:pt x="4816" y="5722"/>
                    <a:pt x="4831" y="5572"/>
                  </a:cubicBezTo>
                  <a:lnTo>
                    <a:pt x="4831" y="4895"/>
                  </a:lnTo>
                  <a:cubicBezTo>
                    <a:pt x="4808" y="4534"/>
                    <a:pt x="5071" y="4353"/>
                    <a:pt x="5335" y="4353"/>
                  </a:cubicBezTo>
                  <a:cubicBezTo>
                    <a:pt x="5598" y="4353"/>
                    <a:pt x="5861" y="4534"/>
                    <a:pt x="5839" y="4895"/>
                  </a:cubicBezTo>
                  <a:lnTo>
                    <a:pt x="5839" y="5572"/>
                  </a:lnTo>
                  <a:cubicBezTo>
                    <a:pt x="5854" y="5722"/>
                    <a:pt x="5970" y="5798"/>
                    <a:pt x="6087" y="5798"/>
                  </a:cubicBezTo>
                  <a:cubicBezTo>
                    <a:pt x="6204" y="5798"/>
                    <a:pt x="6320" y="5722"/>
                    <a:pt x="6335" y="5572"/>
                  </a:cubicBezTo>
                  <a:lnTo>
                    <a:pt x="6335" y="4895"/>
                  </a:lnTo>
                  <a:cubicBezTo>
                    <a:pt x="6313" y="4534"/>
                    <a:pt x="6576" y="4353"/>
                    <a:pt x="6839" y="4353"/>
                  </a:cubicBezTo>
                  <a:cubicBezTo>
                    <a:pt x="7103" y="4353"/>
                    <a:pt x="7366" y="4534"/>
                    <a:pt x="7343" y="4895"/>
                  </a:cubicBezTo>
                  <a:lnTo>
                    <a:pt x="7343" y="5572"/>
                  </a:lnTo>
                  <a:cubicBezTo>
                    <a:pt x="7358" y="5722"/>
                    <a:pt x="7479" y="5798"/>
                    <a:pt x="7599" y="5798"/>
                  </a:cubicBezTo>
                  <a:cubicBezTo>
                    <a:pt x="7719" y="5798"/>
                    <a:pt x="7840" y="5722"/>
                    <a:pt x="7855" y="5572"/>
                  </a:cubicBezTo>
                  <a:lnTo>
                    <a:pt x="7855" y="5196"/>
                  </a:lnTo>
                  <a:cubicBezTo>
                    <a:pt x="7832" y="4835"/>
                    <a:pt x="8096" y="4654"/>
                    <a:pt x="8359" y="4654"/>
                  </a:cubicBezTo>
                  <a:cubicBezTo>
                    <a:pt x="8622" y="4654"/>
                    <a:pt x="8885" y="4835"/>
                    <a:pt x="8863" y="5196"/>
                  </a:cubicBezTo>
                  <a:lnTo>
                    <a:pt x="8863" y="9108"/>
                  </a:lnTo>
                  <a:cubicBezTo>
                    <a:pt x="8863" y="9228"/>
                    <a:pt x="8833" y="9333"/>
                    <a:pt x="8773" y="9439"/>
                  </a:cubicBezTo>
                  <a:cubicBezTo>
                    <a:pt x="8743" y="9499"/>
                    <a:pt x="8712" y="9574"/>
                    <a:pt x="8682" y="9634"/>
                  </a:cubicBezTo>
                  <a:cubicBezTo>
                    <a:pt x="8577" y="9845"/>
                    <a:pt x="8487" y="10056"/>
                    <a:pt x="8412" y="10281"/>
                  </a:cubicBezTo>
                  <a:cubicBezTo>
                    <a:pt x="8336" y="10507"/>
                    <a:pt x="8291" y="10748"/>
                    <a:pt x="8261" y="10988"/>
                  </a:cubicBezTo>
                  <a:lnTo>
                    <a:pt x="7268" y="10988"/>
                  </a:lnTo>
                  <a:cubicBezTo>
                    <a:pt x="6937" y="10988"/>
                    <a:pt x="6937" y="11485"/>
                    <a:pt x="7268" y="11485"/>
                  </a:cubicBezTo>
                  <a:lnTo>
                    <a:pt x="8938" y="11485"/>
                  </a:lnTo>
                  <a:lnTo>
                    <a:pt x="8938" y="12734"/>
                  </a:lnTo>
                  <a:lnTo>
                    <a:pt x="2529" y="12734"/>
                  </a:lnTo>
                  <a:lnTo>
                    <a:pt x="2529" y="11500"/>
                  </a:lnTo>
                  <a:lnTo>
                    <a:pt x="6170" y="11500"/>
                  </a:lnTo>
                  <a:cubicBezTo>
                    <a:pt x="6516" y="11500"/>
                    <a:pt x="6516" y="10988"/>
                    <a:pt x="6170" y="10988"/>
                  </a:cubicBezTo>
                  <a:lnTo>
                    <a:pt x="3191" y="10988"/>
                  </a:lnTo>
                  <a:cubicBezTo>
                    <a:pt x="3025" y="10296"/>
                    <a:pt x="2649" y="9664"/>
                    <a:pt x="2122" y="9183"/>
                  </a:cubicBezTo>
                  <a:cubicBezTo>
                    <a:pt x="2047" y="9108"/>
                    <a:pt x="2002" y="9032"/>
                    <a:pt x="1957" y="8942"/>
                  </a:cubicBezTo>
                  <a:cubicBezTo>
                    <a:pt x="1355" y="7407"/>
                    <a:pt x="843" y="5993"/>
                    <a:pt x="558" y="4985"/>
                  </a:cubicBezTo>
                  <a:cubicBezTo>
                    <a:pt x="506" y="4793"/>
                    <a:pt x="662" y="4623"/>
                    <a:pt x="840" y="4623"/>
                  </a:cubicBezTo>
                  <a:cubicBezTo>
                    <a:pt x="871" y="4623"/>
                    <a:pt x="902" y="4628"/>
                    <a:pt x="934" y="4639"/>
                  </a:cubicBezTo>
                  <a:cubicBezTo>
                    <a:pt x="1460" y="4835"/>
                    <a:pt x="2032" y="5406"/>
                    <a:pt x="2574" y="6294"/>
                  </a:cubicBezTo>
                  <a:cubicBezTo>
                    <a:pt x="2651" y="6430"/>
                    <a:pt x="2779" y="6492"/>
                    <a:pt x="2906" y="6492"/>
                  </a:cubicBezTo>
                  <a:cubicBezTo>
                    <a:pt x="3102" y="6492"/>
                    <a:pt x="3296" y="6345"/>
                    <a:pt x="3296" y="6099"/>
                  </a:cubicBezTo>
                  <a:lnTo>
                    <a:pt x="3296" y="2638"/>
                  </a:lnTo>
                  <a:cubicBezTo>
                    <a:pt x="3311" y="2457"/>
                    <a:pt x="3179" y="2367"/>
                    <a:pt x="3048" y="2367"/>
                  </a:cubicBezTo>
                  <a:cubicBezTo>
                    <a:pt x="2916" y="2367"/>
                    <a:pt x="2784" y="2457"/>
                    <a:pt x="2799" y="2638"/>
                  </a:cubicBezTo>
                  <a:lnTo>
                    <a:pt x="2799" y="5707"/>
                  </a:lnTo>
                  <a:cubicBezTo>
                    <a:pt x="2243" y="4895"/>
                    <a:pt x="1686" y="4383"/>
                    <a:pt x="1114" y="4173"/>
                  </a:cubicBezTo>
                  <a:cubicBezTo>
                    <a:pt x="1025" y="4138"/>
                    <a:pt x="932" y="4121"/>
                    <a:pt x="838" y="4121"/>
                  </a:cubicBezTo>
                  <a:cubicBezTo>
                    <a:pt x="646" y="4121"/>
                    <a:pt x="453" y="4192"/>
                    <a:pt x="302" y="4323"/>
                  </a:cubicBezTo>
                  <a:cubicBezTo>
                    <a:pt x="91" y="4519"/>
                    <a:pt x="1" y="4835"/>
                    <a:pt x="76" y="5121"/>
                  </a:cubicBezTo>
                  <a:cubicBezTo>
                    <a:pt x="377" y="6144"/>
                    <a:pt x="874" y="7573"/>
                    <a:pt x="1505" y="9138"/>
                  </a:cubicBezTo>
                  <a:cubicBezTo>
                    <a:pt x="1566" y="9288"/>
                    <a:pt x="1656" y="9424"/>
                    <a:pt x="1776" y="9544"/>
                  </a:cubicBezTo>
                  <a:cubicBezTo>
                    <a:pt x="2198" y="9935"/>
                    <a:pt x="2514" y="10432"/>
                    <a:pt x="2664" y="10988"/>
                  </a:cubicBezTo>
                  <a:lnTo>
                    <a:pt x="2273" y="10988"/>
                  </a:lnTo>
                  <a:cubicBezTo>
                    <a:pt x="2137" y="10988"/>
                    <a:pt x="2017" y="11109"/>
                    <a:pt x="2017" y="11244"/>
                  </a:cubicBezTo>
                  <a:lnTo>
                    <a:pt x="2017" y="12989"/>
                  </a:lnTo>
                  <a:cubicBezTo>
                    <a:pt x="2017" y="13125"/>
                    <a:pt x="2137" y="13245"/>
                    <a:pt x="2273" y="13245"/>
                  </a:cubicBezTo>
                  <a:lnTo>
                    <a:pt x="9179" y="13245"/>
                  </a:lnTo>
                  <a:cubicBezTo>
                    <a:pt x="9329" y="13245"/>
                    <a:pt x="9435" y="13125"/>
                    <a:pt x="9435" y="12989"/>
                  </a:cubicBezTo>
                  <a:lnTo>
                    <a:pt x="9435" y="11244"/>
                  </a:lnTo>
                  <a:cubicBezTo>
                    <a:pt x="9435" y="11109"/>
                    <a:pt x="9329" y="10988"/>
                    <a:pt x="9179" y="10988"/>
                  </a:cubicBezTo>
                  <a:lnTo>
                    <a:pt x="8773" y="10988"/>
                  </a:lnTo>
                  <a:cubicBezTo>
                    <a:pt x="8788" y="10793"/>
                    <a:pt x="8833" y="10612"/>
                    <a:pt x="8893" y="10432"/>
                  </a:cubicBezTo>
                  <a:cubicBezTo>
                    <a:pt x="8953" y="10221"/>
                    <a:pt x="9028" y="10041"/>
                    <a:pt x="9134" y="9845"/>
                  </a:cubicBezTo>
                  <a:cubicBezTo>
                    <a:pt x="9149" y="9785"/>
                    <a:pt x="9179" y="9725"/>
                    <a:pt x="9224" y="9679"/>
                  </a:cubicBezTo>
                  <a:cubicBezTo>
                    <a:pt x="9314" y="9499"/>
                    <a:pt x="9359" y="9303"/>
                    <a:pt x="9359" y="9108"/>
                  </a:cubicBezTo>
                  <a:lnTo>
                    <a:pt x="9359" y="5196"/>
                  </a:lnTo>
                  <a:cubicBezTo>
                    <a:pt x="9359" y="4639"/>
                    <a:pt x="8908" y="4188"/>
                    <a:pt x="8351" y="4188"/>
                  </a:cubicBezTo>
                  <a:cubicBezTo>
                    <a:pt x="8126" y="4188"/>
                    <a:pt x="7900" y="4263"/>
                    <a:pt x="7734" y="4413"/>
                  </a:cubicBezTo>
                  <a:cubicBezTo>
                    <a:pt x="7542" y="4063"/>
                    <a:pt x="7190" y="3876"/>
                    <a:pt x="6839" y="3876"/>
                  </a:cubicBezTo>
                  <a:cubicBezTo>
                    <a:pt x="6587" y="3876"/>
                    <a:pt x="6334" y="3972"/>
                    <a:pt x="6140" y="4173"/>
                  </a:cubicBezTo>
                  <a:cubicBezTo>
                    <a:pt x="6110" y="4188"/>
                    <a:pt x="6110" y="4203"/>
                    <a:pt x="6094" y="4218"/>
                  </a:cubicBezTo>
                  <a:cubicBezTo>
                    <a:pt x="5900" y="3996"/>
                    <a:pt x="5621" y="3876"/>
                    <a:pt x="5340" y="3876"/>
                  </a:cubicBezTo>
                  <a:cubicBezTo>
                    <a:pt x="5164" y="3876"/>
                    <a:pt x="4987" y="3924"/>
                    <a:pt x="4831" y="4022"/>
                  </a:cubicBezTo>
                  <a:lnTo>
                    <a:pt x="4831" y="1013"/>
                  </a:lnTo>
                  <a:cubicBezTo>
                    <a:pt x="4831" y="404"/>
                    <a:pt x="4331" y="1"/>
                    <a:pt x="38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99" name="Google Shape;2999;p59"/>
            <p:cNvSpPr/>
            <p:nvPr/>
          </p:nvSpPr>
          <p:spPr>
            <a:xfrm>
              <a:off x="5392425" y="1231600"/>
              <a:ext cx="93700" cy="83925"/>
            </a:xfrm>
            <a:custGeom>
              <a:avLst/>
              <a:gdLst/>
              <a:ahLst/>
              <a:cxnLst/>
              <a:rect l="l" t="t" r="r" b="b"/>
              <a:pathLst>
                <a:path w="3748" h="3357" extrusionOk="0">
                  <a:moveTo>
                    <a:pt x="1851" y="542"/>
                  </a:moveTo>
                  <a:lnTo>
                    <a:pt x="2107" y="1068"/>
                  </a:lnTo>
                  <a:cubicBezTo>
                    <a:pt x="2182" y="1204"/>
                    <a:pt x="2318" y="1309"/>
                    <a:pt x="2468" y="1324"/>
                  </a:cubicBezTo>
                  <a:lnTo>
                    <a:pt x="3055" y="1414"/>
                  </a:lnTo>
                  <a:lnTo>
                    <a:pt x="2634" y="1821"/>
                  </a:lnTo>
                  <a:cubicBezTo>
                    <a:pt x="2528" y="1926"/>
                    <a:pt x="2468" y="2091"/>
                    <a:pt x="2498" y="2242"/>
                  </a:cubicBezTo>
                  <a:lnTo>
                    <a:pt x="2589" y="2829"/>
                  </a:lnTo>
                  <a:lnTo>
                    <a:pt x="2062" y="2543"/>
                  </a:lnTo>
                  <a:cubicBezTo>
                    <a:pt x="1994" y="2505"/>
                    <a:pt x="1919" y="2486"/>
                    <a:pt x="1844" y="2486"/>
                  </a:cubicBezTo>
                  <a:cubicBezTo>
                    <a:pt x="1769" y="2486"/>
                    <a:pt x="1693" y="2505"/>
                    <a:pt x="1626" y="2543"/>
                  </a:cubicBezTo>
                  <a:lnTo>
                    <a:pt x="1099" y="2829"/>
                  </a:lnTo>
                  <a:lnTo>
                    <a:pt x="1204" y="2242"/>
                  </a:lnTo>
                  <a:cubicBezTo>
                    <a:pt x="1234" y="2076"/>
                    <a:pt x="1174" y="1926"/>
                    <a:pt x="1069" y="1821"/>
                  </a:cubicBezTo>
                  <a:lnTo>
                    <a:pt x="648" y="1399"/>
                  </a:lnTo>
                  <a:lnTo>
                    <a:pt x="1234" y="1324"/>
                  </a:lnTo>
                  <a:cubicBezTo>
                    <a:pt x="1385" y="1309"/>
                    <a:pt x="1520" y="1204"/>
                    <a:pt x="1596" y="1068"/>
                  </a:cubicBezTo>
                  <a:lnTo>
                    <a:pt x="1851" y="542"/>
                  </a:lnTo>
                  <a:close/>
                  <a:moveTo>
                    <a:pt x="1868" y="0"/>
                  </a:moveTo>
                  <a:cubicBezTo>
                    <a:pt x="1697" y="0"/>
                    <a:pt x="1528" y="90"/>
                    <a:pt x="1445" y="271"/>
                  </a:cubicBezTo>
                  <a:lnTo>
                    <a:pt x="1159" y="828"/>
                  </a:lnTo>
                  <a:lnTo>
                    <a:pt x="542" y="918"/>
                  </a:lnTo>
                  <a:cubicBezTo>
                    <a:pt x="151" y="978"/>
                    <a:pt x="1" y="1459"/>
                    <a:pt x="272" y="1745"/>
                  </a:cubicBezTo>
                  <a:lnTo>
                    <a:pt x="708" y="2182"/>
                  </a:lnTo>
                  <a:lnTo>
                    <a:pt x="603" y="2799"/>
                  </a:lnTo>
                  <a:cubicBezTo>
                    <a:pt x="542" y="3084"/>
                    <a:pt x="768" y="3355"/>
                    <a:pt x="1069" y="3355"/>
                  </a:cubicBezTo>
                  <a:cubicBezTo>
                    <a:pt x="1144" y="3355"/>
                    <a:pt x="1219" y="3340"/>
                    <a:pt x="1295" y="3295"/>
                  </a:cubicBezTo>
                  <a:lnTo>
                    <a:pt x="1866" y="3009"/>
                  </a:lnTo>
                  <a:lnTo>
                    <a:pt x="2423" y="3295"/>
                  </a:lnTo>
                  <a:cubicBezTo>
                    <a:pt x="2498" y="3337"/>
                    <a:pt x="2576" y="3356"/>
                    <a:pt x="2652" y="3356"/>
                  </a:cubicBezTo>
                  <a:cubicBezTo>
                    <a:pt x="2928" y="3356"/>
                    <a:pt x="3174" y="3105"/>
                    <a:pt x="3115" y="2799"/>
                  </a:cubicBezTo>
                  <a:lnTo>
                    <a:pt x="3010" y="2182"/>
                  </a:lnTo>
                  <a:lnTo>
                    <a:pt x="3461" y="1745"/>
                  </a:lnTo>
                  <a:cubicBezTo>
                    <a:pt x="3747" y="1459"/>
                    <a:pt x="3582" y="978"/>
                    <a:pt x="3190" y="918"/>
                  </a:cubicBezTo>
                  <a:lnTo>
                    <a:pt x="2574" y="828"/>
                  </a:lnTo>
                  <a:lnTo>
                    <a:pt x="2303" y="271"/>
                  </a:lnTo>
                  <a:cubicBezTo>
                    <a:pt x="2212" y="90"/>
                    <a:pt x="2039" y="0"/>
                    <a:pt x="18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00" name="Google Shape;3000;p59"/>
            <p:cNvSpPr/>
            <p:nvPr/>
          </p:nvSpPr>
          <p:spPr>
            <a:xfrm>
              <a:off x="5221275" y="1294025"/>
              <a:ext cx="94075" cy="83900"/>
            </a:xfrm>
            <a:custGeom>
              <a:avLst/>
              <a:gdLst/>
              <a:ahLst/>
              <a:cxnLst/>
              <a:rect l="l" t="t" r="r" b="b"/>
              <a:pathLst>
                <a:path w="3763" h="3356" extrusionOk="0">
                  <a:moveTo>
                    <a:pt x="1882" y="542"/>
                  </a:moveTo>
                  <a:lnTo>
                    <a:pt x="2137" y="1069"/>
                  </a:lnTo>
                  <a:cubicBezTo>
                    <a:pt x="2213" y="1204"/>
                    <a:pt x="2348" y="1310"/>
                    <a:pt x="2498" y="1325"/>
                  </a:cubicBezTo>
                  <a:lnTo>
                    <a:pt x="3085" y="1415"/>
                  </a:lnTo>
                  <a:lnTo>
                    <a:pt x="2649" y="1821"/>
                  </a:lnTo>
                  <a:cubicBezTo>
                    <a:pt x="2544" y="1942"/>
                    <a:pt x="2483" y="2092"/>
                    <a:pt x="2514" y="2242"/>
                  </a:cubicBezTo>
                  <a:lnTo>
                    <a:pt x="2619" y="2829"/>
                  </a:lnTo>
                  <a:lnTo>
                    <a:pt x="2107" y="2558"/>
                  </a:lnTo>
                  <a:cubicBezTo>
                    <a:pt x="2032" y="2521"/>
                    <a:pt x="1953" y="2502"/>
                    <a:pt x="1876" y="2502"/>
                  </a:cubicBezTo>
                  <a:cubicBezTo>
                    <a:pt x="1799" y="2502"/>
                    <a:pt x="1724" y="2521"/>
                    <a:pt x="1656" y="2558"/>
                  </a:cubicBezTo>
                  <a:lnTo>
                    <a:pt x="1129" y="2829"/>
                  </a:lnTo>
                  <a:lnTo>
                    <a:pt x="1235" y="2242"/>
                  </a:lnTo>
                  <a:cubicBezTo>
                    <a:pt x="1265" y="2092"/>
                    <a:pt x="1205" y="1942"/>
                    <a:pt x="1099" y="1821"/>
                  </a:cubicBezTo>
                  <a:lnTo>
                    <a:pt x="678" y="1415"/>
                  </a:lnTo>
                  <a:lnTo>
                    <a:pt x="1250" y="1325"/>
                  </a:lnTo>
                  <a:cubicBezTo>
                    <a:pt x="1415" y="1310"/>
                    <a:pt x="1551" y="1204"/>
                    <a:pt x="1611" y="1069"/>
                  </a:cubicBezTo>
                  <a:lnTo>
                    <a:pt x="1882" y="542"/>
                  </a:lnTo>
                  <a:close/>
                  <a:moveTo>
                    <a:pt x="1868" y="1"/>
                  </a:moveTo>
                  <a:cubicBezTo>
                    <a:pt x="1697" y="1"/>
                    <a:pt x="1528" y="91"/>
                    <a:pt x="1445" y="271"/>
                  </a:cubicBezTo>
                  <a:lnTo>
                    <a:pt x="1159" y="828"/>
                  </a:lnTo>
                  <a:lnTo>
                    <a:pt x="543" y="918"/>
                  </a:lnTo>
                  <a:cubicBezTo>
                    <a:pt x="151" y="979"/>
                    <a:pt x="1" y="1460"/>
                    <a:pt x="272" y="1746"/>
                  </a:cubicBezTo>
                  <a:lnTo>
                    <a:pt x="723" y="2182"/>
                  </a:lnTo>
                  <a:lnTo>
                    <a:pt x="618" y="2799"/>
                  </a:lnTo>
                  <a:cubicBezTo>
                    <a:pt x="570" y="3108"/>
                    <a:pt x="813" y="3351"/>
                    <a:pt x="1088" y="3351"/>
                  </a:cubicBezTo>
                  <a:cubicBezTo>
                    <a:pt x="1161" y="3351"/>
                    <a:pt x="1237" y="3334"/>
                    <a:pt x="1310" y="3296"/>
                  </a:cubicBezTo>
                  <a:lnTo>
                    <a:pt x="1882" y="3010"/>
                  </a:lnTo>
                  <a:lnTo>
                    <a:pt x="2438" y="3296"/>
                  </a:lnTo>
                  <a:cubicBezTo>
                    <a:pt x="2514" y="3341"/>
                    <a:pt x="2589" y="3356"/>
                    <a:pt x="2664" y="3356"/>
                  </a:cubicBezTo>
                  <a:cubicBezTo>
                    <a:pt x="2769" y="3356"/>
                    <a:pt x="2860" y="3326"/>
                    <a:pt x="2950" y="3266"/>
                  </a:cubicBezTo>
                  <a:cubicBezTo>
                    <a:pt x="3100" y="3160"/>
                    <a:pt x="3161" y="2980"/>
                    <a:pt x="3130" y="2799"/>
                  </a:cubicBezTo>
                  <a:lnTo>
                    <a:pt x="3025" y="2182"/>
                  </a:lnTo>
                  <a:lnTo>
                    <a:pt x="3476" y="1746"/>
                  </a:lnTo>
                  <a:cubicBezTo>
                    <a:pt x="3762" y="1460"/>
                    <a:pt x="3597" y="979"/>
                    <a:pt x="3221" y="918"/>
                  </a:cubicBezTo>
                  <a:lnTo>
                    <a:pt x="3191" y="918"/>
                  </a:lnTo>
                  <a:lnTo>
                    <a:pt x="2574" y="828"/>
                  </a:lnTo>
                  <a:lnTo>
                    <a:pt x="2303" y="271"/>
                  </a:lnTo>
                  <a:cubicBezTo>
                    <a:pt x="2213" y="91"/>
                    <a:pt x="2040" y="1"/>
                    <a:pt x="186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01" name="Google Shape;3001;p59"/>
            <p:cNvSpPr/>
            <p:nvPr/>
          </p:nvSpPr>
          <p:spPr>
            <a:xfrm>
              <a:off x="5566200" y="1294025"/>
              <a:ext cx="88800" cy="83900"/>
            </a:xfrm>
            <a:custGeom>
              <a:avLst/>
              <a:gdLst/>
              <a:ahLst/>
              <a:cxnLst/>
              <a:rect l="l" t="t" r="r" b="b"/>
              <a:pathLst>
                <a:path w="3552" h="3356" extrusionOk="0">
                  <a:moveTo>
                    <a:pt x="1761" y="542"/>
                  </a:moveTo>
                  <a:lnTo>
                    <a:pt x="2017" y="1069"/>
                  </a:lnTo>
                  <a:cubicBezTo>
                    <a:pt x="2092" y="1204"/>
                    <a:pt x="2228" y="1310"/>
                    <a:pt x="2378" y="1340"/>
                  </a:cubicBezTo>
                  <a:lnTo>
                    <a:pt x="2965" y="1415"/>
                  </a:lnTo>
                  <a:lnTo>
                    <a:pt x="2544" y="1836"/>
                  </a:lnTo>
                  <a:cubicBezTo>
                    <a:pt x="2423" y="1942"/>
                    <a:pt x="2378" y="2092"/>
                    <a:pt x="2408" y="2257"/>
                  </a:cubicBezTo>
                  <a:lnTo>
                    <a:pt x="2498" y="2829"/>
                  </a:lnTo>
                  <a:lnTo>
                    <a:pt x="1987" y="2558"/>
                  </a:lnTo>
                  <a:cubicBezTo>
                    <a:pt x="1912" y="2521"/>
                    <a:pt x="1833" y="2502"/>
                    <a:pt x="1756" y="2502"/>
                  </a:cubicBezTo>
                  <a:cubicBezTo>
                    <a:pt x="1678" y="2502"/>
                    <a:pt x="1603" y="2521"/>
                    <a:pt x="1536" y="2558"/>
                  </a:cubicBezTo>
                  <a:lnTo>
                    <a:pt x="1009" y="2829"/>
                  </a:lnTo>
                  <a:lnTo>
                    <a:pt x="1114" y="2257"/>
                  </a:lnTo>
                  <a:cubicBezTo>
                    <a:pt x="1144" y="2092"/>
                    <a:pt x="1084" y="1942"/>
                    <a:pt x="979" y="1836"/>
                  </a:cubicBezTo>
                  <a:lnTo>
                    <a:pt x="558" y="1415"/>
                  </a:lnTo>
                  <a:lnTo>
                    <a:pt x="1144" y="1340"/>
                  </a:lnTo>
                  <a:cubicBezTo>
                    <a:pt x="1295" y="1310"/>
                    <a:pt x="1430" y="1204"/>
                    <a:pt x="1490" y="1069"/>
                  </a:cubicBezTo>
                  <a:lnTo>
                    <a:pt x="1761" y="542"/>
                  </a:lnTo>
                  <a:close/>
                  <a:moveTo>
                    <a:pt x="1759" y="1"/>
                  </a:moveTo>
                  <a:cubicBezTo>
                    <a:pt x="1588" y="1"/>
                    <a:pt x="1415" y="91"/>
                    <a:pt x="1325" y="271"/>
                  </a:cubicBezTo>
                  <a:lnTo>
                    <a:pt x="1054" y="828"/>
                  </a:lnTo>
                  <a:lnTo>
                    <a:pt x="437" y="918"/>
                  </a:lnTo>
                  <a:cubicBezTo>
                    <a:pt x="257" y="948"/>
                    <a:pt x="106" y="1084"/>
                    <a:pt x="61" y="1249"/>
                  </a:cubicBezTo>
                  <a:cubicBezTo>
                    <a:pt x="1" y="1415"/>
                    <a:pt x="46" y="1611"/>
                    <a:pt x="181" y="1746"/>
                  </a:cubicBezTo>
                  <a:lnTo>
                    <a:pt x="618" y="2182"/>
                  </a:lnTo>
                  <a:lnTo>
                    <a:pt x="512" y="2799"/>
                  </a:lnTo>
                  <a:cubicBezTo>
                    <a:pt x="465" y="3108"/>
                    <a:pt x="708" y="3351"/>
                    <a:pt x="990" y="3351"/>
                  </a:cubicBezTo>
                  <a:cubicBezTo>
                    <a:pt x="1065" y="3351"/>
                    <a:pt x="1144" y="3334"/>
                    <a:pt x="1220" y="3296"/>
                  </a:cubicBezTo>
                  <a:lnTo>
                    <a:pt x="1776" y="3010"/>
                  </a:lnTo>
                  <a:lnTo>
                    <a:pt x="2348" y="3296"/>
                  </a:lnTo>
                  <a:cubicBezTo>
                    <a:pt x="2408" y="3341"/>
                    <a:pt x="2483" y="3356"/>
                    <a:pt x="2559" y="3356"/>
                  </a:cubicBezTo>
                  <a:cubicBezTo>
                    <a:pt x="2860" y="3356"/>
                    <a:pt x="3085" y="3085"/>
                    <a:pt x="3040" y="2784"/>
                  </a:cubicBezTo>
                  <a:lnTo>
                    <a:pt x="2935" y="2167"/>
                  </a:lnTo>
                  <a:lnTo>
                    <a:pt x="3386" y="1731"/>
                  </a:lnTo>
                  <a:cubicBezTo>
                    <a:pt x="3507" y="1611"/>
                    <a:pt x="3552" y="1415"/>
                    <a:pt x="3507" y="1249"/>
                  </a:cubicBezTo>
                  <a:lnTo>
                    <a:pt x="3476" y="1249"/>
                  </a:lnTo>
                  <a:cubicBezTo>
                    <a:pt x="3416" y="1069"/>
                    <a:pt x="3266" y="948"/>
                    <a:pt x="3085" y="918"/>
                  </a:cubicBezTo>
                  <a:lnTo>
                    <a:pt x="2468" y="828"/>
                  </a:lnTo>
                  <a:lnTo>
                    <a:pt x="2183" y="271"/>
                  </a:lnTo>
                  <a:cubicBezTo>
                    <a:pt x="2100" y="91"/>
                    <a:pt x="1931" y="1"/>
                    <a:pt x="17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02" name="Google Shape;3002;p59"/>
            <p:cNvSpPr/>
            <p:nvPr/>
          </p:nvSpPr>
          <p:spPr>
            <a:xfrm>
              <a:off x="5301400" y="1253675"/>
              <a:ext cx="94075" cy="84000"/>
            </a:xfrm>
            <a:custGeom>
              <a:avLst/>
              <a:gdLst/>
              <a:ahLst/>
              <a:cxnLst/>
              <a:rect l="l" t="t" r="r" b="b"/>
              <a:pathLst>
                <a:path w="3763" h="3360" extrusionOk="0">
                  <a:moveTo>
                    <a:pt x="1881" y="531"/>
                  </a:moveTo>
                  <a:lnTo>
                    <a:pt x="2137" y="1058"/>
                  </a:lnTo>
                  <a:cubicBezTo>
                    <a:pt x="2212" y="1193"/>
                    <a:pt x="2348" y="1299"/>
                    <a:pt x="2498" y="1329"/>
                  </a:cubicBezTo>
                  <a:lnTo>
                    <a:pt x="3085" y="1404"/>
                  </a:lnTo>
                  <a:lnTo>
                    <a:pt x="2664" y="1825"/>
                  </a:lnTo>
                  <a:cubicBezTo>
                    <a:pt x="2558" y="1931"/>
                    <a:pt x="2498" y="2081"/>
                    <a:pt x="2528" y="2247"/>
                  </a:cubicBezTo>
                  <a:lnTo>
                    <a:pt x="2634" y="2818"/>
                  </a:lnTo>
                  <a:lnTo>
                    <a:pt x="2107" y="2547"/>
                  </a:lnTo>
                  <a:cubicBezTo>
                    <a:pt x="2039" y="2510"/>
                    <a:pt x="1964" y="2491"/>
                    <a:pt x="1887" y="2491"/>
                  </a:cubicBezTo>
                  <a:cubicBezTo>
                    <a:pt x="1810" y="2491"/>
                    <a:pt x="1731" y="2510"/>
                    <a:pt x="1656" y="2547"/>
                  </a:cubicBezTo>
                  <a:lnTo>
                    <a:pt x="1129" y="2818"/>
                  </a:lnTo>
                  <a:lnTo>
                    <a:pt x="1234" y="2247"/>
                  </a:lnTo>
                  <a:cubicBezTo>
                    <a:pt x="1264" y="2081"/>
                    <a:pt x="1204" y="1931"/>
                    <a:pt x="1099" y="1825"/>
                  </a:cubicBezTo>
                  <a:lnTo>
                    <a:pt x="678" y="1404"/>
                  </a:lnTo>
                  <a:lnTo>
                    <a:pt x="1264" y="1329"/>
                  </a:lnTo>
                  <a:cubicBezTo>
                    <a:pt x="1415" y="1299"/>
                    <a:pt x="1550" y="1208"/>
                    <a:pt x="1626" y="1058"/>
                  </a:cubicBezTo>
                  <a:lnTo>
                    <a:pt x="1881" y="531"/>
                  </a:lnTo>
                  <a:close/>
                  <a:moveTo>
                    <a:pt x="1883" y="1"/>
                  </a:moveTo>
                  <a:cubicBezTo>
                    <a:pt x="1712" y="1"/>
                    <a:pt x="1543" y="87"/>
                    <a:pt x="1460" y="260"/>
                  </a:cubicBezTo>
                  <a:lnTo>
                    <a:pt x="1174" y="832"/>
                  </a:lnTo>
                  <a:lnTo>
                    <a:pt x="557" y="922"/>
                  </a:lnTo>
                  <a:cubicBezTo>
                    <a:pt x="166" y="968"/>
                    <a:pt x="1" y="1449"/>
                    <a:pt x="287" y="1735"/>
                  </a:cubicBezTo>
                  <a:lnTo>
                    <a:pt x="738" y="2171"/>
                  </a:lnTo>
                  <a:lnTo>
                    <a:pt x="633" y="2788"/>
                  </a:lnTo>
                  <a:cubicBezTo>
                    <a:pt x="572" y="3089"/>
                    <a:pt x="813" y="3360"/>
                    <a:pt x="1099" y="3360"/>
                  </a:cubicBezTo>
                  <a:cubicBezTo>
                    <a:pt x="1189" y="3360"/>
                    <a:pt x="1264" y="3330"/>
                    <a:pt x="1325" y="3300"/>
                  </a:cubicBezTo>
                  <a:lnTo>
                    <a:pt x="1896" y="3014"/>
                  </a:lnTo>
                  <a:lnTo>
                    <a:pt x="2438" y="3300"/>
                  </a:lnTo>
                  <a:cubicBezTo>
                    <a:pt x="2509" y="3337"/>
                    <a:pt x="2582" y="3353"/>
                    <a:pt x="2653" y="3353"/>
                  </a:cubicBezTo>
                  <a:cubicBezTo>
                    <a:pt x="2931" y="3353"/>
                    <a:pt x="3178" y="3099"/>
                    <a:pt x="3130" y="2788"/>
                  </a:cubicBezTo>
                  <a:lnTo>
                    <a:pt x="3025" y="2171"/>
                  </a:lnTo>
                  <a:lnTo>
                    <a:pt x="3476" y="1735"/>
                  </a:lnTo>
                  <a:cubicBezTo>
                    <a:pt x="3762" y="1449"/>
                    <a:pt x="3597" y="968"/>
                    <a:pt x="3205" y="922"/>
                  </a:cubicBezTo>
                  <a:lnTo>
                    <a:pt x="2589" y="832"/>
                  </a:lnTo>
                  <a:lnTo>
                    <a:pt x="2318" y="260"/>
                  </a:lnTo>
                  <a:cubicBezTo>
                    <a:pt x="2227" y="87"/>
                    <a:pt x="2054" y="1"/>
                    <a:pt x="18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03" name="Google Shape;3003;p59"/>
            <p:cNvSpPr/>
            <p:nvPr/>
          </p:nvSpPr>
          <p:spPr>
            <a:xfrm>
              <a:off x="5481950" y="1253400"/>
              <a:ext cx="94075" cy="84125"/>
            </a:xfrm>
            <a:custGeom>
              <a:avLst/>
              <a:gdLst/>
              <a:ahLst/>
              <a:cxnLst/>
              <a:rect l="l" t="t" r="r" b="b"/>
              <a:pathLst>
                <a:path w="3763" h="3365" extrusionOk="0">
                  <a:moveTo>
                    <a:pt x="1896" y="1"/>
                  </a:moveTo>
                  <a:cubicBezTo>
                    <a:pt x="1701" y="1"/>
                    <a:pt x="1535" y="106"/>
                    <a:pt x="1460" y="271"/>
                  </a:cubicBezTo>
                  <a:lnTo>
                    <a:pt x="1174" y="843"/>
                  </a:lnTo>
                  <a:lnTo>
                    <a:pt x="557" y="933"/>
                  </a:lnTo>
                  <a:cubicBezTo>
                    <a:pt x="166" y="994"/>
                    <a:pt x="1" y="1460"/>
                    <a:pt x="286" y="1746"/>
                  </a:cubicBezTo>
                  <a:lnTo>
                    <a:pt x="738" y="2182"/>
                  </a:lnTo>
                  <a:lnTo>
                    <a:pt x="633" y="2799"/>
                  </a:lnTo>
                  <a:cubicBezTo>
                    <a:pt x="587" y="2980"/>
                    <a:pt x="663" y="3160"/>
                    <a:pt x="813" y="3266"/>
                  </a:cubicBezTo>
                  <a:cubicBezTo>
                    <a:pt x="888" y="3326"/>
                    <a:pt x="994" y="3356"/>
                    <a:pt x="1099" y="3356"/>
                  </a:cubicBezTo>
                  <a:cubicBezTo>
                    <a:pt x="1174" y="3356"/>
                    <a:pt x="1249" y="3341"/>
                    <a:pt x="1325" y="3311"/>
                  </a:cubicBezTo>
                  <a:lnTo>
                    <a:pt x="1881" y="3010"/>
                  </a:lnTo>
                  <a:lnTo>
                    <a:pt x="2453" y="3311"/>
                  </a:lnTo>
                  <a:cubicBezTo>
                    <a:pt x="2524" y="3348"/>
                    <a:pt x="2597" y="3364"/>
                    <a:pt x="2668" y="3364"/>
                  </a:cubicBezTo>
                  <a:cubicBezTo>
                    <a:pt x="2946" y="3364"/>
                    <a:pt x="3193" y="3110"/>
                    <a:pt x="3145" y="2799"/>
                  </a:cubicBezTo>
                  <a:lnTo>
                    <a:pt x="3115" y="2649"/>
                  </a:lnTo>
                  <a:cubicBezTo>
                    <a:pt x="3089" y="2509"/>
                    <a:pt x="2980" y="2446"/>
                    <a:pt x="2871" y="2446"/>
                  </a:cubicBezTo>
                  <a:cubicBezTo>
                    <a:pt x="2733" y="2446"/>
                    <a:pt x="2593" y="2547"/>
                    <a:pt x="2619" y="2724"/>
                  </a:cubicBezTo>
                  <a:lnTo>
                    <a:pt x="2634" y="2829"/>
                  </a:lnTo>
                  <a:lnTo>
                    <a:pt x="2122" y="2558"/>
                  </a:lnTo>
                  <a:cubicBezTo>
                    <a:pt x="2047" y="2521"/>
                    <a:pt x="1968" y="2502"/>
                    <a:pt x="1891" y="2502"/>
                  </a:cubicBezTo>
                  <a:cubicBezTo>
                    <a:pt x="1814" y="2502"/>
                    <a:pt x="1738" y="2521"/>
                    <a:pt x="1671" y="2558"/>
                  </a:cubicBezTo>
                  <a:lnTo>
                    <a:pt x="1144" y="2829"/>
                  </a:lnTo>
                  <a:lnTo>
                    <a:pt x="1249" y="2258"/>
                  </a:lnTo>
                  <a:cubicBezTo>
                    <a:pt x="1280" y="2092"/>
                    <a:pt x="1219" y="1942"/>
                    <a:pt x="1114" y="1821"/>
                  </a:cubicBezTo>
                  <a:lnTo>
                    <a:pt x="693" y="1415"/>
                  </a:lnTo>
                  <a:lnTo>
                    <a:pt x="1264" y="1325"/>
                  </a:lnTo>
                  <a:cubicBezTo>
                    <a:pt x="1430" y="1310"/>
                    <a:pt x="1565" y="1219"/>
                    <a:pt x="1626" y="1069"/>
                  </a:cubicBezTo>
                  <a:lnTo>
                    <a:pt x="1896" y="542"/>
                  </a:lnTo>
                  <a:lnTo>
                    <a:pt x="2152" y="1069"/>
                  </a:lnTo>
                  <a:cubicBezTo>
                    <a:pt x="2227" y="1204"/>
                    <a:pt x="2363" y="1310"/>
                    <a:pt x="2513" y="1325"/>
                  </a:cubicBezTo>
                  <a:lnTo>
                    <a:pt x="3100" y="1415"/>
                  </a:lnTo>
                  <a:cubicBezTo>
                    <a:pt x="2935" y="1603"/>
                    <a:pt x="3102" y="1837"/>
                    <a:pt x="3297" y="1837"/>
                  </a:cubicBezTo>
                  <a:cubicBezTo>
                    <a:pt x="3352" y="1837"/>
                    <a:pt x="3409" y="1819"/>
                    <a:pt x="3461" y="1776"/>
                  </a:cubicBezTo>
                  <a:lnTo>
                    <a:pt x="3491" y="1746"/>
                  </a:lnTo>
                  <a:cubicBezTo>
                    <a:pt x="3762" y="1460"/>
                    <a:pt x="3612" y="979"/>
                    <a:pt x="3220" y="918"/>
                  </a:cubicBezTo>
                  <a:lnTo>
                    <a:pt x="2604" y="828"/>
                  </a:lnTo>
                  <a:lnTo>
                    <a:pt x="2318" y="271"/>
                  </a:lnTo>
                  <a:cubicBezTo>
                    <a:pt x="2242" y="106"/>
                    <a:pt x="2077" y="1"/>
                    <a:pt x="189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004" name="Google Shape;3004;p59"/>
          <p:cNvGrpSpPr/>
          <p:nvPr/>
        </p:nvGrpSpPr>
        <p:grpSpPr>
          <a:xfrm>
            <a:off x="1038239" y="3308443"/>
            <a:ext cx="345440" cy="293929"/>
            <a:chOff x="4366300" y="1263650"/>
            <a:chExt cx="429225" cy="365175"/>
          </a:xfrm>
        </p:grpSpPr>
        <p:sp>
          <p:nvSpPr>
            <p:cNvPr id="3005" name="Google Shape;3005;p59"/>
            <p:cNvSpPr/>
            <p:nvPr/>
          </p:nvSpPr>
          <p:spPr>
            <a:xfrm>
              <a:off x="4631550" y="1263650"/>
              <a:ext cx="163975" cy="362950"/>
            </a:xfrm>
            <a:custGeom>
              <a:avLst/>
              <a:gdLst/>
              <a:ahLst/>
              <a:cxnLst/>
              <a:rect l="l" t="t" r="r" b="b"/>
              <a:pathLst>
                <a:path w="6559" h="14518" extrusionOk="0">
                  <a:moveTo>
                    <a:pt x="2270" y="1"/>
                  </a:moveTo>
                  <a:cubicBezTo>
                    <a:pt x="2097" y="1"/>
                    <a:pt x="1924" y="35"/>
                    <a:pt x="1758" y="102"/>
                  </a:cubicBezTo>
                  <a:lnTo>
                    <a:pt x="314" y="704"/>
                  </a:lnTo>
                  <a:cubicBezTo>
                    <a:pt x="0" y="782"/>
                    <a:pt x="130" y="1202"/>
                    <a:pt x="386" y="1202"/>
                  </a:cubicBezTo>
                  <a:cubicBezTo>
                    <a:pt x="425" y="1202"/>
                    <a:pt x="466" y="1192"/>
                    <a:pt x="510" y="1170"/>
                  </a:cubicBezTo>
                  <a:lnTo>
                    <a:pt x="1939" y="569"/>
                  </a:lnTo>
                  <a:cubicBezTo>
                    <a:pt x="2044" y="523"/>
                    <a:pt x="2153" y="501"/>
                    <a:pt x="2262" y="501"/>
                  </a:cubicBezTo>
                  <a:cubicBezTo>
                    <a:pt x="2372" y="501"/>
                    <a:pt x="2481" y="523"/>
                    <a:pt x="2586" y="569"/>
                  </a:cubicBezTo>
                  <a:lnTo>
                    <a:pt x="5580" y="1802"/>
                  </a:lnTo>
                  <a:cubicBezTo>
                    <a:pt x="5851" y="1923"/>
                    <a:pt x="6046" y="2194"/>
                    <a:pt x="6046" y="2510"/>
                  </a:cubicBezTo>
                  <a:lnTo>
                    <a:pt x="6046" y="13252"/>
                  </a:lnTo>
                  <a:cubicBezTo>
                    <a:pt x="6032" y="13679"/>
                    <a:pt x="5700" y="14005"/>
                    <a:pt x="5278" y="14005"/>
                  </a:cubicBezTo>
                  <a:cubicBezTo>
                    <a:pt x="5268" y="14005"/>
                    <a:pt x="5259" y="14005"/>
                    <a:pt x="5249" y="14005"/>
                  </a:cubicBezTo>
                  <a:lnTo>
                    <a:pt x="4843" y="14005"/>
                  </a:lnTo>
                  <a:cubicBezTo>
                    <a:pt x="4834" y="14004"/>
                    <a:pt x="4825" y="14003"/>
                    <a:pt x="4816" y="14003"/>
                  </a:cubicBezTo>
                  <a:cubicBezTo>
                    <a:pt x="4491" y="14003"/>
                    <a:pt x="4491" y="14517"/>
                    <a:pt x="4816" y="14517"/>
                  </a:cubicBezTo>
                  <a:cubicBezTo>
                    <a:pt x="4825" y="14517"/>
                    <a:pt x="4834" y="14517"/>
                    <a:pt x="4843" y="14516"/>
                  </a:cubicBezTo>
                  <a:lnTo>
                    <a:pt x="5249" y="14516"/>
                  </a:lnTo>
                  <a:cubicBezTo>
                    <a:pt x="5956" y="14516"/>
                    <a:pt x="6543" y="13959"/>
                    <a:pt x="6558" y="13252"/>
                  </a:cubicBezTo>
                  <a:lnTo>
                    <a:pt x="6558" y="2510"/>
                  </a:lnTo>
                  <a:cubicBezTo>
                    <a:pt x="6543" y="1998"/>
                    <a:pt x="6242" y="1547"/>
                    <a:pt x="5776" y="1351"/>
                  </a:cubicBezTo>
                  <a:lnTo>
                    <a:pt x="2782" y="102"/>
                  </a:lnTo>
                  <a:cubicBezTo>
                    <a:pt x="2616" y="35"/>
                    <a:pt x="2443" y="1"/>
                    <a:pt x="22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06" name="Google Shape;3006;p59"/>
            <p:cNvSpPr/>
            <p:nvPr/>
          </p:nvSpPr>
          <p:spPr>
            <a:xfrm>
              <a:off x="4366300" y="1292200"/>
              <a:ext cx="367675" cy="336625"/>
            </a:xfrm>
            <a:custGeom>
              <a:avLst/>
              <a:gdLst/>
              <a:ahLst/>
              <a:cxnLst/>
              <a:rect l="l" t="t" r="r" b="b"/>
              <a:pathLst>
                <a:path w="14707" h="13465" extrusionOk="0">
                  <a:moveTo>
                    <a:pt x="6516" y="2300"/>
                  </a:moveTo>
                  <a:cubicBezTo>
                    <a:pt x="6621" y="2300"/>
                    <a:pt x="6711" y="2330"/>
                    <a:pt x="6801" y="2391"/>
                  </a:cubicBezTo>
                  <a:cubicBezTo>
                    <a:pt x="6877" y="2451"/>
                    <a:pt x="6937" y="2541"/>
                    <a:pt x="6967" y="2646"/>
                  </a:cubicBezTo>
                  <a:cubicBezTo>
                    <a:pt x="7388" y="4001"/>
                    <a:pt x="7388" y="5159"/>
                    <a:pt x="6952" y="6257"/>
                  </a:cubicBezTo>
                  <a:cubicBezTo>
                    <a:pt x="6877" y="6423"/>
                    <a:pt x="6997" y="6603"/>
                    <a:pt x="7193" y="6603"/>
                  </a:cubicBezTo>
                  <a:lnTo>
                    <a:pt x="10217" y="6603"/>
                  </a:lnTo>
                  <a:cubicBezTo>
                    <a:pt x="10954" y="6649"/>
                    <a:pt x="10954" y="7717"/>
                    <a:pt x="10217" y="7762"/>
                  </a:cubicBezTo>
                  <a:lnTo>
                    <a:pt x="9194" y="7762"/>
                  </a:lnTo>
                  <a:cubicBezTo>
                    <a:pt x="9184" y="7761"/>
                    <a:pt x="9174" y="7761"/>
                    <a:pt x="9165" y="7761"/>
                  </a:cubicBezTo>
                  <a:cubicBezTo>
                    <a:pt x="8827" y="7761"/>
                    <a:pt x="8827" y="8260"/>
                    <a:pt x="9165" y="8260"/>
                  </a:cubicBezTo>
                  <a:cubicBezTo>
                    <a:pt x="9174" y="8260"/>
                    <a:pt x="9184" y="8259"/>
                    <a:pt x="9194" y="8259"/>
                  </a:cubicBezTo>
                  <a:lnTo>
                    <a:pt x="9946" y="8259"/>
                  </a:lnTo>
                  <a:cubicBezTo>
                    <a:pt x="10713" y="8259"/>
                    <a:pt x="10713" y="9417"/>
                    <a:pt x="9946" y="9417"/>
                  </a:cubicBezTo>
                  <a:lnTo>
                    <a:pt x="9194" y="9417"/>
                  </a:lnTo>
                  <a:cubicBezTo>
                    <a:pt x="9184" y="9416"/>
                    <a:pt x="9175" y="9416"/>
                    <a:pt x="9166" y="9416"/>
                  </a:cubicBezTo>
                  <a:cubicBezTo>
                    <a:pt x="8827" y="9416"/>
                    <a:pt x="8827" y="9930"/>
                    <a:pt x="9166" y="9930"/>
                  </a:cubicBezTo>
                  <a:cubicBezTo>
                    <a:pt x="9175" y="9930"/>
                    <a:pt x="9184" y="9929"/>
                    <a:pt x="9194" y="9929"/>
                  </a:cubicBezTo>
                  <a:lnTo>
                    <a:pt x="9660" y="9929"/>
                  </a:lnTo>
                  <a:cubicBezTo>
                    <a:pt x="9976" y="9929"/>
                    <a:pt x="10247" y="10184"/>
                    <a:pt x="10247" y="10500"/>
                  </a:cubicBezTo>
                  <a:cubicBezTo>
                    <a:pt x="10247" y="10816"/>
                    <a:pt x="9976" y="11087"/>
                    <a:pt x="9660" y="11087"/>
                  </a:cubicBezTo>
                  <a:lnTo>
                    <a:pt x="8908" y="11087"/>
                  </a:lnTo>
                  <a:cubicBezTo>
                    <a:pt x="8577" y="11087"/>
                    <a:pt x="8577" y="11584"/>
                    <a:pt x="8908" y="11584"/>
                  </a:cubicBezTo>
                  <a:lnTo>
                    <a:pt x="9329" y="11584"/>
                  </a:lnTo>
                  <a:cubicBezTo>
                    <a:pt x="9841" y="11584"/>
                    <a:pt x="10096" y="12201"/>
                    <a:pt x="9735" y="12577"/>
                  </a:cubicBezTo>
                  <a:cubicBezTo>
                    <a:pt x="9630" y="12667"/>
                    <a:pt x="9495" y="12727"/>
                    <a:pt x="9359" y="12742"/>
                  </a:cubicBezTo>
                  <a:lnTo>
                    <a:pt x="4876" y="12742"/>
                  </a:lnTo>
                  <a:cubicBezTo>
                    <a:pt x="4710" y="12742"/>
                    <a:pt x="4545" y="12682"/>
                    <a:pt x="4409" y="12577"/>
                  </a:cubicBezTo>
                  <a:cubicBezTo>
                    <a:pt x="3973" y="12261"/>
                    <a:pt x="3461" y="12080"/>
                    <a:pt x="2935" y="12065"/>
                  </a:cubicBezTo>
                  <a:lnTo>
                    <a:pt x="2935" y="9131"/>
                  </a:lnTo>
                  <a:cubicBezTo>
                    <a:pt x="2935" y="8966"/>
                    <a:pt x="2811" y="8883"/>
                    <a:pt x="2686" y="8883"/>
                  </a:cubicBezTo>
                  <a:cubicBezTo>
                    <a:pt x="2562" y="8883"/>
                    <a:pt x="2438" y="8966"/>
                    <a:pt x="2438" y="9131"/>
                  </a:cubicBezTo>
                  <a:lnTo>
                    <a:pt x="2438" y="12953"/>
                  </a:lnTo>
                  <a:lnTo>
                    <a:pt x="512" y="12953"/>
                  </a:lnTo>
                  <a:lnTo>
                    <a:pt x="512" y="6333"/>
                  </a:lnTo>
                  <a:lnTo>
                    <a:pt x="2438" y="6333"/>
                  </a:lnTo>
                  <a:lnTo>
                    <a:pt x="2438" y="8033"/>
                  </a:lnTo>
                  <a:cubicBezTo>
                    <a:pt x="2438" y="8206"/>
                    <a:pt x="2562" y="8292"/>
                    <a:pt x="2686" y="8292"/>
                  </a:cubicBezTo>
                  <a:cubicBezTo>
                    <a:pt x="2811" y="8292"/>
                    <a:pt x="2935" y="8206"/>
                    <a:pt x="2935" y="8033"/>
                  </a:cubicBezTo>
                  <a:lnTo>
                    <a:pt x="2935" y="7115"/>
                  </a:lnTo>
                  <a:cubicBezTo>
                    <a:pt x="3341" y="6694"/>
                    <a:pt x="3777" y="6318"/>
                    <a:pt x="4244" y="5987"/>
                  </a:cubicBezTo>
                  <a:cubicBezTo>
                    <a:pt x="5207" y="5264"/>
                    <a:pt x="6124" y="4587"/>
                    <a:pt x="6034" y="2812"/>
                  </a:cubicBezTo>
                  <a:cubicBezTo>
                    <a:pt x="6019" y="2677"/>
                    <a:pt x="6064" y="2541"/>
                    <a:pt x="6170" y="2451"/>
                  </a:cubicBezTo>
                  <a:cubicBezTo>
                    <a:pt x="6245" y="2361"/>
                    <a:pt x="6380" y="2300"/>
                    <a:pt x="6516" y="2300"/>
                  </a:cubicBezTo>
                  <a:close/>
                  <a:moveTo>
                    <a:pt x="9921" y="0"/>
                  </a:moveTo>
                  <a:cubicBezTo>
                    <a:pt x="9896" y="0"/>
                    <a:pt x="9869" y="5"/>
                    <a:pt x="9841" y="13"/>
                  </a:cubicBezTo>
                  <a:lnTo>
                    <a:pt x="9389" y="209"/>
                  </a:lnTo>
                  <a:cubicBezTo>
                    <a:pt x="8908" y="390"/>
                    <a:pt x="8592" y="841"/>
                    <a:pt x="8592" y="1352"/>
                  </a:cubicBezTo>
                  <a:lnTo>
                    <a:pt x="8592" y="6092"/>
                  </a:lnTo>
                  <a:lnTo>
                    <a:pt x="7554" y="6092"/>
                  </a:lnTo>
                  <a:cubicBezTo>
                    <a:pt x="7900" y="4994"/>
                    <a:pt x="7870" y="3835"/>
                    <a:pt x="7463" y="2496"/>
                  </a:cubicBezTo>
                  <a:cubicBezTo>
                    <a:pt x="7324" y="2051"/>
                    <a:pt x="6922" y="1800"/>
                    <a:pt x="6514" y="1800"/>
                  </a:cubicBezTo>
                  <a:cubicBezTo>
                    <a:pt x="6261" y="1800"/>
                    <a:pt x="6005" y="1897"/>
                    <a:pt x="5808" y="2105"/>
                  </a:cubicBezTo>
                  <a:cubicBezTo>
                    <a:pt x="5613" y="2300"/>
                    <a:pt x="5508" y="2571"/>
                    <a:pt x="5523" y="2842"/>
                  </a:cubicBezTo>
                  <a:cubicBezTo>
                    <a:pt x="5613" y="4347"/>
                    <a:pt x="4906" y="4873"/>
                    <a:pt x="3943" y="5595"/>
                  </a:cubicBezTo>
                  <a:cubicBezTo>
                    <a:pt x="3597" y="5851"/>
                    <a:pt x="3251" y="6122"/>
                    <a:pt x="2935" y="6423"/>
                  </a:cubicBezTo>
                  <a:lnTo>
                    <a:pt x="2935" y="6077"/>
                  </a:lnTo>
                  <a:cubicBezTo>
                    <a:pt x="2935" y="5941"/>
                    <a:pt x="2829" y="5821"/>
                    <a:pt x="2694" y="5821"/>
                  </a:cubicBezTo>
                  <a:lnTo>
                    <a:pt x="257" y="5821"/>
                  </a:lnTo>
                  <a:cubicBezTo>
                    <a:pt x="121" y="5821"/>
                    <a:pt x="1" y="5926"/>
                    <a:pt x="1" y="6077"/>
                  </a:cubicBezTo>
                  <a:lnTo>
                    <a:pt x="1" y="13209"/>
                  </a:lnTo>
                  <a:cubicBezTo>
                    <a:pt x="1" y="13344"/>
                    <a:pt x="106" y="13464"/>
                    <a:pt x="257" y="13464"/>
                  </a:cubicBezTo>
                  <a:lnTo>
                    <a:pt x="2679" y="13464"/>
                  </a:lnTo>
                  <a:cubicBezTo>
                    <a:pt x="2814" y="13464"/>
                    <a:pt x="2935" y="13344"/>
                    <a:pt x="2935" y="13209"/>
                  </a:cubicBezTo>
                  <a:lnTo>
                    <a:pt x="2935" y="12577"/>
                  </a:lnTo>
                  <a:cubicBezTo>
                    <a:pt x="3356" y="12592"/>
                    <a:pt x="3762" y="12727"/>
                    <a:pt x="4093" y="12968"/>
                  </a:cubicBezTo>
                  <a:cubicBezTo>
                    <a:pt x="4319" y="13148"/>
                    <a:pt x="4590" y="13239"/>
                    <a:pt x="4861" y="13239"/>
                  </a:cubicBezTo>
                  <a:lnTo>
                    <a:pt x="9299" y="13239"/>
                  </a:lnTo>
                  <a:cubicBezTo>
                    <a:pt x="9480" y="13329"/>
                    <a:pt x="9690" y="13374"/>
                    <a:pt x="9886" y="13374"/>
                  </a:cubicBezTo>
                  <a:lnTo>
                    <a:pt x="14354" y="13374"/>
                  </a:lnTo>
                  <a:cubicBezTo>
                    <a:pt x="14364" y="13375"/>
                    <a:pt x="14373" y="13375"/>
                    <a:pt x="14382" y="13375"/>
                  </a:cubicBezTo>
                  <a:cubicBezTo>
                    <a:pt x="14707" y="13375"/>
                    <a:pt x="14707" y="12861"/>
                    <a:pt x="14382" y="12861"/>
                  </a:cubicBezTo>
                  <a:cubicBezTo>
                    <a:pt x="14373" y="12861"/>
                    <a:pt x="14364" y="12862"/>
                    <a:pt x="14354" y="12863"/>
                  </a:cubicBezTo>
                  <a:lnTo>
                    <a:pt x="10142" y="12863"/>
                  </a:lnTo>
                  <a:cubicBezTo>
                    <a:pt x="10488" y="12471"/>
                    <a:pt x="10503" y="11870"/>
                    <a:pt x="10157" y="11463"/>
                  </a:cubicBezTo>
                  <a:cubicBezTo>
                    <a:pt x="10262" y="11403"/>
                    <a:pt x="10352" y="11343"/>
                    <a:pt x="10428" y="11253"/>
                  </a:cubicBezTo>
                  <a:cubicBezTo>
                    <a:pt x="10834" y="10861"/>
                    <a:pt x="10849" y="10199"/>
                    <a:pt x="10473" y="9778"/>
                  </a:cubicBezTo>
                  <a:cubicBezTo>
                    <a:pt x="10563" y="9733"/>
                    <a:pt x="10638" y="9673"/>
                    <a:pt x="10698" y="9598"/>
                  </a:cubicBezTo>
                  <a:cubicBezTo>
                    <a:pt x="11105" y="9191"/>
                    <a:pt x="11120" y="8544"/>
                    <a:pt x="10743" y="8123"/>
                  </a:cubicBezTo>
                  <a:cubicBezTo>
                    <a:pt x="11090" y="7928"/>
                    <a:pt x="11300" y="7566"/>
                    <a:pt x="11300" y="7175"/>
                  </a:cubicBezTo>
                  <a:cubicBezTo>
                    <a:pt x="11300" y="6588"/>
                    <a:pt x="10819" y="6092"/>
                    <a:pt x="10217" y="6092"/>
                  </a:cubicBezTo>
                  <a:lnTo>
                    <a:pt x="9088" y="6092"/>
                  </a:lnTo>
                  <a:lnTo>
                    <a:pt x="9088" y="1368"/>
                  </a:lnTo>
                  <a:cubicBezTo>
                    <a:pt x="9088" y="1052"/>
                    <a:pt x="9284" y="781"/>
                    <a:pt x="9570" y="660"/>
                  </a:cubicBezTo>
                  <a:lnTo>
                    <a:pt x="10036" y="480"/>
                  </a:lnTo>
                  <a:cubicBezTo>
                    <a:pt x="10267" y="344"/>
                    <a:pt x="10155" y="0"/>
                    <a:pt x="99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07" name="Google Shape;3007;p59"/>
            <p:cNvSpPr/>
            <p:nvPr/>
          </p:nvSpPr>
          <p:spPr>
            <a:xfrm>
              <a:off x="4654800" y="1305025"/>
              <a:ext cx="56075" cy="48075"/>
            </a:xfrm>
            <a:custGeom>
              <a:avLst/>
              <a:gdLst/>
              <a:ahLst/>
              <a:cxnLst/>
              <a:rect l="l" t="t" r="r" b="b"/>
              <a:pathLst>
                <a:path w="2243" h="1923" extrusionOk="0">
                  <a:moveTo>
                    <a:pt x="1288" y="508"/>
                  </a:moveTo>
                  <a:cubicBezTo>
                    <a:pt x="1401" y="508"/>
                    <a:pt x="1517" y="550"/>
                    <a:pt x="1611" y="644"/>
                  </a:cubicBezTo>
                  <a:cubicBezTo>
                    <a:pt x="1897" y="930"/>
                    <a:pt x="1701" y="1411"/>
                    <a:pt x="1295" y="1411"/>
                  </a:cubicBezTo>
                  <a:cubicBezTo>
                    <a:pt x="1039" y="1411"/>
                    <a:pt x="828" y="1216"/>
                    <a:pt x="828" y="960"/>
                  </a:cubicBezTo>
                  <a:cubicBezTo>
                    <a:pt x="828" y="686"/>
                    <a:pt x="1053" y="508"/>
                    <a:pt x="1288" y="508"/>
                  </a:cubicBezTo>
                  <a:close/>
                  <a:moveTo>
                    <a:pt x="1282" y="0"/>
                  </a:moveTo>
                  <a:cubicBezTo>
                    <a:pt x="1046" y="0"/>
                    <a:pt x="803" y="88"/>
                    <a:pt x="603" y="283"/>
                  </a:cubicBezTo>
                  <a:cubicBezTo>
                    <a:pt x="1" y="885"/>
                    <a:pt x="437" y="1923"/>
                    <a:pt x="1295" y="1923"/>
                  </a:cubicBezTo>
                  <a:cubicBezTo>
                    <a:pt x="1821" y="1923"/>
                    <a:pt x="2243" y="1486"/>
                    <a:pt x="2243" y="960"/>
                  </a:cubicBezTo>
                  <a:cubicBezTo>
                    <a:pt x="2243" y="380"/>
                    <a:pt x="1776" y="0"/>
                    <a:pt x="12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08" name="Google Shape;3008;p59"/>
            <p:cNvSpPr/>
            <p:nvPr/>
          </p:nvSpPr>
          <p:spPr>
            <a:xfrm>
              <a:off x="4656325" y="1436575"/>
              <a:ext cx="58325" cy="140350"/>
            </a:xfrm>
            <a:custGeom>
              <a:avLst/>
              <a:gdLst/>
              <a:ahLst/>
              <a:cxnLst/>
              <a:rect l="l" t="t" r="r" b="b"/>
              <a:pathLst>
                <a:path w="2333" h="5614" extrusionOk="0">
                  <a:moveTo>
                    <a:pt x="1166" y="1"/>
                  </a:moveTo>
                  <a:cubicBezTo>
                    <a:pt x="1034" y="1"/>
                    <a:pt x="903" y="91"/>
                    <a:pt x="918" y="272"/>
                  </a:cubicBezTo>
                  <a:lnTo>
                    <a:pt x="918" y="844"/>
                  </a:lnTo>
                  <a:lnTo>
                    <a:pt x="858" y="844"/>
                  </a:lnTo>
                  <a:cubicBezTo>
                    <a:pt x="391" y="844"/>
                    <a:pt x="0" y="1220"/>
                    <a:pt x="0" y="1701"/>
                  </a:cubicBezTo>
                  <a:lnTo>
                    <a:pt x="0" y="2198"/>
                  </a:lnTo>
                  <a:cubicBezTo>
                    <a:pt x="0" y="2514"/>
                    <a:pt x="211" y="2799"/>
                    <a:pt x="512" y="2905"/>
                  </a:cubicBezTo>
                  <a:lnTo>
                    <a:pt x="1640" y="3281"/>
                  </a:lnTo>
                  <a:cubicBezTo>
                    <a:pt x="1745" y="3311"/>
                    <a:pt x="1806" y="3401"/>
                    <a:pt x="1806" y="3507"/>
                  </a:cubicBezTo>
                  <a:lnTo>
                    <a:pt x="1806" y="3838"/>
                  </a:lnTo>
                  <a:cubicBezTo>
                    <a:pt x="1806" y="4078"/>
                    <a:pt x="1625" y="4274"/>
                    <a:pt x="1384" y="4274"/>
                  </a:cubicBezTo>
                  <a:lnTo>
                    <a:pt x="933" y="4274"/>
                  </a:lnTo>
                  <a:cubicBezTo>
                    <a:pt x="692" y="4274"/>
                    <a:pt x="497" y="4078"/>
                    <a:pt x="512" y="3838"/>
                  </a:cubicBezTo>
                  <a:cubicBezTo>
                    <a:pt x="512" y="3672"/>
                    <a:pt x="384" y="3589"/>
                    <a:pt x="256" y="3589"/>
                  </a:cubicBezTo>
                  <a:cubicBezTo>
                    <a:pt x="128" y="3589"/>
                    <a:pt x="0" y="3672"/>
                    <a:pt x="0" y="3838"/>
                  </a:cubicBezTo>
                  <a:cubicBezTo>
                    <a:pt x="0" y="4349"/>
                    <a:pt x="406" y="4755"/>
                    <a:pt x="903" y="4786"/>
                  </a:cubicBezTo>
                  <a:lnTo>
                    <a:pt x="903" y="5342"/>
                  </a:lnTo>
                  <a:cubicBezTo>
                    <a:pt x="888" y="5523"/>
                    <a:pt x="1023" y="5613"/>
                    <a:pt x="1159" y="5613"/>
                  </a:cubicBezTo>
                  <a:cubicBezTo>
                    <a:pt x="1294" y="5613"/>
                    <a:pt x="1429" y="5523"/>
                    <a:pt x="1414" y="5342"/>
                  </a:cubicBezTo>
                  <a:lnTo>
                    <a:pt x="1414" y="4786"/>
                  </a:lnTo>
                  <a:cubicBezTo>
                    <a:pt x="1911" y="4755"/>
                    <a:pt x="2317" y="4349"/>
                    <a:pt x="2317" y="3838"/>
                  </a:cubicBezTo>
                  <a:lnTo>
                    <a:pt x="2317" y="3492"/>
                  </a:lnTo>
                  <a:cubicBezTo>
                    <a:pt x="2317" y="3176"/>
                    <a:pt x="2106" y="2890"/>
                    <a:pt x="1806" y="2784"/>
                  </a:cubicBezTo>
                  <a:lnTo>
                    <a:pt x="677" y="2408"/>
                  </a:lnTo>
                  <a:cubicBezTo>
                    <a:pt x="572" y="2378"/>
                    <a:pt x="512" y="2288"/>
                    <a:pt x="512" y="2183"/>
                  </a:cubicBezTo>
                  <a:lnTo>
                    <a:pt x="512" y="1701"/>
                  </a:lnTo>
                  <a:cubicBezTo>
                    <a:pt x="512" y="1506"/>
                    <a:pt x="662" y="1340"/>
                    <a:pt x="858" y="1340"/>
                  </a:cubicBezTo>
                  <a:lnTo>
                    <a:pt x="1475" y="1340"/>
                  </a:lnTo>
                  <a:cubicBezTo>
                    <a:pt x="1670" y="1340"/>
                    <a:pt x="1821" y="1506"/>
                    <a:pt x="1821" y="1701"/>
                  </a:cubicBezTo>
                  <a:cubicBezTo>
                    <a:pt x="1821" y="1867"/>
                    <a:pt x="1949" y="1949"/>
                    <a:pt x="2076" y="1949"/>
                  </a:cubicBezTo>
                  <a:cubicBezTo>
                    <a:pt x="2204" y="1949"/>
                    <a:pt x="2332" y="1867"/>
                    <a:pt x="2332" y="1701"/>
                  </a:cubicBezTo>
                  <a:cubicBezTo>
                    <a:pt x="2317" y="1220"/>
                    <a:pt x="1941" y="844"/>
                    <a:pt x="1475" y="844"/>
                  </a:cubicBezTo>
                  <a:lnTo>
                    <a:pt x="1414" y="844"/>
                  </a:lnTo>
                  <a:lnTo>
                    <a:pt x="1414" y="272"/>
                  </a:lnTo>
                  <a:cubicBezTo>
                    <a:pt x="1429" y="91"/>
                    <a:pt x="1298" y="1"/>
                    <a:pt x="11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3009" name="Google Shape;3009;p59"/>
          <p:cNvPicPr preferRelativeResize="0"/>
          <p:nvPr/>
        </p:nvPicPr>
        <p:blipFill>
          <a:blip r:embed="rId3">
            <a:alphaModFix amt="55000"/>
          </a:blip>
          <a:stretch>
            <a:fillRect/>
          </a:stretch>
        </p:blipFill>
        <p:spPr>
          <a:xfrm>
            <a:off x="1922330" y="5354825"/>
            <a:ext cx="1212974" cy="102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010" name="Google Shape;3010;p59"/>
          <p:cNvSpPr txBox="1"/>
          <p:nvPr>
            <p:ph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Map</a:t>
            </a:r>
            <a:endParaRPr lang="en-GB"/>
          </a:p>
        </p:txBody>
      </p:sp>
      <p:pic>
        <p:nvPicPr>
          <p:cNvPr id="3011" name="Google Shape;3011;p59"/>
          <p:cNvPicPr preferRelativeResize="0"/>
          <p:nvPr/>
        </p:nvPicPr>
        <p:blipFill>
          <a:blip r:embed="rId2">
            <a:alphaModFix amt="44000"/>
          </a:blip>
          <a:stretch>
            <a:fillRect/>
          </a:stretch>
        </p:blipFill>
        <p:spPr>
          <a:xfrm>
            <a:off x="4608122" y="3622087"/>
            <a:ext cx="554040" cy="466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2" name="Google Shape;3012;p59"/>
          <p:cNvPicPr preferRelativeResize="0"/>
          <p:nvPr/>
        </p:nvPicPr>
        <p:blipFill>
          <a:blip r:embed="rId1">
            <a:alphaModFix amt="68000"/>
          </a:blip>
          <a:stretch>
            <a:fillRect/>
          </a:stretch>
        </p:blipFill>
        <p:spPr>
          <a:xfrm>
            <a:off x="4054074" y="1328467"/>
            <a:ext cx="554045" cy="466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3" name="Google Shape;3013;p59"/>
          <p:cNvPicPr preferRelativeResize="0"/>
          <p:nvPr/>
        </p:nvPicPr>
        <p:blipFill>
          <a:blip r:embed="rId1">
            <a:alphaModFix amt="68000"/>
          </a:blip>
          <a:stretch>
            <a:fillRect/>
          </a:stretch>
        </p:blipFill>
        <p:spPr>
          <a:xfrm>
            <a:off x="5653169" y="2331459"/>
            <a:ext cx="554045" cy="466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4" name="Google Shape;3014;p59"/>
          <p:cNvPicPr preferRelativeResize="0"/>
          <p:nvPr/>
        </p:nvPicPr>
        <p:blipFill>
          <a:blip r:embed="rId2">
            <a:alphaModFix amt="44000"/>
          </a:blip>
          <a:stretch>
            <a:fillRect/>
          </a:stretch>
        </p:blipFill>
        <p:spPr>
          <a:xfrm>
            <a:off x="7335599" y="1328457"/>
            <a:ext cx="554040" cy="4660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18" name="Shape 3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9" name="Google Shape;3019;p60" title="Chart">
            <a:hlinkClick r:id="rId1"/>
          </p:cNvPr>
          <p:cNvPicPr preferRelativeResize="0"/>
          <p:nvPr/>
        </p:nvPicPr>
        <p:blipFill rotWithShape="1">
          <a:blip r:embed="rId2"/>
          <a:srcRect l="15418" r="15411"/>
          <a:stretch>
            <a:fillRect/>
          </a:stretch>
        </p:blipFill>
        <p:spPr>
          <a:xfrm>
            <a:off x="2916687" y="1596675"/>
            <a:ext cx="3310626" cy="2959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0" name="Google Shape;3020;p60"/>
          <p:cNvPicPr preferRelativeResize="0"/>
          <p:nvPr/>
        </p:nvPicPr>
        <p:blipFill>
          <a:blip r:embed="rId3">
            <a:alphaModFix amt="52000"/>
          </a:blip>
          <a:stretch>
            <a:fillRect/>
          </a:stretch>
        </p:blipFill>
        <p:spPr>
          <a:xfrm rot="-1128984" flipH="1">
            <a:off x="1003801" y="1841750"/>
            <a:ext cx="1358402" cy="954132"/>
          </a:xfrm>
          <a:prstGeom prst="rect">
            <a:avLst/>
          </a:prstGeom>
          <a:noFill/>
          <a:ln>
            <a:noFill/>
          </a:ln>
        </p:spPr>
      </p:pic>
      <p:sp>
        <p:nvSpPr>
          <p:cNvPr id="3021" name="Google Shape;3021;p60"/>
          <p:cNvSpPr txBox="1"/>
          <p:nvPr/>
        </p:nvSpPr>
        <p:spPr>
          <a:xfrm>
            <a:off x="565502" y="2729854"/>
            <a:ext cx="2235000" cy="11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To modify this graph, click on it, follow the link, change the data and paste the new graph here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22" name="Google Shape;3022;p60"/>
          <p:cNvSpPr txBox="1"/>
          <p:nvPr>
            <p:ph type="subTitle" idx="4294967295"/>
          </p:nvPr>
        </p:nvSpPr>
        <p:spPr>
          <a:xfrm>
            <a:off x="704015" y="2071917"/>
            <a:ext cx="1979400" cy="4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Overpass Black"/>
                <a:ea typeface="Overpass Black"/>
                <a:cs typeface="Overpass Black"/>
                <a:sym typeface="Overpass Black"/>
              </a:rPr>
              <a:t>Saturn</a:t>
            </a:r>
            <a:endParaRPr sz="1800"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3023" name="Google Shape;3023;p60"/>
          <p:cNvSpPr txBox="1"/>
          <p:nvPr>
            <p:ph type="subTitle" idx="4294967295"/>
          </p:nvPr>
        </p:nvSpPr>
        <p:spPr>
          <a:xfrm>
            <a:off x="3557856" y="2559208"/>
            <a:ext cx="797400" cy="4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lt1"/>
                </a:solidFill>
              </a:rPr>
              <a:t>859</a:t>
            </a:r>
            <a:endParaRPr sz="2000" b="1">
              <a:solidFill>
                <a:schemeClr val="lt1"/>
              </a:solidFill>
            </a:endParaRPr>
          </a:p>
        </p:txBody>
      </p:sp>
      <p:sp>
        <p:nvSpPr>
          <p:cNvPr id="3024" name="Google Shape;3024;p60"/>
          <p:cNvSpPr txBox="1"/>
          <p:nvPr>
            <p:ph type="subTitle" idx="4294967295"/>
          </p:nvPr>
        </p:nvSpPr>
        <p:spPr>
          <a:xfrm>
            <a:off x="4810906" y="2559208"/>
            <a:ext cx="797400" cy="4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lt1"/>
                </a:solidFill>
              </a:rPr>
              <a:t>1000</a:t>
            </a:r>
            <a:endParaRPr sz="2000" b="1">
              <a:solidFill>
                <a:schemeClr val="lt1"/>
              </a:solidFill>
            </a:endParaRPr>
          </a:p>
        </p:txBody>
      </p:sp>
      <p:sp>
        <p:nvSpPr>
          <p:cNvPr id="3025" name="Google Shape;3025;p60"/>
          <p:cNvSpPr txBox="1"/>
          <p:nvPr>
            <p:ph type="subTitle" idx="4294967295"/>
          </p:nvPr>
        </p:nvSpPr>
        <p:spPr>
          <a:xfrm>
            <a:off x="4013506" y="3628833"/>
            <a:ext cx="797400" cy="4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lt1"/>
                </a:solidFill>
              </a:rPr>
              <a:t>541</a:t>
            </a:r>
            <a:endParaRPr sz="2000" b="1">
              <a:solidFill>
                <a:schemeClr val="lt1"/>
              </a:solidFill>
            </a:endParaRPr>
          </a:p>
        </p:txBody>
      </p:sp>
      <p:sp>
        <p:nvSpPr>
          <p:cNvPr id="3026" name="Google Shape;3026;p60"/>
          <p:cNvSpPr txBox="1"/>
          <p:nvPr>
            <p:ph type="subTitle" idx="4294967295"/>
          </p:nvPr>
        </p:nvSpPr>
        <p:spPr>
          <a:xfrm>
            <a:off x="7172375" y="1137750"/>
            <a:ext cx="1251600" cy="4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Overpass Black"/>
                <a:ea typeface="Overpass Black"/>
                <a:cs typeface="Overpass Black"/>
                <a:sym typeface="Overpass Black"/>
              </a:rPr>
              <a:t>Venus</a:t>
            </a:r>
            <a:endParaRPr sz="1800"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3027" name="Google Shape;3027;p60"/>
          <p:cNvSpPr txBox="1"/>
          <p:nvPr>
            <p:ph type="subTitle" idx="4294967295"/>
          </p:nvPr>
        </p:nvSpPr>
        <p:spPr>
          <a:xfrm>
            <a:off x="7172375" y="2264953"/>
            <a:ext cx="1251600" cy="4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Overpass Black"/>
                <a:ea typeface="Overpass Black"/>
                <a:cs typeface="Overpass Black"/>
                <a:sym typeface="Overpass Black"/>
              </a:rPr>
              <a:t>Mars</a:t>
            </a:r>
            <a:endParaRPr sz="1800"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3028" name="Google Shape;3028;p60"/>
          <p:cNvSpPr txBox="1"/>
          <p:nvPr>
            <p:ph type="subTitle" idx="4294967295"/>
          </p:nvPr>
        </p:nvSpPr>
        <p:spPr>
          <a:xfrm>
            <a:off x="7172375" y="3392399"/>
            <a:ext cx="1251600" cy="4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Overpass Black"/>
                <a:ea typeface="Overpass Black"/>
                <a:cs typeface="Overpass Black"/>
                <a:sym typeface="Overpass Black"/>
              </a:rPr>
              <a:t>Jupiter</a:t>
            </a:r>
            <a:endParaRPr sz="1800">
              <a:latin typeface="Overpass Black"/>
              <a:ea typeface="Overpass Black"/>
              <a:cs typeface="Overpass Black"/>
              <a:sym typeface="Overpass Black"/>
            </a:endParaRPr>
          </a:p>
        </p:txBody>
      </p:sp>
      <p:sp>
        <p:nvSpPr>
          <p:cNvPr id="3029" name="Google Shape;3029;p60"/>
          <p:cNvSpPr txBox="1"/>
          <p:nvPr/>
        </p:nvSpPr>
        <p:spPr>
          <a:xfrm>
            <a:off x="6510900" y="1538106"/>
            <a:ext cx="1911300" cy="7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Planet Venus has a beautiful name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30" name="Google Shape;3030;p60"/>
          <p:cNvSpPr txBox="1"/>
          <p:nvPr/>
        </p:nvSpPr>
        <p:spPr>
          <a:xfrm>
            <a:off x="6510900" y="2664314"/>
            <a:ext cx="1911300" cy="7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Despite being red, Mars is a cold place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31" name="Google Shape;3031;p60"/>
          <p:cNvSpPr txBox="1"/>
          <p:nvPr/>
        </p:nvSpPr>
        <p:spPr>
          <a:xfrm>
            <a:off x="6510900" y="3792755"/>
            <a:ext cx="1911300" cy="7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It’s a gas giant and the biggest planet</a:t>
            </a:r>
            <a:endParaRPr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032" name="Google Shape;3032;p60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6651627" y="3428265"/>
            <a:ext cx="501744" cy="422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3" name="Google Shape;3033;p60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6651625" y="2300943"/>
            <a:ext cx="501749" cy="422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4" name="Google Shape;3034;p60"/>
          <p:cNvPicPr preferRelativeResize="0"/>
          <p:nvPr/>
        </p:nvPicPr>
        <p:blipFill>
          <a:blip r:embed="rId6"/>
          <a:stretch>
            <a:fillRect/>
          </a:stretch>
        </p:blipFill>
        <p:spPr>
          <a:xfrm>
            <a:off x="6651627" y="1173625"/>
            <a:ext cx="501744" cy="422060"/>
          </a:xfrm>
          <a:prstGeom prst="rect">
            <a:avLst/>
          </a:prstGeom>
          <a:noFill/>
          <a:ln>
            <a:noFill/>
          </a:ln>
        </p:spPr>
      </p:pic>
      <p:sp>
        <p:nvSpPr>
          <p:cNvPr id="3035" name="Google Shape;3035;p60"/>
          <p:cNvSpPr txBox="1"/>
          <p:nvPr>
            <p:ph type="ctrTitle"/>
          </p:nvPr>
        </p:nvSpPr>
        <p:spPr>
          <a:xfrm>
            <a:off x="736646" y="373025"/>
            <a:ext cx="7672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Market Share</a:t>
            </a:r>
            <a:endParaRPr lang="en-GB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39" name="Shape 3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0" name="Google Shape;3040;p61"/>
          <p:cNvSpPr txBox="1"/>
          <p:nvPr>
            <p:ph type="title"/>
          </p:nvPr>
        </p:nvSpPr>
        <p:spPr>
          <a:xfrm>
            <a:off x="1240400" y="1035400"/>
            <a:ext cx="65760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>
                <a:latin typeface="微软雅黑" charset="0"/>
                <a:ea typeface="微软雅黑" charset="0"/>
              </a:rPr>
              <a:t>谢谢</a:t>
            </a:r>
            <a:endParaRPr lang="en-GB" sz="6000">
              <a:latin typeface="微软雅黑" charset="0"/>
              <a:ea typeface="微软雅黑" charset="0"/>
            </a:endParaRPr>
          </a:p>
        </p:txBody>
      </p:sp>
      <p:sp>
        <p:nvSpPr>
          <p:cNvPr id="3041" name="Google Shape;3041;p61"/>
          <p:cNvSpPr txBox="1"/>
          <p:nvPr>
            <p:ph type="subTitle" idx="1"/>
          </p:nvPr>
        </p:nvSpPr>
        <p:spPr>
          <a:xfrm>
            <a:off x="1284000" y="3069625"/>
            <a:ext cx="65760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微软雅黑" charset="0"/>
                <a:ea typeface="微软雅黑" charset="0"/>
              </a:rPr>
              <a:t>轻松办公为您呈现</a:t>
            </a:r>
            <a:endParaRPr lang="en-GB"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qua Marketing Plan by Slidego">
  <a:themeElements>
    <a:clrScheme name="Simple Light">
      <a:dk1>
        <a:srgbClr val="434343"/>
      </a:dk1>
      <a:lt1>
        <a:srgbClr val="FFFFFF"/>
      </a:lt1>
      <a:dk2>
        <a:srgbClr val="073763"/>
      </a:dk2>
      <a:lt2>
        <a:srgbClr val="3D85C6"/>
      </a:lt2>
      <a:accent1>
        <a:srgbClr val="3D85C6"/>
      </a:accent1>
      <a:accent2>
        <a:srgbClr val="B6D7A8"/>
      </a:accent2>
      <a:accent3>
        <a:srgbClr val="9FC5E8"/>
      </a:accent3>
      <a:accent4>
        <a:srgbClr val="9EDCD9"/>
      </a:accent4>
      <a:accent5>
        <a:srgbClr val="93C47D"/>
      </a:accent5>
      <a:accent6>
        <a:srgbClr val="6FA8DC"/>
      </a:accent6>
      <a:hlink>
        <a:srgbClr val="07376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5899</Words>
  <Application>WPS 表格</Application>
  <PresentationFormat/>
  <Paragraphs>483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8" baseType="lpstr">
      <vt:lpstr>Arial</vt:lpstr>
      <vt:lpstr>宋体</vt:lpstr>
      <vt:lpstr>Wingdings</vt:lpstr>
      <vt:lpstr>Arial</vt:lpstr>
      <vt:lpstr>Overpass Black</vt:lpstr>
      <vt:lpstr>Open Sans</vt:lpstr>
      <vt:lpstr>Fira Sans Extra Condensed Medium</vt:lpstr>
      <vt:lpstr>Josefin Sans</vt:lpstr>
      <vt:lpstr>Open Sans SemiBold</vt:lpstr>
      <vt:lpstr>Open Sans ExtraBold</vt:lpstr>
      <vt:lpstr>Overpass</vt:lpstr>
      <vt:lpstr>宋体</vt:lpstr>
      <vt:lpstr>汉仪书宋二KW</vt:lpstr>
      <vt:lpstr>微软雅黑</vt:lpstr>
      <vt:lpstr>汉仪旗黑</vt:lpstr>
      <vt:lpstr>Arial Unicode MS</vt:lpstr>
      <vt:lpstr>Open Sans</vt:lpstr>
      <vt:lpstr>Open Sans ExtraBold</vt:lpstr>
      <vt:lpstr>Overpass</vt:lpstr>
      <vt:lpstr>Overpass Black</vt:lpstr>
      <vt:lpstr>微软雅黑</vt:lpstr>
      <vt:lpstr>Aqua Marketing Plan by Slidego</vt:lpstr>
      <vt:lpstr>清新水彩风格PPT模板 </vt:lpstr>
      <vt:lpstr>Market Analysis</vt:lpstr>
      <vt:lpstr>About the Product</vt:lpstr>
      <vt:lpstr>About Us</vt:lpstr>
      <vt:lpstr>Our evolution</vt:lpstr>
      <vt:lpstr>partnership</vt:lpstr>
      <vt:lpstr>—SOMEONE FAMOUS</vt:lpstr>
      <vt:lpstr>Buyer Persona</vt:lpstr>
      <vt:lpstr>01</vt:lpstr>
      <vt:lpstr>Sales Funnel</vt:lpstr>
      <vt:lpstr>25%</vt:lpstr>
      <vt:lpstr>Threats</vt:lpstr>
      <vt:lpstr>Our SWOT Analysis</vt:lpstr>
      <vt:lpstr>Goal 4</vt:lpstr>
      <vt:lpstr>Goals</vt:lpstr>
      <vt:lpstr>Key Action Items</vt:lpstr>
      <vt:lpstr>Timeline</vt:lpstr>
      <vt:lpstr>Budget</vt:lpstr>
      <vt:lpstr>50%</vt:lpstr>
      <vt:lpstr>Effective Efficiency</vt:lpstr>
      <vt:lpstr>Awesome Words</vt:lpstr>
      <vt:lpstr>Saturn</vt:lpstr>
      <vt:lpstr>Active Marketing List</vt:lpstr>
      <vt:lpstr>Map</vt:lpstr>
      <vt:lpstr>Market Share</vt:lpstr>
      <vt:lpstr>谢谢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清新水彩风格PPT模板 </dc:title>
  <dc:creator/>
  <cp:lastModifiedBy>EndTo</cp:lastModifiedBy>
  <cp:revision>1</cp:revision>
  <dcterms:created xsi:type="dcterms:W3CDTF">2022-11-27T20:22:51Z</dcterms:created>
  <dcterms:modified xsi:type="dcterms:W3CDTF">2022-11-27T20:22:51Z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9BBB6D02CAFC98451AC78363050DF606</vt:lpwstr>
  </property>
  <property fmtid="{D5CDD505-2E9C-101B-9397-08002B2CF9AE}" pid="3" name="KSOProductBuildVer">
    <vt:lpwstr>2052-4.3.0.7280</vt:lpwstr>
  </property>
</Properties>
</file>