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96" r:id="rId4"/>
    <p:sldId id="298" r:id="rId5"/>
    <p:sldId id="299" r:id="rId6"/>
    <p:sldId id="273" r:id="rId7"/>
    <p:sldId id="309" r:id="rId8"/>
    <p:sldId id="327" r:id="rId9"/>
    <p:sldId id="260" r:id="rId10"/>
    <p:sldId id="301" r:id="rId11"/>
    <p:sldId id="262" r:id="rId12"/>
    <p:sldId id="283" r:id="rId13"/>
    <p:sldId id="328" r:id="rId14"/>
    <p:sldId id="279" r:id="rId15"/>
    <p:sldId id="303" r:id="rId16"/>
    <p:sldId id="302" r:id="rId17"/>
    <p:sldId id="275" r:id="rId18"/>
    <p:sldId id="329" r:id="rId19"/>
    <p:sldId id="307" r:id="rId20"/>
    <p:sldId id="277" r:id="rId21"/>
    <p:sldId id="305" r:id="rId22"/>
    <p:sldId id="306" r:id="rId23"/>
    <p:sldId id="33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5C8692"/>
    <a:srgbClr val="44BDB8"/>
    <a:srgbClr val="293E43"/>
    <a:srgbClr val="486D77"/>
    <a:srgbClr val="799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8C5-4DC6-9AB5-A48661D45715}"/>
              </c:ext>
            </c:extLst>
          </c:dPt>
          <c:dPt>
            <c:idx val="1"/>
            <c:bubble3D val="0"/>
            <c:spPr>
              <a:solidFill>
                <a:srgbClr val="5C8692"/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8C5-4DC6-9AB5-A48661D4571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0.70000000000000095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C5-4DC6-9AB5-A48661D45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spPr>
    <a:ln w="1270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FA2-4B48-8DB5-454E51963147}"/>
              </c:ext>
            </c:extLst>
          </c:dPt>
          <c:dPt>
            <c:idx val="1"/>
            <c:bubble3D val="0"/>
            <c:spPr>
              <a:solidFill>
                <a:srgbClr val="5C8692"/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FA2-4B48-8DB5-454E5196314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A2-4B48-8DB5-454E51963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spPr>
    <a:ln w="1270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920-429F-B73A-7102EB4B441D}"/>
              </c:ext>
            </c:extLst>
          </c:dPt>
          <c:dPt>
            <c:idx val="1"/>
            <c:bubble3D val="0"/>
            <c:spPr>
              <a:solidFill>
                <a:srgbClr val="5C8692"/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920-429F-B73A-7102EB4B441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0.60000000000000098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20-429F-B73A-7102EB4B4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spPr>
    <a:ln w="1270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B8D-4A4B-B056-3B292E4EA82C}"/>
              </c:ext>
            </c:extLst>
          </c:dPt>
          <c:dPt>
            <c:idx val="1"/>
            <c:bubble3D val="0"/>
            <c:spPr>
              <a:solidFill>
                <a:srgbClr val="5C8692"/>
              </a:solidFill>
              <a:ln w="127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B8D-4A4B-B056-3B292E4EA8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0.28000000000000003</c:v>
                </c:pt>
                <c:pt idx="1">
                  <c:v>0.72000000000000097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8D-4A4B-B056-3B292E4EA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</c:plotArea>
    <c:plotVisOnly val="1"/>
    <c:dispBlanksAs val="zero"/>
    <c:showDLblsOverMax val="0"/>
  </c:chart>
  <c:spPr>
    <a:ln w="1270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8116B-7D55-492B-AA92-8137A1252F77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4090D-6FE9-47EF-9500-AEDEC5B31A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090D-6FE9-47EF-9500-AEDEC5B31A9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DFC1D-70F7-4D12-B5C4-FC0DA4B9041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DFC1D-70F7-4D12-B5C4-FC0DA4B9041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DFC1D-70F7-4D12-B5C4-FC0DA4B9041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DFC1D-70F7-4D12-B5C4-FC0DA4B9041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090D-6FE9-47EF-9500-AEDEC5B31A96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91183" y="584200"/>
            <a:ext cx="10609636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4000" b="0" cap="none" spc="0" baseline="0">
                <a:solidFill>
                  <a:schemeClr val="tx2"/>
                </a:solidFill>
                <a:latin typeface="Lato Light" pitchFamily="34" charset="0"/>
                <a:ea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486400" y="1648883"/>
            <a:ext cx="12192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793751" y="1233516"/>
            <a:ext cx="10604500" cy="3048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Lato" pitchFamily="34" charset="0"/>
              </a:defRPr>
            </a:lvl1pPr>
            <a:lvl2pPr algn="ctr" rtl="0">
              <a:defRPr/>
            </a:lvl2pPr>
            <a:lvl3pPr algn="ctr" rtl="0">
              <a:defRPr/>
            </a:lvl3pPr>
            <a:lvl4pPr algn="ctr" rtl="0">
              <a:defRPr/>
            </a:lvl4pPr>
            <a:lvl5pPr algn="ctr" rtl="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Oval 15">
            <a:hlinkClick r:id="" action="ppaction://hlinkshowjump?jump=previousslide"/>
          </p:cNvPr>
          <p:cNvSpPr/>
          <p:nvPr userDrawn="1"/>
        </p:nvSpPr>
        <p:spPr>
          <a:xfrm>
            <a:off x="11425768" y="6345767"/>
            <a:ext cx="234949" cy="234949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17" name="Freeform 277">
            <a:hlinkClick r:id="" action="ppaction://hlinkshowjump?jump=previousslide"/>
          </p:cNvPr>
          <p:cNvSpPr/>
          <p:nvPr userDrawn="1"/>
        </p:nvSpPr>
        <p:spPr bwMode="auto">
          <a:xfrm rot="5400000">
            <a:off x="11481494" y="6431614"/>
            <a:ext cx="109945" cy="64761"/>
          </a:xfrm>
          <a:custGeom>
            <a:avLst/>
            <a:gdLst/>
            <a:ahLst/>
            <a:cxnLst>
              <a:cxn ang="0">
                <a:pos x="288" y="17"/>
              </a:cxn>
              <a:cxn ang="0">
                <a:pos x="273" y="3"/>
              </a:cxn>
              <a:cxn ang="0">
                <a:pos x="270" y="1"/>
              </a:cxn>
              <a:cxn ang="0">
                <a:pos x="267" y="0"/>
              </a:cxn>
              <a:cxn ang="0">
                <a:pos x="262" y="1"/>
              </a:cxn>
              <a:cxn ang="0">
                <a:pos x="260" y="3"/>
              </a:cxn>
              <a:cxn ang="0">
                <a:pos x="145" y="118"/>
              </a:cxn>
              <a:cxn ang="0">
                <a:pos x="30" y="3"/>
              </a:cxn>
              <a:cxn ang="0">
                <a:pos x="27" y="1"/>
              </a:cxn>
              <a:cxn ang="0">
                <a:pos x="22" y="0"/>
              </a:cxn>
              <a:cxn ang="0">
                <a:pos x="19" y="1"/>
              </a:cxn>
              <a:cxn ang="0">
                <a:pos x="16" y="3"/>
              </a:cxn>
              <a:cxn ang="0">
                <a:pos x="1" y="17"/>
              </a:cxn>
              <a:cxn ang="0">
                <a:pos x="0" y="21"/>
              </a:cxn>
              <a:cxn ang="0">
                <a:pos x="0" y="24"/>
              </a:cxn>
              <a:cxn ang="0">
                <a:pos x="0" y="28"/>
              </a:cxn>
              <a:cxn ang="0">
                <a:pos x="1" y="30"/>
              </a:cxn>
              <a:cxn ang="0">
                <a:pos x="138" y="167"/>
              </a:cxn>
              <a:cxn ang="0">
                <a:pos x="141" y="169"/>
              </a:cxn>
              <a:cxn ang="0">
                <a:pos x="145" y="171"/>
              </a:cxn>
              <a:cxn ang="0">
                <a:pos x="148" y="169"/>
              </a:cxn>
              <a:cxn ang="0">
                <a:pos x="151" y="167"/>
              </a:cxn>
              <a:cxn ang="0">
                <a:pos x="288" y="30"/>
              </a:cxn>
              <a:cxn ang="0">
                <a:pos x="290" y="28"/>
              </a:cxn>
              <a:cxn ang="0">
                <a:pos x="290" y="24"/>
              </a:cxn>
              <a:cxn ang="0">
                <a:pos x="290" y="21"/>
              </a:cxn>
              <a:cxn ang="0">
                <a:pos x="288" y="17"/>
              </a:cxn>
            </a:cxnLst>
            <a:rect l="0" t="0" r="r" b="b"/>
            <a:pathLst>
              <a:path w="290" h="171">
                <a:moveTo>
                  <a:pt x="288" y="17"/>
                </a:moveTo>
                <a:lnTo>
                  <a:pt x="273" y="3"/>
                </a:lnTo>
                <a:lnTo>
                  <a:pt x="270" y="1"/>
                </a:lnTo>
                <a:lnTo>
                  <a:pt x="267" y="0"/>
                </a:lnTo>
                <a:lnTo>
                  <a:pt x="262" y="1"/>
                </a:lnTo>
                <a:lnTo>
                  <a:pt x="260" y="3"/>
                </a:lnTo>
                <a:lnTo>
                  <a:pt x="145" y="118"/>
                </a:lnTo>
                <a:lnTo>
                  <a:pt x="30" y="3"/>
                </a:lnTo>
                <a:lnTo>
                  <a:pt x="27" y="1"/>
                </a:lnTo>
                <a:lnTo>
                  <a:pt x="22" y="0"/>
                </a:lnTo>
                <a:lnTo>
                  <a:pt x="19" y="1"/>
                </a:lnTo>
                <a:lnTo>
                  <a:pt x="16" y="3"/>
                </a:lnTo>
                <a:lnTo>
                  <a:pt x="1" y="17"/>
                </a:lnTo>
                <a:lnTo>
                  <a:pt x="0" y="21"/>
                </a:lnTo>
                <a:lnTo>
                  <a:pt x="0" y="24"/>
                </a:lnTo>
                <a:lnTo>
                  <a:pt x="0" y="28"/>
                </a:lnTo>
                <a:lnTo>
                  <a:pt x="1" y="30"/>
                </a:lnTo>
                <a:lnTo>
                  <a:pt x="138" y="167"/>
                </a:lnTo>
                <a:lnTo>
                  <a:pt x="141" y="169"/>
                </a:lnTo>
                <a:lnTo>
                  <a:pt x="145" y="171"/>
                </a:lnTo>
                <a:lnTo>
                  <a:pt x="148" y="169"/>
                </a:lnTo>
                <a:lnTo>
                  <a:pt x="151" y="167"/>
                </a:lnTo>
                <a:lnTo>
                  <a:pt x="288" y="30"/>
                </a:lnTo>
                <a:lnTo>
                  <a:pt x="290" y="28"/>
                </a:lnTo>
                <a:lnTo>
                  <a:pt x="290" y="24"/>
                </a:lnTo>
                <a:lnTo>
                  <a:pt x="290" y="21"/>
                </a:lnTo>
                <a:lnTo>
                  <a:pt x="288" y="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400"/>
          </a:p>
        </p:txBody>
      </p:sp>
      <p:sp>
        <p:nvSpPr>
          <p:cNvPr id="20" name="Oval 19">
            <a:hlinkClick r:id="" action="ppaction://hlinkshowjump?jump=nextslide"/>
          </p:cNvPr>
          <p:cNvSpPr/>
          <p:nvPr userDrawn="1"/>
        </p:nvSpPr>
        <p:spPr>
          <a:xfrm rot="10800000">
            <a:off x="11749616" y="6345767"/>
            <a:ext cx="234949" cy="234949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21" name="Freeform 277">
            <a:hlinkClick r:id="" action="ppaction://hlinkshowjump?jump=nextslide"/>
          </p:cNvPr>
          <p:cNvSpPr/>
          <p:nvPr userDrawn="1"/>
        </p:nvSpPr>
        <p:spPr bwMode="auto">
          <a:xfrm rot="16200000">
            <a:off x="11818896" y="6430109"/>
            <a:ext cx="109945" cy="64761"/>
          </a:xfrm>
          <a:custGeom>
            <a:avLst/>
            <a:gdLst/>
            <a:ahLst/>
            <a:cxnLst>
              <a:cxn ang="0">
                <a:pos x="288" y="17"/>
              </a:cxn>
              <a:cxn ang="0">
                <a:pos x="273" y="3"/>
              </a:cxn>
              <a:cxn ang="0">
                <a:pos x="270" y="1"/>
              </a:cxn>
              <a:cxn ang="0">
                <a:pos x="267" y="0"/>
              </a:cxn>
              <a:cxn ang="0">
                <a:pos x="262" y="1"/>
              </a:cxn>
              <a:cxn ang="0">
                <a:pos x="260" y="3"/>
              </a:cxn>
              <a:cxn ang="0">
                <a:pos x="145" y="118"/>
              </a:cxn>
              <a:cxn ang="0">
                <a:pos x="30" y="3"/>
              </a:cxn>
              <a:cxn ang="0">
                <a:pos x="27" y="1"/>
              </a:cxn>
              <a:cxn ang="0">
                <a:pos x="22" y="0"/>
              </a:cxn>
              <a:cxn ang="0">
                <a:pos x="19" y="1"/>
              </a:cxn>
              <a:cxn ang="0">
                <a:pos x="16" y="3"/>
              </a:cxn>
              <a:cxn ang="0">
                <a:pos x="1" y="17"/>
              </a:cxn>
              <a:cxn ang="0">
                <a:pos x="0" y="21"/>
              </a:cxn>
              <a:cxn ang="0">
                <a:pos x="0" y="24"/>
              </a:cxn>
              <a:cxn ang="0">
                <a:pos x="0" y="28"/>
              </a:cxn>
              <a:cxn ang="0">
                <a:pos x="1" y="30"/>
              </a:cxn>
              <a:cxn ang="0">
                <a:pos x="138" y="167"/>
              </a:cxn>
              <a:cxn ang="0">
                <a:pos x="141" y="169"/>
              </a:cxn>
              <a:cxn ang="0">
                <a:pos x="145" y="171"/>
              </a:cxn>
              <a:cxn ang="0">
                <a:pos x="148" y="169"/>
              </a:cxn>
              <a:cxn ang="0">
                <a:pos x="151" y="167"/>
              </a:cxn>
              <a:cxn ang="0">
                <a:pos x="288" y="30"/>
              </a:cxn>
              <a:cxn ang="0">
                <a:pos x="290" y="28"/>
              </a:cxn>
              <a:cxn ang="0">
                <a:pos x="290" y="24"/>
              </a:cxn>
              <a:cxn ang="0">
                <a:pos x="290" y="21"/>
              </a:cxn>
              <a:cxn ang="0">
                <a:pos x="288" y="17"/>
              </a:cxn>
            </a:cxnLst>
            <a:rect l="0" t="0" r="r" b="b"/>
            <a:pathLst>
              <a:path w="290" h="171">
                <a:moveTo>
                  <a:pt x="288" y="17"/>
                </a:moveTo>
                <a:lnTo>
                  <a:pt x="273" y="3"/>
                </a:lnTo>
                <a:lnTo>
                  <a:pt x="270" y="1"/>
                </a:lnTo>
                <a:lnTo>
                  <a:pt x="267" y="0"/>
                </a:lnTo>
                <a:lnTo>
                  <a:pt x="262" y="1"/>
                </a:lnTo>
                <a:lnTo>
                  <a:pt x="260" y="3"/>
                </a:lnTo>
                <a:lnTo>
                  <a:pt x="145" y="118"/>
                </a:lnTo>
                <a:lnTo>
                  <a:pt x="30" y="3"/>
                </a:lnTo>
                <a:lnTo>
                  <a:pt x="27" y="1"/>
                </a:lnTo>
                <a:lnTo>
                  <a:pt x="22" y="0"/>
                </a:lnTo>
                <a:lnTo>
                  <a:pt x="19" y="1"/>
                </a:lnTo>
                <a:lnTo>
                  <a:pt x="16" y="3"/>
                </a:lnTo>
                <a:lnTo>
                  <a:pt x="1" y="17"/>
                </a:lnTo>
                <a:lnTo>
                  <a:pt x="0" y="21"/>
                </a:lnTo>
                <a:lnTo>
                  <a:pt x="0" y="24"/>
                </a:lnTo>
                <a:lnTo>
                  <a:pt x="0" y="28"/>
                </a:lnTo>
                <a:lnTo>
                  <a:pt x="1" y="30"/>
                </a:lnTo>
                <a:lnTo>
                  <a:pt x="138" y="167"/>
                </a:lnTo>
                <a:lnTo>
                  <a:pt x="141" y="169"/>
                </a:lnTo>
                <a:lnTo>
                  <a:pt x="145" y="171"/>
                </a:lnTo>
                <a:lnTo>
                  <a:pt x="148" y="169"/>
                </a:lnTo>
                <a:lnTo>
                  <a:pt x="151" y="167"/>
                </a:lnTo>
                <a:lnTo>
                  <a:pt x="288" y="30"/>
                </a:lnTo>
                <a:lnTo>
                  <a:pt x="290" y="28"/>
                </a:lnTo>
                <a:lnTo>
                  <a:pt x="290" y="24"/>
                </a:lnTo>
                <a:lnTo>
                  <a:pt x="290" y="21"/>
                </a:lnTo>
                <a:lnTo>
                  <a:pt x="288" y="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4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2000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algn="l" rtl="0">
              <a:defRPr sz="2135"/>
            </a:lvl1pPr>
          </a:lstStyle>
          <a:p>
            <a:endParaRPr lang="ar-SA"/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o We A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6495936" y="2466521"/>
            <a:ext cx="4914595" cy="3408744"/>
          </a:xfrm>
          <a:prstGeom prst="rect">
            <a:avLst/>
          </a:prstGeom>
        </p:spPr>
        <p:txBody>
          <a:bodyPr>
            <a:normAutofit/>
          </a:bodyPr>
          <a:lstStyle>
            <a:lvl1pPr algn="l" rtl="0">
              <a:defRPr sz="1600"/>
            </a:lvl1pPr>
          </a:lstStyle>
          <a:p>
            <a:endParaRPr lang="ar-SA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91183" y="584200"/>
            <a:ext cx="10609636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4000" b="0" cap="none" spc="0" baseline="0">
                <a:solidFill>
                  <a:schemeClr val="tx2"/>
                </a:solidFill>
                <a:latin typeface="Lato Light" pitchFamily="34" charset="0"/>
                <a:ea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793751" y="1233516"/>
            <a:ext cx="10604500" cy="3048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Lato" pitchFamily="34" charset="0"/>
              </a:defRPr>
            </a:lvl1pPr>
            <a:lvl2pPr algn="ctr" rtl="0">
              <a:defRPr/>
            </a:lvl2pPr>
            <a:lvl3pPr algn="ctr" rtl="0">
              <a:defRPr/>
            </a:lvl3pPr>
            <a:lvl4pPr algn="ctr" rtl="0">
              <a:defRPr/>
            </a:lvl4pPr>
            <a:lvl5pPr algn="ctr" rtl="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5486400" y="1648883"/>
            <a:ext cx="12192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2000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Project History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981518" y="2324100"/>
            <a:ext cx="3413413" cy="1828800"/>
          </a:xfrm>
          <a:prstGeom prst="rect">
            <a:avLst/>
          </a:prstGeom>
        </p:spPr>
        <p:txBody>
          <a:bodyPr/>
          <a:lstStyle>
            <a:lvl1pPr algn="l" rtl="0">
              <a:defRPr sz="1865"/>
            </a:lvl1pPr>
          </a:lstStyle>
          <a:p>
            <a:endParaRPr lang="ar-SA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91183" y="584200"/>
            <a:ext cx="10609636" cy="609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4000" b="0" cap="none" spc="0" baseline="0">
                <a:solidFill>
                  <a:schemeClr val="tx2"/>
                </a:solidFill>
                <a:latin typeface="Lato Light" pitchFamily="34" charset="0"/>
                <a:ea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793751" y="1233516"/>
            <a:ext cx="10604500" cy="3048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Lato" pitchFamily="34" charset="0"/>
              </a:defRPr>
            </a:lvl1pPr>
            <a:lvl2pPr algn="ctr" rtl="0">
              <a:defRPr/>
            </a:lvl2pPr>
            <a:lvl3pPr algn="ctr" rtl="0">
              <a:defRPr/>
            </a:lvl3pPr>
            <a:lvl4pPr algn="ctr" rtl="0">
              <a:defRPr/>
            </a:lvl4pPr>
            <a:lvl5pPr algn="ctr" rtl="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Oval 15">
            <a:hlinkClick r:id="" action="ppaction://hlinkshowjump?jump=previousslide"/>
          </p:cNvPr>
          <p:cNvSpPr/>
          <p:nvPr userDrawn="1"/>
        </p:nvSpPr>
        <p:spPr>
          <a:xfrm>
            <a:off x="11425768" y="6345767"/>
            <a:ext cx="234949" cy="234949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17" name="Freeform 277">
            <a:hlinkClick r:id="" action="ppaction://hlinkshowjump?jump=previousslide"/>
          </p:cNvPr>
          <p:cNvSpPr/>
          <p:nvPr userDrawn="1"/>
        </p:nvSpPr>
        <p:spPr bwMode="auto">
          <a:xfrm rot="5400000">
            <a:off x="11481494" y="6431614"/>
            <a:ext cx="109945" cy="64761"/>
          </a:xfrm>
          <a:custGeom>
            <a:avLst/>
            <a:gdLst/>
            <a:ahLst/>
            <a:cxnLst>
              <a:cxn ang="0">
                <a:pos x="288" y="17"/>
              </a:cxn>
              <a:cxn ang="0">
                <a:pos x="273" y="3"/>
              </a:cxn>
              <a:cxn ang="0">
                <a:pos x="270" y="1"/>
              </a:cxn>
              <a:cxn ang="0">
                <a:pos x="267" y="0"/>
              </a:cxn>
              <a:cxn ang="0">
                <a:pos x="262" y="1"/>
              </a:cxn>
              <a:cxn ang="0">
                <a:pos x="260" y="3"/>
              </a:cxn>
              <a:cxn ang="0">
                <a:pos x="145" y="118"/>
              </a:cxn>
              <a:cxn ang="0">
                <a:pos x="30" y="3"/>
              </a:cxn>
              <a:cxn ang="0">
                <a:pos x="27" y="1"/>
              </a:cxn>
              <a:cxn ang="0">
                <a:pos x="22" y="0"/>
              </a:cxn>
              <a:cxn ang="0">
                <a:pos x="19" y="1"/>
              </a:cxn>
              <a:cxn ang="0">
                <a:pos x="16" y="3"/>
              </a:cxn>
              <a:cxn ang="0">
                <a:pos x="1" y="17"/>
              </a:cxn>
              <a:cxn ang="0">
                <a:pos x="0" y="21"/>
              </a:cxn>
              <a:cxn ang="0">
                <a:pos x="0" y="24"/>
              </a:cxn>
              <a:cxn ang="0">
                <a:pos x="0" y="28"/>
              </a:cxn>
              <a:cxn ang="0">
                <a:pos x="1" y="30"/>
              </a:cxn>
              <a:cxn ang="0">
                <a:pos x="138" y="167"/>
              </a:cxn>
              <a:cxn ang="0">
                <a:pos x="141" y="169"/>
              </a:cxn>
              <a:cxn ang="0">
                <a:pos x="145" y="171"/>
              </a:cxn>
              <a:cxn ang="0">
                <a:pos x="148" y="169"/>
              </a:cxn>
              <a:cxn ang="0">
                <a:pos x="151" y="167"/>
              </a:cxn>
              <a:cxn ang="0">
                <a:pos x="288" y="30"/>
              </a:cxn>
              <a:cxn ang="0">
                <a:pos x="290" y="28"/>
              </a:cxn>
              <a:cxn ang="0">
                <a:pos x="290" y="24"/>
              </a:cxn>
              <a:cxn ang="0">
                <a:pos x="290" y="21"/>
              </a:cxn>
              <a:cxn ang="0">
                <a:pos x="288" y="17"/>
              </a:cxn>
            </a:cxnLst>
            <a:rect l="0" t="0" r="r" b="b"/>
            <a:pathLst>
              <a:path w="290" h="171">
                <a:moveTo>
                  <a:pt x="288" y="17"/>
                </a:moveTo>
                <a:lnTo>
                  <a:pt x="273" y="3"/>
                </a:lnTo>
                <a:lnTo>
                  <a:pt x="270" y="1"/>
                </a:lnTo>
                <a:lnTo>
                  <a:pt x="267" y="0"/>
                </a:lnTo>
                <a:lnTo>
                  <a:pt x="262" y="1"/>
                </a:lnTo>
                <a:lnTo>
                  <a:pt x="260" y="3"/>
                </a:lnTo>
                <a:lnTo>
                  <a:pt x="145" y="118"/>
                </a:lnTo>
                <a:lnTo>
                  <a:pt x="30" y="3"/>
                </a:lnTo>
                <a:lnTo>
                  <a:pt x="27" y="1"/>
                </a:lnTo>
                <a:lnTo>
                  <a:pt x="22" y="0"/>
                </a:lnTo>
                <a:lnTo>
                  <a:pt x="19" y="1"/>
                </a:lnTo>
                <a:lnTo>
                  <a:pt x="16" y="3"/>
                </a:lnTo>
                <a:lnTo>
                  <a:pt x="1" y="17"/>
                </a:lnTo>
                <a:lnTo>
                  <a:pt x="0" y="21"/>
                </a:lnTo>
                <a:lnTo>
                  <a:pt x="0" y="24"/>
                </a:lnTo>
                <a:lnTo>
                  <a:pt x="0" y="28"/>
                </a:lnTo>
                <a:lnTo>
                  <a:pt x="1" y="30"/>
                </a:lnTo>
                <a:lnTo>
                  <a:pt x="138" y="167"/>
                </a:lnTo>
                <a:lnTo>
                  <a:pt x="141" y="169"/>
                </a:lnTo>
                <a:lnTo>
                  <a:pt x="145" y="171"/>
                </a:lnTo>
                <a:lnTo>
                  <a:pt x="148" y="169"/>
                </a:lnTo>
                <a:lnTo>
                  <a:pt x="151" y="167"/>
                </a:lnTo>
                <a:lnTo>
                  <a:pt x="288" y="30"/>
                </a:lnTo>
                <a:lnTo>
                  <a:pt x="290" y="28"/>
                </a:lnTo>
                <a:lnTo>
                  <a:pt x="290" y="24"/>
                </a:lnTo>
                <a:lnTo>
                  <a:pt x="290" y="21"/>
                </a:lnTo>
                <a:lnTo>
                  <a:pt x="288" y="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400"/>
          </a:p>
        </p:txBody>
      </p:sp>
      <p:sp>
        <p:nvSpPr>
          <p:cNvPr id="20" name="Oval 19">
            <a:hlinkClick r:id="" action="ppaction://hlinkshowjump?jump=nextslide"/>
          </p:cNvPr>
          <p:cNvSpPr/>
          <p:nvPr userDrawn="1"/>
        </p:nvSpPr>
        <p:spPr>
          <a:xfrm rot="10800000">
            <a:off x="11749616" y="6345767"/>
            <a:ext cx="234949" cy="234949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400"/>
          </a:p>
        </p:txBody>
      </p:sp>
      <p:sp>
        <p:nvSpPr>
          <p:cNvPr id="21" name="Freeform 277">
            <a:hlinkClick r:id="" action="ppaction://hlinkshowjump?jump=nextslide"/>
          </p:cNvPr>
          <p:cNvSpPr/>
          <p:nvPr userDrawn="1"/>
        </p:nvSpPr>
        <p:spPr bwMode="auto">
          <a:xfrm rot="16200000">
            <a:off x="11818896" y="6430109"/>
            <a:ext cx="109945" cy="64761"/>
          </a:xfrm>
          <a:custGeom>
            <a:avLst/>
            <a:gdLst/>
            <a:ahLst/>
            <a:cxnLst>
              <a:cxn ang="0">
                <a:pos x="288" y="17"/>
              </a:cxn>
              <a:cxn ang="0">
                <a:pos x="273" y="3"/>
              </a:cxn>
              <a:cxn ang="0">
                <a:pos x="270" y="1"/>
              </a:cxn>
              <a:cxn ang="0">
                <a:pos x="267" y="0"/>
              </a:cxn>
              <a:cxn ang="0">
                <a:pos x="262" y="1"/>
              </a:cxn>
              <a:cxn ang="0">
                <a:pos x="260" y="3"/>
              </a:cxn>
              <a:cxn ang="0">
                <a:pos x="145" y="118"/>
              </a:cxn>
              <a:cxn ang="0">
                <a:pos x="30" y="3"/>
              </a:cxn>
              <a:cxn ang="0">
                <a:pos x="27" y="1"/>
              </a:cxn>
              <a:cxn ang="0">
                <a:pos x="22" y="0"/>
              </a:cxn>
              <a:cxn ang="0">
                <a:pos x="19" y="1"/>
              </a:cxn>
              <a:cxn ang="0">
                <a:pos x="16" y="3"/>
              </a:cxn>
              <a:cxn ang="0">
                <a:pos x="1" y="17"/>
              </a:cxn>
              <a:cxn ang="0">
                <a:pos x="0" y="21"/>
              </a:cxn>
              <a:cxn ang="0">
                <a:pos x="0" y="24"/>
              </a:cxn>
              <a:cxn ang="0">
                <a:pos x="0" y="28"/>
              </a:cxn>
              <a:cxn ang="0">
                <a:pos x="1" y="30"/>
              </a:cxn>
              <a:cxn ang="0">
                <a:pos x="138" y="167"/>
              </a:cxn>
              <a:cxn ang="0">
                <a:pos x="141" y="169"/>
              </a:cxn>
              <a:cxn ang="0">
                <a:pos x="145" y="171"/>
              </a:cxn>
              <a:cxn ang="0">
                <a:pos x="148" y="169"/>
              </a:cxn>
              <a:cxn ang="0">
                <a:pos x="151" y="167"/>
              </a:cxn>
              <a:cxn ang="0">
                <a:pos x="288" y="30"/>
              </a:cxn>
              <a:cxn ang="0">
                <a:pos x="290" y="28"/>
              </a:cxn>
              <a:cxn ang="0">
                <a:pos x="290" y="24"/>
              </a:cxn>
              <a:cxn ang="0">
                <a:pos x="290" y="21"/>
              </a:cxn>
              <a:cxn ang="0">
                <a:pos x="288" y="17"/>
              </a:cxn>
            </a:cxnLst>
            <a:rect l="0" t="0" r="r" b="b"/>
            <a:pathLst>
              <a:path w="290" h="171">
                <a:moveTo>
                  <a:pt x="288" y="17"/>
                </a:moveTo>
                <a:lnTo>
                  <a:pt x="273" y="3"/>
                </a:lnTo>
                <a:lnTo>
                  <a:pt x="270" y="1"/>
                </a:lnTo>
                <a:lnTo>
                  <a:pt x="267" y="0"/>
                </a:lnTo>
                <a:lnTo>
                  <a:pt x="262" y="1"/>
                </a:lnTo>
                <a:lnTo>
                  <a:pt x="260" y="3"/>
                </a:lnTo>
                <a:lnTo>
                  <a:pt x="145" y="118"/>
                </a:lnTo>
                <a:lnTo>
                  <a:pt x="30" y="3"/>
                </a:lnTo>
                <a:lnTo>
                  <a:pt x="27" y="1"/>
                </a:lnTo>
                <a:lnTo>
                  <a:pt x="22" y="0"/>
                </a:lnTo>
                <a:lnTo>
                  <a:pt x="19" y="1"/>
                </a:lnTo>
                <a:lnTo>
                  <a:pt x="16" y="3"/>
                </a:lnTo>
                <a:lnTo>
                  <a:pt x="1" y="17"/>
                </a:lnTo>
                <a:lnTo>
                  <a:pt x="0" y="21"/>
                </a:lnTo>
                <a:lnTo>
                  <a:pt x="0" y="24"/>
                </a:lnTo>
                <a:lnTo>
                  <a:pt x="0" y="28"/>
                </a:lnTo>
                <a:lnTo>
                  <a:pt x="1" y="30"/>
                </a:lnTo>
                <a:lnTo>
                  <a:pt x="138" y="167"/>
                </a:lnTo>
                <a:lnTo>
                  <a:pt x="141" y="169"/>
                </a:lnTo>
                <a:lnTo>
                  <a:pt x="145" y="171"/>
                </a:lnTo>
                <a:lnTo>
                  <a:pt x="148" y="169"/>
                </a:lnTo>
                <a:lnTo>
                  <a:pt x="151" y="167"/>
                </a:lnTo>
                <a:lnTo>
                  <a:pt x="288" y="30"/>
                </a:lnTo>
                <a:lnTo>
                  <a:pt x="290" y="28"/>
                </a:lnTo>
                <a:lnTo>
                  <a:pt x="290" y="24"/>
                </a:lnTo>
                <a:lnTo>
                  <a:pt x="290" y="21"/>
                </a:lnTo>
                <a:lnTo>
                  <a:pt x="288" y="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40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761202" y="2644832"/>
            <a:ext cx="3413413" cy="1828800"/>
          </a:xfrm>
          <a:prstGeom prst="rect">
            <a:avLst/>
          </a:prstGeom>
        </p:spPr>
        <p:txBody>
          <a:bodyPr/>
          <a:lstStyle>
            <a:lvl1pPr algn="l" rtl="0">
              <a:defRPr sz="1865"/>
            </a:lvl1pPr>
          </a:lstStyle>
          <a:p>
            <a:endParaRPr lang="ar-SA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486400" y="1648883"/>
            <a:ext cx="1219200" cy="21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2000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0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5" y="3801451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5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 advClick="0" advTm="2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tags" Target="../tags/tag14.xml"/><Relationship Id="rId21" Type="http://schemas.openxmlformats.org/officeDocument/2006/relationships/tags" Target="../tags/tag32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5" Type="http://schemas.openxmlformats.org/officeDocument/2006/relationships/notesSlide" Target="../notesSlides/notesSlide14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tags" Target="../tags/tag31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24" Type="http://schemas.openxmlformats.org/officeDocument/2006/relationships/slideLayout" Target="../slideLayouts/slideLayout15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23" Type="http://schemas.openxmlformats.org/officeDocument/2006/relationships/tags" Target="../tags/tag34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Relationship Id="rId22" Type="http://schemas.openxmlformats.org/officeDocument/2006/relationships/tags" Target="../tags/tag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 bwMode="auto">
          <a:xfrm rot="2700000">
            <a:off x="1768329" y="1546325"/>
            <a:ext cx="4454207" cy="1131338"/>
          </a:xfrm>
          <a:prstGeom prst="trapezoid">
            <a:avLst>
              <a:gd name="adj" fmla="val 103017"/>
            </a:avLst>
          </a:prstGeom>
          <a:solidFill>
            <a:srgbClr val="5C86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梯形 18"/>
          <p:cNvSpPr/>
          <p:nvPr/>
        </p:nvSpPr>
        <p:spPr bwMode="auto">
          <a:xfrm rot="13500000">
            <a:off x="3508558" y="3630938"/>
            <a:ext cx="7327889" cy="1979545"/>
          </a:xfrm>
          <a:prstGeom prst="trapezoid">
            <a:avLst>
              <a:gd name="adj" fmla="val 103017"/>
            </a:avLst>
          </a:prstGeom>
          <a:solidFill>
            <a:srgbClr val="5C86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背景音乐0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28600" y="-1448753"/>
            <a:ext cx="609600" cy="609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7680" y="2298700"/>
            <a:ext cx="6817995" cy="4117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9" name="半闭框 8"/>
          <p:cNvSpPr/>
          <p:nvPr/>
        </p:nvSpPr>
        <p:spPr bwMode="auto">
          <a:xfrm flipV="1">
            <a:off x="228600" y="4980338"/>
            <a:ext cx="1649062" cy="1649062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11372849" y="233363"/>
            <a:ext cx="620537" cy="620537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745525" y="2960410"/>
            <a:ext cx="643023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/>
              </a:rPr>
              <a:t>企业培训模板</a:t>
            </a:r>
          </a:p>
        </p:txBody>
      </p:sp>
      <p:sp>
        <p:nvSpPr>
          <p:cNvPr id="16" name="矩形 15"/>
          <p:cNvSpPr/>
          <p:nvPr/>
        </p:nvSpPr>
        <p:spPr>
          <a:xfrm flipH="1">
            <a:off x="838470" y="4236724"/>
            <a:ext cx="61173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endParaRPr lang="zh-CN" altLang="en-US" sz="1400" spc="600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0541" y="4677512"/>
            <a:ext cx="6379656" cy="7051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The user can demonstrate on a projector or computer, or presentation and make it into a film to be</a:t>
            </a:r>
          </a:p>
        </p:txBody>
      </p:sp>
      <p:sp>
        <p:nvSpPr>
          <p:cNvPr id="12" name="文本框 11"/>
          <p:cNvSpPr txBox="1"/>
          <p:nvPr/>
        </p:nvSpPr>
        <p:spPr>
          <a:xfrm rot="2700000">
            <a:off x="9972040" y="993775"/>
            <a:ext cx="3422015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202X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44855" y="5563870"/>
            <a:ext cx="2743584" cy="482600"/>
            <a:chOff x="797" y="6724"/>
            <a:chExt cx="3033" cy="760"/>
          </a:xfrm>
        </p:grpSpPr>
        <p:sp>
          <p:nvSpPr>
            <p:cNvPr id="3" name="圆角矩形 2"/>
            <p:cNvSpPr/>
            <p:nvPr/>
          </p:nvSpPr>
          <p:spPr>
            <a:xfrm>
              <a:off x="797" y="6724"/>
              <a:ext cx="2439" cy="760"/>
            </a:xfrm>
            <a:prstGeom prst="roundRect">
              <a:avLst/>
            </a:prstGeom>
            <a:solidFill>
              <a:srgbClr val="5C869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8" y="6850"/>
              <a:ext cx="3032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汇报人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：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轻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松办公</a:t>
              </a:r>
              <a:endPara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微软雅黑" panose="020B050302020402020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 bwMode="auto">
          <a:xfrm rot="2700000">
            <a:off x="4618375" y="1218727"/>
            <a:ext cx="9132086" cy="3179011"/>
          </a:xfrm>
          <a:custGeom>
            <a:avLst/>
            <a:gdLst>
              <a:gd name="connsiteX0" fmla="*/ 0 w 9132086"/>
              <a:gd name="connsiteY0" fmla="*/ 3179011 h 3179011"/>
              <a:gd name="connsiteX1" fmla="*/ 3274922 w 9132086"/>
              <a:gd name="connsiteY1" fmla="*/ 0 h 3179011"/>
              <a:gd name="connsiteX2" fmla="*/ 6766885 w 9132086"/>
              <a:gd name="connsiteY2" fmla="*/ 0 h 3179011"/>
              <a:gd name="connsiteX3" fmla="*/ 9132086 w 9132086"/>
              <a:gd name="connsiteY3" fmla="*/ 2295932 h 3179011"/>
              <a:gd name="connsiteX4" fmla="*/ 8249006 w 9132086"/>
              <a:gd name="connsiteY4" fmla="*/ 3179011 h 317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086" h="3179011">
                <a:moveTo>
                  <a:pt x="0" y="3179011"/>
                </a:moveTo>
                <a:lnTo>
                  <a:pt x="3274922" y="0"/>
                </a:lnTo>
                <a:lnTo>
                  <a:pt x="6766885" y="0"/>
                </a:lnTo>
                <a:lnTo>
                  <a:pt x="9132086" y="2295932"/>
                </a:lnTo>
                <a:lnTo>
                  <a:pt x="8249006" y="3179011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bldLvl="0" animBg="1"/>
      <p:bldP spid="11" grpId="0" bldLvl="0" animBg="1"/>
      <p:bldP spid="15" grpId="0"/>
      <p:bldP spid="16" grpId="0"/>
      <p:bldP spid="1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25185" y="618221"/>
            <a:ext cx="10609636" cy="609600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目录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957598" y="1228167"/>
            <a:ext cx="10604500" cy="30480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Inset your subtitle here. This is a good space for a short subtitle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191375" y="1780328"/>
            <a:ext cx="10568976" cy="715893"/>
            <a:chOff x="598488" y="1676055"/>
            <a:chExt cx="7926732" cy="536920"/>
          </a:xfrm>
        </p:grpSpPr>
        <p:sp>
          <p:nvSpPr>
            <p:cNvPr id="12" name="Oval 11"/>
            <p:cNvSpPr/>
            <p:nvPr/>
          </p:nvSpPr>
          <p:spPr>
            <a:xfrm>
              <a:off x="598488" y="1676055"/>
              <a:ext cx="536920" cy="53692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2765" y="1761637"/>
              <a:ext cx="472435" cy="32765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21157" y="1907648"/>
              <a:ext cx="7104063" cy="166688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输入标题内容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191375" y="2833221"/>
            <a:ext cx="10568976" cy="715893"/>
            <a:chOff x="598488" y="2465725"/>
            <a:chExt cx="7926732" cy="536920"/>
          </a:xfrm>
        </p:grpSpPr>
        <p:sp>
          <p:nvSpPr>
            <p:cNvPr id="31" name="Oval 30"/>
            <p:cNvSpPr/>
            <p:nvPr/>
          </p:nvSpPr>
          <p:spPr>
            <a:xfrm>
              <a:off x="598488" y="2465725"/>
              <a:ext cx="536920" cy="53692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22765" y="2551307"/>
              <a:ext cx="472435" cy="32765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421157" y="2551289"/>
              <a:ext cx="7104063" cy="166688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输入标题内容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91375" y="3886115"/>
            <a:ext cx="10568976" cy="715893"/>
            <a:chOff x="598488" y="3255395"/>
            <a:chExt cx="7926732" cy="536920"/>
          </a:xfrm>
        </p:grpSpPr>
        <p:sp>
          <p:nvSpPr>
            <p:cNvPr id="35" name="Oval 34"/>
            <p:cNvSpPr/>
            <p:nvPr/>
          </p:nvSpPr>
          <p:spPr>
            <a:xfrm>
              <a:off x="598488" y="3255395"/>
              <a:ext cx="536920" cy="53692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2765" y="3340977"/>
              <a:ext cx="472435" cy="32765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421157" y="3340959"/>
              <a:ext cx="7104063" cy="166688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  <a:sym typeface="+mn-ea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191375" y="4939009"/>
            <a:ext cx="10568976" cy="715893"/>
            <a:chOff x="598488" y="4045066"/>
            <a:chExt cx="7926732" cy="536920"/>
          </a:xfrm>
        </p:grpSpPr>
        <p:sp>
          <p:nvSpPr>
            <p:cNvPr id="39" name="Oval 38"/>
            <p:cNvSpPr/>
            <p:nvPr/>
          </p:nvSpPr>
          <p:spPr>
            <a:xfrm>
              <a:off x="598488" y="4045066"/>
              <a:ext cx="536920" cy="53692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2765" y="4130648"/>
              <a:ext cx="472435" cy="32765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21157" y="4130630"/>
              <a:ext cx="7104063" cy="166688"/>
            </a:xfrm>
            <a:prstGeom prst="rect">
              <a:avLst/>
            </a:prstGeom>
            <a:noFill/>
          </p:spPr>
          <p:txBody>
            <a:bodyPr wrap="square" lIns="0" tIns="0" rIns="0" bIns="0" rtlCol="1">
              <a:spAutoFit/>
            </a:bodyPr>
            <a:lstStyle/>
            <a:p>
              <a:pPr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Open Sans" panose="020B0606030504020204" pitchFamily="34" charset="0"/>
                  <a:sym typeface="+mn-ea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9" name="梯形 18"/>
          <p:cNvSpPr/>
          <p:nvPr/>
        </p:nvSpPr>
        <p:spPr bwMode="auto">
          <a:xfrm rot="13500000">
            <a:off x="-2636337" y="4565023"/>
            <a:ext cx="7327889" cy="1979545"/>
          </a:xfrm>
          <a:prstGeom prst="trapezoid">
            <a:avLst>
              <a:gd name="adj" fmla="val 103017"/>
            </a:avLst>
          </a:prstGeom>
          <a:solidFill>
            <a:srgbClr val="5C86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任意多边形 19"/>
          <p:cNvSpPr/>
          <p:nvPr/>
        </p:nvSpPr>
        <p:spPr bwMode="auto">
          <a:xfrm rot="2700000">
            <a:off x="-1526520" y="2152812"/>
            <a:ext cx="9132086" cy="3179011"/>
          </a:xfrm>
          <a:custGeom>
            <a:avLst/>
            <a:gdLst>
              <a:gd name="connsiteX0" fmla="*/ 0 w 9132086"/>
              <a:gd name="connsiteY0" fmla="*/ 3179011 h 3179011"/>
              <a:gd name="connsiteX1" fmla="*/ 3274922 w 9132086"/>
              <a:gd name="connsiteY1" fmla="*/ 0 h 3179011"/>
              <a:gd name="connsiteX2" fmla="*/ 6766885 w 9132086"/>
              <a:gd name="connsiteY2" fmla="*/ 0 h 3179011"/>
              <a:gd name="connsiteX3" fmla="*/ 9132086 w 9132086"/>
              <a:gd name="connsiteY3" fmla="*/ 2295932 h 3179011"/>
              <a:gd name="connsiteX4" fmla="*/ 8249006 w 9132086"/>
              <a:gd name="connsiteY4" fmla="*/ 3179011 h 317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086" h="3179011">
                <a:moveTo>
                  <a:pt x="0" y="3179011"/>
                </a:moveTo>
                <a:lnTo>
                  <a:pt x="3274922" y="0"/>
                </a:lnTo>
                <a:lnTo>
                  <a:pt x="6766885" y="0"/>
                </a:lnTo>
                <a:lnTo>
                  <a:pt x="9132086" y="2295932"/>
                </a:lnTo>
                <a:lnTo>
                  <a:pt x="8249006" y="317901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7310" y="3588385"/>
            <a:ext cx="9517380" cy="645160"/>
          </a:xfrm>
          <a:prstGeom prst="rect">
            <a:avLst/>
          </a:pr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pic>
        <p:nvPicPr>
          <p:cNvPr id="55" name="图片 54" descr="D:\223a8542801ce038d9035b7d36999cac.jpg223a8542801ce038d9035b7d36999cac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322955" y="468630"/>
            <a:ext cx="5546090" cy="3119755"/>
          </a:xfrm>
          <a:prstGeom prst="snip2Diag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866640"/>
            <a:ext cx="12192000" cy="1991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85060" y="1127760"/>
            <a:ext cx="7421880" cy="5232399"/>
            <a:chOff x="2385060" y="1127760"/>
            <a:chExt cx="7421880" cy="5232399"/>
          </a:xfrm>
        </p:grpSpPr>
        <p:grpSp>
          <p:nvGrpSpPr>
            <p:cNvPr id="7" name="组合 6"/>
            <p:cNvGrpSpPr/>
            <p:nvPr/>
          </p:nvGrpSpPr>
          <p:grpSpPr>
            <a:xfrm>
              <a:off x="5247640" y="1127760"/>
              <a:ext cx="1696720" cy="1828800"/>
              <a:chOff x="5247640" y="1412240"/>
              <a:chExt cx="1696720" cy="1828800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5247640" y="1412240"/>
                <a:ext cx="1696720" cy="1696720"/>
              </a:xfrm>
              <a:prstGeom prst="diamond">
                <a:avLst/>
              </a:prstGeom>
              <a:noFill/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spc="600" dirty="0">
                    <a:latin typeface="方正黑体简体" panose="03000509000000000000" pitchFamily="65" charset="-122"/>
                    <a:ea typeface="方正黑体简体" panose="03000509000000000000" pitchFamily="65" charset="-122"/>
                  </a:rPr>
                  <a:t>01</a:t>
                </a:r>
                <a:endParaRPr lang="zh-CN" altLang="en-US" sz="4000" spc="600" dirty="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6" name="菱形 5"/>
              <p:cNvSpPr/>
              <p:nvPr/>
            </p:nvSpPr>
            <p:spPr>
              <a:xfrm>
                <a:off x="5963920" y="2976880"/>
                <a:ext cx="264160" cy="26416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spc="60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744387" y="3588434"/>
              <a:ext cx="470322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85060" y="5304036"/>
              <a:ext cx="7421880" cy="105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点击输入您的文字内容，点击输入您的文字内容，点击输入您的文字。点击输入您的文字。点击输入您的文字内容，</a:t>
              </a:r>
              <a:endParaRPr lang="en-US" altLang="zh-CN" sz="11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MF LiHei (Noncommercial)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en-US" altLang="zh-CN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,</a:t>
              </a: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zh-CN" altLang="en-US" sz="1100" spc="600" dirty="0">
                  <a:solidFill>
                    <a:schemeClr val="accent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。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41648" y="2567213"/>
            <a:ext cx="2444433" cy="3021432"/>
            <a:chOff x="998468" y="2249713"/>
            <a:chExt cx="2444433" cy="3021432"/>
          </a:xfrm>
        </p:grpSpPr>
        <p:sp>
          <p:nvSpPr>
            <p:cNvPr id="13" name="椭圆 12"/>
            <p:cNvSpPr/>
            <p:nvPr/>
          </p:nvSpPr>
          <p:spPr>
            <a:xfrm>
              <a:off x="1763486" y="2249713"/>
              <a:ext cx="914400" cy="914400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17600" y="4440148"/>
              <a:ext cx="2206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The user can demonstrate on a projector or computer, or print the presentation and make it into a film</a:t>
              </a:r>
            </a:p>
          </p:txBody>
        </p:sp>
        <p:sp>
          <p:nvSpPr>
            <p:cNvPr id="15" name="椭圆 22"/>
            <p:cNvSpPr/>
            <p:nvPr/>
          </p:nvSpPr>
          <p:spPr>
            <a:xfrm>
              <a:off x="2088167" y="2548647"/>
              <a:ext cx="265038" cy="31653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8" name="TextBox 19"/>
            <p:cNvSpPr txBox="1"/>
            <p:nvPr/>
          </p:nvSpPr>
          <p:spPr>
            <a:xfrm>
              <a:off x="998468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54%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25191" y="2567213"/>
            <a:ext cx="2444433" cy="3021432"/>
            <a:chOff x="3582011" y="2249713"/>
            <a:chExt cx="2444433" cy="3021432"/>
          </a:xfrm>
        </p:grpSpPr>
        <p:sp>
          <p:nvSpPr>
            <p:cNvPr id="20" name="椭圆 19"/>
            <p:cNvSpPr/>
            <p:nvPr/>
          </p:nvSpPr>
          <p:spPr>
            <a:xfrm>
              <a:off x="4347029" y="2249713"/>
              <a:ext cx="914400" cy="914400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01143" y="4440148"/>
              <a:ext cx="2206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The user can demonstrate on a projector or computer, or print the presentation and make it into a film</a:t>
              </a:r>
            </a:p>
          </p:txBody>
        </p:sp>
        <p:sp>
          <p:nvSpPr>
            <p:cNvPr id="22" name="椭圆 23"/>
            <p:cNvSpPr/>
            <p:nvPr/>
          </p:nvSpPr>
          <p:spPr>
            <a:xfrm>
              <a:off x="4656365" y="2548647"/>
              <a:ext cx="295727" cy="316532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3582011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61%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7866" y="2567213"/>
            <a:ext cx="2483568" cy="3021432"/>
            <a:chOff x="6284686" y="2249713"/>
            <a:chExt cx="2483568" cy="3021432"/>
          </a:xfrm>
        </p:grpSpPr>
        <p:sp>
          <p:nvSpPr>
            <p:cNvPr id="25" name="椭圆 24"/>
            <p:cNvSpPr/>
            <p:nvPr/>
          </p:nvSpPr>
          <p:spPr>
            <a:xfrm>
              <a:off x="6930572" y="2249713"/>
              <a:ext cx="914400" cy="914400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84686" y="4440148"/>
              <a:ext cx="2206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The user can demonstrate on a projector or computer, or print the presentation and make it into a film</a:t>
              </a:r>
            </a:p>
          </p:txBody>
        </p:sp>
        <p:sp>
          <p:nvSpPr>
            <p:cNvPr id="27" name="椭圆 24"/>
            <p:cNvSpPr/>
            <p:nvPr/>
          </p:nvSpPr>
          <p:spPr>
            <a:xfrm>
              <a:off x="7229506" y="2589514"/>
              <a:ext cx="316532" cy="234798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6323821" y="3271983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83%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92276" y="2567213"/>
            <a:ext cx="2444433" cy="3021432"/>
            <a:chOff x="8749096" y="2249713"/>
            <a:chExt cx="2444433" cy="3021432"/>
          </a:xfrm>
        </p:grpSpPr>
        <p:sp>
          <p:nvSpPr>
            <p:cNvPr id="30" name="椭圆 29"/>
            <p:cNvSpPr/>
            <p:nvPr/>
          </p:nvSpPr>
          <p:spPr>
            <a:xfrm>
              <a:off x="9514114" y="2249713"/>
              <a:ext cx="914400" cy="914400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868228" y="4440148"/>
              <a:ext cx="2206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The user can demonstrate on a projector or computer, or print the presentation and make it into a film</a:t>
              </a:r>
            </a:p>
          </p:txBody>
        </p:sp>
        <p:sp>
          <p:nvSpPr>
            <p:cNvPr id="32" name="椭圆 25"/>
            <p:cNvSpPr/>
            <p:nvPr/>
          </p:nvSpPr>
          <p:spPr>
            <a:xfrm>
              <a:off x="9833872" y="2548647"/>
              <a:ext cx="274886" cy="316532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3" name="TextBox 19"/>
            <p:cNvSpPr txBox="1"/>
            <p:nvPr/>
          </p:nvSpPr>
          <p:spPr>
            <a:xfrm>
              <a:off x="8749096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92%</a:t>
              </a:r>
            </a:p>
          </p:txBody>
        </p:sp>
      </p:grpSp>
      <p:sp>
        <p:nvSpPr>
          <p:cNvPr id="34" name="PA-文本框 6"/>
          <p:cNvSpPr txBox="1"/>
          <p:nvPr>
            <p:custDataLst>
              <p:tags r:id="rId1"/>
            </p:custDataLst>
          </p:nvPr>
        </p:nvSpPr>
        <p:spPr>
          <a:xfrm>
            <a:off x="9237822" y="4450795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输入您的标题</a:t>
            </a:r>
          </a:p>
        </p:txBody>
      </p:sp>
      <p:sp>
        <p:nvSpPr>
          <p:cNvPr id="35" name="PA-文本框 6"/>
          <p:cNvSpPr txBox="1"/>
          <p:nvPr>
            <p:custDataLst>
              <p:tags r:id="rId2"/>
            </p:custDataLst>
          </p:nvPr>
        </p:nvSpPr>
        <p:spPr>
          <a:xfrm>
            <a:off x="6683580" y="4450795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输入您的标题</a:t>
            </a:r>
          </a:p>
        </p:txBody>
      </p:sp>
      <p:sp>
        <p:nvSpPr>
          <p:cNvPr id="36" name="PA-文本框 6"/>
          <p:cNvSpPr txBox="1"/>
          <p:nvPr>
            <p:custDataLst>
              <p:tags r:id="rId3"/>
            </p:custDataLst>
          </p:nvPr>
        </p:nvSpPr>
        <p:spPr>
          <a:xfrm>
            <a:off x="4084693" y="4450795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输入您的标题</a:t>
            </a:r>
          </a:p>
        </p:txBody>
      </p:sp>
      <p:sp>
        <p:nvSpPr>
          <p:cNvPr id="37" name="PA-文本框 6"/>
          <p:cNvSpPr txBox="1"/>
          <p:nvPr>
            <p:custDataLst>
              <p:tags r:id="rId4"/>
            </p:custDataLst>
          </p:nvPr>
        </p:nvSpPr>
        <p:spPr>
          <a:xfrm>
            <a:off x="1485806" y="4450795"/>
            <a:ext cx="1821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输入您的标题</a:t>
            </a: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268" name="Group 267"/>
          <p:cNvGrpSpPr/>
          <p:nvPr/>
        </p:nvGrpSpPr>
        <p:grpSpPr>
          <a:xfrm>
            <a:off x="1939371" y="4830212"/>
            <a:ext cx="1603945" cy="803628"/>
            <a:chOff x="1796811" y="4352016"/>
            <a:chExt cx="1603736" cy="803628"/>
          </a:xfrm>
        </p:grpSpPr>
        <p:grpSp>
          <p:nvGrpSpPr>
            <p:cNvPr id="269" name="Group 268"/>
            <p:cNvGrpSpPr/>
            <p:nvPr/>
          </p:nvGrpSpPr>
          <p:grpSpPr>
            <a:xfrm>
              <a:off x="1796811" y="4352016"/>
              <a:ext cx="1603736" cy="621719"/>
              <a:chOff x="1796811" y="4352016"/>
              <a:chExt cx="1603736" cy="621719"/>
            </a:xfrm>
          </p:grpSpPr>
          <p:grpSp>
            <p:nvGrpSpPr>
              <p:cNvPr id="271" name="Group 270"/>
              <p:cNvGrpSpPr/>
              <p:nvPr/>
            </p:nvGrpSpPr>
            <p:grpSpPr>
              <a:xfrm>
                <a:off x="1796811" y="4459323"/>
                <a:ext cx="233460" cy="503500"/>
                <a:chOff x="4395788" y="2198688"/>
                <a:chExt cx="344488" cy="742951"/>
              </a:xfrm>
              <a:solidFill>
                <a:schemeClr val="accent3"/>
              </a:solidFill>
            </p:grpSpPr>
            <p:sp>
              <p:nvSpPr>
                <p:cNvPr id="273" name="Oval 272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09538" cy="112713"/>
                </a:xfrm>
                <a:prstGeom prst="ellipse">
                  <a:avLst/>
                </a:prstGeom>
                <a:solidFill>
                  <a:srgbClr val="5C8692"/>
                </a:solidFill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74" name="Freeform 7"/>
                <p:cNvSpPr/>
                <p:nvPr/>
              </p:nvSpPr>
              <p:spPr bwMode="auto">
                <a:xfrm>
                  <a:off x="4395788" y="2333626"/>
                  <a:ext cx="344488" cy="608013"/>
                </a:xfrm>
                <a:custGeom>
                  <a:avLst/>
                  <a:gdLst>
                    <a:gd name="T0" fmla="*/ 91 w 92"/>
                    <a:gd name="T1" fmla="*/ 60 h 162"/>
                    <a:gd name="T2" fmla="*/ 75 w 92"/>
                    <a:gd name="T3" fmla="*/ 10 h 162"/>
                    <a:gd name="T4" fmla="*/ 64 w 92"/>
                    <a:gd name="T5" fmla="*/ 0 h 162"/>
                    <a:gd name="T6" fmla="*/ 28 w 92"/>
                    <a:gd name="T7" fmla="*/ 0 h 162"/>
                    <a:gd name="T8" fmla="*/ 19 w 92"/>
                    <a:gd name="T9" fmla="*/ 5 h 162"/>
                    <a:gd name="T10" fmla="*/ 18 w 92"/>
                    <a:gd name="T11" fmla="*/ 7 h 162"/>
                    <a:gd name="T12" fmla="*/ 18 w 92"/>
                    <a:gd name="T13" fmla="*/ 7 h 162"/>
                    <a:gd name="T14" fmla="*/ 17 w 92"/>
                    <a:gd name="T15" fmla="*/ 8 h 162"/>
                    <a:gd name="T16" fmla="*/ 1 w 92"/>
                    <a:gd name="T17" fmla="*/ 60 h 162"/>
                    <a:gd name="T18" fmla="*/ 5 w 92"/>
                    <a:gd name="T19" fmla="*/ 68 h 162"/>
                    <a:gd name="T20" fmla="*/ 14 w 92"/>
                    <a:gd name="T21" fmla="*/ 64 h 162"/>
                    <a:gd name="T22" fmla="*/ 26 w 92"/>
                    <a:gd name="T23" fmla="*/ 23 h 162"/>
                    <a:gd name="T24" fmla="*/ 28 w 92"/>
                    <a:gd name="T25" fmla="*/ 23 h 162"/>
                    <a:gd name="T26" fmla="*/ 29 w 92"/>
                    <a:gd name="T27" fmla="*/ 23 h 162"/>
                    <a:gd name="T28" fmla="*/ 9 w 92"/>
                    <a:gd name="T29" fmla="*/ 96 h 162"/>
                    <a:gd name="T30" fmla="*/ 29 w 92"/>
                    <a:gd name="T31" fmla="*/ 96 h 162"/>
                    <a:gd name="T32" fmla="*/ 29 w 92"/>
                    <a:gd name="T33" fmla="*/ 154 h 162"/>
                    <a:gd name="T34" fmla="*/ 37 w 92"/>
                    <a:gd name="T35" fmla="*/ 162 h 162"/>
                    <a:gd name="T36" fmla="*/ 44 w 92"/>
                    <a:gd name="T37" fmla="*/ 154 h 162"/>
                    <a:gd name="T38" fmla="*/ 44 w 92"/>
                    <a:gd name="T39" fmla="*/ 96 h 162"/>
                    <a:gd name="T40" fmla="*/ 49 w 92"/>
                    <a:gd name="T41" fmla="*/ 96 h 162"/>
                    <a:gd name="T42" fmla="*/ 49 w 92"/>
                    <a:gd name="T43" fmla="*/ 154 h 162"/>
                    <a:gd name="T44" fmla="*/ 56 w 92"/>
                    <a:gd name="T45" fmla="*/ 162 h 162"/>
                    <a:gd name="T46" fmla="*/ 64 w 92"/>
                    <a:gd name="T47" fmla="*/ 154 h 162"/>
                    <a:gd name="T48" fmla="*/ 64 w 92"/>
                    <a:gd name="T49" fmla="*/ 96 h 162"/>
                    <a:gd name="T50" fmla="*/ 83 w 92"/>
                    <a:gd name="T51" fmla="*/ 96 h 162"/>
                    <a:gd name="T52" fmla="*/ 63 w 92"/>
                    <a:gd name="T53" fmla="*/ 23 h 162"/>
                    <a:gd name="T54" fmla="*/ 64 w 92"/>
                    <a:gd name="T55" fmla="*/ 23 h 162"/>
                    <a:gd name="T56" fmla="*/ 65 w 92"/>
                    <a:gd name="T57" fmla="*/ 23 h 162"/>
                    <a:gd name="T58" fmla="*/ 79 w 92"/>
                    <a:gd name="T59" fmla="*/ 64 h 162"/>
                    <a:gd name="T60" fmla="*/ 87 w 92"/>
                    <a:gd name="T61" fmla="*/ 68 h 162"/>
                    <a:gd name="T62" fmla="*/ 91 w 92"/>
                    <a:gd name="T63" fmla="*/ 6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162">
                      <a:moveTo>
                        <a:pt x="91" y="60"/>
                      </a:moveTo>
                      <a:cubicBezTo>
                        <a:pt x="75" y="10"/>
                        <a:pt x="75" y="10"/>
                        <a:pt x="75" y="10"/>
                      </a:cubicBezTo>
                      <a:cubicBezTo>
                        <a:pt x="74" y="4"/>
                        <a:pt x="70" y="0"/>
                        <a:pt x="64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4" y="0"/>
                        <a:pt x="21" y="2"/>
                        <a:pt x="19" y="5"/>
                      </a:cubicBezTo>
                      <a:cubicBezTo>
                        <a:pt x="18" y="5"/>
                        <a:pt x="18" y="6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7" y="8"/>
                        <a:pt x="17" y="8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0" y="63"/>
                        <a:pt x="2" y="67"/>
                        <a:pt x="5" y="68"/>
                      </a:cubicBezTo>
                      <a:cubicBezTo>
                        <a:pt x="9" y="69"/>
                        <a:pt x="13" y="67"/>
                        <a:pt x="14" y="64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8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9" y="96"/>
                        <a:pt x="9" y="96"/>
                        <a:pt x="9" y="96"/>
                      </a:cubicBezTo>
                      <a:cubicBezTo>
                        <a:pt x="29" y="96"/>
                        <a:pt x="29" y="96"/>
                        <a:pt x="29" y="96"/>
                      </a:cubicBezTo>
                      <a:cubicBezTo>
                        <a:pt x="29" y="154"/>
                        <a:pt x="29" y="154"/>
                        <a:pt x="29" y="154"/>
                      </a:cubicBezTo>
                      <a:cubicBezTo>
                        <a:pt x="29" y="159"/>
                        <a:pt x="33" y="162"/>
                        <a:pt x="37" y="162"/>
                      </a:cubicBezTo>
                      <a:cubicBezTo>
                        <a:pt x="41" y="162"/>
                        <a:pt x="44" y="159"/>
                        <a:pt x="44" y="154"/>
                      </a:cubicBezTo>
                      <a:cubicBezTo>
                        <a:pt x="44" y="96"/>
                        <a:pt x="44" y="96"/>
                        <a:pt x="44" y="96"/>
                      </a:cubicBezTo>
                      <a:cubicBezTo>
                        <a:pt x="49" y="96"/>
                        <a:pt x="49" y="96"/>
                        <a:pt x="49" y="96"/>
                      </a:cubicBezTo>
                      <a:cubicBezTo>
                        <a:pt x="49" y="154"/>
                        <a:pt x="49" y="154"/>
                        <a:pt x="49" y="154"/>
                      </a:cubicBezTo>
                      <a:cubicBezTo>
                        <a:pt x="49" y="159"/>
                        <a:pt x="52" y="162"/>
                        <a:pt x="56" y="162"/>
                      </a:cubicBezTo>
                      <a:cubicBezTo>
                        <a:pt x="60" y="162"/>
                        <a:pt x="64" y="159"/>
                        <a:pt x="64" y="154"/>
                      </a:cubicBezTo>
                      <a:cubicBezTo>
                        <a:pt x="64" y="96"/>
                        <a:pt x="64" y="96"/>
                        <a:pt x="64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ubicBezTo>
                        <a:pt x="63" y="23"/>
                        <a:pt x="63" y="23"/>
                        <a:pt x="63" y="23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5" y="23"/>
                        <a:pt x="65" y="23"/>
                        <a:pt x="65" y="23"/>
                      </a:cubicBezTo>
                      <a:cubicBezTo>
                        <a:pt x="79" y="64"/>
                        <a:pt x="79" y="64"/>
                        <a:pt x="79" y="64"/>
                      </a:cubicBezTo>
                      <a:cubicBezTo>
                        <a:pt x="80" y="67"/>
                        <a:pt x="84" y="69"/>
                        <a:pt x="87" y="68"/>
                      </a:cubicBezTo>
                      <a:cubicBezTo>
                        <a:pt x="91" y="67"/>
                        <a:pt x="92" y="63"/>
                        <a:pt x="91" y="60"/>
                      </a:cubicBezTo>
                      <a:close/>
                    </a:path>
                  </a:pathLst>
                </a:custGeom>
                <a:solidFill>
                  <a:srgbClr val="5C8692"/>
                </a:solidFill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Content Placeholder 2"/>
              <p:cNvSpPr txBox="1"/>
              <p:nvPr/>
            </p:nvSpPr>
            <p:spPr>
              <a:xfrm>
                <a:off x="2015868" y="4352016"/>
                <a:ext cx="1384679" cy="621719"/>
              </a:xfrm>
              <a:prstGeom prst="rect">
                <a:avLst/>
              </a:prstGeom>
            </p:spPr>
            <p:txBody>
              <a:bodyPr vert="horz" lIns="45720" tIns="22860" rIns="45720" bIns="228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457200">
                  <a:buNone/>
                </a:pPr>
                <a:r>
                  <a:rPr lang="en-US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rPr>
                  <a:t>35%</a:t>
                </a:r>
              </a:p>
            </p:txBody>
          </p:sp>
        </p:grpSp>
        <p:sp>
          <p:nvSpPr>
            <p:cNvPr id="270" name="Title 1"/>
            <p:cNvSpPr txBox="1"/>
            <p:nvPr/>
          </p:nvSpPr>
          <p:spPr>
            <a:xfrm>
              <a:off x="2030271" y="4662876"/>
              <a:ext cx="1370276" cy="492768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defTabSz="457200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方正黑体简体" panose="03000509000000000000" pitchFamily="65" charset="-122"/>
                  <a:cs typeface="+mn-ea"/>
                  <a:sym typeface="+mn-lt"/>
                </a:rPr>
                <a:t>Female Users</a:t>
              </a: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3543148" y="4830210"/>
            <a:ext cx="1582829" cy="803031"/>
            <a:chOff x="3532582" y="4352013"/>
            <a:chExt cx="1582623" cy="803031"/>
          </a:xfrm>
        </p:grpSpPr>
        <p:grpSp>
          <p:nvGrpSpPr>
            <p:cNvPr id="276" name="Group 275"/>
            <p:cNvGrpSpPr/>
            <p:nvPr/>
          </p:nvGrpSpPr>
          <p:grpSpPr>
            <a:xfrm>
              <a:off x="3532582" y="4352013"/>
              <a:ext cx="1582623" cy="621719"/>
              <a:chOff x="3532582" y="4352013"/>
              <a:chExt cx="1582623" cy="621719"/>
            </a:xfrm>
          </p:grpSpPr>
          <p:grpSp>
            <p:nvGrpSpPr>
              <p:cNvPr id="278" name="Group 277"/>
              <p:cNvGrpSpPr/>
              <p:nvPr/>
            </p:nvGrpSpPr>
            <p:grpSpPr>
              <a:xfrm>
                <a:off x="3532582" y="4443631"/>
                <a:ext cx="204213" cy="519412"/>
                <a:chOff x="4422775" y="2198688"/>
                <a:chExt cx="292100" cy="742950"/>
              </a:xfrm>
              <a:solidFill>
                <a:schemeClr val="accent2"/>
              </a:solidFill>
            </p:grpSpPr>
            <p:sp>
              <p:nvSpPr>
                <p:cNvPr id="280" name="Freeform 12"/>
                <p:cNvSpPr/>
                <p:nvPr/>
              </p:nvSpPr>
              <p:spPr bwMode="auto">
                <a:xfrm>
                  <a:off x="4422775" y="2325688"/>
                  <a:ext cx="292100" cy="615950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1" name="Oval 13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15888" cy="11588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9" name="Content Placeholder 2"/>
              <p:cNvSpPr txBox="1"/>
              <p:nvPr/>
            </p:nvSpPr>
            <p:spPr>
              <a:xfrm>
                <a:off x="3730526" y="4352013"/>
                <a:ext cx="1384679" cy="621719"/>
              </a:xfrm>
              <a:prstGeom prst="rect">
                <a:avLst/>
              </a:prstGeom>
            </p:spPr>
            <p:txBody>
              <a:bodyPr vert="horz" lIns="45720" tIns="22860" rIns="45720" bIns="228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457200">
                  <a:buNone/>
                </a:pPr>
                <a:r>
                  <a:rPr lang="en-US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方正黑体简体" panose="03000509000000000000" pitchFamily="65" charset="-122"/>
                    <a:cs typeface="+mn-ea"/>
                    <a:sym typeface="+mn-lt"/>
                  </a:rPr>
                  <a:t>65%</a:t>
                </a:r>
              </a:p>
            </p:txBody>
          </p:sp>
        </p:grpSp>
        <p:sp>
          <p:nvSpPr>
            <p:cNvPr id="277" name="Title 1"/>
            <p:cNvSpPr txBox="1"/>
            <p:nvPr/>
          </p:nvSpPr>
          <p:spPr>
            <a:xfrm>
              <a:off x="3744929" y="4662277"/>
              <a:ext cx="1370276" cy="492767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anose="020B0403030403020204" pitchFamily="34" charset="0"/>
                  <a:ea typeface="+mj-ea"/>
                  <a:cs typeface="+mj-cs"/>
                </a:defRPr>
              </a:lvl1pPr>
            </a:lstStyle>
            <a:p>
              <a:pPr defTabSz="457200"/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方正黑体简体" panose="03000509000000000000" pitchFamily="65" charset="-122"/>
                  <a:cs typeface="+mn-ea"/>
                  <a:sym typeface="+mn-lt"/>
                </a:rPr>
                <a:t>Male Users</a:t>
              </a:r>
            </a:p>
          </p:txBody>
        </p:sp>
      </p:grpSp>
      <p:sp>
        <p:nvSpPr>
          <p:cNvPr id="4" name="MH_Title_1"/>
          <p:cNvSpPr/>
          <p:nvPr/>
        </p:nvSpPr>
        <p:spPr>
          <a:xfrm>
            <a:off x="2172970" y="2354580"/>
            <a:ext cx="3085465" cy="57975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微软雅黑" panose="020B0503020204020204" charset="-122"/>
              </a:rPr>
              <a:t>请在此输入您的标题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53385" y="3202940"/>
            <a:ext cx="15252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2715" y="4347210"/>
            <a:ext cx="2087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</a:rPr>
              <a:t>Click on add document   </a:t>
            </a:r>
          </a:p>
        </p:txBody>
      </p:sp>
      <p:grpSp>
        <p:nvGrpSpPr>
          <p:cNvPr id="149" name="Group 148"/>
          <p:cNvGrpSpPr>
            <a:grpSpLocks noChangeAspect="1"/>
          </p:cNvGrpSpPr>
          <p:nvPr/>
        </p:nvGrpSpPr>
        <p:grpSpPr>
          <a:xfrm>
            <a:off x="6381133" y="1884150"/>
            <a:ext cx="4410903" cy="3553449"/>
            <a:chOff x="4300539" y="1984376"/>
            <a:chExt cx="3589338" cy="2890838"/>
          </a:xfrm>
        </p:grpSpPr>
        <p:sp>
          <p:nvSpPr>
            <p:cNvPr id="186" name="Freeform 5"/>
            <p:cNvSpPr/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7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8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9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0" name="Freeform 9"/>
            <p:cNvSpPr/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1" name="Freeform 10"/>
            <p:cNvSpPr/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2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3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4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5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6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7" name="Freeform 16"/>
            <p:cNvSpPr/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8" name="Freeform 17"/>
            <p:cNvSpPr/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892925" y="5628640"/>
            <a:ext cx="3369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3820" y="6120765"/>
            <a:ext cx="361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</a:rPr>
              <a:t>Click on add document   Click on add document</a:t>
            </a:r>
          </a:p>
        </p:txBody>
      </p:sp>
      <p:pic>
        <p:nvPicPr>
          <p:cNvPr id="31" name="图片 30" descr="timg (3)"/>
          <p:cNvPicPr>
            <a:picLocks noChangeAspect="1"/>
          </p:cNvPicPr>
          <p:nvPr/>
        </p:nvPicPr>
        <p:blipFill>
          <a:blip r:embed="rId3"/>
          <a:srcRect l="8030" t="767" r="-909" b="12775"/>
          <a:stretch>
            <a:fillRect/>
          </a:stretch>
        </p:blipFill>
        <p:spPr>
          <a:xfrm>
            <a:off x="6572250" y="2091690"/>
            <a:ext cx="4029075" cy="2459990"/>
          </a:xfrm>
          <a:prstGeom prst="rect">
            <a:avLst/>
          </a:prstGeom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" b="953"/>
          <a:stretch>
            <a:fillRect/>
          </a:stretch>
        </p:blipFill>
        <p:spPr>
          <a:xfrm>
            <a:off x="6552565" y="2091690"/>
            <a:ext cx="4029075" cy="2459990"/>
          </a:xfrm>
        </p:spPr>
      </p:pic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599710" y="2623825"/>
            <a:ext cx="2992581" cy="2992579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1218565" rtl="1"/>
            <a:endParaRPr lang="ar-SA" sz="240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065224" y="3089340"/>
            <a:ext cx="2061555" cy="2061552"/>
            <a:chOff x="604373" y="1658939"/>
            <a:chExt cx="631826" cy="631826"/>
          </a:xfrm>
        </p:grpSpPr>
        <p:sp>
          <p:nvSpPr>
            <p:cNvPr id="4" name="Oval 3"/>
            <p:cNvSpPr/>
            <p:nvPr/>
          </p:nvSpPr>
          <p:spPr>
            <a:xfrm>
              <a:off x="604373" y="1658939"/>
              <a:ext cx="631826" cy="631826"/>
            </a:xfrm>
            <a:prstGeom prst="ellipse">
              <a:avLst/>
            </a:prstGeom>
            <a:solidFill>
              <a:srgbClr val="5C8692"/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21"/>
            <p:cNvSpPr>
              <a:spLocks noEditPoints="1"/>
            </p:cNvSpPr>
            <p:nvPr/>
          </p:nvSpPr>
          <p:spPr bwMode="auto">
            <a:xfrm>
              <a:off x="780840" y="1860101"/>
              <a:ext cx="285960" cy="256728"/>
            </a:xfrm>
            <a:custGeom>
              <a:avLst/>
              <a:gdLst/>
              <a:ahLst/>
              <a:cxnLst>
                <a:cxn ang="0">
                  <a:pos x="0" y="188"/>
                </a:cxn>
                <a:cxn ang="0">
                  <a:pos x="1" y="183"/>
                </a:cxn>
                <a:cxn ang="0">
                  <a:pos x="5" y="181"/>
                </a:cxn>
                <a:cxn ang="0">
                  <a:pos x="67" y="180"/>
                </a:cxn>
                <a:cxn ang="0">
                  <a:pos x="67" y="260"/>
                </a:cxn>
                <a:cxn ang="0">
                  <a:pos x="69" y="274"/>
                </a:cxn>
                <a:cxn ang="0">
                  <a:pos x="75" y="284"/>
                </a:cxn>
                <a:cxn ang="0">
                  <a:pos x="80" y="288"/>
                </a:cxn>
                <a:cxn ang="0">
                  <a:pos x="91" y="292"/>
                </a:cxn>
                <a:cxn ang="0">
                  <a:pos x="99" y="293"/>
                </a:cxn>
                <a:cxn ang="0">
                  <a:pos x="145" y="293"/>
                </a:cxn>
                <a:cxn ang="0">
                  <a:pos x="240" y="292"/>
                </a:cxn>
                <a:cxn ang="0">
                  <a:pos x="240" y="352"/>
                </a:cxn>
                <a:cxn ang="0">
                  <a:pos x="237" y="357"/>
                </a:cxn>
                <a:cxn ang="0">
                  <a:pos x="235" y="359"/>
                </a:cxn>
                <a:cxn ang="0">
                  <a:pos x="89" y="360"/>
                </a:cxn>
                <a:cxn ang="0">
                  <a:pos x="45" y="360"/>
                </a:cxn>
                <a:cxn ang="0">
                  <a:pos x="6" y="360"/>
                </a:cxn>
                <a:cxn ang="0">
                  <a:pos x="1" y="357"/>
                </a:cxn>
                <a:cxn ang="0">
                  <a:pos x="0" y="356"/>
                </a:cxn>
                <a:cxn ang="0">
                  <a:pos x="0" y="188"/>
                </a:cxn>
                <a:cxn ang="0">
                  <a:pos x="89" y="12"/>
                </a:cxn>
                <a:cxn ang="0">
                  <a:pos x="93" y="4"/>
                </a:cxn>
                <a:cxn ang="0">
                  <a:pos x="96" y="2"/>
                </a:cxn>
                <a:cxn ang="0">
                  <a:pos x="438" y="0"/>
                </a:cxn>
                <a:cxn ang="0">
                  <a:pos x="443" y="2"/>
                </a:cxn>
                <a:cxn ang="0">
                  <a:pos x="446" y="4"/>
                </a:cxn>
                <a:cxn ang="0">
                  <a:pos x="449" y="12"/>
                </a:cxn>
                <a:cxn ang="0">
                  <a:pos x="449" y="260"/>
                </a:cxn>
                <a:cxn ang="0">
                  <a:pos x="446" y="268"/>
                </a:cxn>
                <a:cxn ang="0">
                  <a:pos x="443" y="269"/>
                </a:cxn>
                <a:cxn ang="0">
                  <a:pos x="382" y="271"/>
                </a:cxn>
                <a:cxn ang="0">
                  <a:pos x="315" y="271"/>
                </a:cxn>
                <a:cxn ang="0">
                  <a:pos x="101" y="271"/>
                </a:cxn>
                <a:cxn ang="0">
                  <a:pos x="93" y="268"/>
                </a:cxn>
                <a:cxn ang="0">
                  <a:pos x="91" y="263"/>
                </a:cxn>
                <a:cxn ang="0">
                  <a:pos x="89" y="12"/>
                </a:cxn>
              </a:cxnLst>
              <a:rect l="0" t="0" r="r" b="b"/>
              <a:pathLst>
                <a:path w="449" h="405">
                  <a:moveTo>
                    <a:pt x="0" y="188"/>
                  </a:moveTo>
                  <a:lnTo>
                    <a:pt x="0" y="188"/>
                  </a:lnTo>
                  <a:lnTo>
                    <a:pt x="0" y="184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5" y="181"/>
                  </a:lnTo>
                  <a:lnTo>
                    <a:pt x="6" y="180"/>
                  </a:lnTo>
                  <a:lnTo>
                    <a:pt x="67" y="180"/>
                  </a:lnTo>
                  <a:lnTo>
                    <a:pt x="67" y="260"/>
                  </a:lnTo>
                  <a:lnTo>
                    <a:pt x="67" y="260"/>
                  </a:lnTo>
                  <a:lnTo>
                    <a:pt x="67" y="266"/>
                  </a:lnTo>
                  <a:lnTo>
                    <a:pt x="69" y="274"/>
                  </a:lnTo>
                  <a:lnTo>
                    <a:pt x="72" y="279"/>
                  </a:lnTo>
                  <a:lnTo>
                    <a:pt x="75" y="284"/>
                  </a:lnTo>
                  <a:lnTo>
                    <a:pt x="75" y="284"/>
                  </a:lnTo>
                  <a:lnTo>
                    <a:pt x="80" y="288"/>
                  </a:lnTo>
                  <a:lnTo>
                    <a:pt x="85" y="290"/>
                  </a:lnTo>
                  <a:lnTo>
                    <a:pt x="91" y="292"/>
                  </a:lnTo>
                  <a:lnTo>
                    <a:pt x="97" y="293"/>
                  </a:lnTo>
                  <a:lnTo>
                    <a:pt x="99" y="293"/>
                  </a:lnTo>
                  <a:lnTo>
                    <a:pt x="99" y="293"/>
                  </a:lnTo>
                  <a:lnTo>
                    <a:pt x="145" y="293"/>
                  </a:lnTo>
                  <a:lnTo>
                    <a:pt x="145" y="293"/>
                  </a:lnTo>
                  <a:lnTo>
                    <a:pt x="240" y="292"/>
                  </a:lnTo>
                  <a:lnTo>
                    <a:pt x="240" y="352"/>
                  </a:lnTo>
                  <a:lnTo>
                    <a:pt x="240" y="352"/>
                  </a:lnTo>
                  <a:lnTo>
                    <a:pt x="238" y="356"/>
                  </a:lnTo>
                  <a:lnTo>
                    <a:pt x="237" y="357"/>
                  </a:lnTo>
                  <a:lnTo>
                    <a:pt x="237" y="357"/>
                  </a:lnTo>
                  <a:lnTo>
                    <a:pt x="235" y="359"/>
                  </a:lnTo>
                  <a:lnTo>
                    <a:pt x="232" y="360"/>
                  </a:lnTo>
                  <a:lnTo>
                    <a:pt x="89" y="360"/>
                  </a:lnTo>
                  <a:lnTo>
                    <a:pt x="45" y="405"/>
                  </a:lnTo>
                  <a:lnTo>
                    <a:pt x="45" y="360"/>
                  </a:lnTo>
                  <a:lnTo>
                    <a:pt x="6" y="360"/>
                  </a:lnTo>
                  <a:lnTo>
                    <a:pt x="6" y="360"/>
                  </a:lnTo>
                  <a:lnTo>
                    <a:pt x="5" y="359"/>
                  </a:lnTo>
                  <a:lnTo>
                    <a:pt x="1" y="357"/>
                  </a:lnTo>
                  <a:lnTo>
                    <a:pt x="1" y="357"/>
                  </a:lnTo>
                  <a:lnTo>
                    <a:pt x="0" y="356"/>
                  </a:lnTo>
                  <a:lnTo>
                    <a:pt x="0" y="352"/>
                  </a:lnTo>
                  <a:lnTo>
                    <a:pt x="0" y="188"/>
                  </a:lnTo>
                  <a:close/>
                  <a:moveTo>
                    <a:pt x="89" y="12"/>
                  </a:moveTo>
                  <a:lnTo>
                    <a:pt x="89" y="12"/>
                  </a:lnTo>
                  <a:lnTo>
                    <a:pt x="89" y="7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6" y="2"/>
                  </a:lnTo>
                  <a:lnTo>
                    <a:pt x="101" y="0"/>
                  </a:lnTo>
                  <a:lnTo>
                    <a:pt x="438" y="0"/>
                  </a:lnTo>
                  <a:lnTo>
                    <a:pt x="438" y="0"/>
                  </a:lnTo>
                  <a:lnTo>
                    <a:pt x="443" y="2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9" y="7"/>
                  </a:lnTo>
                  <a:lnTo>
                    <a:pt x="449" y="12"/>
                  </a:lnTo>
                  <a:lnTo>
                    <a:pt x="449" y="260"/>
                  </a:lnTo>
                  <a:lnTo>
                    <a:pt x="449" y="260"/>
                  </a:lnTo>
                  <a:lnTo>
                    <a:pt x="449" y="263"/>
                  </a:lnTo>
                  <a:lnTo>
                    <a:pt x="446" y="268"/>
                  </a:lnTo>
                  <a:lnTo>
                    <a:pt x="446" y="268"/>
                  </a:lnTo>
                  <a:lnTo>
                    <a:pt x="443" y="269"/>
                  </a:lnTo>
                  <a:lnTo>
                    <a:pt x="438" y="271"/>
                  </a:lnTo>
                  <a:lnTo>
                    <a:pt x="382" y="271"/>
                  </a:lnTo>
                  <a:lnTo>
                    <a:pt x="382" y="338"/>
                  </a:lnTo>
                  <a:lnTo>
                    <a:pt x="315" y="271"/>
                  </a:lnTo>
                  <a:lnTo>
                    <a:pt x="101" y="271"/>
                  </a:lnTo>
                  <a:lnTo>
                    <a:pt x="101" y="271"/>
                  </a:lnTo>
                  <a:lnTo>
                    <a:pt x="96" y="269"/>
                  </a:lnTo>
                  <a:lnTo>
                    <a:pt x="93" y="268"/>
                  </a:lnTo>
                  <a:lnTo>
                    <a:pt x="93" y="268"/>
                  </a:lnTo>
                  <a:lnTo>
                    <a:pt x="91" y="263"/>
                  </a:lnTo>
                  <a:lnTo>
                    <a:pt x="89" y="260"/>
                  </a:lnTo>
                  <a:lnTo>
                    <a:pt x="89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97986" y="2512275"/>
            <a:ext cx="3418415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Unique Social Content</a:t>
            </a:r>
          </a:p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 the atem accusantium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7986" y="5047655"/>
            <a:ext cx="3418415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Social Marketing Analytics</a:t>
            </a:r>
          </a:p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 the atem accusantium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7987" y="3782275"/>
            <a:ext cx="2980727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Full Media Management</a:t>
            </a:r>
          </a:p>
          <a:p>
            <a:pPr algn="r"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si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accusantium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26400" y="2512275"/>
            <a:ext cx="3376083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Custom-Built Face Book Page</a:t>
            </a:r>
          </a:p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up the atem accusantium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26400" y="5047655"/>
            <a:ext cx="3376083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Making Social Media Strategy</a:t>
            </a:r>
          </a:p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up the atem accusantium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71612" y="3782275"/>
            <a:ext cx="3030872" cy="705321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Custom-Built Twitter Page</a:t>
            </a:r>
          </a:p>
          <a:p>
            <a:pPr defTabSz="1218565">
              <a:lnSpc>
                <a:spcPts val="1735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si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</a:t>
            </a:r>
            <a:endParaRPr lang="en-US" sz="1135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825466" y="5035342"/>
            <a:ext cx="580501" cy="580501"/>
            <a:chOff x="3619099" y="3776506"/>
            <a:chExt cx="435376" cy="435376"/>
          </a:xfrm>
        </p:grpSpPr>
        <p:sp>
          <p:nvSpPr>
            <p:cNvPr id="18" name="Oval 17"/>
            <p:cNvSpPr/>
            <p:nvPr/>
          </p:nvSpPr>
          <p:spPr>
            <a:xfrm>
              <a:off x="3619099" y="3776506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118"/>
            <p:cNvSpPr>
              <a:spLocks noEditPoints="1"/>
            </p:cNvSpPr>
            <p:nvPr/>
          </p:nvSpPr>
          <p:spPr bwMode="auto">
            <a:xfrm>
              <a:off x="3748088" y="3906035"/>
              <a:ext cx="182483" cy="185249"/>
            </a:xfrm>
            <a:custGeom>
              <a:avLst/>
              <a:gdLst>
                <a:gd name="T0" fmla="*/ 117 w 267"/>
                <a:gd name="T1" fmla="*/ 0 h 268"/>
                <a:gd name="T2" fmla="*/ 94 w 267"/>
                <a:gd name="T3" fmla="*/ 5 h 268"/>
                <a:gd name="T4" fmla="*/ 74 w 267"/>
                <a:gd name="T5" fmla="*/ 14 h 268"/>
                <a:gd name="T6" fmla="*/ 55 w 267"/>
                <a:gd name="T7" fmla="*/ 25 h 268"/>
                <a:gd name="T8" fmla="*/ 38 w 267"/>
                <a:gd name="T9" fmla="*/ 38 h 268"/>
                <a:gd name="T10" fmla="*/ 24 w 267"/>
                <a:gd name="T11" fmla="*/ 56 h 268"/>
                <a:gd name="T12" fmla="*/ 13 w 267"/>
                <a:gd name="T13" fmla="*/ 75 h 268"/>
                <a:gd name="T14" fmla="*/ 4 w 267"/>
                <a:gd name="T15" fmla="*/ 95 h 268"/>
                <a:gd name="T16" fmla="*/ 0 w 267"/>
                <a:gd name="T17" fmla="*/ 118 h 268"/>
                <a:gd name="T18" fmla="*/ 117 w 267"/>
                <a:gd name="T19" fmla="*/ 0 h 268"/>
                <a:gd name="T20" fmla="*/ 150 w 267"/>
                <a:gd name="T21" fmla="*/ 136 h 268"/>
                <a:gd name="T22" fmla="*/ 150 w 267"/>
                <a:gd name="T23" fmla="*/ 139 h 268"/>
                <a:gd name="T24" fmla="*/ 146 w 267"/>
                <a:gd name="T25" fmla="*/ 147 h 268"/>
                <a:gd name="T26" fmla="*/ 138 w 267"/>
                <a:gd name="T27" fmla="*/ 151 h 268"/>
                <a:gd name="T28" fmla="*/ 0 w 267"/>
                <a:gd name="T29" fmla="*/ 151 h 268"/>
                <a:gd name="T30" fmla="*/ 2 w 267"/>
                <a:gd name="T31" fmla="*/ 164 h 268"/>
                <a:gd name="T32" fmla="*/ 9 w 267"/>
                <a:gd name="T33" fmla="*/ 186 h 268"/>
                <a:gd name="T34" fmla="*/ 21 w 267"/>
                <a:gd name="T35" fmla="*/ 208 h 268"/>
                <a:gd name="T36" fmla="*/ 35 w 267"/>
                <a:gd name="T37" fmla="*/ 226 h 268"/>
                <a:gd name="T38" fmla="*/ 53 w 267"/>
                <a:gd name="T39" fmla="*/ 242 h 268"/>
                <a:gd name="T40" fmla="*/ 74 w 267"/>
                <a:gd name="T41" fmla="*/ 255 h 268"/>
                <a:gd name="T42" fmla="*/ 96 w 267"/>
                <a:gd name="T43" fmla="*/ 263 h 268"/>
                <a:gd name="T44" fmla="*/ 120 w 267"/>
                <a:gd name="T45" fmla="*/ 267 h 268"/>
                <a:gd name="T46" fmla="*/ 133 w 267"/>
                <a:gd name="T47" fmla="*/ 268 h 268"/>
                <a:gd name="T48" fmla="*/ 160 w 267"/>
                <a:gd name="T49" fmla="*/ 265 h 268"/>
                <a:gd name="T50" fmla="*/ 185 w 267"/>
                <a:gd name="T51" fmla="*/ 258 h 268"/>
                <a:gd name="T52" fmla="*/ 208 w 267"/>
                <a:gd name="T53" fmla="*/ 245 h 268"/>
                <a:gd name="T54" fmla="*/ 228 w 267"/>
                <a:gd name="T55" fmla="*/ 229 h 268"/>
                <a:gd name="T56" fmla="*/ 244 w 267"/>
                <a:gd name="T57" fmla="*/ 209 h 268"/>
                <a:gd name="T58" fmla="*/ 257 w 267"/>
                <a:gd name="T59" fmla="*/ 186 h 268"/>
                <a:gd name="T60" fmla="*/ 265 w 267"/>
                <a:gd name="T61" fmla="*/ 161 h 268"/>
                <a:gd name="T62" fmla="*/ 267 w 267"/>
                <a:gd name="T63" fmla="*/ 134 h 268"/>
                <a:gd name="T64" fmla="*/ 267 w 267"/>
                <a:gd name="T65" fmla="*/ 121 h 268"/>
                <a:gd name="T66" fmla="*/ 262 w 267"/>
                <a:gd name="T67" fmla="*/ 97 h 268"/>
                <a:gd name="T68" fmla="*/ 254 w 267"/>
                <a:gd name="T69" fmla="*/ 75 h 268"/>
                <a:gd name="T70" fmla="*/ 241 w 267"/>
                <a:gd name="T71" fmla="*/ 54 h 268"/>
                <a:gd name="T72" fmla="*/ 226 w 267"/>
                <a:gd name="T73" fmla="*/ 36 h 268"/>
                <a:gd name="T74" fmla="*/ 207 w 267"/>
                <a:gd name="T75" fmla="*/ 22 h 268"/>
                <a:gd name="T76" fmla="*/ 185 w 267"/>
                <a:gd name="T77" fmla="*/ 11 h 268"/>
                <a:gd name="T78" fmla="*/ 163 w 267"/>
                <a:gd name="T79" fmla="*/ 3 h 268"/>
                <a:gd name="T80" fmla="*/ 150 w 267"/>
                <a:gd name="T8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7" h="268">
                  <a:moveTo>
                    <a:pt x="117" y="0"/>
                  </a:moveTo>
                  <a:lnTo>
                    <a:pt x="117" y="0"/>
                  </a:lnTo>
                  <a:lnTo>
                    <a:pt x="106" y="2"/>
                  </a:lnTo>
                  <a:lnTo>
                    <a:pt x="94" y="5"/>
                  </a:lnTo>
                  <a:lnTo>
                    <a:pt x="84" y="8"/>
                  </a:lnTo>
                  <a:lnTo>
                    <a:pt x="74" y="14"/>
                  </a:lnTo>
                  <a:lnTo>
                    <a:pt x="64" y="19"/>
                  </a:lnTo>
                  <a:lnTo>
                    <a:pt x="55" y="25"/>
                  </a:lnTo>
                  <a:lnTo>
                    <a:pt x="46" y="31"/>
                  </a:lnTo>
                  <a:lnTo>
                    <a:pt x="38" y="38"/>
                  </a:lnTo>
                  <a:lnTo>
                    <a:pt x="30" y="47"/>
                  </a:lnTo>
                  <a:lnTo>
                    <a:pt x="24" y="56"/>
                  </a:lnTo>
                  <a:lnTo>
                    <a:pt x="18" y="64"/>
                  </a:lnTo>
                  <a:lnTo>
                    <a:pt x="13" y="75"/>
                  </a:lnTo>
                  <a:lnTo>
                    <a:pt x="7" y="85"/>
                  </a:lnTo>
                  <a:lnTo>
                    <a:pt x="4" y="95"/>
                  </a:lnTo>
                  <a:lnTo>
                    <a:pt x="1" y="107"/>
                  </a:lnTo>
                  <a:lnTo>
                    <a:pt x="0" y="118"/>
                  </a:lnTo>
                  <a:lnTo>
                    <a:pt x="117" y="118"/>
                  </a:lnTo>
                  <a:lnTo>
                    <a:pt x="117" y="0"/>
                  </a:lnTo>
                  <a:close/>
                  <a:moveTo>
                    <a:pt x="150" y="0"/>
                  </a:moveTo>
                  <a:lnTo>
                    <a:pt x="150" y="136"/>
                  </a:lnTo>
                  <a:lnTo>
                    <a:pt x="150" y="136"/>
                  </a:lnTo>
                  <a:lnTo>
                    <a:pt x="150" y="139"/>
                  </a:lnTo>
                  <a:lnTo>
                    <a:pt x="149" y="142"/>
                  </a:lnTo>
                  <a:lnTo>
                    <a:pt x="146" y="147"/>
                  </a:lnTo>
                  <a:lnTo>
                    <a:pt x="141" y="150"/>
                  </a:lnTo>
                  <a:lnTo>
                    <a:pt x="138" y="151"/>
                  </a:lnTo>
                  <a:lnTo>
                    <a:pt x="135" y="151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2" y="164"/>
                  </a:lnTo>
                  <a:lnTo>
                    <a:pt x="5" y="175"/>
                  </a:lnTo>
                  <a:lnTo>
                    <a:pt x="9" y="186"/>
                  </a:lnTo>
                  <a:lnTo>
                    <a:pt x="15" y="198"/>
                  </a:lnTo>
                  <a:lnTo>
                    <a:pt x="21" y="208"/>
                  </a:lnTo>
                  <a:lnTo>
                    <a:pt x="28" y="217"/>
                  </a:lnTo>
                  <a:lnTo>
                    <a:pt x="35" y="226"/>
                  </a:lnTo>
                  <a:lnTo>
                    <a:pt x="44" y="234"/>
                  </a:lnTo>
                  <a:lnTo>
                    <a:pt x="53" y="242"/>
                  </a:lnTo>
                  <a:lnTo>
                    <a:pt x="63" y="248"/>
                  </a:lnTo>
                  <a:lnTo>
                    <a:pt x="74" y="255"/>
                  </a:lnTo>
                  <a:lnTo>
                    <a:pt x="85" y="259"/>
                  </a:lnTo>
                  <a:lnTo>
                    <a:pt x="96" y="263"/>
                  </a:lnTo>
                  <a:lnTo>
                    <a:pt x="108" y="266"/>
                  </a:lnTo>
                  <a:lnTo>
                    <a:pt x="120" y="267"/>
                  </a:lnTo>
                  <a:lnTo>
                    <a:pt x="133" y="268"/>
                  </a:lnTo>
                  <a:lnTo>
                    <a:pt x="133" y="268"/>
                  </a:lnTo>
                  <a:lnTo>
                    <a:pt x="147" y="267"/>
                  </a:lnTo>
                  <a:lnTo>
                    <a:pt x="160" y="265"/>
                  </a:lnTo>
                  <a:lnTo>
                    <a:pt x="173" y="262"/>
                  </a:lnTo>
                  <a:lnTo>
                    <a:pt x="185" y="258"/>
                  </a:lnTo>
                  <a:lnTo>
                    <a:pt x="197" y="252"/>
                  </a:lnTo>
                  <a:lnTo>
                    <a:pt x="208" y="245"/>
                  </a:lnTo>
                  <a:lnTo>
                    <a:pt x="218" y="237"/>
                  </a:lnTo>
                  <a:lnTo>
                    <a:pt x="228" y="229"/>
                  </a:lnTo>
                  <a:lnTo>
                    <a:pt x="237" y="219"/>
                  </a:lnTo>
                  <a:lnTo>
                    <a:pt x="244" y="209"/>
                  </a:lnTo>
                  <a:lnTo>
                    <a:pt x="252" y="198"/>
                  </a:lnTo>
                  <a:lnTo>
                    <a:pt x="257" y="186"/>
                  </a:lnTo>
                  <a:lnTo>
                    <a:pt x="261" y="174"/>
                  </a:lnTo>
                  <a:lnTo>
                    <a:pt x="265" y="161"/>
                  </a:lnTo>
                  <a:lnTo>
                    <a:pt x="267" y="147"/>
                  </a:lnTo>
                  <a:lnTo>
                    <a:pt x="267" y="134"/>
                  </a:lnTo>
                  <a:lnTo>
                    <a:pt x="267" y="134"/>
                  </a:lnTo>
                  <a:lnTo>
                    <a:pt x="267" y="121"/>
                  </a:lnTo>
                  <a:lnTo>
                    <a:pt x="265" y="109"/>
                  </a:lnTo>
                  <a:lnTo>
                    <a:pt x="262" y="97"/>
                  </a:lnTo>
                  <a:lnTo>
                    <a:pt x="259" y="85"/>
                  </a:lnTo>
                  <a:lnTo>
                    <a:pt x="254" y="75"/>
                  </a:lnTo>
                  <a:lnTo>
                    <a:pt x="247" y="64"/>
                  </a:lnTo>
                  <a:lnTo>
                    <a:pt x="241" y="54"/>
                  </a:lnTo>
                  <a:lnTo>
                    <a:pt x="234" y="45"/>
                  </a:lnTo>
                  <a:lnTo>
                    <a:pt x="226" y="36"/>
                  </a:lnTo>
                  <a:lnTo>
                    <a:pt x="216" y="28"/>
                  </a:lnTo>
                  <a:lnTo>
                    <a:pt x="207" y="22"/>
                  </a:lnTo>
                  <a:lnTo>
                    <a:pt x="197" y="16"/>
                  </a:lnTo>
                  <a:lnTo>
                    <a:pt x="185" y="11"/>
                  </a:lnTo>
                  <a:lnTo>
                    <a:pt x="175" y="6"/>
                  </a:lnTo>
                  <a:lnTo>
                    <a:pt x="163" y="3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25466" y="2664236"/>
            <a:ext cx="580501" cy="580501"/>
            <a:chOff x="3619099" y="1998177"/>
            <a:chExt cx="435376" cy="435376"/>
          </a:xfrm>
        </p:grpSpPr>
        <p:sp>
          <p:nvSpPr>
            <p:cNvPr id="11" name="Oval 10"/>
            <p:cNvSpPr/>
            <p:nvPr/>
          </p:nvSpPr>
          <p:spPr>
            <a:xfrm>
              <a:off x="3619099" y="1998177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206"/>
            <p:cNvSpPr>
              <a:spLocks noEditPoints="1"/>
            </p:cNvSpPr>
            <p:nvPr/>
          </p:nvSpPr>
          <p:spPr bwMode="auto">
            <a:xfrm>
              <a:off x="3741738" y="2125324"/>
              <a:ext cx="199072" cy="199072"/>
            </a:xfrm>
            <a:custGeom>
              <a:avLst/>
              <a:gdLst>
                <a:gd name="T0" fmla="*/ 44 w 286"/>
                <a:gd name="T1" fmla="*/ 153 h 286"/>
                <a:gd name="T2" fmla="*/ 108 w 286"/>
                <a:gd name="T3" fmla="*/ 200 h 286"/>
                <a:gd name="T4" fmla="*/ 108 w 286"/>
                <a:gd name="T5" fmla="*/ 112 h 286"/>
                <a:gd name="T6" fmla="*/ 44 w 286"/>
                <a:gd name="T7" fmla="*/ 108 h 286"/>
                <a:gd name="T8" fmla="*/ 108 w 286"/>
                <a:gd name="T9" fmla="*/ 112 h 286"/>
                <a:gd name="T10" fmla="*/ 279 w 286"/>
                <a:gd name="T11" fmla="*/ 2 h 286"/>
                <a:gd name="T12" fmla="*/ 273 w 286"/>
                <a:gd name="T13" fmla="*/ 0 h 286"/>
                <a:gd name="T14" fmla="*/ 265 w 286"/>
                <a:gd name="T15" fmla="*/ 1 h 286"/>
                <a:gd name="T16" fmla="*/ 22 w 286"/>
                <a:gd name="T17" fmla="*/ 1 h 286"/>
                <a:gd name="T18" fmla="*/ 18 w 286"/>
                <a:gd name="T19" fmla="*/ 0 h 286"/>
                <a:gd name="T20" fmla="*/ 10 w 286"/>
                <a:gd name="T21" fmla="*/ 0 h 286"/>
                <a:gd name="T22" fmla="*/ 7 w 286"/>
                <a:gd name="T23" fmla="*/ 2 h 286"/>
                <a:gd name="T24" fmla="*/ 2 w 286"/>
                <a:gd name="T25" fmla="*/ 8 h 286"/>
                <a:gd name="T26" fmla="*/ 0 w 286"/>
                <a:gd name="T27" fmla="*/ 15 h 286"/>
                <a:gd name="T28" fmla="*/ 0 w 286"/>
                <a:gd name="T29" fmla="*/ 219 h 286"/>
                <a:gd name="T30" fmla="*/ 3 w 286"/>
                <a:gd name="T31" fmla="*/ 228 h 286"/>
                <a:gd name="T32" fmla="*/ 10 w 286"/>
                <a:gd name="T33" fmla="*/ 233 h 286"/>
                <a:gd name="T34" fmla="*/ 137 w 286"/>
                <a:gd name="T35" fmla="*/ 285 h 286"/>
                <a:gd name="T36" fmla="*/ 140 w 286"/>
                <a:gd name="T37" fmla="*/ 285 h 286"/>
                <a:gd name="T38" fmla="*/ 144 w 286"/>
                <a:gd name="T39" fmla="*/ 286 h 286"/>
                <a:gd name="T40" fmla="*/ 147 w 286"/>
                <a:gd name="T41" fmla="*/ 285 h 286"/>
                <a:gd name="T42" fmla="*/ 277 w 286"/>
                <a:gd name="T43" fmla="*/ 233 h 286"/>
                <a:gd name="T44" fmla="*/ 281 w 286"/>
                <a:gd name="T45" fmla="*/ 231 h 286"/>
                <a:gd name="T46" fmla="*/ 286 w 286"/>
                <a:gd name="T47" fmla="*/ 224 h 286"/>
                <a:gd name="T48" fmla="*/ 286 w 286"/>
                <a:gd name="T49" fmla="*/ 15 h 286"/>
                <a:gd name="T50" fmla="*/ 286 w 286"/>
                <a:gd name="T51" fmla="*/ 11 h 286"/>
                <a:gd name="T52" fmla="*/ 282 w 286"/>
                <a:gd name="T53" fmla="*/ 5 h 286"/>
                <a:gd name="T54" fmla="*/ 279 w 286"/>
                <a:gd name="T55" fmla="*/ 2 h 286"/>
                <a:gd name="T56" fmla="*/ 26 w 286"/>
                <a:gd name="T57" fmla="*/ 213 h 286"/>
                <a:gd name="T58" fmla="*/ 127 w 286"/>
                <a:gd name="T59" fmla="*/ 75 h 286"/>
                <a:gd name="T60" fmla="*/ 261 w 286"/>
                <a:gd name="T61" fmla="*/ 213 h 286"/>
                <a:gd name="T62" fmla="*/ 159 w 286"/>
                <a:gd name="T63" fmla="*/ 75 h 286"/>
                <a:gd name="T64" fmla="*/ 261 w 286"/>
                <a:gd name="T65" fmla="*/ 213 h 286"/>
                <a:gd name="T66" fmla="*/ 179 w 286"/>
                <a:gd name="T67" fmla="*/ 179 h 286"/>
                <a:gd name="T68" fmla="*/ 242 w 286"/>
                <a:gd name="T69" fmla="*/ 175 h 286"/>
                <a:gd name="T70" fmla="*/ 242 w 286"/>
                <a:gd name="T71" fmla="*/ 87 h 286"/>
                <a:gd name="T72" fmla="*/ 179 w 286"/>
                <a:gd name="T73" fmla="*/ 134 h 286"/>
                <a:gd name="T74" fmla="*/ 242 w 286"/>
                <a:gd name="T75" fmla="*/ 8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286">
                  <a:moveTo>
                    <a:pt x="108" y="179"/>
                  </a:moveTo>
                  <a:lnTo>
                    <a:pt x="44" y="153"/>
                  </a:lnTo>
                  <a:lnTo>
                    <a:pt x="44" y="175"/>
                  </a:lnTo>
                  <a:lnTo>
                    <a:pt x="108" y="200"/>
                  </a:lnTo>
                  <a:lnTo>
                    <a:pt x="108" y="179"/>
                  </a:lnTo>
                  <a:close/>
                  <a:moveTo>
                    <a:pt x="108" y="112"/>
                  </a:moveTo>
                  <a:lnTo>
                    <a:pt x="44" y="87"/>
                  </a:lnTo>
                  <a:lnTo>
                    <a:pt x="44" y="108"/>
                  </a:lnTo>
                  <a:lnTo>
                    <a:pt x="108" y="134"/>
                  </a:lnTo>
                  <a:lnTo>
                    <a:pt x="108" y="112"/>
                  </a:lnTo>
                  <a:close/>
                  <a:moveTo>
                    <a:pt x="279" y="2"/>
                  </a:moveTo>
                  <a:lnTo>
                    <a:pt x="279" y="2"/>
                  </a:lnTo>
                  <a:lnTo>
                    <a:pt x="276" y="0"/>
                  </a:lnTo>
                  <a:lnTo>
                    <a:pt x="273" y="0"/>
                  </a:lnTo>
                  <a:lnTo>
                    <a:pt x="269" y="0"/>
                  </a:lnTo>
                  <a:lnTo>
                    <a:pt x="265" y="1"/>
                  </a:lnTo>
                  <a:lnTo>
                    <a:pt x="144" y="49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1" y="224"/>
                  </a:lnTo>
                  <a:lnTo>
                    <a:pt x="3" y="228"/>
                  </a:lnTo>
                  <a:lnTo>
                    <a:pt x="6" y="231"/>
                  </a:lnTo>
                  <a:lnTo>
                    <a:pt x="10" y="233"/>
                  </a:lnTo>
                  <a:lnTo>
                    <a:pt x="137" y="285"/>
                  </a:lnTo>
                  <a:lnTo>
                    <a:pt x="137" y="285"/>
                  </a:lnTo>
                  <a:lnTo>
                    <a:pt x="140" y="285"/>
                  </a:lnTo>
                  <a:lnTo>
                    <a:pt x="140" y="285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47" y="285"/>
                  </a:lnTo>
                  <a:lnTo>
                    <a:pt x="147" y="285"/>
                  </a:lnTo>
                  <a:lnTo>
                    <a:pt x="150" y="285"/>
                  </a:lnTo>
                  <a:lnTo>
                    <a:pt x="277" y="233"/>
                  </a:lnTo>
                  <a:lnTo>
                    <a:pt x="277" y="233"/>
                  </a:lnTo>
                  <a:lnTo>
                    <a:pt x="281" y="231"/>
                  </a:lnTo>
                  <a:lnTo>
                    <a:pt x="284" y="228"/>
                  </a:lnTo>
                  <a:lnTo>
                    <a:pt x="286" y="224"/>
                  </a:lnTo>
                  <a:lnTo>
                    <a:pt x="286" y="219"/>
                  </a:lnTo>
                  <a:lnTo>
                    <a:pt x="286" y="15"/>
                  </a:lnTo>
                  <a:lnTo>
                    <a:pt x="286" y="15"/>
                  </a:lnTo>
                  <a:lnTo>
                    <a:pt x="286" y="11"/>
                  </a:lnTo>
                  <a:lnTo>
                    <a:pt x="284" y="8"/>
                  </a:lnTo>
                  <a:lnTo>
                    <a:pt x="282" y="5"/>
                  </a:lnTo>
                  <a:lnTo>
                    <a:pt x="279" y="2"/>
                  </a:lnTo>
                  <a:lnTo>
                    <a:pt x="279" y="2"/>
                  </a:lnTo>
                  <a:close/>
                  <a:moveTo>
                    <a:pt x="127" y="253"/>
                  </a:moveTo>
                  <a:lnTo>
                    <a:pt x="26" y="213"/>
                  </a:lnTo>
                  <a:lnTo>
                    <a:pt x="26" y="34"/>
                  </a:lnTo>
                  <a:lnTo>
                    <a:pt x="127" y="75"/>
                  </a:lnTo>
                  <a:lnTo>
                    <a:pt x="127" y="253"/>
                  </a:lnTo>
                  <a:close/>
                  <a:moveTo>
                    <a:pt x="261" y="213"/>
                  </a:moveTo>
                  <a:lnTo>
                    <a:pt x="159" y="253"/>
                  </a:lnTo>
                  <a:lnTo>
                    <a:pt x="159" y="75"/>
                  </a:lnTo>
                  <a:lnTo>
                    <a:pt x="261" y="34"/>
                  </a:lnTo>
                  <a:lnTo>
                    <a:pt x="261" y="213"/>
                  </a:lnTo>
                  <a:close/>
                  <a:moveTo>
                    <a:pt x="242" y="153"/>
                  </a:moveTo>
                  <a:lnTo>
                    <a:pt x="179" y="179"/>
                  </a:lnTo>
                  <a:lnTo>
                    <a:pt x="179" y="200"/>
                  </a:lnTo>
                  <a:lnTo>
                    <a:pt x="242" y="175"/>
                  </a:lnTo>
                  <a:lnTo>
                    <a:pt x="242" y="153"/>
                  </a:lnTo>
                  <a:close/>
                  <a:moveTo>
                    <a:pt x="242" y="87"/>
                  </a:moveTo>
                  <a:lnTo>
                    <a:pt x="179" y="112"/>
                  </a:lnTo>
                  <a:lnTo>
                    <a:pt x="179" y="134"/>
                  </a:lnTo>
                  <a:lnTo>
                    <a:pt x="242" y="108"/>
                  </a:lnTo>
                  <a:lnTo>
                    <a:pt x="242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86034" y="2664236"/>
            <a:ext cx="580501" cy="580501"/>
            <a:chOff x="5089525" y="1998177"/>
            <a:chExt cx="435376" cy="435376"/>
          </a:xfrm>
        </p:grpSpPr>
        <p:sp>
          <p:nvSpPr>
            <p:cNvPr id="15" name="Oval 14"/>
            <p:cNvSpPr/>
            <p:nvPr/>
          </p:nvSpPr>
          <p:spPr>
            <a:xfrm>
              <a:off x="5089525" y="1998177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271"/>
            <p:cNvSpPr/>
            <p:nvPr/>
          </p:nvSpPr>
          <p:spPr bwMode="auto">
            <a:xfrm>
              <a:off x="5257007" y="2128498"/>
              <a:ext cx="110596" cy="199073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298267" y="3833075"/>
            <a:ext cx="580501" cy="580501"/>
            <a:chOff x="5473700" y="2874806"/>
            <a:chExt cx="435376" cy="435376"/>
          </a:xfrm>
        </p:grpSpPr>
        <p:sp>
          <p:nvSpPr>
            <p:cNvPr id="14" name="Oval 13"/>
            <p:cNvSpPr/>
            <p:nvPr/>
          </p:nvSpPr>
          <p:spPr>
            <a:xfrm>
              <a:off x="5473700" y="2874806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278"/>
            <p:cNvSpPr/>
            <p:nvPr/>
          </p:nvSpPr>
          <p:spPr bwMode="auto">
            <a:xfrm>
              <a:off x="5601495" y="3009402"/>
              <a:ext cx="201838" cy="16589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86034" y="5035342"/>
            <a:ext cx="580501" cy="580501"/>
            <a:chOff x="5089525" y="3776506"/>
            <a:chExt cx="435376" cy="435376"/>
          </a:xfrm>
        </p:grpSpPr>
        <p:sp>
          <p:nvSpPr>
            <p:cNvPr id="19" name="Oval 18"/>
            <p:cNvSpPr/>
            <p:nvPr/>
          </p:nvSpPr>
          <p:spPr>
            <a:xfrm>
              <a:off x="5089525" y="3776506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71"/>
            <p:cNvSpPr/>
            <p:nvPr/>
          </p:nvSpPr>
          <p:spPr bwMode="auto">
            <a:xfrm>
              <a:off x="5228044" y="3845568"/>
              <a:ext cx="169456" cy="264152"/>
            </a:xfrm>
            <a:custGeom>
              <a:avLst/>
              <a:gdLst/>
              <a:ahLst/>
              <a:cxnLst>
                <a:cxn ang="0">
                  <a:pos x="4" y="215"/>
                </a:cxn>
                <a:cxn ang="0">
                  <a:pos x="66" y="114"/>
                </a:cxn>
                <a:cxn ang="0">
                  <a:pos x="69" y="103"/>
                </a:cxn>
                <a:cxn ang="0">
                  <a:pos x="100" y="71"/>
                </a:cxn>
                <a:cxn ang="0">
                  <a:pos x="116" y="0"/>
                </a:cxn>
                <a:cxn ang="0">
                  <a:pos x="141" y="26"/>
                </a:cxn>
                <a:cxn ang="0">
                  <a:pos x="149" y="43"/>
                </a:cxn>
                <a:cxn ang="0">
                  <a:pos x="175" y="48"/>
                </a:cxn>
                <a:cxn ang="0">
                  <a:pos x="210" y="58"/>
                </a:cxn>
                <a:cxn ang="0">
                  <a:pos x="239" y="76"/>
                </a:cxn>
                <a:cxn ang="0">
                  <a:pos x="282" y="127"/>
                </a:cxn>
                <a:cxn ang="0">
                  <a:pos x="306" y="188"/>
                </a:cxn>
                <a:cxn ang="0">
                  <a:pos x="316" y="226"/>
                </a:cxn>
                <a:cxn ang="0">
                  <a:pos x="261" y="383"/>
                </a:cxn>
                <a:cxn ang="0">
                  <a:pos x="244" y="388"/>
                </a:cxn>
                <a:cxn ang="0">
                  <a:pos x="239" y="392"/>
                </a:cxn>
                <a:cxn ang="0">
                  <a:pos x="242" y="400"/>
                </a:cxn>
                <a:cxn ang="0">
                  <a:pos x="253" y="405"/>
                </a:cxn>
                <a:cxn ang="0">
                  <a:pos x="268" y="408"/>
                </a:cxn>
                <a:cxn ang="0">
                  <a:pos x="271" y="416"/>
                </a:cxn>
                <a:cxn ang="0">
                  <a:pos x="265" y="428"/>
                </a:cxn>
                <a:cxn ang="0">
                  <a:pos x="250" y="429"/>
                </a:cxn>
                <a:cxn ang="0">
                  <a:pos x="241" y="436"/>
                </a:cxn>
                <a:cxn ang="0">
                  <a:pos x="241" y="442"/>
                </a:cxn>
                <a:cxn ang="0">
                  <a:pos x="249" y="448"/>
                </a:cxn>
                <a:cxn ang="0">
                  <a:pos x="306" y="450"/>
                </a:cxn>
                <a:cxn ang="0">
                  <a:pos x="319" y="453"/>
                </a:cxn>
                <a:cxn ang="0">
                  <a:pos x="333" y="463"/>
                </a:cxn>
                <a:cxn ang="0">
                  <a:pos x="341" y="485"/>
                </a:cxn>
                <a:cxn ang="0">
                  <a:pos x="48" y="485"/>
                </a:cxn>
                <a:cxn ang="0">
                  <a:pos x="55" y="463"/>
                </a:cxn>
                <a:cxn ang="0">
                  <a:pos x="69" y="453"/>
                </a:cxn>
                <a:cxn ang="0">
                  <a:pos x="127" y="450"/>
                </a:cxn>
                <a:cxn ang="0">
                  <a:pos x="144" y="447"/>
                </a:cxn>
                <a:cxn ang="0">
                  <a:pos x="149" y="440"/>
                </a:cxn>
                <a:cxn ang="0">
                  <a:pos x="146" y="434"/>
                </a:cxn>
                <a:cxn ang="0">
                  <a:pos x="135" y="429"/>
                </a:cxn>
                <a:cxn ang="0">
                  <a:pos x="120" y="424"/>
                </a:cxn>
                <a:cxn ang="0">
                  <a:pos x="117" y="416"/>
                </a:cxn>
                <a:cxn ang="0">
                  <a:pos x="124" y="407"/>
                </a:cxn>
                <a:cxn ang="0">
                  <a:pos x="138" y="405"/>
                </a:cxn>
                <a:cxn ang="0">
                  <a:pos x="148" y="399"/>
                </a:cxn>
                <a:cxn ang="0">
                  <a:pos x="149" y="391"/>
                </a:cxn>
                <a:cxn ang="0">
                  <a:pos x="140" y="384"/>
                </a:cxn>
                <a:cxn ang="0">
                  <a:pos x="82" y="383"/>
                </a:cxn>
                <a:cxn ang="0">
                  <a:pos x="66" y="375"/>
                </a:cxn>
                <a:cxn ang="0">
                  <a:pos x="60" y="357"/>
                </a:cxn>
                <a:cxn ang="0">
                  <a:pos x="60" y="348"/>
                </a:cxn>
                <a:cxn ang="0">
                  <a:pos x="61" y="341"/>
                </a:cxn>
                <a:cxn ang="0">
                  <a:pos x="72" y="325"/>
                </a:cxn>
                <a:cxn ang="0">
                  <a:pos x="165" y="229"/>
                </a:cxn>
                <a:cxn ang="0">
                  <a:pos x="165" y="212"/>
                </a:cxn>
                <a:cxn ang="0">
                  <a:pos x="156" y="200"/>
                </a:cxn>
                <a:cxn ang="0">
                  <a:pos x="138" y="204"/>
                </a:cxn>
                <a:cxn ang="0">
                  <a:pos x="66" y="263"/>
                </a:cxn>
                <a:cxn ang="0">
                  <a:pos x="55" y="263"/>
                </a:cxn>
                <a:cxn ang="0">
                  <a:pos x="48" y="258"/>
                </a:cxn>
                <a:cxn ang="0">
                  <a:pos x="37" y="260"/>
                </a:cxn>
                <a:cxn ang="0">
                  <a:pos x="26" y="256"/>
                </a:cxn>
                <a:cxn ang="0">
                  <a:pos x="8" y="242"/>
                </a:cxn>
                <a:cxn ang="0">
                  <a:pos x="0" y="223"/>
                </a:cxn>
              </a:cxnLst>
              <a:rect l="0" t="0" r="r" b="b"/>
              <a:pathLst>
                <a:path w="341" h="530">
                  <a:moveTo>
                    <a:pt x="0" y="223"/>
                  </a:moveTo>
                  <a:lnTo>
                    <a:pt x="0" y="223"/>
                  </a:lnTo>
                  <a:lnTo>
                    <a:pt x="2" y="218"/>
                  </a:lnTo>
                  <a:lnTo>
                    <a:pt x="4" y="215"/>
                  </a:lnTo>
                  <a:lnTo>
                    <a:pt x="71" y="125"/>
                  </a:lnTo>
                  <a:lnTo>
                    <a:pt x="71" y="125"/>
                  </a:lnTo>
                  <a:lnTo>
                    <a:pt x="68" y="119"/>
                  </a:lnTo>
                  <a:lnTo>
                    <a:pt x="66" y="114"/>
                  </a:lnTo>
                  <a:lnTo>
                    <a:pt x="66" y="114"/>
                  </a:lnTo>
                  <a:lnTo>
                    <a:pt x="68" y="108"/>
                  </a:lnTo>
                  <a:lnTo>
                    <a:pt x="68" y="108"/>
                  </a:lnTo>
                  <a:lnTo>
                    <a:pt x="69" y="103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87" y="85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16" y="51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5" y="7"/>
                  </a:lnTo>
                  <a:lnTo>
                    <a:pt x="132" y="15"/>
                  </a:lnTo>
                  <a:lnTo>
                    <a:pt x="132" y="15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9" y="43"/>
                  </a:lnTo>
                  <a:lnTo>
                    <a:pt x="149" y="45"/>
                  </a:lnTo>
                  <a:lnTo>
                    <a:pt x="149" y="45"/>
                  </a:lnTo>
                  <a:lnTo>
                    <a:pt x="162" y="47"/>
                  </a:lnTo>
                  <a:lnTo>
                    <a:pt x="175" y="48"/>
                  </a:lnTo>
                  <a:lnTo>
                    <a:pt x="188" y="50"/>
                  </a:lnTo>
                  <a:lnTo>
                    <a:pt x="199" y="55"/>
                  </a:lnTo>
                  <a:lnTo>
                    <a:pt x="199" y="55"/>
                  </a:lnTo>
                  <a:lnTo>
                    <a:pt x="210" y="58"/>
                  </a:lnTo>
                  <a:lnTo>
                    <a:pt x="220" y="63"/>
                  </a:lnTo>
                  <a:lnTo>
                    <a:pt x="229" y="69"/>
                  </a:lnTo>
                  <a:lnTo>
                    <a:pt x="239" y="76"/>
                  </a:lnTo>
                  <a:lnTo>
                    <a:pt x="239" y="76"/>
                  </a:lnTo>
                  <a:lnTo>
                    <a:pt x="255" y="90"/>
                  </a:lnTo>
                  <a:lnTo>
                    <a:pt x="269" y="108"/>
                  </a:lnTo>
                  <a:lnTo>
                    <a:pt x="269" y="108"/>
                  </a:lnTo>
                  <a:lnTo>
                    <a:pt x="282" y="127"/>
                  </a:lnTo>
                  <a:lnTo>
                    <a:pt x="292" y="146"/>
                  </a:lnTo>
                  <a:lnTo>
                    <a:pt x="292" y="146"/>
                  </a:lnTo>
                  <a:lnTo>
                    <a:pt x="300" y="167"/>
                  </a:lnTo>
                  <a:lnTo>
                    <a:pt x="306" y="188"/>
                  </a:lnTo>
                  <a:lnTo>
                    <a:pt x="306" y="188"/>
                  </a:lnTo>
                  <a:lnTo>
                    <a:pt x="313" y="207"/>
                  </a:lnTo>
                  <a:lnTo>
                    <a:pt x="316" y="226"/>
                  </a:lnTo>
                  <a:lnTo>
                    <a:pt x="316" y="226"/>
                  </a:lnTo>
                  <a:lnTo>
                    <a:pt x="317" y="244"/>
                  </a:lnTo>
                  <a:lnTo>
                    <a:pt x="317" y="260"/>
                  </a:lnTo>
                  <a:lnTo>
                    <a:pt x="317" y="383"/>
                  </a:lnTo>
                  <a:lnTo>
                    <a:pt x="261" y="383"/>
                  </a:lnTo>
                  <a:lnTo>
                    <a:pt x="261" y="383"/>
                  </a:lnTo>
                  <a:lnTo>
                    <a:pt x="250" y="384"/>
                  </a:lnTo>
                  <a:lnTo>
                    <a:pt x="250" y="384"/>
                  </a:lnTo>
                  <a:lnTo>
                    <a:pt x="244" y="388"/>
                  </a:lnTo>
                  <a:lnTo>
                    <a:pt x="244" y="388"/>
                  </a:lnTo>
                  <a:lnTo>
                    <a:pt x="241" y="391"/>
                  </a:lnTo>
                  <a:lnTo>
                    <a:pt x="241" y="391"/>
                  </a:lnTo>
                  <a:lnTo>
                    <a:pt x="239" y="392"/>
                  </a:lnTo>
                  <a:lnTo>
                    <a:pt x="239" y="394"/>
                  </a:lnTo>
                  <a:lnTo>
                    <a:pt x="239" y="394"/>
                  </a:lnTo>
                  <a:lnTo>
                    <a:pt x="241" y="397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9" y="404"/>
                  </a:lnTo>
                  <a:lnTo>
                    <a:pt x="249" y="404"/>
                  </a:lnTo>
                  <a:lnTo>
                    <a:pt x="253" y="405"/>
                  </a:lnTo>
                  <a:lnTo>
                    <a:pt x="261" y="405"/>
                  </a:lnTo>
                  <a:lnTo>
                    <a:pt x="261" y="405"/>
                  </a:lnTo>
                  <a:lnTo>
                    <a:pt x="266" y="407"/>
                  </a:lnTo>
                  <a:lnTo>
                    <a:pt x="268" y="408"/>
                  </a:lnTo>
                  <a:lnTo>
                    <a:pt x="268" y="408"/>
                  </a:lnTo>
                  <a:lnTo>
                    <a:pt x="269" y="413"/>
                  </a:lnTo>
                  <a:lnTo>
                    <a:pt x="271" y="416"/>
                  </a:lnTo>
                  <a:lnTo>
                    <a:pt x="271" y="416"/>
                  </a:lnTo>
                  <a:lnTo>
                    <a:pt x="269" y="421"/>
                  </a:lnTo>
                  <a:lnTo>
                    <a:pt x="268" y="424"/>
                  </a:lnTo>
                  <a:lnTo>
                    <a:pt x="268" y="424"/>
                  </a:lnTo>
                  <a:lnTo>
                    <a:pt x="265" y="428"/>
                  </a:lnTo>
                  <a:lnTo>
                    <a:pt x="261" y="428"/>
                  </a:lnTo>
                  <a:lnTo>
                    <a:pt x="261" y="428"/>
                  </a:lnTo>
                  <a:lnTo>
                    <a:pt x="250" y="429"/>
                  </a:lnTo>
                  <a:lnTo>
                    <a:pt x="250" y="429"/>
                  </a:lnTo>
                  <a:lnTo>
                    <a:pt x="244" y="432"/>
                  </a:lnTo>
                  <a:lnTo>
                    <a:pt x="244" y="432"/>
                  </a:lnTo>
                  <a:lnTo>
                    <a:pt x="241" y="436"/>
                  </a:lnTo>
                  <a:lnTo>
                    <a:pt x="241" y="436"/>
                  </a:lnTo>
                  <a:lnTo>
                    <a:pt x="239" y="439"/>
                  </a:lnTo>
                  <a:lnTo>
                    <a:pt x="239" y="439"/>
                  </a:lnTo>
                  <a:lnTo>
                    <a:pt x="239" y="439"/>
                  </a:lnTo>
                  <a:lnTo>
                    <a:pt x="241" y="442"/>
                  </a:lnTo>
                  <a:lnTo>
                    <a:pt x="242" y="445"/>
                  </a:lnTo>
                  <a:lnTo>
                    <a:pt x="242" y="445"/>
                  </a:lnTo>
                  <a:lnTo>
                    <a:pt x="249" y="448"/>
                  </a:lnTo>
                  <a:lnTo>
                    <a:pt x="249" y="448"/>
                  </a:lnTo>
                  <a:lnTo>
                    <a:pt x="253" y="450"/>
                  </a:lnTo>
                  <a:lnTo>
                    <a:pt x="261" y="450"/>
                  </a:lnTo>
                  <a:lnTo>
                    <a:pt x="306" y="450"/>
                  </a:lnTo>
                  <a:lnTo>
                    <a:pt x="306" y="450"/>
                  </a:lnTo>
                  <a:lnTo>
                    <a:pt x="311" y="450"/>
                  </a:lnTo>
                  <a:lnTo>
                    <a:pt x="311" y="450"/>
                  </a:lnTo>
                  <a:lnTo>
                    <a:pt x="319" y="453"/>
                  </a:lnTo>
                  <a:lnTo>
                    <a:pt x="319" y="453"/>
                  </a:lnTo>
                  <a:lnTo>
                    <a:pt x="325" y="456"/>
                  </a:lnTo>
                  <a:lnTo>
                    <a:pt x="325" y="456"/>
                  </a:lnTo>
                  <a:lnTo>
                    <a:pt x="333" y="463"/>
                  </a:lnTo>
                  <a:lnTo>
                    <a:pt x="333" y="463"/>
                  </a:lnTo>
                  <a:lnTo>
                    <a:pt x="338" y="471"/>
                  </a:lnTo>
                  <a:lnTo>
                    <a:pt x="338" y="471"/>
                  </a:lnTo>
                  <a:lnTo>
                    <a:pt x="340" y="477"/>
                  </a:lnTo>
                  <a:lnTo>
                    <a:pt x="341" y="485"/>
                  </a:lnTo>
                  <a:lnTo>
                    <a:pt x="341" y="530"/>
                  </a:lnTo>
                  <a:lnTo>
                    <a:pt x="48" y="530"/>
                  </a:lnTo>
                  <a:lnTo>
                    <a:pt x="48" y="485"/>
                  </a:lnTo>
                  <a:lnTo>
                    <a:pt x="48" y="485"/>
                  </a:lnTo>
                  <a:lnTo>
                    <a:pt x="48" y="476"/>
                  </a:lnTo>
                  <a:lnTo>
                    <a:pt x="52" y="468"/>
                  </a:lnTo>
                  <a:lnTo>
                    <a:pt x="52" y="468"/>
                  </a:lnTo>
                  <a:lnTo>
                    <a:pt x="55" y="463"/>
                  </a:lnTo>
                  <a:lnTo>
                    <a:pt x="60" y="458"/>
                  </a:lnTo>
                  <a:lnTo>
                    <a:pt x="60" y="458"/>
                  </a:lnTo>
                  <a:lnTo>
                    <a:pt x="64" y="455"/>
                  </a:lnTo>
                  <a:lnTo>
                    <a:pt x="69" y="453"/>
                  </a:lnTo>
                  <a:lnTo>
                    <a:pt x="69" y="453"/>
                  </a:lnTo>
                  <a:lnTo>
                    <a:pt x="79" y="450"/>
                  </a:lnTo>
                  <a:lnTo>
                    <a:pt x="82" y="450"/>
                  </a:lnTo>
                  <a:lnTo>
                    <a:pt x="127" y="450"/>
                  </a:lnTo>
                  <a:lnTo>
                    <a:pt x="127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44" y="447"/>
                  </a:lnTo>
                  <a:lnTo>
                    <a:pt x="144" y="447"/>
                  </a:lnTo>
                  <a:lnTo>
                    <a:pt x="148" y="444"/>
                  </a:lnTo>
                  <a:lnTo>
                    <a:pt x="148" y="444"/>
                  </a:lnTo>
                  <a:lnTo>
                    <a:pt x="149" y="440"/>
                  </a:lnTo>
                  <a:lnTo>
                    <a:pt x="149" y="439"/>
                  </a:lnTo>
                  <a:lnTo>
                    <a:pt x="149" y="439"/>
                  </a:lnTo>
                  <a:lnTo>
                    <a:pt x="149" y="436"/>
                  </a:lnTo>
                  <a:lnTo>
                    <a:pt x="146" y="434"/>
                  </a:lnTo>
                  <a:lnTo>
                    <a:pt x="146" y="434"/>
                  </a:lnTo>
                  <a:lnTo>
                    <a:pt x="140" y="431"/>
                  </a:lnTo>
                  <a:lnTo>
                    <a:pt x="140" y="431"/>
                  </a:lnTo>
                  <a:lnTo>
                    <a:pt x="135" y="429"/>
                  </a:lnTo>
                  <a:lnTo>
                    <a:pt x="127" y="428"/>
                  </a:lnTo>
                  <a:lnTo>
                    <a:pt x="127" y="428"/>
                  </a:lnTo>
                  <a:lnTo>
                    <a:pt x="124" y="428"/>
                  </a:lnTo>
                  <a:lnTo>
                    <a:pt x="120" y="424"/>
                  </a:lnTo>
                  <a:lnTo>
                    <a:pt x="120" y="424"/>
                  </a:lnTo>
                  <a:lnTo>
                    <a:pt x="119" y="421"/>
                  </a:lnTo>
                  <a:lnTo>
                    <a:pt x="117" y="416"/>
                  </a:lnTo>
                  <a:lnTo>
                    <a:pt x="117" y="416"/>
                  </a:lnTo>
                  <a:lnTo>
                    <a:pt x="119" y="413"/>
                  </a:lnTo>
                  <a:lnTo>
                    <a:pt x="120" y="408"/>
                  </a:lnTo>
                  <a:lnTo>
                    <a:pt x="120" y="408"/>
                  </a:lnTo>
                  <a:lnTo>
                    <a:pt x="124" y="407"/>
                  </a:lnTo>
                  <a:lnTo>
                    <a:pt x="127" y="405"/>
                  </a:lnTo>
                  <a:lnTo>
                    <a:pt x="127" y="405"/>
                  </a:lnTo>
                  <a:lnTo>
                    <a:pt x="138" y="405"/>
                  </a:lnTo>
                  <a:lnTo>
                    <a:pt x="138" y="405"/>
                  </a:lnTo>
                  <a:lnTo>
                    <a:pt x="144" y="402"/>
                  </a:lnTo>
                  <a:lnTo>
                    <a:pt x="144" y="402"/>
                  </a:lnTo>
                  <a:lnTo>
                    <a:pt x="148" y="399"/>
                  </a:lnTo>
                  <a:lnTo>
                    <a:pt x="148" y="399"/>
                  </a:lnTo>
                  <a:lnTo>
                    <a:pt x="149" y="396"/>
                  </a:lnTo>
                  <a:lnTo>
                    <a:pt x="149" y="394"/>
                  </a:lnTo>
                  <a:lnTo>
                    <a:pt x="149" y="394"/>
                  </a:lnTo>
                  <a:lnTo>
                    <a:pt x="149" y="391"/>
                  </a:lnTo>
                  <a:lnTo>
                    <a:pt x="146" y="389"/>
                  </a:lnTo>
                  <a:lnTo>
                    <a:pt x="146" y="389"/>
                  </a:lnTo>
                  <a:lnTo>
                    <a:pt x="140" y="384"/>
                  </a:lnTo>
                  <a:lnTo>
                    <a:pt x="140" y="384"/>
                  </a:lnTo>
                  <a:lnTo>
                    <a:pt x="135" y="383"/>
                  </a:lnTo>
                  <a:lnTo>
                    <a:pt x="127" y="383"/>
                  </a:lnTo>
                  <a:lnTo>
                    <a:pt x="82" y="383"/>
                  </a:lnTo>
                  <a:lnTo>
                    <a:pt x="82" y="383"/>
                  </a:lnTo>
                  <a:lnTo>
                    <a:pt x="77" y="383"/>
                  </a:lnTo>
                  <a:lnTo>
                    <a:pt x="72" y="381"/>
                  </a:lnTo>
                  <a:lnTo>
                    <a:pt x="69" y="378"/>
                  </a:lnTo>
                  <a:lnTo>
                    <a:pt x="66" y="375"/>
                  </a:lnTo>
                  <a:lnTo>
                    <a:pt x="66" y="375"/>
                  </a:lnTo>
                  <a:lnTo>
                    <a:pt x="61" y="367"/>
                  </a:lnTo>
                  <a:lnTo>
                    <a:pt x="61" y="367"/>
                  </a:lnTo>
                  <a:lnTo>
                    <a:pt x="60" y="357"/>
                  </a:lnTo>
                  <a:lnTo>
                    <a:pt x="60" y="349"/>
                  </a:lnTo>
                  <a:lnTo>
                    <a:pt x="60" y="349"/>
                  </a:lnTo>
                  <a:lnTo>
                    <a:pt x="60" y="348"/>
                  </a:lnTo>
                  <a:lnTo>
                    <a:pt x="60" y="348"/>
                  </a:lnTo>
                  <a:lnTo>
                    <a:pt x="60" y="346"/>
                  </a:lnTo>
                  <a:lnTo>
                    <a:pt x="60" y="346"/>
                  </a:lnTo>
                  <a:lnTo>
                    <a:pt x="61" y="341"/>
                  </a:lnTo>
                  <a:lnTo>
                    <a:pt x="61" y="341"/>
                  </a:lnTo>
                  <a:lnTo>
                    <a:pt x="66" y="335"/>
                  </a:lnTo>
                  <a:lnTo>
                    <a:pt x="66" y="335"/>
                  </a:lnTo>
                  <a:lnTo>
                    <a:pt x="72" y="325"/>
                  </a:lnTo>
                  <a:lnTo>
                    <a:pt x="72" y="325"/>
                  </a:lnTo>
                  <a:lnTo>
                    <a:pt x="82" y="316"/>
                  </a:lnTo>
                  <a:lnTo>
                    <a:pt x="160" y="237"/>
                  </a:lnTo>
                  <a:lnTo>
                    <a:pt x="160" y="237"/>
                  </a:lnTo>
                  <a:lnTo>
                    <a:pt x="165" y="229"/>
                  </a:lnTo>
                  <a:lnTo>
                    <a:pt x="168" y="221"/>
                  </a:lnTo>
                  <a:lnTo>
                    <a:pt x="168" y="221"/>
                  </a:lnTo>
                  <a:lnTo>
                    <a:pt x="165" y="212"/>
                  </a:lnTo>
                  <a:lnTo>
                    <a:pt x="165" y="212"/>
                  </a:lnTo>
                  <a:lnTo>
                    <a:pt x="162" y="205"/>
                  </a:lnTo>
                  <a:lnTo>
                    <a:pt x="160" y="204"/>
                  </a:lnTo>
                  <a:lnTo>
                    <a:pt x="160" y="204"/>
                  </a:lnTo>
                  <a:lnTo>
                    <a:pt x="156" y="200"/>
                  </a:lnTo>
                  <a:lnTo>
                    <a:pt x="149" y="199"/>
                  </a:lnTo>
                  <a:lnTo>
                    <a:pt x="149" y="199"/>
                  </a:lnTo>
                  <a:lnTo>
                    <a:pt x="143" y="200"/>
                  </a:lnTo>
                  <a:lnTo>
                    <a:pt x="138" y="204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3" y="263"/>
                  </a:lnTo>
                  <a:lnTo>
                    <a:pt x="61" y="263"/>
                  </a:lnTo>
                  <a:lnTo>
                    <a:pt x="61" y="263"/>
                  </a:lnTo>
                  <a:lnTo>
                    <a:pt x="55" y="263"/>
                  </a:lnTo>
                  <a:lnTo>
                    <a:pt x="55" y="263"/>
                  </a:lnTo>
                  <a:lnTo>
                    <a:pt x="50" y="260"/>
                  </a:lnTo>
                  <a:lnTo>
                    <a:pt x="50" y="260"/>
                  </a:lnTo>
                  <a:lnTo>
                    <a:pt x="48" y="258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4" y="258"/>
                  </a:lnTo>
                  <a:lnTo>
                    <a:pt x="37" y="260"/>
                  </a:lnTo>
                  <a:lnTo>
                    <a:pt x="37" y="260"/>
                  </a:lnTo>
                  <a:lnTo>
                    <a:pt x="32" y="26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18" y="252"/>
                  </a:lnTo>
                  <a:lnTo>
                    <a:pt x="15" y="248"/>
                  </a:lnTo>
                  <a:lnTo>
                    <a:pt x="15" y="248"/>
                  </a:lnTo>
                  <a:lnTo>
                    <a:pt x="8" y="242"/>
                  </a:lnTo>
                  <a:lnTo>
                    <a:pt x="4" y="236"/>
                  </a:lnTo>
                  <a:lnTo>
                    <a:pt x="2" y="229"/>
                  </a:lnTo>
                  <a:lnTo>
                    <a:pt x="0" y="223"/>
                  </a:lnTo>
                  <a:lnTo>
                    <a:pt x="0" y="2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326467" y="3833075"/>
            <a:ext cx="580501" cy="580501"/>
            <a:chOff x="3244850" y="2874806"/>
            <a:chExt cx="435376" cy="435376"/>
          </a:xfrm>
        </p:grpSpPr>
        <p:sp>
          <p:nvSpPr>
            <p:cNvPr id="13" name="Oval 12"/>
            <p:cNvSpPr/>
            <p:nvPr/>
          </p:nvSpPr>
          <p:spPr>
            <a:xfrm>
              <a:off x="3244850" y="2874806"/>
              <a:ext cx="435376" cy="43537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75"/>
            <p:cNvSpPr>
              <a:spLocks noEditPoints="1"/>
            </p:cNvSpPr>
            <p:nvPr/>
          </p:nvSpPr>
          <p:spPr bwMode="auto">
            <a:xfrm>
              <a:off x="3367088" y="2998632"/>
              <a:ext cx="207963" cy="179388"/>
            </a:xfrm>
            <a:custGeom>
              <a:avLst/>
              <a:gdLst/>
              <a:ahLst/>
              <a:cxnLst>
                <a:cxn ang="0">
                  <a:pos x="337" y="38"/>
                </a:cxn>
                <a:cxn ang="0">
                  <a:pos x="187" y="75"/>
                </a:cxn>
                <a:cxn ang="0">
                  <a:pos x="326" y="262"/>
                </a:cxn>
                <a:cxn ang="0">
                  <a:pos x="326" y="314"/>
                </a:cxn>
                <a:cxn ang="0">
                  <a:pos x="324" y="320"/>
                </a:cxn>
                <a:cxn ang="0">
                  <a:pos x="318" y="324"/>
                </a:cxn>
                <a:cxn ang="0">
                  <a:pos x="312" y="328"/>
                </a:cxn>
                <a:cxn ang="0">
                  <a:pos x="215" y="328"/>
                </a:cxn>
                <a:cxn ang="0">
                  <a:pos x="201" y="322"/>
                </a:cxn>
                <a:cxn ang="0">
                  <a:pos x="197" y="316"/>
                </a:cxn>
                <a:cxn ang="0">
                  <a:pos x="195" y="309"/>
                </a:cxn>
                <a:cxn ang="0">
                  <a:pos x="0" y="262"/>
                </a:cxn>
                <a:cxn ang="0">
                  <a:pos x="1" y="412"/>
                </a:cxn>
                <a:cxn ang="0">
                  <a:pos x="7" y="429"/>
                </a:cxn>
                <a:cxn ang="0">
                  <a:pos x="20" y="442"/>
                </a:cxn>
                <a:cxn ang="0">
                  <a:pos x="37" y="449"/>
                </a:cxn>
                <a:cxn ang="0">
                  <a:pos x="476" y="450"/>
                </a:cxn>
                <a:cxn ang="0">
                  <a:pos x="494" y="446"/>
                </a:cxn>
                <a:cxn ang="0">
                  <a:pos x="510" y="436"/>
                </a:cxn>
                <a:cxn ang="0">
                  <a:pos x="521" y="420"/>
                </a:cxn>
                <a:cxn ang="0">
                  <a:pos x="523" y="404"/>
                </a:cxn>
                <a:cxn ang="0">
                  <a:pos x="326" y="262"/>
                </a:cxn>
                <a:cxn ang="0">
                  <a:pos x="223" y="300"/>
                </a:cxn>
                <a:cxn ang="0">
                  <a:pos x="299" y="262"/>
                </a:cxn>
                <a:cxn ang="0">
                  <a:pos x="510" y="89"/>
                </a:cxn>
                <a:cxn ang="0">
                  <a:pos x="494" y="78"/>
                </a:cxn>
                <a:cxn ang="0">
                  <a:pos x="476" y="75"/>
                </a:cxn>
                <a:cxn ang="0">
                  <a:pos x="373" y="28"/>
                </a:cxn>
                <a:cxn ang="0">
                  <a:pos x="372" y="18"/>
                </a:cxn>
                <a:cxn ang="0">
                  <a:pos x="366" y="9"/>
                </a:cxn>
                <a:cxn ang="0">
                  <a:pos x="356" y="3"/>
                </a:cxn>
                <a:cxn ang="0">
                  <a:pos x="345" y="0"/>
                </a:cxn>
                <a:cxn ang="0">
                  <a:pos x="173" y="0"/>
                </a:cxn>
                <a:cxn ang="0">
                  <a:pos x="162" y="5"/>
                </a:cxn>
                <a:cxn ang="0">
                  <a:pos x="153" y="14"/>
                </a:cxn>
                <a:cxn ang="0">
                  <a:pos x="150" y="23"/>
                </a:cxn>
                <a:cxn ang="0">
                  <a:pos x="150" y="75"/>
                </a:cxn>
                <a:cxn ang="0">
                  <a:pos x="37" y="76"/>
                </a:cxn>
                <a:cxn ang="0">
                  <a:pos x="20" y="83"/>
                </a:cxn>
                <a:cxn ang="0">
                  <a:pos x="7" y="96"/>
                </a:cxn>
                <a:cxn ang="0">
                  <a:pos x="1" y="113"/>
                </a:cxn>
                <a:cxn ang="0">
                  <a:pos x="0" y="234"/>
                </a:cxn>
                <a:cxn ang="0">
                  <a:pos x="523" y="122"/>
                </a:cxn>
                <a:cxn ang="0">
                  <a:pos x="521" y="105"/>
                </a:cxn>
                <a:cxn ang="0">
                  <a:pos x="510" y="89"/>
                </a:cxn>
              </a:cxnLst>
              <a:rect l="0" t="0" r="r" b="b"/>
              <a:pathLst>
                <a:path w="523" h="450">
                  <a:moveTo>
                    <a:pt x="187" y="38"/>
                  </a:moveTo>
                  <a:lnTo>
                    <a:pt x="337" y="38"/>
                  </a:lnTo>
                  <a:lnTo>
                    <a:pt x="337" y="75"/>
                  </a:lnTo>
                  <a:lnTo>
                    <a:pt x="187" y="75"/>
                  </a:lnTo>
                  <a:lnTo>
                    <a:pt x="187" y="38"/>
                  </a:lnTo>
                  <a:close/>
                  <a:moveTo>
                    <a:pt x="326" y="262"/>
                  </a:moveTo>
                  <a:lnTo>
                    <a:pt x="326" y="309"/>
                  </a:lnTo>
                  <a:lnTo>
                    <a:pt x="326" y="314"/>
                  </a:lnTo>
                  <a:lnTo>
                    <a:pt x="325" y="316"/>
                  </a:lnTo>
                  <a:lnTo>
                    <a:pt x="324" y="320"/>
                  </a:lnTo>
                  <a:lnTo>
                    <a:pt x="321" y="322"/>
                  </a:lnTo>
                  <a:lnTo>
                    <a:pt x="318" y="324"/>
                  </a:lnTo>
                  <a:lnTo>
                    <a:pt x="315" y="327"/>
                  </a:lnTo>
                  <a:lnTo>
                    <a:pt x="312" y="328"/>
                  </a:lnTo>
                  <a:lnTo>
                    <a:pt x="308" y="328"/>
                  </a:lnTo>
                  <a:lnTo>
                    <a:pt x="215" y="328"/>
                  </a:lnTo>
                  <a:lnTo>
                    <a:pt x="207" y="327"/>
                  </a:lnTo>
                  <a:lnTo>
                    <a:pt x="201" y="322"/>
                  </a:lnTo>
                  <a:lnTo>
                    <a:pt x="199" y="320"/>
                  </a:lnTo>
                  <a:lnTo>
                    <a:pt x="197" y="316"/>
                  </a:lnTo>
                  <a:lnTo>
                    <a:pt x="195" y="314"/>
                  </a:lnTo>
                  <a:lnTo>
                    <a:pt x="195" y="309"/>
                  </a:lnTo>
                  <a:lnTo>
                    <a:pt x="195" y="262"/>
                  </a:lnTo>
                  <a:lnTo>
                    <a:pt x="0" y="262"/>
                  </a:lnTo>
                  <a:lnTo>
                    <a:pt x="0" y="404"/>
                  </a:lnTo>
                  <a:lnTo>
                    <a:pt x="1" y="412"/>
                  </a:lnTo>
                  <a:lnTo>
                    <a:pt x="3" y="420"/>
                  </a:lnTo>
                  <a:lnTo>
                    <a:pt x="7" y="429"/>
                  </a:lnTo>
                  <a:lnTo>
                    <a:pt x="13" y="436"/>
                  </a:lnTo>
                  <a:lnTo>
                    <a:pt x="20" y="442"/>
                  </a:lnTo>
                  <a:lnTo>
                    <a:pt x="29" y="446"/>
                  </a:lnTo>
                  <a:lnTo>
                    <a:pt x="37" y="449"/>
                  </a:lnTo>
                  <a:lnTo>
                    <a:pt x="47" y="450"/>
                  </a:lnTo>
                  <a:lnTo>
                    <a:pt x="476" y="450"/>
                  </a:lnTo>
                  <a:lnTo>
                    <a:pt x="486" y="449"/>
                  </a:lnTo>
                  <a:lnTo>
                    <a:pt x="494" y="446"/>
                  </a:lnTo>
                  <a:lnTo>
                    <a:pt x="503" y="442"/>
                  </a:lnTo>
                  <a:lnTo>
                    <a:pt x="510" y="436"/>
                  </a:lnTo>
                  <a:lnTo>
                    <a:pt x="516" y="429"/>
                  </a:lnTo>
                  <a:lnTo>
                    <a:pt x="521" y="420"/>
                  </a:lnTo>
                  <a:lnTo>
                    <a:pt x="523" y="412"/>
                  </a:lnTo>
                  <a:lnTo>
                    <a:pt x="523" y="404"/>
                  </a:lnTo>
                  <a:lnTo>
                    <a:pt x="523" y="262"/>
                  </a:lnTo>
                  <a:lnTo>
                    <a:pt x="326" y="262"/>
                  </a:lnTo>
                  <a:close/>
                  <a:moveTo>
                    <a:pt x="223" y="262"/>
                  </a:moveTo>
                  <a:lnTo>
                    <a:pt x="223" y="300"/>
                  </a:lnTo>
                  <a:lnTo>
                    <a:pt x="299" y="300"/>
                  </a:lnTo>
                  <a:lnTo>
                    <a:pt x="299" y="262"/>
                  </a:lnTo>
                  <a:lnTo>
                    <a:pt x="223" y="262"/>
                  </a:lnTo>
                  <a:close/>
                  <a:moveTo>
                    <a:pt x="510" y="89"/>
                  </a:moveTo>
                  <a:lnTo>
                    <a:pt x="503" y="83"/>
                  </a:lnTo>
                  <a:lnTo>
                    <a:pt x="494" y="78"/>
                  </a:lnTo>
                  <a:lnTo>
                    <a:pt x="486" y="76"/>
                  </a:lnTo>
                  <a:lnTo>
                    <a:pt x="476" y="75"/>
                  </a:lnTo>
                  <a:lnTo>
                    <a:pt x="373" y="75"/>
                  </a:lnTo>
                  <a:lnTo>
                    <a:pt x="373" y="28"/>
                  </a:lnTo>
                  <a:lnTo>
                    <a:pt x="373" y="23"/>
                  </a:lnTo>
                  <a:lnTo>
                    <a:pt x="372" y="18"/>
                  </a:lnTo>
                  <a:lnTo>
                    <a:pt x="369" y="14"/>
                  </a:lnTo>
                  <a:lnTo>
                    <a:pt x="366" y="9"/>
                  </a:lnTo>
                  <a:lnTo>
                    <a:pt x="361" y="5"/>
                  </a:lnTo>
                  <a:lnTo>
                    <a:pt x="356" y="3"/>
                  </a:lnTo>
                  <a:lnTo>
                    <a:pt x="351" y="0"/>
                  </a:lnTo>
                  <a:lnTo>
                    <a:pt x="345" y="0"/>
                  </a:lnTo>
                  <a:lnTo>
                    <a:pt x="177" y="0"/>
                  </a:lnTo>
                  <a:lnTo>
                    <a:pt x="173" y="0"/>
                  </a:lnTo>
                  <a:lnTo>
                    <a:pt x="167" y="3"/>
                  </a:lnTo>
                  <a:lnTo>
                    <a:pt x="162" y="5"/>
                  </a:lnTo>
                  <a:lnTo>
                    <a:pt x="157" y="9"/>
                  </a:lnTo>
                  <a:lnTo>
                    <a:pt x="153" y="14"/>
                  </a:lnTo>
                  <a:lnTo>
                    <a:pt x="151" y="18"/>
                  </a:lnTo>
                  <a:lnTo>
                    <a:pt x="150" y="23"/>
                  </a:lnTo>
                  <a:lnTo>
                    <a:pt x="150" y="28"/>
                  </a:lnTo>
                  <a:lnTo>
                    <a:pt x="150" y="75"/>
                  </a:lnTo>
                  <a:lnTo>
                    <a:pt x="47" y="75"/>
                  </a:lnTo>
                  <a:lnTo>
                    <a:pt x="37" y="76"/>
                  </a:lnTo>
                  <a:lnTo>
                    <a:pt x="29" y="78"/>
                  </a:lnTo>
                  <a:lnTo>
                    <a:pt x="20" y="83"/>
                  </a:lnTo>
                  <a:lnTo>
                    <a:pt x="13" y="89"/>
                  </a:lnTo>
                  <a:lnTo>
                    <a:pt x="7" y="96"/>
                  </a:lnTo>
                  <a:lnTo>
                    <a:pt x="3" y="105"/>
                  </a:lnTo>
                  <a:lnTo>
                    <a:pt x="1" y="113"/>
                  </a:lnTo>
                  <a:lnTo>
                    <a:pt x="0" y="122"/>
                  </a:lnTo>
                  <a:lnTo>
                    <a:pt x="0" y="234"/>
                  </a:lnTo>
                  <a:lnTo>
                    <a:pt x="523" y="234"/>
                  </a:lnTo>
                  <a:lnTo>
                    <a:pt x="523" y="122"/>
                  </a:lnTo>
                  <a:lnTo>
                    <a:pt x="523" y="113"/>
                  </a:lnTo>
                  <a:lnTo>
                    <a:pt x="521" y="105"/>
                  </a:lnTo>
                  <a:lnTo>
                    <a:pt x="516" y="96"/>
                  </a:lnTo>
                  <a:lnTo>
                    <a:pt x="510" y="8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1848737" y="4751055"/>
            <a:ext cx="7778235" cy="382351"/>
          </a:xfrm>
          <a:prstGeom prst="triangle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883" tIns="60941" rIns="121883" bIns="60941" numCol="1" anchor="t" anchorCtr="0" compatLnSpc="1"/>
          <a:lstStyle/>
          <a:p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3018855" y="2524244"/>
            <a:ext cx="1534724" cy="767600"/>
          </a:xfrm>
          <a:custGeom>
            <a:avLst/>
            <a:gdLst>
              <a:gd name="T0" fmla="*/ 59 w 274"/>
              <a:gd name="T1" fmla="*/ 0 h 137"/>
              <a:gd name="T2" fmla="*/ 218 w 274"/>
              <a:gd name="T3" fmla="*/ 0 h 137"/>
              <a:gd name="T4" fmla="*/ 267 w 274"/>
              <a:gd name="T5" fmla="*/ 31 h 137"/>
              <a:gd name="T6" fmla="*/ 274 w 274"/>
              <a:gd name="T7" fmla="*/ 59 h 137"/>
              <a:gd name="T8" fmla="*/ 274 w 274"/>
              <a:gd name="T9" fmla="*/ 137 h 137"/>
              <a:gd name="T10" fmla="*/ 249 w 274"/>
              <a:gd name="T11" fmla="*/ 137 h 137"/>
              <a:gd name="T12" fmla="*/ 249 w 274"/>
              <a:gd name="T13" fmla="*/ 59 h 137"/>
              <a:gd name="T14" fmla="*/ 215 w 274"/>
              <a:gd name="T15" fmla="*/ 25 h 137"/>
              <a:gd name="T16" fmla="*/ 59 w 274"/>
              <a:gd name="T17" fmla="*/ 25 h 137"/>
              <a:gd name="T18" fmla="*/ 25 w 274"/>
              <a:gd name="T19" fmla="*/ 59 h 137"/>
              <a:gd name="T20" fmla="*/ 25 w 274"/>
              <a:gd name="T21" fmla="*/ 137 h 137"/>
              <a:gd name="T22" fmla="*/ 0 w 274"/>
              <a:gd name="T23" fmla="*/ 137 h 137"/>
              <a:gd name="T24" fmla="*/ 0 w 274"/>
              <a:gd name="T25" fmla="*/ 56 h 137"/>
              <a:gd name="T26" fmla="*/ 31 w 274"/>
              <a:gd name="T27" fmla="*/ 7 h 137"/>
              <a:gd name="T28" fmla="*/ 59 w 274"/>
              <a:gd name="T2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4" h="137">
                <a:moveTo>
                  <a:pt x="59" y="0"/>
                </a:moveTo>
                <a:cubicBezTo>
                  <a:pt x="218" y="0"/>
                  <a:pt x="218" y="0"/>
                  <a:pt x="218" y="0"/>
                </a:cubicBezTo>
                <a:cubicBezTo>
                  <a:pt x="239" y="2"/>
                  <a:pt x="256" y="12"/>
                  <a:pt x="267" y="31"/>
                </a:cubicBezTo>
                <a:cubicBezTo>
                  <a:pt x="272" y="40"/>
                  <a:pt x="274" y="49"/>
                  <a:pt x="274" y="59"/>
                </a:cubicBezTo>
                <a:cubicBezTo>
                  <a:pt x="274" y="137"/>
                  <a:pt x="274" y="137"/>
                  <a:pt x="274" y="137"/>
                </a:cubicBezTo>
                <a:cubicBezTo>
                  <a:pt x="249" y="137"/>
                  <a:pt x="249" y="137"/>
                  <a:pt x="249" y="137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9" y="41"/>
                  <a:pt x="233" y="25"/>
                  <a:pt x="215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41" y="25"/>
                  <a:pt x="25" y="41"/>
                  <a:pt x="25" y="59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56"/>
                  <a:pt x="0" y="56"/>
                  <a:pt x="0" y="56"/>
                </a:cubicBezTo>
                <a:cubicBezTo>
                  <a:pt x="2" y="35"/>
                  <a:pt x="12" y="18"/>
                  <a:pt x="31" y="7"/>
                </a:cubicBezTo>
                <a:cubicBezTo>
                  <a:pt x="40" y="2"/>
                  <a:pt x="49" y="0"/>
                  <a:pt x="59" y="0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4413695" y="3291844"/>
            <a:ext cx="1536723" cy="767600"/>
          </a:xfrm>
          <a:custGeom>
            <a:avLst/>
            <a:gdLst>
              <a:gd name="T0" fmla="*/ 274 w 274"/>
              <a:gd name="T1" fmla="*/ 0 h 137"/>
              <a:gd name="T2" fmla="*/ 274 w 274"/>
              <a:gd name="T3" fmla="*/ 81 h 137"/>
              <a:gd name="T4" fmla="*/ 273 w 274"/>
              <a:gd name="T5" fmla="*/ 87 h 137"/>
              <a:gd name="T6" fmla="*/ 215 w 274"/>
              <a:gd name="T7" fmla="*/ 137 h 137"/>
              <a:gd name="T8" fmla="*/ 56 w 274"/>
              <a:gd name="T9" fmla="*/ 137 h 137"/>
              <a:gd name="T10" fmla="*/ 7 w 274"/>
              <a:gd name="T11" fmla="*/ 106 h 137"/>
              <a:gd name="T12" fmla="*/ 0 w 274"/>
              <a:gd name="T13" fmla="*/ 78 h 137"/>
              <a:gd name="T14" fmla="*/ 0 w 274"/>
              <a:gd name="T15" fmla="*/ 0 h 137"/>
              <a:gd name="T16" fmla="*/ 25 w 274"/>
              <a:gd name="T17" fmla="*/ 0 h 137"/>
              <a:gd name="T18" fmla="*/ 25 w 274"/>
              <a:gd name="T19" fmla="*/ 78 h 137"/>
              <a:gd name="T20" fmla="*/ 59 w 274"/>
              <a:gd name="T21" fmla="*/ 112 h 137"/>
              <a:gd name="T22" fmla="*/ 215 w 274"/>
              <a:gd name="T23" fmla="*/ 112 h 137"/>
              <a:gd name="T24" fmla="*/ 249 w 274"/>
              <a:gd name="T25" fmla="*/ 78 h 137"/>
              <a:gd name="T26" fmla="*/ 249 w 274"/>
              <a:gd name="T27" fmla="*/ 0 h 137"/>
              <a:gd name="T28" fmla="*/ 274 w 274"/>
              <a:gd name="T2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4" h="137">
                <a:moveTo>
                  <a:pt x="274" y="0"/>
                </a:moveTo>
                <a:cubicBezTo>
                  <a:pt x="274" y="81"/>
                  <a:pt x="274" y="81"/>
                  <a:pt x="274" y="81"/>
                </a:cubicBezTo>
                <a:cubicBezTo>
                  <a:pt x="273" y="87"/>
                  <a:pt x="273" y="87"/>
                  <a:pt x="273" y="87"/>
                </a:cubicBezTo>
                <a:cubicBezTo>
                  <a:pt x="268" y="116"/>
                  <a:pt x="245" y="136"/>
                  <a:pt x="215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35" y="135"/>
                  <a:pt x="18" y="125"/>
                  <a:pt x="7" y="106"/>
                </a:cubicBezTo>
                <a:cubicBezTo>
                  <a:pt x="2" y="97"/>
                  <a:pt x="0" y="88"/>
                  <a:pt x="0" y="78"/>
                </a:cubicBezTo>
                <a:cubicBezTo>
                  <a:pt x="0" y="0"/>
                  <a:pt x="0" y="0"/>
                  <a:pt x="0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78"/>
                  <a:pt x="25" y="78"/>
                  <a:pt x="25" y="78"/>
                </a:cubicBezTo>
                <a:cubicBezTo>
                  <a:pt x="25" y="96"/>
                  <a:pt x="41" y="112"/>
                  <a:pt x="59" y="112"/>
                </a:cubicBezTo>
                <a:cubicBezTo>
                  <a:pt x="215" y="112"/>
                  <a:pt x="215" y="112"/>
                  <a:pt x="215" y="112"/>
                </a:cubicBezTo>
                <a:cubicBezTo>
                  <a:pt x="233" y="112"/>
                  <a:pt x="249" y="96"/>
                  <a:pt x="249" y="78"/>
                </a:cubicBezTo>
                <a:cubicBezTo>
                  <a:pt x="249" y="0"/>
                  <a:pt x="249" y="0"/>
                  <a:pt x="249" y="0"/>
                </a:cubicBezTo>
                <a:cubicBezTo>
                  <a:pt x="274" y="0"/>
                  <a:pt x="274" y="0"/>
                  <a:pt x="274" y="0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5799223" y="2524244"/>
            <a:ext cx="1534724" cy="767600"/>
          </a:xfrm>
          <a:custGeom>
            <a:avLst/>
            <a:gdLst>
              <a:gd name="T0" fmla="*/ 59 w 274"/>
              <a:gd name="T1" fmla="*/ 0 h 137"/>
              <a:gd name="T2" fmla="*/ 218 w 274"/>
              <a:gd name="T3" fmla="*/ 0 h 137"/>
              <a:gd name="T4" fmla="*/ 267 w 274"/>
              <a:gd name="T5" fmla="*/ 31 h 137"/>
              <a:gd name="T6" fmla="*/ 274 w 274"/>
              <a:gd name="T7" fmla="*/ 59 h 137"/>
              <a:gd name="T8" fmla="*/ 274 w 274"/>
              <a:gd name="T9" fmla="*/ 137 h 137"/>
              <a:gd name="T10" fmla="*/ 249 w 274"/>
              <a:gd name="T11" fmla="*/ 137 h 137"/>
              <a:gd name="T12" fmla="*/ 249 w 274"/>
              <a:gd name="T13" fmla="*/ 59 h 137"/>
              <a:gd name="T14" fmla="*/ 215 w 274"/>
              <a:gd name="T15" fmla="*/ 25 h 137"/>
              <a:gd name="T16" fmla="*/ 59 w 274"/>
              <a:gd name="T17" fmla="*/ 25 h 137"/>
              <a:gd name="T18" fmla="*/ 25 w 274"/>
              <a:gd name="T19" fmla="*/ 59 h 137"/>
              <a:gd name="T20" fmla="*/ 25 w 274"/>
              <a:gd name="T21" fmla="*/ 137 h 137"/>
              <a:gd name="T22" fmla="*/ 0 w 274"/>
              <a:gd name="T23" fmla="*/ 137 h 137"/>
              <a:gd name="T24" fmla="*/ 0 w 274"/>
              <a:gd name="T25" fmla="*/ 56 h 137"/>
              <a:gd name="T26" fmla="*/ 31 w 274"/>
              <a:gd name="T27" fmla="*/ 7 h 137"/>
              <a:gd name="T28" fmla="*/ 59 w 274"/>
              <a:gd name="T2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4" h="137">
                <a:moveTo>
                  <a:pt x="59" y="0"/>
                </a:moveTo>
                <a:cubicBezTo>
                  <a:pt x="218" y="0"/>
                  <a:pt x="218" y="0"/>
                  <a:pt x="218" y="0"/>
                </a:cubicBezTo>
                <a:cubicBezTo>
                  <a:pt x="239" y="2"/>
                  <a:pt x="256" y="12"/>
                  <a:pt x="267" y="31"/>
                </a:cubicBezTo>
                <a:cubicBezTo>
                  <a:pt x="272" y="40"/>
                  <a:pt x="274" y="49"/>
                  <a:pt x="274" y="59"/>
                </a:cubicBezTo>
                <a:cubicBezTo>
                  <a:pt x="274" y="137"/>
                  <a:pt x="274" y="137"/>
                  <a:pt x="274" y="137"/>
                </a:cubicBezTo>
                <a:cubicBezTo>
                  <a:pt x="249" y="137"/>
                  <a:pt x="249" y="137"/>
                  <a:pt x="249" y="137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9" y="41"/>
                  <a:pt x="233" y="25"/>
                  <a:pt x="215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40" y="25"/>
                  <a:pt x="25" y="41"/>
                  <a:pt x="25" y="59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56"/>
                  <a:pt x="0" y="56"/>
                  <a:pt x="0" y="56"/>
                </a:cubicBezTo>
                <a:cubicBezTo>
                  <a:pt x="2" y="35"/>
                  <a:pt x="12" y="18"/>
                  <a:pt x="31" y="7"/>
                </a:cubicBezTo>
                <a:cubicBezTo>
                  <a:pt x="40" y="2"/>
                  <a:pt x="49" y="0"/>
                  <a:pt x="59" y="0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3" name="Freeform 11"/>
          <p:cNvSpPr/>
          <p:nvPr/>
        </p:nvSpPr>
        <p:spPr bwMode="auto">
          <a:xfrm>
            <a:off x="7194385" y="3291844"/>
            <a:ext cx="1536723" cy="767600"/>
          </a:xfrm>
          <a:custGeom>
            <a:avLst/>
            <a:gdLst>
              <a:gd name="T0" fmla="*/ 274 w 274"/>
              <a:gd name="T1" fmla="*/ 0 h 137"/>
              <a:gd name="T2" fmla="*/ 274 w 274"/>
              <a:gd name="T3" fmla="*/ 81 h 137"/>
              <a:gd name="T4" fmla="*/ 273 w 274"/>
              <a:gd name="T5" fmla="*/ 87 h 137"/>
              <a:gd name="T6" fmla="*/ 215 w 274"/>
              <a:gd name="T7" fmla="*/ 137 h 137"/>
              <a:gd name="T8" fmla="*/ 56 w 274"/>
              <a:gd name="T9" fmla="*/ 137 h 137"/>
              <a:gd name="T10" fmla="*/ 7 w 274"/>
              <a:gd name="T11" fmla="*/ 106 h 137"/>
              <a:gd name="T12" fmla="*/ 0 w 274"/>
              <a:gd name="T13" fmla="*/ 78 h 137"/>
              <a:gd name="T14" fmla="*/ 0 w 274"/>
              <a:gd name="T15" fmla="*/ 0 h 137"/>
              <a:gd name="T16" fmla="*/ 25 w 274"/>
              <a:gd name="T17" fmla="*/ 0 h 137"/>
              <a:gd name="T18" fmla="*/ 25 w 274"/>
              <a:gd name="T19" fmla="*/ 78 h 137"/>
              <a:gd name="T20" fmla="*/ 59 w 274"/>
              <a:gd name="T21" fmla="*/ 112 h 137"/>
              <a:gd name="T22" fmla="*/ 215 w 274"/>
              <a:gd name="T23" fmla="*/ 112 h 137"/>
              <a:gd name="T24" fmla="*/ 249 w 274"/>
              <a:gd name="T25" fmla="*/ 78 h 137"/>
              <a:gd name="T26" fmla="*/ 249 w 274"/>
              <a:gd name="T27" fmla="*/ 0 h 137"/>
              <a:gd name="T28" fmla="*/ 274 w 274"/>
              <a:gd name="T2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4" h="137">
                <a:moveTo>
                  <a:pt x="274" y="0"/>
                </a:moveTo>
                <a:cubicBezTo>
                  <a:pt x="274" y="81"/>
                  <a:pt x="274" y="81"/>
                  <a:pt x="274" y="81"/>
                </a:cubicBezTo>
                <a:cubicBezTo>
                  <a:pt x="273" y="87"/>
                  <a:pt x="273" y="87"/>
                  <a:pt x="273" y="87"/>
                </a:cubicBezTo>
                <a:cubicBezTo>
                  <a:pt x="268" y="116"/>
                  <a:pt x="245" y="136"/>
                  <a:pt x="215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35" y="135"/>
                  <a:pt x="18" y="125"/>
                  <a:pt x="7" y="106"/>
                </a:cubicBezTo>
                <a:cubicBezTo>
                  <a:pt x="2" y="97"/>
                  <a:pt x="0" y="88"/>
                  <a:pt x="0" y="78"/>
                </a:cubicBezTo>
                <a:cubicBezTo>
                  <a:pt x="0" y="0"/>
                  <a:pt x="0" y="0"/>
                  <a:pt x="0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78"/>
                  <a:pt x="25" y="78"/>
                  <a:pt x="25" y="78"/>
                </a:cubicBezTo>
                <a:cubicBezTo>
                  <a:pt x="25" y="96"/>
                  <a:pt x="40" y="112"/>
                  <a:pt x="59" y="112"/>
                </a:cubicBezTo>
                <a:cubicBezTo>
                  <a:pt x="215" y="112"/>
                  <a:pt x="215" y="112"/>
                  <a:pt x="215" y="112"/>
                </a:cubicBezTo>
                <a:cubicBezTo>
                  <a:pt x="233" y="112"/>
                  <a:pt x="249" y="96"/>
                  <a:pt x="249" y="78"/>
                </a:cubicBezTo>
                <a:cubicBezTo>
                  <a:pt x="249" y="0"/>
                  <a:pt x="249" y="0"/>
                  <a:pt x="249" y="0"/>
                </a:cubicBezTo>
                <a:cubicBezTo>
                  <a:pt x="274" y="0"/>
                  <a:pt x="274" y="0"/>
                  <a:pt x="274" y="0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4" name="Freeform 12"/>
          <p:cNvSpPr/>
          <p:nvPr/>
        </p:nvSpPr>
        <p:spPr bwMode="auto">
          <a:xfrm>
            <a:off x="8602214" y="2518480"/>
            <a:ext cx="1534724" cy="1321312"/>
          </a:xfrm>
          <a:custGeom>
            <a:avLst/>
            <a:gdLst>
              <a:gd name="T0" fmla="*/ 59 w 274"/>
              <a:gd name="T1" fmla="*/ 0 h 236"/>
              <a:gd name="T2" fmla="*/ 218 w 274"/>
              <a:gd name="T3" fmla="*/ 0 h 236"/>
              <a:gd name="T4" fmla="*/ 267 w 274"/>
              <a:gd name="T5" fmla="*/ 31 h 236"/>
              <a:gd name="T6" fmla="*/ 274 w 274"/>
              <a:gd name="T7" fmla="*/ 59 h 236"/>
              <a:gd name="T8" fmla="*/ 274 w 274"/>
              <a:gd name="T9" fmla="*/ 236 h 236"/>
              <a:gd name="T10" fmla="*/ 249 w 274"/>
              <a:gd name="T11" fmla="*/ 236 h 236"/>
              <a:gd name="T12" fmla="*/ 249 w 274"/>
              <a:gd name="T13" fmla="*/ 59 h 236"/>
              <a:gd name="T14" fmla="*/ 214 w 274"/>
              <a:gd name="T15" fmla="*/ 25 h 236"/>
              <a:gd name="T16" fmla="*/ 59 w 274"/>
              <a:gd name="T17" fmla="*/ 25 h 236"/>
              <a:gd name="T18" fmla="*/ 25 w 274"/>
              <a:gd name="T19" fmla="*/ 59 h 236"/>
              <a:gd name="T20" fmla="*/ 25 w 274"/>
              <a:gd name="T21" fmla="*/ 137 h 236"/>
              <a:gd name="T22" fmla="*/ 0 w 274"/>
              <a:gd name="T23" fmla="*/ 137 h 236"/>
              <a:gd name="T24" fmla="*/ 0 w 274"/>
              <a:gd name="T25" fmla="*/ 56 h 236"/>
              <a:gd name="T26" fmla="*/ 31 w 274"/>
              <a:gd name="T27" fmla="*/ 7 h 236"/>
              <a:gd name="T28" fmla="*/ 59 w 274"/>
              <a:gd name="T2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4" h="236">
                <a:moveTo>
                  <a:pt x="59" y="0"/>
                </a:moveTo>
                <a:cubicBezTo>
                  <a:pt x="218" y="0"/>
                  <a:pt x="218" y="0"/>
                  <a:pt x="218" y="0"/>
                </a:cubicBezTo>
                <a:cubicBezTo>
                  <a:pt x="239" y="2"/>
                  <a:pt x="256" y="12"/>
                  <a:pt x="267" y="31"/>
                </a:cubicBezTo>
                <a:cubicBezTo>
                  <a:pt x="271" y="40"/>
                  <a:pt x="274" y="49"/>
                  <a:pt x="274" y="59"/>
                </a:cubicBezTo>
                <a:cubicBezTo>
                  <a:pt x="274" y="236"/>
                  <a:pt x="274" y="236"/>
                  <a:pt x="274" y="236"/>
                </a:cubicBezTo>
                <a:cubicBezTo>
                  <a:pt x="249" y="236"/>
                  <a:pt x="249" y="236"/>
                  <a:pt x="249" y="236"/>
                </a:cubicBezTo>
                <a:cubicBezTo>
                  <a:pt x="249" y="59"/>
                  <a:pt x="249" y="59"/>
                  <a:pt x="249" y="59"/>
                </a:cubicBezTo>
                <a:cubicBezTo>
                  <a:pt x="249" y="41"/>
                  <a:pt x="233" y="25"/>
                  <a:pt x="214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40" y="25"/>
                  <a:pt x="25" y="41"/>
                  <a:pt x="25" y="59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56"/>
                  <a:pt x="0" y="56"/>
                  <a:pt x="0" y="56"/>
                </a:cubicBezTo>
                <a:cubicBezTo>
                  <a:pt x="1" y="35"/>
                  <a:pt x="12" y="18"/>
                  <a:pt x="31" y="7"/>
                </a:cubicBezTo>
                <a:cubicBezTo>
                  <a:pt x="40" y="2"/>
                  <a:pt x="49" y="0"/>
                  <a:pt x="59" y="0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5" name="Freeform 13"/>
          <p:cNvSpPr/>
          <p:nvPr/>
        </p:nvSpPr>
        <p:spPr bwMode="auto">
          <a:xfrm>
            <a:off x="9907134" y="3767595"/>
            <a:ext cx="319735" cy="291849"/>
          </a:xfrm>
          <a:custGeom>
            <a:avLst/>
            <a:gdLst>
              <a:gd name="T0" fmla="*/ 160 w 160"/>
              <a:gd name="T1" fmla="*/ 0 h 146"/>
              <a:gd name="T2" fmla="*/ 79 w 160"/>
              <a:gd name="T3" fmla="*/ 146 h 146"/>
              <a:gd name="T4" fmla="*/ 0 w 160"/>
              <a:gd name="T5" fmla="*/ 0 h 146"/>
              <a:gd name="T6" fmla="*/ 160 w 160"/>
              <a:gd name="T7" fmla="*/ 0 h 146"/>
              <a:gd name="T8" fmla="*/ 160 w 160"/>
              <a:gd name="T9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" h="146">
                <a:moveTo>
                  <a:pt x="160" y="0"/>
                </a:moveTo>
                <a:lnTo>
                  <a:pt x="79" y="146"/>
                </a:lnTo>
                <a:lnTo>
                  <a:pt x="0" y="0"/>
                </a:lnTo>
                <a:lnTo>
                  <a:pt x="160" y="0"/>
                </a:ln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6" name="Freeform 14"/>
          <p:cNvSpPr/>
          <p:nvPr/>
        </p:nvSpPr>
        <p:spPr bwMode="auto">
          <a:xfrm>
            <a:off x="1532095" y="2508833"/>
            <a:ext cx="319735" cy="289849"/>
          </a:xfrm>
          <a:custGeom>
            <a:avLst/>
            <a:gdLst>
              <a:gd name="T0" fmla="*/ 160 w 160"/>
              <a:gd name="T1" fmla="*/ 0 h 145"/>
              <a:gd name="T2" fmla="*/ 82 w 160"/>
              <a:gd name="T3" fmla="*/ 145 h 145"/>
              <a:gd name="T4" fmla="*/ 0 w 160"/>
              <a:gd name="T5" fmla="*/ 0 h 145"/>
              <a:gd name="T6" fmla="*/ 160 w 160"/>
              <a:gd name="T7" fmla="*/ 0 h 145"/>
              <a:gd name="T8" fmla="*/ 160 w 160"/>
              <a:gd name="T9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" h="145">
                <a:moveTo>
                  <a:pt x="160" y="0"/>
                </a:moveTo>
                <a:lnTo>
                  <a:pt x="82" y="145"/>
                </a:lnTo>
                <a:lnTo>
                  <a:pt x="0" y="0"/>
                </a:lnTo>
                <a:lnTo>
                  <a:pt x="160" y="0"/>
                </a:lnTo>
                <a:lnTo>
                  <a:pt x="160" y="0"/>
                </a:ln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37" name="Freeform 15"/>
          <p:cNvSpPr/>
          <p:nvPr/>
        </p:nvSpPr>
        <p:spPr bwMode="auto">
          <a:xfrm>
            <a:off x="1622017" y="2735516"/>
            <a:ext cx="1536723" cy="1283331"/>
          </a:xfrm>
          <a:custGeom>
            <a:avLst/>
            <a:gdLst>
              <a:gd name="T0" fmla="*/ 274 w 274"/>
              <a:gd name="T1" fmla="*/ 92 h 229"/>
              <a:gd name="T2" fmla="*/ 274 w 274"/>
              <a:gd name="T3" fmla="*/ 173 h 229"/>
              <a:gd name="T4" fmla="*/ 273 w 274"/>
              <a:gd name="T5" fmla="*/ 179 h 229"/>
              <a:gd name="T6" fmla="*/ 215 w 274"/>
              <a:gd name="T7" fmla="*/ 229 h 229"/>
              <a:gd name="T8" fmla="*/ 56 w 274"/>
              <a:gd name="T9" fmla="*/ 229 h 229"/>
              <a:gd name="T10" fmla="*/ 7 w 274"/>
              <a:gd name="T11" fmla="*/ 198 h 229"/>
              <a:gd name="T12" fmla="*/ 0 w 274"/>
              <a:gd name="T13" fmla="*/ 170 h 229"/>
              <a:gd name="T14" fmla="*/ 0 w 274"/>
              <a:gd name="T15" fmla="*/ 0 h 229"/>
              <a:gd name="T16" fmla="*/ 13 w 274"/>
              <a:gd name="T17" fmla="*/ 23 h 229"/>
              <a:gd name="T18" fmla="*/ 25 w 274"/>
              <a:gd name="T19" fmla="*/ 0 h 229"/>
              <a:gd name="T20" fmla="*/ 25 w 274"/>
              <a:gd name="T21" fmla="*/ 170 h 229"/>
              <a:gd name="T22" fmla="*/ 59 w 274"/>
              <a:gd name="T23" fmla="*/ 204 h 229"/>
              <a:gd name="T24" fmla="*/ 215 w 274"/>
              <a:gd name="T25" fmla="*/ 204 h 229"/>
              <a:gd name="T26" fmla="*/ 249 w 274"/>
              <a:gd name="T27" fmla="*/ 170 h 229"/>
              <a:gd name="T28" fmla="*/ 249 w 274"/>
              <a:gd name="T29" fmla="*/ 92 h 229"/>
              <a:gd name="T30" fmla="*/ 274 w 274"/>
              <a:gd name="T31" fmla="*/ 9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4" h="229">
                <a:moveTo>
                  <a:pt x="274" y="92"/>
                </a:moveTo>
                <a:cubicBezTo>
                  <a:pt x="274" y="173"/>
                  <a:pt x="274" y="173"/>
                  <a:pt x="274" y="173"/>
                </a:cubicBezTo>
                <a:cubicBezTo>
                  <a:pt x="273" y="179"/>
                  <a:pt x="273" y="179"/>
                  <a:pt x="273" y="179"/>
                </a:cubicBezTo>
                <a:cubicBezTo>
                  <a:pt x="268" y="208"/>
                  <a:pt x="245" y="228"/>
                  <a:pt x="215" y="229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35" y="227"/>
                  <a:pt x="18" y="217"/>
                  <a:pt x="7" y="198"/>
                </a:cubicBezTo>
                <a:cubicBezTo>
                  <a:pt x="2" y="189"/>
                  <a:pt x="0" y="180"/>
                  <a:pt x="0" y="170"/>
                </a:cubicBezTo>
                <a:cubicBezTo>
                  <a:pt x="0" y="0"/>
                  <a:pt x="0" y="0"/>
                  <a:pt x="0" y="0"/>
                </a:cubicBezTo>
                <a:cubicBezTo>
                  <a:pt x="13" y="23"/>
                  <a:pt x="13" y="23"/>
                  <a:pt x="13" y="23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170"/>
                  <a:pt x="25" y="170"/>
                  <a:pt x="25" y="170"/>
                </a:cubicBezTo>
                <a:cubicBezTo>
                  <a:pt x="25" y="188"/>
                  <a:pt x="41" y="204"/>
                  <a:pt x="59" y="204"/>
                </a:cubicBezTo>
                <a:cubicBezTo>
                  <a:pt x="215" y="204"/>
                  <a:pt x="215" y="204"/>
                  <a:pt x="215" y="204"/>
                </a:cubicBezTo>
                <a:cubicBezTo>
                  <a:pt x="234" y="204"/>
                  <a:pt x="249" y="188"/>
                  <a:pt x="249" y="170"/>
                </a:cubicBezTo>
                <a:cubicBezTo>
                  <a:pt x="249" y="92"/>
                  <a:pt x="249" y="92"/>
                  <a:pt x="249" y="92"/>
                </a:cubicBezTo>
                <a:cubicBezTo>
                  <a:pt x="274" y="92"/>
                  <a:pt x="274" y="92"/>
                  <a:pt x="274" y="92"/>
                </a:cubicBezTo>
                <a:close/>
              </a:path>
            </a:pathLst>
          </a:cu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863819" y="2568694"/>
            <a:ext cx="1053127" cy="1053451"/>
            <a:chOff x="2078282" y="1720304"/>
            <a:chExt cx="790088" cy="790088"/>
          </a:xfrm>
          <a:solidFill>
            <a:srgbClr val="5C8692"/>
          </a:solidFill>
        </p:grpSpPr>
        <p:sp>
          <p:nvSpPr>
            <p:cNvPr id="39" name="Oval 17"/>
            <p:cNvSpPr>
              <a:spLocks noChangeArrowheads="1"/>
            </p:cNvSpPr>
            <p:nvPr/>
          </p:nvSpPr>
          <p:spPr bwMode="auto">
            <a:xfrm>
              <a:off x="2078282" y="1720304"/>
              <a:ext cx="790088" cy="7900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2264977" y="1784993"/>
              <a:ext cx="416348" cy="62315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A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grpSp>
        <p:nvGrpSpPr>
          <p:cNvPr id="41" name="组合 14"/>
          <p:cNvGrpSpPr/>
          <p:nvPr/>
        </p:nvGrpSpPr>
        <p:grpSpPr>
          <a:xfrm>
            <a:off x="4655495" y="2524246"/>
            <a:ext cx="1053126" cy="1053451"/>
            <a:chOff x="4172688" y="1720304"/>
            <a:chExt cx="790088" cy="790088"/>
          </a:xfrm>
          <a:solidFill>
            <a:srgbClr val="5C8692"/>
          </a:solidFill>
        </p:grpSpPr>
        <p:sp>
          <p:nvSpPr>
            <p:cNvPr id="42" name="Oval 21"/>
            <p:cNvSpPr>
              <a:spLocks noChangeArrowheads="1"/>
            </p:cNvSpPr>
            <p:nvPr/>
          </p:nvSpPr>
          <p:spPr bwMode="auto">
            <a:xfrm>
              <a:off x="4172688" y="1720304"/>
              <a:ext cx="790088" cy="7900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44" name="TextBox 17"/>
            <p:cNvSpPr txBox="1"/>
            <p:nvPr/>
          </p:nvSpPr>
          <p:spPr>
            <a:xfrm>
              <a:off x="4352756" y="1818178"/>
              <a:ext cx="430780" cy="62315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C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grpSp>
        <p:nvGrpSpPr>
          <p:cNvPr id="45" name="组合 18"/>
          <p:cNvGrpSpPr/>
          <p:nvPr/>
        </p:nvGrpSpPr>
        <p:grpSpPr>
          <a:xfrm>
            <a:off x="7447174" y="2524245"/>
            <a:ext cx="1053127" cy="1053452"/>
            <a:chOff x="6267094" y="1720304"/>
            <a:chExt cx="790088" cy="790088"/>
          </a:xfrm>
          <a:solidFill>
            <a:srgbClr val="5C8692"/>
          </a:solidFill>
        </p:grpSpPr>
        <p:sp>
          <p:nvSpPr>
            <p:cNvPr id="46" name="Oval 25"/>
            <p:cNvSpPr>
              <a:spLocks noChangeArrowheads="1"/>
            </p:cNvSpPr>
            <p:nvPr/>
          </p:nvSpPr>
          <p:spPr bwMode="auto">
            <a:xfrm>
              <a:off x="6267094" y="1720304"/>
              <a:ext cx="790088" cy="7900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47" name="TextBox 21"/>
            <p:cNvSpPr txBox="1"/>
            <p:nvPr/>
          </p:nvSpPr>
          <p:spPr>
            <a:xfrm>
              <a:off x="6458321" y="1803699"/>
              <a:ext cx="407930" cy="62315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E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grpSp>
        <p:nvGrpSpPr>
          <p:cNvPr id="48" name="组合 22"/>
          <p:cNvGrpSpPr/>
          <p:nvPr/>
        </p:nvGrpSpPr>
        <p:grpSpPr>
          <a:xfrm>
            <a:off x="8842013" y="3005994"/>
            <a:ext cx="1055123" cy="1053450"/>
            <a:chOff x="7313547" y="2081615"/>
            <a:chExt cx="791586" cy="790088"/>
          </a:xfrm>
          <a:solidFill>
            <a:srgbClr val="5C8692"/>
          </a:solidFill>
        </p:grpSpPr>
        <p:sp>
          <p:nvSpPr>
            <p:cNvPr id="49" name="Oval 27"/>
            <p:cNvSpPr>
              <a:spLocks noChangeArrowheads="1"/>
            </p:cNvSpPr>
            <p:nvPr/>
          </p:nvSpPr>
          <p:spPr bwMode="auto">
            <a:xfrm>
              <a:off x="7313547" y="2081615"/>
              <a:ext cx="791586" cy="79008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50" name="TextBox 25"/>
            <p:cNvSpPr txBox="1"/>
            <p:nvPr/>
          </p:nvSpPr>
          <p:spPr>
            <a:xfrm>
              <a:off x="7514026" y="2169479"/>
              <a:ext cx="391093" cy="62315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F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grpSp>
        <p:nvGrpSpPr>
          <p:cNvPr id="51" name="组合 26"/>
          <p:cNvGrpSpPr/>
          <p:nvPr/>
        </p:nvGrpSpPr>
        <p:grpSpPr>
          <a:xfrm>
            <a:off x="6050333" y="3005992"/>
            <a:ext cx="1055123" cy="1053451"/>
            <a:chOff x="5219141" y="2081615"/>
            <a:chExt cx="791586" cy="790088"/>
          </a:xfrm>
          <a:solidFill>
            <a:srgbClr val="5C8692"/>
          </a:solidFill>
        </p:grpSpPr>
        <p:sp>
          <p:nvSpPr>
            <p:cNvPr id="52" name="Oval 23"/>
            <p:cNvSpPr>
              <a:spLocks noChangeArrowheads="1"/>
            </p:cNvSpPr>
            <p:nvPr/>
          </p:nvSpPr>
          <p:spPr bwMode="auto">
            <a:xfrm>
              <a:off x="5219141" y="2081615"/>
              <a:ext cx="791586" cy="7900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53" name="TextBox 29"/>
            <p:cNvSpPr txBox="1"/>
            <p:nvPr/>
          </p:nvSpPr>
          <p:spPr>
            <a:xfrm>
              <a:off x="5379275" y="2169084"/>
              <a:ext cx="471669" cy="6224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D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grpSp>
        <p:nvGrpSpPr>
          <p:cNvPr id="54" name="组合 30"/>
          <p:cNvGrpSpPr/>
          <p:nvPr/>
        </p:nvGrpSpPr>
        <p:grpSpPr>
          <a:xfrm>
            <a:off x="3258655" y="3005995"/>
            <a:ext cx="1055123" cy="1053451"/>
            <a:chOff x="3124735" y="2081615"/>
            <a:chExt cx="791586" cy="790088"/>
          </a:xfrm>
          <a:solidFill>
            <a:srgbClr val="5C8692"/>
          </a:solidFill>
        </p:grpSpPr>
        <p:sp>
          <p:nvSpPr>
            <p:cNvPr id="55" name="Oval 19"/>
            <p:cNvSpPr>
              <a:spLocks noChangeArrowheads="1"/>
            </p:cNvSpPr>
            <p:nvPr/>
          </p:nvSpPr>
          <p:spPr bwMode="auto">
            <a:xfrm>
              <a:off x="3124735" y="2081615"/>
              <a:ext cx="791586" cy="7900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zh-CN" altLang="en-US"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sp>
          <p:nvSpPr>
            <p:cNvPr id="56" name="TextBox 33"/>
            <p:cNvSpPr txBox="1"/>
            <p:nvPr/>
          </p:nvSpPr>
          <p:spPr>
            <a:xfrm>
              <a:off x="3297828" y="2168703"/>
              <a:ext cx="446414" cy="62315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rPr>
                <a:t>B</a:t>
              </a:r>
              <a:endParaRPr lang="zh-CN" altLang="en-US" sz="4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</p:grpSp>
      <p:sp>
        <p:nvSpPr>
          <p:cNvPr id="57" name="TextBox 34"/>
          <p:cNvSpPr txBox="1"/>
          <p:nvPr/>
        </p:nvSpPr>
        <p:spPr>
          <a:xfrm>
            <a:off x="3045616" y="2116509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58" name="TextBox 35"/>
          <p:cNvSpPr txBox="1"/>
          <p:nvPr/>
        </p:nvSpPr>
        <p:spPr>
          <a:xfrm>
            <a:off x="5843532" y="2116509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59" name="TextBox 36"/>
          <p:cNvSpPr txBox="1"/>
          <p:nvPr/>
        </p:nvSpPr>
        <p:spPr>
          <a:xfrm>
            <a:off x="8617416" y="2116509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60" name="TextBox 37"/>
          <p:cNvSpPr txBox="1"/>
          <p:nvPr/>
        </p:nvSpPr>
        <p:spPr>
          <a:xfrm>
            <a:off x="7311534" y="4208961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61" name="TextBox 38"/>
          <p:cNvSpPr txBox="1"/>
          <p:nvPr/>
        </p:nvSpPr>
        <p:spPr>
          <a:xfrm>
            <a:off x="4513471" y="4208961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78" name="TextBox 39"/>
          <p:cNvSpPr txBox="1"/>
          <p:nvPr/>
        </p:nvSpPr>
        <p:spPr>
          <a:xfrm>
            <a:off x="1667003" y="4208961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rPr>
              <a:t>输入你的标题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430958" y="5693645"/>
            <a:ext cx="9917328" cy="970915"/>
          </a:xfrm>
          <a:prstGeom prst="rect">
            <a:avLst/>
          </a:prstGeom>
        </p:spPr>
        <p:txBody>
          <a:bodyPr wrap="square" lIns="86988" tIns="43493" rIns="86988" bIns="43493">
            <a:sp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Sed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ut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persp iciatis unde omnis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iste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natus error sit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volu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 the atem accusantium dolor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emque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laudan.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Sed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ut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persp iciatis unde omnis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iste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natus error sit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volu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 the atem accusantium dolor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emque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</a:t>
            </a: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laudan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</a:endParaRPr>
          </a:p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57" grpId="0"/>
      <p:bldP spid="58" grpId="0"/>
      <p:bldP spid="59" grpId="0"/>
      <p:bldP spid="60" grpId="0"/>
      <p:bldP spid="61" grpId="0"/>
      <p:bldP spid="78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7310" y="3588385"/>
            <a:ext cx="9517380" cy="645160"/>
          </a:xfrm>
          <a:prstGeom prst="rect">
            <a:avLst/>
          </a:pr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pic>
        <p:nvPicPr>
          <p:cNvPr id="55" name="图片 54" descr="D:\223a8542801ce038d9035b7d36999cac.jpg223a8542801ce038d9035b7d36999cac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322955" y="468630"/>
            <a:ext cx="5546090" cy="3119755"/>
          </a:xfrm>
          <a:prstGeom prst="snip2Diag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866640"/>
            <a:ext cx="12192000" cy="1991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85060" y="1127760"/>
            <a:ext cx="7421880" cy="5232399"/>
            <a:chOff x="2385060" y="1127760"/>
            <a:chExt cx="7421880" cy="5232399"/>
          </a:xfrm>
        </p:grpSpPr>
        <p:grpSp>
          <p:nvGrpSpPr>
            <p:cNvPr id="7" name="组合 6"/>
            <p:cNvGrpSpPr/>
            <p:nvPr/>
          </p:nvGrpSpPr>
          <p:grpSpPr>
            <a:xfrm>
              <a:off x="5247640" y="1127760"/>
              <a:ext cx="1696720" cy="1828800"/>
              <a:chOff x="5247640" y="1412240"/>
              <a:chExt cx="1696720" cy="1828800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5247640" y="1412240"/>
                <a:ext cx="1696720" cy="1696720"/>
              </a:xfrm>
              <a:prstGeom prst="diamond">
                <a:avLst/>
              </a:prstGeom>
              <a:noFill/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spc="600" dirty="0">
                    <a:latin typeface="方正黑体简体" panose="03000509000000000000" pitchFamily="65" charset="-122"/>
                    <a:ea typeface="方正黑体简体" panose="03000509000000000000" pitchFamily="65" charset="-122"/>
                  </a:rPr>
                  <a:t>02</a:t>
                </a:r>
                <a:endParaRPr lang="zh-CN" altLang="en-US" sz="4000" spc="600" dirty="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6" name="菱形 5"/>
              <p:cNvSpPr/>
              <p:nvPr/>
            </p:nvSpPr>
            <p:spPr>
              <a:xfrm>
                <a:off x="5963920" y="2976880"/>
                <a:ext cx="264160" cy="26416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spc="60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744387" y="3588434"/>
              <a:ext cx="470322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+mn-ea"/>
                </a:rPr>
                <a:t>输入标题内容</a:t>
              </a:r>
              <a:endParaRPr lang="zh-CN" altLang="en-US" sz="3600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85060" y="5304036"/>
              <a:ext cx="7421880" cy="105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点击输入您的文字内容，点击输入您的文字内容，点击输入您的文字。点击输入您的文字。点击输入您的文字内容，</a:t>
              </a:r>
              <a:endParaRPr lang="en-US" altLang="zh-CN" sz="11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MF LiHei (Noncommercial)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en-US" altLang="zh-CN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,</a:t>
              </a: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zh-CN" altLang="en-US" sz="1100" spc="600" dirty="0">
                  <a:solidFill>
                    <a:schemeClr val="accent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。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2199217"/>
            <a:ext cx="12192000" cy="3943351"/>
          </a:xfrm>
          <a:prstGeom prst="rect">
            <a:avLst/>
          </a:prstGeom>
          <a:solidFill>
            <a:srgbClr val="5C869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1218565" rtl="1"/>
            <a:endParaRPr lang="ar-SA" sz="2400">
              <a:solidFill>
                <a:srgbClr val="FFFFFF"/>
              </a:solidFill>
              <a:latin typeface="Calibri" panose="020F0502020204030204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19100" y="2664460"/>
            <a:ext cx="4816475" cy="30118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705" dirty="0">
              <a:latin typeface="Noto Sans S Chinese DemiLight" panose="020B0400000000000000" pitchFamily="34" charset="-122"/>
              <a:ea typeface="Noto Sans S Chinese DemiLight" panose="020B0400000000000000" pitchFamily="34" charset="-122"/>
              <a:sym typeface="Arial" panose="020B060402020202020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902960" y="3534410"/>
            <a:ext cx="1271270" cy="1285240"/>
            <a:chOff x="4926006" y="2421619"/>
            <a:chExt cx="687003" cy="687003"/>
          </a:xfrm>
        </p:grpSpPr>
        <p:sp>
          <p:nvSpPr>
            <p:cNvPr id="28" name="Oval 27"/>
            <p:cNvSpPr/>
            <p:nvPr/>
          </p:nvSpPr>
          <p:spPr>
            <a:xfrm>
              <a:off x="4926006" y="2421619"/>
              <a:ext cx="687003" cy="6870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705">
                <a:latin typeface="Noto Sans S Chinese DemiLight" panose="020B0400000000000000" pitchFamily="34" charset="-122"/>
                <a:ea typeface="Noto Sans S Chinese DemiLight" panose="020B0400000000000000" pitchFamily="34" charset="-122"/>
                <a:sym typeface="Arial" panose="020B0604020202020204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072091" y="2572914"/>
              <a:ext cx="383755" cy="384412"/>
              <a:chOff x="7287419" y="3505994"/>
              <a:chExt cx="464344" cy="465138"/>
            </a:xfrm>
            <a:solidFill>
              <a:schemeClr val="accent1"/>
            </a:solidFill>
          </p:grpSpPr>
          <p:sp>
            <p:nvSpPr>
              <p:cNvPr id="30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rgbClr val="5C869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  <p:sp>
            <p:nvSpPr>
              <p:cNvPr id="31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  <p:sp>
            <p:nvSpPr>
              <p:cNvPr id="32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  <p:sp>
            <p:nvSpPr>
              <p:cNvPr id="33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  <p:sp>
            <p:nvSpPr>
              <p:cNvPr id="34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  <p:sp>
            <p:nvSpPr>
              <p:cNvPr id="35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228600" hangingPunct="0">
                  <a:lnSpc>
                    <a:spcPct val="150000"/>
                  </a:lnSpc>
                </a:pPr>
                <a:endParaRPr lang="en-US" sz="1705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52" name="išľíďè"/>
          <p:cNvSpPr/>
          <p:nvPr/>
        </p:nvSpPr>
        <p:spPr bwMode="auto">
          <a:xfrm>
            <a:off x="7486015" y="4119880"/>
            <a:ext cx="3215640" cy="63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输入替换内容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58pic.com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输入替换内容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58pic.com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输入替换内容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58pic.com</a:t>
            </a:r>
          </a:p>
        </p:txBody>
      </p:sp>
      <p:sp>
        <p:nvSpPr>
          <p:cNvPr id="53" name="iSlíďè"/>
          <p:cNvSpPr txBox="1"/>
          <p:nvPr/>
        </p:nvSpPr>
        <p:spPr bwMode="auto">
          <a:xfrm>
            <a:off x="7486015" y="3623310"/>
            <a:ext cx="2444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/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标题文本预设</a:t>
            </a: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85570" y="2194243"/>
            <a:ext cx="4655022" cy="800100"/>
            <a:chOff x="1368425" y="1960563"/>
            <a:chExt cx="4655022" cy="800100"/>
          </a:xfrm>
        </p:grpSpPr>
        <p:sp>
          <p:nvSpPr>
            <p:cNvPr id="25" name="右箭头 24"/>
            <p:cNvSpPr/>
            <p:nvPr/>
          </p:nvSpPr>
          <p:spPr>
            <a:xfrm>
              <a:off x="1368425" y="1960563"/>
              <a:ext cx="4655022" cy="800100"/>
            </a:xfrm>
            <a:prstGeom prst="right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6526" y="218578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423670" y="2910423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</a:rPr>
              <a:t>The user can demonstrate on a projector or computer, or presentation and make it film to be used in a wider field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23670" y="4176745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</a:rPr>
              <a:t>The user can demonstrate on a projector or computer, or presentation and make it film to be used in a wider field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23670" y="5427695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</a:rPr>
              <a:t>The user can demonstrate on a projector or computer, or presentation and make it film to be used in a wider field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85570" y="3451543"/>
            <a:ext cx="4655022" cy="800100"/>
            <a:chOff x="1368425" y="3217863"/>
            <a:chExt cx="4655022" cy="800100"/>
          </a:xfrm>
        </p:grpSpPr>
        <p:sp>
          <p:nvSpPr>
            <p:cNvPr id="26" name="右箭头 25"/>
            <p:cNvSpPr/>
            <p:nvPr/>
          </p:nvSpPr>
          <p:spPr>
            <a:xfrm>
              <a:off x="1368425" y="3217863"/>
              <a:ext cx="4655022" cy="800100"/>
            </a:xfrm>
            <a:prstGeom prst="rightArrow">
              <a:avLst/>
            </a:prstGeom>
            <a:solidFill>
              <a:srgbClr val="5C86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06526" y="342819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85570" y="4627563"/>
            <a:ext cx="4655022" cy="800100"/>
            <a:chOff x="1368425" y="4475163"/>
            <a:chExt cx="4655022" cy="800100"/>
          </a:xfrm>
        </p:grpSpPr>
        <p:sp>
          <p:nvSpPr>
            <p:cNvPr id="27" name="右箭头 26"/>
            <p:cNvSpPr/>
            <p:nvPr/>
          </p:nvSpPr>
          <p:spPr>
            <a:xfrm>
              <a:off x="1368425" y="4475163"/>
              <a:ext cx="4655022" cy="800100"/>
            </a:xfrm>
            <a:prstGeom prst="right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06526" y="46852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</p:grpSp>
      <p:sp>
        <p:nvSpPr>
          <p:cNvPr id="18" name="Freeform 3"/>
          <p:cNvSpPr/>
          <p:nvPr/>
        </p:nvSpPr>
        <p:spPr>
          <a:xfrm>
            <a:off x="7996180" y="1395270"/>
            <a:ext cx="2039364" cy="1515328"/>
          </a:xfrm>
          <a:custGeom>
            <a:avLst/>
            <a:gdLst>
              <a:gd name="connsiteX0" fmla="*/ 0 w 1887585"/>
              <a:gd name="connsiteY0" fmla="*/ 1359556 h 1359556"/>
              <a:gd name="connsiteX1" fmla="*/ 943790 w 1887585"/>
              <a:gd name="connsiteY1" fmla="*/ 0 h 1359556"/>
              <a:gd name="connsiteX2" fmla="*/ 943795 w 1887585"/>
              <a:gd name="connsiteY2" fmla="*/ 0 h 1359556"/>
              <a:gd name="connsiteX3" fmla="*/ 1887585 w 1887585"/>
              <a:gd name="connsiteY3" fmla="*/ 1359556 h 1359556"/>
              <a:gd name="connsiteX4" fmla="*/ 0 w 1887585"/>
              <a:gd name="connsiteY4" fmla="*/ 1359556 h 13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7585" h="1359556">
                <a:moveTo>
                  <a:pt x="0" y="1359556"/>
                </a:moveTo>
                <a:lnTo>
                  <a:pt x="943790" y="0"/>
                </a:lnTo>
                <a:lnTo>
                  <a:pt x="943795" y="0"/>
                </a:lnTo>
                <a:lnTo>
                  <a:pt x="1887585" y="1359556"/>
                </a:lnTo>
                <a:lnTo>
                  <a:pt x="0" y="1359556"/>
                </a:lnTo>
                <a:close/>
              </a:path>
            </a:pathLst>
          </a:custGeom>
          <a:solidFill>
            <a:srgbClr val="5C8692"/>
          </a:solidFill>
          <a:ln w="762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38" tIns="280126" rIns="9338" bIns="56025" numCol="1" spcCol="778" anchor="b" anchorCtr="0">
            <a:noAutofit/>
          </a:bodyPr>
          <a:lstStyle/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Design Speed</a:t>
            </a:r>
            <a:endParaRPr lang="en-US" sz="17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9" name="Freeform 4"/>
          <p:cNvSpPr/>
          <p:nvPr/>
        </p:nvSpPr>
        <p:spPr>
          <a:xfrm>
            <a:off x="7350630" y="2970507"/>
            <a:ext cx="3330462" cy="959335"/>
          </a:xfrm>
          <a:custGeom>
            <a:avLst/>
            <a:gdLst>
              <a:gd name="connsiteX0" fmla="*/ 0 w 3082593"/>
              <a:gd name="connsiteY0" fmla="*/ 860718 h 860718"/>
              <a:gd name="connsiteX1" fmla="*/ 597502 w 3082593"/>
              <a:gd name="connsiteY1" fmla="*/ 0 h 860718"/>
              <a:gd name="connsiteX2" fmla="*/ 2485091 w 3082593"/>
              <a:gd name="connsiteY2" fmla="*/ 0 h 860718"/>
              <a:gd name="connsiteX3" fmla="*/ 3082593 w 3082593"/>
              <a:gd name="connsiteY3" fmla="*/ 860718 h 860718"/>
              <a:gd name="connsiteX4" fmla="*/ 0 w 3082593"/>
              <a:gd name="connsiteY4" fmla="*/ 860718 h 86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2593" h="860718">
                <a:moveTo>
                  <a:pt x="0" y="860718"/>
                </a:moveTo>
                <a:lnTo>
                  <a:pt x="597502" y="0"/>
                </a:lnTo>
                <a:lnTo>
                  <a:pt x="2485091" y="0"/>
                </a:lnTo>
                <a:lnTo>
                  <a:pt x="3082593" y="860718"/>
                </a:lnTo>
                <a:lnTo>
                  <a:pt x="0" y="860718"/>
                </a:lnTo>
                <a:close/>
              </a:path>
            </a:pathLst>
          </a:custGeom>
          <a:solidFill>
            <a:srgbClr val="5C8692"/>
          </a:solidFill>
          <a:ln w="762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9861" tIns="9338" rIns="339861" bIns="56025" numCol="1" spcCol="778" anchor="b" anchorCtr="0">
            <a:noAutofit/>
          </a:bodyPr>
          <a:lstStyle/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Consulting service</a:t>
            </a:r>
            <a:endParaRPr lang="en-US" sz="17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21" name="Freeform 5"/>
          <p:cNvSpPr/>
          <p:nvPr/>
        </p:nvSpPr>
        <p:spPr>
          <a:xfrm>
            <a:off x="6705081" y="3989750"/>
            <a:ext cx="4621559" cy="959335"/>
          </a:xfrm>
          <a:custGeom>
            <a:avLst/>
            <a:gdLst>
              <a:gd name="connsiteX0" fmla="*/ 0 w 4277600"/>
              <a:gd name="connsiteY0" fmla="*/ 860718 h 860718"/>
              <a:gd name="connsiteX1" fmla="*/ 597502 w 4277600"/>
              <a:gd name="connsiteY1" fmla="*/ 0 h 860718"/>
              <a:gd name="connsiteX2" fmla="*/ 3680098 w 4277600"/>
              <a:gd name="connsiteY2" fmla="*/ 0 h 860718"/>
              <a:gd name="connsiteX3" fmla="*/ 4277600 w 4277600"/>
              <a:gd name="connsiteY3" fmla="*/ 860718 h 860718"/>
              <a:gd name="connsiteX4" fmla="*/ 0 w 4277600"/>
              <a:gd name="connsiteY4" fmla="*/ 860718 h 86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7600" h="860718">
                <a:moveTo>
                  <a:pt x="0" y="860718"/>
                </a:moveTo>
                <a:lnTo>
                  <a:pt x="597502" y="0"/>
                </a:lnTo>
                <a:lnTo>
                  <a:pt x="3680098" y="0"/>
                </a:lnTo>
                <a:lnTo>
                  <a:pt x="4277600" y="860718"/>
                </a:lnTo>
                <a:lnTo>
                  <a:pt x="0" y="860718"/>
                </a:lnTo>
                <a:close/>
              </a:path>
            </a:pathLst>
          </a:custGeom>
          <a:solidFill>
            <a:srgbClr val="5C8692"/>
          </a:solidFill>
          <a:ln w="762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7993" tIns="9338" rIns="467993" bIns="56025" numCol="1" spcCol="778" anchor="b" anchorCtr="0">
            <a:noAutofit/>
          </a:bodyPr>
          <a:lstStyle/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Business consultings</a:t>
            </a:r>
            <a:endParaRPr lang="en-US" sz="17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23" name="Freeform 6"/>
          <p:cNvSpPr/>
          <p:nvPr/>
        </p:nvSpPr>
        <p:spPr>
          <a:xfrm>
            <a:off x="6059533" y="5008994"/>
            <a:ext cx="5912657" cy="959335"/>
          </a:xfrm>
          <a:custGeom>
            <a:avLst/>
            <a:gdLst>
              <a:gd name="connsiteX0" fmla="*/ 0 w 5472608"/>
              <a:gd name="connsiteY0" fmla="*/ 860718 h 860718"/>
              <a:gd name="connsiteX1" fmla="*/ 597502 w 5472608"/>
              <a:gd name="connsiteY1" fmla="*/ 0 h 860718"/>
              <a:gd name="connsiteX2" fmla="*/ 4875106 w 5472608"/>
              <a:gd name="connsiteY2" fmla="*/ 0 h 860718"/>
              <a:gd name="connsiteX3" fmla="*/ 5472608 w 5472608"/>
              <a:gd name="connsiteY3" fmla="*/ 860718 h 860718"/>
              <a:gd name="connsiteX4" fmla="*/ 0 w 5472608"/>
              <a:gd name="connsiteY4" fmla="*/ 860718 h 86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2608" h="860718">
                <a:moveTo>
                  <a:pt x="0" y="860718"/>
                </a:moveTo>
                <a:lnTo>
                  <a:pt x="597502" y="0"/>
                </a:lnTo>
                <a:lnTo>
                  <a:pt x="4875106" y="0"/>
                </a:lnTo>
                <a:lnTo>
                  <a:pt x="5472608" y="860718"/>
                </a:lnTo>
                <a:lnTo>
                  <a:pt x="0" y="860718"/>
                </a:lnTo>
                <a:close/>
              </a:path>
            </a:pathLst>
          </a:custGeom>
          <a:solidFill>
            <a:srgbClr val="5C8692"/>
          </a:solidFill>
          <a:ln w="762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124" tIns="9338" rIns="596125" bIns="56025" numCol="1" spcCol="778" anchor="b" anchorCtr="0">
            <a:noAutofit/>
          </a:bodyPr>
          <a:lstStyle/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  <a:p>
            <a:pPr algn="ctr" defTabSz="327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>
                <a:solidFill>
                  <a:schemeClr val="bg2"/>
                </a:solidFill>
                <a:cs typeface="+mn-ea"/>
                <a:sym typeface="+mn-lt"/>
              </a:rPr>
              <a:t>Markerting &amp; strategy plan</a:t>
            </a:r>
            <a:endParaRPr lang="en-US" sz="1700" dirty="0">
              <a:solidFill>
                <a:schemeClr val="bg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2199217"/>
            <a:ext cx="12192000" cy="3943351"/>
          </a:xfrm>
          <a:prstGeom prst="rect">
            <a:avLst/>
          </a:prstGeom>
          <a:solidFill>
            <a:srgbClr val="5C869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1218565" rtl="1"/>
            <a:endParaRPr lang="ar-SA" sz="2400">
              <a:solidFill>
                <a:srgbClr val="FFFFFF"/>
              </a:solidFill>
              <a:latin typeface="Calibri" panose="020F0502020204030204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cxnSp>
        <p:nvCxnSpPr>
          <p:cNvPr id="4" name="Straight Connector 5"/>
          <p:cNvCxnSpPr/>
          <p:nvPr/>
        </p:nvCxnSpPr>
        <p:spPr>
          <a:xfrm>
            <a:off x="25400" y="3784158"/>
            <a:ext cx="121920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1"/>
          <p:cNvSpPr/>
          <p:nvPr/>
        </p:nvSpPr>
        <p:spPr>
          <a:xfrm>
            <a:off x="1257830" y="3319063"/>
            <a:ext cx="930191" cy="930190"/>
          </a:xfrm>
          <a:prstGeom prst="ellipse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8" name="Oval 12"/>
          <p:cNvSpPr/>
          <p:nvPr/>
        </p:nvSpPr>
        <p:spPr>
          <a:xfrm>
            <a:off x="3017220" y="3319063"/>
            <a:ext cx="930191" cy="9301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9" name="Oval 13"/>
          <p:cNvSpPr/>
          <p:nvPr/>
        </p:nvSpPr>
        <p:spPr>
          <a:xfrm>
            <a:off x="4776610" y="3319063"/>
            <a:ext cx="930191" cy="930190"/>
          </a:xfrm>
          <a:prstGeom prst="ellipse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6536000" y="3319063"/>
            <a:ext cx="930191" cy="9301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Oval 15"/>
          <p:cNvSpPr/>
          <p:nvPr/>
        </p:nvSpPr>
        <p:spPr>
          <a:xfrm>
            <a:off x="8295390" y="3319063"/>
            <a:ext cx="930191" cy="930190"/>
          </a:xfrm>
          <a:prstGeom prst="ellipse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Oval 16"/>
          <p:cNvSpPr/>
          <p:nvPr/>
        </p:nvSpPr>
        <p:spPr>
          <a:xfrm>
            <a:off x="10054780" y="3319063"/>
            <a:ext cx="930191" cy="9301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1547651" y="3629882"/>
            <a:ext cx="351818" cy="308552"/>
            <a:chOff x="-1587" y="-1587"/>
            <a:chExt cx="490537" cy="430212"/>
          </a:xfrm>
          <a:solidFill>
            <a:srgbClr val="5C8692"/>
          </a:solidFill>
        </p:grpSpPr>
        <p:sp>
          <p:nvSpPr>
            <p:cNvPr id="17" name="Freeform 5"/>
            <p:cNvSpPr/>
            <p:nvPr/>
          </p:nvSpPr>
          <p:spPr bwMode="auto">
            <a:xfrm>
              <a:off x="74613" y="74613"/>
              <a:ext cx="176212" cy="115887"/>
            </a:xfrm>
            <a:custGeom>
              <a:avLst/>
              <a:gdLst>
                <a:gd name="T0" fmla="*/ 44 w 46"/>
                <a:gd name="T1" fmla="*/ 0 h 30"/>
                <a:gd name="T2" fmla="*/ 0 w 46"/>
                <a:gd name="T3" fmla="*/ 28 h 30"/>
                <a:gd name="T4" fmla="*/ 2 w 46"/>
                <a:gd name="T5" fmla="*/ 30 h 30"/>
                <a:gd name="T6" fmla="*/ 4 w 46"/>
                <a:gd name="T7" fmla="*/ 28 h 30"/>
                <a:gd name="T8" fmla="*/ 44 w 46"/>
                <a:gd name="T9" fmla="*/ 4 h 30"/>
                <a:gd name="T10" fmla="*/ 46 w 46"/>
                <a:gd name="T11" fmla="*/ 2 h 30"/>
                <a:gd name="T12" fmla="*/ 44 w 46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4" y="0"/>
                  </a:moveTo>
                  <a:cubicBezTo>
                    <a:pt x="20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23" y="4"/>
                    <a:pt x="44" y="4"/>
                  </a:cubicBezTo>
                  <a:cubicBezTo>
                    <a:pt x="45" y="4"/>
                    <a:pt x="46" y="3"/>
                    <a:pt x="46" y="2"/>
                  </a:cubicBezTo>
                  <a:cubicBezTo>
                    <a:pt x="46" y="1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-1587" y="-1587"/>
              <a:ext cx="490537" cy="430212"/>
            </a:xfrm>
            <a:custGeom>
              <a:avLst/>
              <a:gdLst>
                <a:gd name="T0" fmla="*/ 64 w 128"/>
                <a:gd name="T1" fmla="*/ 0 h 112"/>
                <a:gd name="T2" fmla="*/ 0 w 128"/>
                <a:gd name="T3" fmla="*/ 48 h 112"/>
                <a:gd name="T4" fmla="*/ 28 w 128"/>
                <a:gd name="T5" fmla="*/ 88 h 112"/>
                <a:gd name="T6" fmla="*/ 28 w 128"/>
                <a:gd name="T7" fmla="*/ 88 h 112"/>
                <a:gd name="T8" fmla="*/ 20 w 128"/>
                <a:gd name="T9" fmla="*/ 107 h 112"/>
                <a:gd name="T10" fmla="*/ 20 w 128"/>
                <a:gd name="T11" fmla="*/ 107 h 112"/>
                <a:gd name="T12" fmla="*/ 20 w 128"/>
                <a:gd name="T13" fmla="*/ 108 h 112"/>
                <a:gd name="T14" fmla="*/ 24 w 128"/>
                <a:gd name="T15" fmla="*/ 112 h 112"/>
                <a:gd name="T16" fmla="*/ 25 w 128"/>
                <a:gd name="T17" fmla="*/ 112 h 112"/>
                <a:gd name="T18" fmla="*/ 52 w 128"/>
                <a:gd name="T19" fmla="*/ 95 h 112"/>
                <a:gd name="T20" fmla="*/ 64 w 128"/>
                <a:gd name="T21" fmla="*/ 96 h 112"/>
                <a:gd name="T22" fmla="*/ 128 w 128"/>
                <a:gd name="T23" fmla="*/ 48 h 112"/>
                <a:gd name="T24" fmla="*/ 64 w 128"/>
                <a:gd name="T25" fmla="*/ 0 h 112"/>
                <a:gd name="T26" fmla="*/ 64 w 128"/>
                <a:gd name="T27" fmla="*/ 88 h 112"/>
                <a:gd name="T28" fmla="*/ 53 w 128"/>
                <a:gd name="T29" fmla="*/ 87 h 112"/>
                <a:gd name="T30" fmla="*/ 52 w 128"/>
                <a:gd name="T31" fmla="*/ 87 h 112"/>
                <a:gd name="T32" fmla="*/ 45 w 128"/>
                <a:gd name="T33" fmla="*/ 90 h 112"/>
                <a:gd name="T34" fmla="*/ 33 w 128"/>
                <a:gd name="T35" fmla="*/ 100 h 112"/>
                <a:gd name="T36" fmla="*/ 36 w 128"/>
                <a:gd name="T37" fmla="*/ 88 h 112"/>
                <a:gd name="T38" fmla="*/ 36 w 128"/>
                <a:gd name="T39" fmla="*/ 88 h 112"/>
                <a:gd name="T40" fmla="*/ 32 w 128"/>
                <a:gd name="T41" fmla="*/ 81 h 112"/>
                <a:gd name="T42" fmla="*/ 8 w 128"/>
                <a:gd name="T43" fmla="*/ 48 h 112"/>
                <a:gd name="T44" fmla="*/ 64 w 128"/>
                <a:gd name="T45" fmla="*/ 8 h 112"/>
                <a:gd name="T46" fmla="*/ 120 w 128"/>
                <a:gd name="T47" fmla="*/ 48 h 112"/>
                <a:gd name="T48" fmla="*/ 64 w 128"/>
                <a:gd name="T4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12">
                  <a:moveTo>
                    <a:pt x="64" y="0"/>
                  </a:moveTo>
                  <a:cubicBezTo>
                    <a:pt x="29" y="0"/>
                    <a:pt x="0" y="21"/>
                    <a:pt x="0" y="48"/>
                  </a:cubicBezTo>
                  <a:cubicBezTo>
                    <a:pt x="0" y="65"/>
                    <a:pt x="11" y="79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95"/>
                    <a:pt x="23" y="103"/>
                    <a:pt x="2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20" y="110"/>
                    <a:pt x="22" y="112"/>
                    <a:pt x="24" y="112"/>
                  </a:cubicBezTo>
                  <a:cubicBezTo>
                    <a:pt x="24" y="112"/>
                    <a:pt x="25" y="112"/>
                    <a:pt x="25" y="112"/>
                  </a:cubicBezTo>
                  <a:cubicBezTo>
                    <a:pt x="37" y="110"/>
                    <a:pt x="49" y="98"/>
                    <a:pt x="52" y="95"/>
                  </a:cubicBezTo>
                  <a:cubicBezTo>
                    <a:pt x="56" y="96"/>
                    <a:pt x="60" y="96"/>
                    <a:pt x="64" y="96"/>
                  </a:cubicBezTo>
                  <a:cubicBezTo>
                    <a:pt x="99" y="96"/>
                    <a:pt x="128" y="75"/>
                    <a:pt x="128" y="48"/>
                  </a:cubicBezTo>
                  <a:cubicBezTo>
                    <a:pt x="128" y="21"/>
                    <a:pt x="99" y="0"/>
                    <a:pt x="64" y="0"/>
                  </a:cubicBezTo>
                  <a:close/>
                  <a:moveTo>
                    <a:pt x="64" y="88"/>
                  </a:moveTo>
                  <a:cubicBezTo>
                    <a:pt x="60" y="88"/>
                    <a:pt x="57" y="88"/>
                    <a:pt x="53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9" y="87"/>
                    <a:pt x="47" y="88"/>
                    <a:pt x="45" y="90"/>
                  </a:cubicBezTo>
                  <a:cubicBezTo>
                    <a:pt x="44" y="92"/>
                    <a:pt x="39" y="97"/>
                    <a:pt x="33" y="100"/>
                  </a:cubicBezTo>
                  <a:cubicBezTo>
                    <a:pt x="35" y="97"/>
                    <a:pt x="36" y="93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5"/>
                    <a:pt x="34" y="82"/>
                    <a:pt x="32" y="81"/>
                  </a:cubicBezTo>
                  <a:cubicBezTo>
                    <a:pt x="17" y="73"/>
                    <a:pt x="8" y="61"/>
                    <a:pt x="8" y="48"/>
                  </a:cubicBezTo>
                  <a:cubicBezTo>
                    <a:pt x="8" y="26"/>
                    <a:pt x="33" y="8"/>
                    <a:pt x="64" y="8"/>
                  </a:cubicBezTo>
                  <a:cubicBezTo>
                    <a:pt x="95" y="8"/>
                    <a:pt x="120" y="26"/>
                    <a:pt x="120" y="48"/>
                  </a:cubicBezTo>
                  <a:cubicBezTo>
                    <a:pt x="120" y="70"/>
                    <a:pt x="95" y="88"/>
                    <a:pt x="6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3330416" y="3629882"/>
            <a:ext cx="303798" cy="347518"/>
            <a:chOff x="3175" y="3175"/>
            <a:chExt cx="430213" cy="492125"/>
          </a:xfrm>
          <a:solidFill>
            <a:schemeClr val="bg1"/>
          </a:solidFill>
        </p:grpSpPr>
        <p:sp>
          <p:nvSpPr>
            <p:cNvPr id="29" name="Freeform 10"/>
            <p:cNvSpPr>
              <a:spLocks noEditPoints="1"/>
            </p:cNvSpPr>
            <p:nvPr/>
          </p:nvSpPr>
          <p:spPr bwMode="auto">
            <a:xfrm>
              <a:off x="3175" y="3175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95250" y="203200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187325" y="203200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279400" y="203200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7" name="Group 41"/>
          <p:cNvGrpSpPr/>
          <p:nvPr/>
        </p:nvGrpSpPr>
        <p:grpSpPr>
          <a:xfrm>
            <a:off x="5052033" y="3663757"/>
            <a:ext cx="381576" cy="240801"/>
            <a:chOff x="6351" y="1588"/>
            <a:chExt cx="490538" cy="309563"/>
          </a:xfrm>
          <a:solidFill>
            <a:srgbClr val="5C8692"/>
          </a:solidFill>
        </p:grpSpPr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6351" y="1588"/>
              <a:ext cx="490538" cy="309563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9" name="Freeform 18"/>
            <p:cNvSpPr/>
            <p:nvPr/>
          </p:nvSpPr>
          <p:spPr bwMode="auto">
            <a:xfrm>
              <a:off x="190501" y="95251"/>
              <a:ext cx="68263" cy="69850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144463" y="47626"/>
              <a:ext cx="214313" cy="217488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41" name="Group 45"/>
          <p:cNvGrpSpPr/>
          <p:nvPr/>
        </p:nvGrpSpPr>
        <p:grpSpPr>
          <a:xfrm>
            <a:off x="6875804" y="3629937"/>
            <a:ext cx="251810" cy="333594"/>
            <a:chOff x="6351" y="0"/>
            <a:chExt cx="371475" cy="492125"/>
          </a:xfrm>
          <a:solidFill>
            <a:schemeClr val="bg1"/>
          </a:solidFill>
        </p:grpSpPr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98426" y="88900"/>
              <a:ext cx="185738" cy="184150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4 h 48"/>
                <a:gd name="T12" fmla="*/ 44 w 48"/>
                <a:gd name="T13" fmla="*/ 24 h 48"/>
                <a:gd name="T14" fmla="*/ 24 w 48"/>
                <a:gd name="T15" fmla="*/ 44 h 48"/>
                <a:gd name="T16" fmla="*/ 4 w 48"/>
                <a:gd name="T17" fmla="*/ 24 h 48"/>
                <a:gd name="T18" fmla="*/ 24 w 48"/>
                <a:gd name="T1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"/>
                  </a:moveTo>
                  <a:cubicBezTo>
                    <a:pt x="35" y="4"/>
                    <a:pt x="44" y="13"/>
                    <a:pt x="44" y="24"/>
                  </a:cubicBezTo>
                  <a:cubicBezTo>
                    <a:pt x="44" y="35"/>
                    <a:pt x="35" y="44"/>
                    <a:pt x="24" y="44"/>
                  </a:cubicBezTo>
                  <a:cubicBezTo>
                    <a:pt x="13" y="44"/>
                    <a:pt x="4" y="3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6351" y="0"/>
              <a:ext cx="371475" cy="492125"/>
            </a:xfrm>
            <a:custGeom>
              <a:avLst/>
              <a:gdLst>
                <a:gd name="T0" fmla="*/ 48 w 96"/>
                <a:gd name="T1" fmla="*/ 0 h 128"/>
                <a:gd name="T2" fmla="*/ 0 w 96"/>
                <a:gd name="T3" fmla="*/ 48 h 128"/>
                <a:gd name="T4" fmla="*/ 41 w 96"/>
                <a:gd name="T5" fmla="*/ 125 h 128"/>
                <a:gd name="T6" fmla="*/ 48 w 96"/>
                <a:gd name="T7" fmla="*/ 128 h 128"/>
                <a:gd name="T8" fmla="*/ 48 w 96"/>
                <a:gd name="T9" fmla="*/ 128 h 128"/>
                <a:gd name="T10" fmla="*/ 54 w 96"/>
                <a:gd name="T11" fmla="*/ 125 h 128"/>
                <a:gd name="T12" fmla="*/ 96 w 96"/>
                <a:gd name="T13" fmla="*/ 48 h 128"/>
                <a:gd name="T14" fmla="*/ 48 w 96"/>
                <a:gd name="T15" fmla="*/ 0 h 128"/>
                <a:gd name="T16" fmla="*/ 48 w 96"/>
                <a:gd name="T17" fmla="*/ 120 h 128"/>
                <a:gd name="T18" fmla="*/ 48 w 96"/>
                <a:gd name="T19" fmla="*/ 120 h 128"/>
                <a:gd name="T20" fmla="*/ 47 w 96"/>
                <a:gd name="T21" fmla="*/ 119 h 128"/>
                <a:gd name="T22" fmla="*/ 8 w 96"/>
                <a:gd name="T23" fmla="*/ 48 h 128"/>
                <a:gd name="T24" fmla="*/ 48 w 96"/>
                <a:gd name="T25" fmla="*/ 8 h 128"/>
                <a:gd name="T26" fmla="*/ 88 w 96"/>
                <a:gd name="T27" fmla="*/ 48 h 128"/>
                <a:gd name="T28" fmla="*/ 48 w 96"/>
                <a:gd name="T29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128">
                  <a:moveTo>
                    <a:pt x="48" y="0"/>
                  </a:moveTo>
                  <a:cubicBezTo>
                    <a:pt x="22" y="0"/>
                    <a:pt x="0" y="21"/>
                    <a:pt x="0" y="48"/>
                  </a:cubicBezTo>
                  <a:cubicBezTo>
                    <a:pt x="0" y="76"/>
                    <a:pt x="24" y="105"/>
                    <a:pt x="41" y="125"/>
                  </a:cubicBezTo>
                  <a:cubicBezTo>
                    <a:pt x="42" y="125"/>
                    <a:pt x="44" y="128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2" y="128"/>
                    <a:pt x="54" y="125"/>
                    <a:pt x="54" y="125"/>
                  </a:cubicBezTo>
                  <a:cubicBezTo>
                    <a:pt x="72" y="105"/>
                    <a:pt x="96" y="76"/>
                    <a:pt x="96" y="48"/>
                  </a:cubicBezTo>
                  <a:cubicBezTo>
                    <a:pt x="96" y="21"/>
                    <a:pt x="74" y="0"/>
                    <a:pt x="48" y="0"/>
                  </a:cubicBezTo>
                  <a:close/>
                  <a:moveTo>
                    <a:pt x="48" y="120"/>
                  </a:move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8" y="120"/>
                    <a:pt x="47" y="119"/>
                  </a:cubicBezTo>
                  <a:cubicBezTo>
                    <a:pt x="33" y="103"/>
                    <a:pt x="8" y="74"/>
                    <a:pt x="8" y="48"/>
                  </a:cubicBezTo>
                  <a:cubicBezTo>
                    <a:pt x="8" y="26"/>
                    <a:pt x="26" y="8"/>
                    <a:pt x="48" y="8"/>
                  </a:cubicBezTo>
                  <a:cubicBezTo>
                    <a:pt x="70" y="8"/>
                    <a:pt x="88" y="26"/>
                    <a:pt x="88" y="48"/>
                  </a:cubicBezTo>
                  <a:cubicBezTo>
                    <a:pt x="88" y="74"/>
                    <a:pt x="63" y="103"/>
                    <a:pt x="48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2" name="Freeform 28"/>
          <p:cNvSpPr>
            <a:spLocks noEditPoints="1"/>
          </p:cNvSpPr>
          <p:nvPr/>
        </p:nvSpPr>
        <p:spPr bwMode="auto">
          <a:xfrm>
            <a:off x="8584324" y="3613999"/>
            <a:ext cx="343910" cy="340316"/>
          </a:xfrm>
          <a:custGeom>
            <a:avLst/>
            <a:gdLst>
              <a:gd name="T0" fmla="*/ 1291 w 1334"/>
              <a:gd name="T1" fmla="*/ 1169 h 1320"/>
              <a:gd name="T2" fmla="*/ 908 w 1334"/>
              <a:gd name="T3" fmla="*/ 1017 h 1320"/>
              <a:gd name="T4" fmla="*/ 1065 w 1334"/>
              <a:gd name="T5" fmla="*/ 679 h 1320"/>
              <a:gd name="T6" fmla="*/ 960 w 1334"/>
              <a:gd name="T7" fmla="*/ 141 h 1320"/>
              <a:gd name="T8" fmla="*/ 667 w 1334"/>
              <a:gd name="T9" fmla="*/ 0 h 1320"/>
              <a:gd name="T10" fmla="*/ 374 w 1334"/>
              <a:gd name="T11" fmla="*/ 141 h 1320"/>
              <a:gd name="T12" fmla="*/ 269 w 1334"/>
              <a:gd name="T13" fmla="*/ 679 h 1320"/>
              <a:gd name="T14" fmla="*/ 426 w 1334"/>
              <a:gd name="T15" fmla="*/ 1017 h 1320"/>
              <a:gd name="T16" fmla="*/ 44 w 1334"/>
              <a:gd name="T17" fmla="*/ 1169 h 1320"/>
              <a:gd name="T18" fmla="*/ 11 w 1334"/>
              <a:gd name="T19" fmla="*/ 1262 h 1320"/>
              <a:gd name="T20" fmla="*/ 90 w 1334"/>
              <a:gd name="T21" fmla="*/ 1320 h 1320"/>
              <a:gd name="T22" fmla="*/ 1245 w 1334"/>
              <a:gd name="T23" fmla="*/ 1320 h 1320"/>
              <a:gd name="T24" fmla="*/ 1324 w 1334"/>
              <a:gd name="T25" fmla="*/ 1262 h 1320"/>
              <a:gd name="T26" fmla="*/ 1291 w 1334"/>
              <a:gd name="T27" fmla="*/ 1169 h 1320"/>
              <a:gd name="T28" fmla="*/ 843 w 1334"/>
              <a:gd name="T29" fmla="*/ 965 h 1320"/>
              <a:gd name="T30" fmla="*/ 830 w 1334"/>
              <a:gd name="T31" fmla="*/ 983 h 1320"/>
              <a:gd name="T32" fmla="*/ 505 w 1334"/>
              <a:gd name="T33" fmla="*/ 983 h 1320"/>
              <a:gd name="T34" fmla="*/ 491 w 1334"/>
              <a:gd name="T35" fmla="*/ 965 h 1320"/>
              <a:gd name="T36" fmla="*/ 344 w 1334"/>
              <a:gd name="T37" fmla="*/ 444 h 1320"/>
              <a:gd name="T38" fmla="*/ 667 w 1334"/>
              <a:gd name="T39" fmla="*/ 83 h 1320"/>
              <a:gd name="T40" fmla="*/ 991 w 1334"/>
              <a:gd name="T41" fmla="*/ 444 h 1320"/>
              <a:gd name="T42" fmla="*/ 843 w 1334"/>
              <a:gd name="T43" fmla="*/ 965 h 1320"/>
              <a:gd name="T44" fmla="*/ 90 w 1334"/>
              <a:gd name="T45" fmla="*/ 1238 h 1320"/>
              <a:gd name="T46" fmla="*/ 444 w 1334"/>
              <a:gd name="T47" fmla="*/ 1097 h 1320"/>
              <a:gd name="T48" fmla="*/ 546 w 1334"/>
              <a:gd name="T49" fmla="*/ 1075 h 1320"/>
              <a:gd name="T50" fmla="*/ 667 w 1334"/>
              <a:gd name="T51" fmla="*/ 1114 h 1320"/>
              <a:gd name="T52" fmla="*/ 788 w 1334"/>
              <a:gd name="T53" fmla="*/ 1075 h 1320"/>
              <a:gd name="T54" fmla="*/ 891 w 1334"/>
              <a:gd name="T55" fmla="*/ 1097 h 1320"/>
              <a:gd name="T56" fmla="*/ 1245 w 1334"/>
              <a:gd name="T57" fmla="*/ 1238 h 1320"/>
              <a:gd name="T58" fmla="*/ 90 w 1334"/>
              <a:gd name="T59" fmla="*/ 1238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34" h="1320">
                <a:moveTo>
                  <a:pt x="1291" y="1169"/>
                </a:moveTo>
                <a:cubicBezTo>
                  <a:pt x="1282" y="1164"/>
                  <a:pt x="1132" y="1065"/>
                  <a:pt x="908" y="1017"/>
                </a:cubicBezTo>
                <a:cubicBezTo>
                  <a:pt x="990" y="912"/>
                  <a:pt x="1043" y="773"/>
                  <a:pt x="1065" y="679"/>
                </a:cubicBezTo>
                <a:cubicBezTo>
                  <a:pt x="1096" y="550"/>
                  <a:pt x="1084" y="298"/>
                  <a:pt x="960" y="141"/>
                </a:cubicBezTo>
                <a:cubicBezTo>
                  <a:pt x="888" y="49"/>
                  <a:pt x="786" y="0"/>
                  <a:pt x="667" y="0"/>
                </a:cubicBezTo>
                <a:cubicBezTo>
                  <a:pt x="548" y="0"/>
                  <a:pt x="446" y="49"/>
                  <a:pt x="374" y="141"/>
                </a:cubicBezTo>
                <a:cubicBezTo>
                  <a:pt x="250" y="298"/>
                  <a:pt x="238" y="550"/>
                  <a:pt x="269" y="679"/>
                </a:cubicBezTo>
                <a:cubicBezTo>
                  <a:pt x="292" y="773"/>
                  <a:pt x="344" y="912"/>
                  <a:pt x="426" y="1017"/>
                </a:cubicBezTo>
                <a:cubicBezTo>
                  <a:pt x="203" y="1065"/>
                  <a:pt x="52" y="1164"/>
                  <a:pt x="44" y="1169"/>
                </a:cubicBezTo>
                <a:cubicBezTo>
                  <a:pt x="13" y="1189"/>
                  <a:pt x="0" y="1227"/>
                  <a:pt x="11" y="1262"/>
                </a:cubicBezTo>
                <a:cubicBezTo>
                  <a:pt x="21" y="1297"/>
                  <a:pt x="53" y="1320"/>
                  <a:pt x="90" y="1320"/>
                </a:cubicBezTo>
                <a:cubicBezTo>
                  <a:pt x="1245" y="1320"/>
                  <a:pt x="1245" y="1320"/>
                  <a:pt x="1245" y="1320"/>
                </a:cubicBezTo>
                <a:cubicBezTo>
                  <a:pt x="1281" y="1320"/>
                  <a:pt x="1313" y="1297"/>
                  <a:pt x="1324" y="1262"/>
                </a:cubicBezTo>
                <a:cubicBezTo>
                  <a:pt x="1334" y="1227"/>
                  <a:pt x="1321" y="1189"/>
                  <a:pt x="1291" y="1169"/>
                </a:cubicBezTo>
                <a:close/>
                <a:moveTo>
                  <a:pt x="843" y="965"/>
                </a:moveTo>
                <a:cubicBezTo>
                  <a:pt x="830" y="983"/>
                  <a:pt x="830" y="983"/>
                  <a:pt x="830" y="983"/>
                </a:cubicBezTo>
                <a:cubicBezTo>
                  <a:pt x="731" y="1096"/>
                  <a:pt x="603" y="1096"/>
                  <a:pt x="505" y="983"/>
                </a:cubicBezTo>
                <a:cubicBezTo>
                  <a:pt x="491" y="965"/>
                  <a:pt x="491" y="965"/>
                  <a:pt x="491" y="965"/>
                </a:cubicBezTo>
                <a:cubicBezTo>
                  <a:pt x="376" y="820"/>
                  <a:pt x="319" y="627"/>
                  <a:pt x="344" y="444"/>
                </a:cubicBezTo>
                <a:cubicBezTo>
                  <a:pt x="366" y="267"/>
                  <a:pt x="467" y="83"/>
                  <a:pt x="667" y="83"/>
                </a:cubicBezTo>
                <a:cubicBezTo>
                  <a:pt x="867" y="83"/>
                  <a:pt x="968" y="267"/>
                  <a:pt x="991" y="444"/>
                </a:cubicBezTo>
                <a:cubicBezTo>
                  <a:pt x="1015" y="627"/>
                  <a:pt x="958" y="820"/>
                  <a:pt x="843" y="965"/>
                </a:cubicBezTo>
                <a:close/>
                <a:moveTo>
                  <a:pt x="90" y="1238"/>
                </a:moveTo>
                <a:cubicBezTo>
                  <a:pt x="95" y="1234"/>
                  <a:pt x="235" y="1142"/>
                  <a:pt x="444" y="1097"/>
                </a:cubicBezTo>
                <a:cubicBezTo>
                  <a:pt x="546" y="1075"/>
                  <a:pt x="546" y="1075"/>
                  <a:pt x="546" y="1075"/>
                </a:cubicBezTo>
                <a:cubicBezTo>
                  <a:pt x="583" y="1099"/>
                  <a:pt x="623" y="1114"/>
                  <a:pt x="667" y="1114"/>
                </a:cubicBezTo>
                <a:cubicBezTo>
                  <a:pt x="711" y="1114"/>
                  <a:pt x="752" y="1099"/>
                  <a:pt x="788" y="1075"/>
                </a:cubicBezTo>
                <a:cubicBezTo>
                  <a:pt x="891" y="1097"/>
                  <a:pt x="891" y="1097"/>
                  <a:pt x="891" y="1097"/>
                </a:cubicBezTo>
                <a:cubicBezTo>
                  <a:pt x="1098" y="1142"/>
                  <a:pt x="1237" y="1233"/>
                  <a:pt x="1245" y="1238"/>
                </a:cubicBezTo>
                <a:lnTo>
                  <a:pt x="90" y="1238"/>
                </a:lnTo>
                <a:close/>
              </a:path>
            </a:pathLst>
          </a:custGeom>
          <a:solidFill>
            <a:srgbClr val="5C86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56" name="Freeform 32"/>
          <p:cNvSpPr>
            <a:spLocks noEditPoints="1"/>
          </p:cNvSpPr>
          <p:nvPr/>
        </p:nvSpPr>
        <p:spPr bwMode="auto">
          <a:xfrm>
            <a:off x="10353725" y="3629882"/>
            <a:ext cx="342360" cy="328312"/>
          </a:xfrm>
          <a:custGeom>
            <a:avLst/>
            <a:gdLst>
              <a:gd name="T0" fmla="*/ 1654 w 1668"/>
              <a:gd name="T1" fmla="*/ 596 h 1600"/>
              <a:gd name="T2" fmla="*/ 1559 w 1668"/>
              <a:gd name="T3" fmla="*/ 518 h 1600"/>
              <a:gd name="T4" fmla="*/ 1129 w 1668"/>
              <a:gd name="T5" fmla="*/ 455 h 1600"/>
              <a:gd name="T6" fmla="*/ 942 w 1668"/>
              <a:gd name="T7" fmla="*/ 67 h 1600"/>
              <a:gd name="T8" fmla="*/ 834 w 1668"/>
              <a:gd name="T9" fmla="*/ 0 h 1600"/>
              <a:gd name="T10" fmla="*/ 726 w 1668"/>
              <a:gd name="T11" fmla="*/ 67 h 1600"/>
              <a:gd name="T12" fmla="*/ 539 w 1668"/>
              <a:gd name="T13" fmla="*/ 455 h 1600"/>
              <a:gd name="T14" fmla="*/ 109 w 1668"/>
              <a:gd name="T15" fmla="*/ 518 h 1600"/>
              <a:gd name="T16" fmla="*/ 14 w 1668"/>
              <a:gd name="T17" fmla="*/ 596 h 1600"/>
              <a:gd name="T18" fmla="*/ 42 w 1668"/>
              <a:gd name="T19" fmla="*/ 714 h 1600"/>
              <a:gd name="T20" fmla="*/ 357 w 1668"/>
              <a:gd name="T21" fmla="*/ 1029 h 1600"/>
              <a:gd name="T22" fmla="*/ 284 w 1668"/>
              <a:gd name="T23" fmla="*/ 1465 h 1600"/>
              <a:gd name="T24" fmla="*/ 333 w 1668"/>
              <a:gd name="T25" fmla="*/ 1579 h 1600"/>
              <a:gd name="T26" fmla="*/ 402 w 1668"/>
              <a:gd name="T27" fmla="*/ 1600 h 1600"/>
              <a:gd name="T28" fmla="*/ 459 w 1668"/>
              <a:gd name="T29" fmla="*/ 1586 h 1600"/>
              <a:gd name="T30" fmla="*/ 834 w 1668"/>
              <a:gd name="T31" fmla="*/ 1384 h 1600"/>
              <a:gd name="T32" fmla="*/ 1209 w 1668"/>
              <a:gd name="T33" fmla="*/ 1586 h 1600"/>
              <a:gd name="T34" fmla="*/ 1266 w 1668"/>
              <a:gd name="T35" fmla="*/ 1600 h 1600"/>
              <a:gd name="T36" fmla="*/ 1335 w 1668"/>
              <a:gd name="T37" fmla="*/ 1579 h 1600"/>
              <a:gd name="T38" fmla="*/ 1384 w 1668"/>
              <a:gd name="T39" fmla="*/ 1465 h 1600"/>
              <a:gd name="T40" fmla="*/ 1311 w 1668"/>
              <a:gd name="T41" fmla="*/ 1029 h 1600"/>
              <a:gd name="T42" fmla="*/ 1626 w 1668"/>
              <a:gd name="T43" fmla="*/ 714 h 1600"/>
              <a:gd name="T44" fmla="*/ 1654 w 1668"/>
              <a:gd name="T45" fmla="*/ 596 h 1600"/>
              <a:gd name="T46" fmla="*/ 1226 w 1668"/>
              <a:gd name="T47" fmla="*/ 948 h 1600"/>
              <a:gd name="T48" fmla="*/ 1193 w 1668"/>
              <a:gd name="T49" fmla="*/ 1048 h 1600"/>
              <a:gd name="T50" fmla="*/ 1266 w 1668"/>
              <a:gd name="T51" fmla="*/ 1484 h 1600"/>
              <a:gd name="T52" fmla="*/ 892 w 1668"/>
              <a:gd name="T53" fmla="*/ 1282 h 1600"/>
              <a:gd name="T54" fmla="*/ 834 w 1668"/>
              <a:gd name="T55" fmla="*/ 1268 h 1600"/>
              <a:gd name="T56" fmla="*/ 776 w 1668"/>
              <a:gd name="T57" fmla="*/ 1282 h 1600"/>
              <a:gd name="T58" fmla="*/ 402 w 1668"/>
              <a:gd name="T59" fmla="*/ 1484 h 1600"/>
              <a:gd name="T60" fmla="*/ 475 w 1668"/>
              <a:gd name="T61" fmla="*/ 1048 h 1600"/>
              <a:gd name="T62" fmla="*/ 442 w 1668"/>
              <a:gd name="T63" fmla="*/ 948 h 1600"/>
              <a:gd name="T64" fmla="*/ 127 w 1668"/>
              <a:gd name="T65" fmla="*/ 633 h 1600"/>
              <a:gd name="T66" fmla="*/ 557 w 1668"/>
              <a:gd name="T67" fmla="*/ 569 h 1600"/>
              <a:gd name="T68" fmla="*/ 647 w 1668"/>
              <a:gd name="T69" fmla="*/ 504 h 1600"/>
              <a:gd name="T70" fmla="*/ 834 w 1668"/>
              <a:gd name="T71" fmla="*/ 116 h 1600"/>
              <a:gd name="T72" fmla="*/ 1021 w 1668"/>
              <a:gd name="T73" fmla="*/ 504 h 1600"/>
              <a:gd name="T74" fmla="*/ 1111 w 1668"/>
              <a:gd name="T75" fmla="*/ 569 h 1600"/>
              <a:gd name="T76" fmla="*/ 1541 w 1668"/>
              <a:gd name="T77" fmla="*/ 633 h 1600"/>
              <a:gd name="T78" fmla="*/ 1226 w 1668"/>
              <a:gd name="T79" fmla="*/ 948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68" h="1600">
                <a:moveTo>
                  <a:pt x="1654" y="596"/>
                </a:moveTo>
                <a:cubicBezTo>
                  <a:pt x="1639" y="555"/>
                  <a:pt x="1603" y="525"/>
                  <a:pt x="1559" y="518"/>
                </a:cubicBezTo>
                <a:cubicBezTo>
                  <a:pt x="1129" y="455"/>
                  <a:pt x="1129" y="455"/>
                  <a:pt x="1129" y="455"/>
                </a:cubicBezTo>
                <a:cubicBezTo>
                  <a:pt x="942" y="67"/>
                  <a:pt x="942" y="67"/>
                  <a:pt x="942" y="67"/>
                </a:cubicBezTo>
                <a:cubicBezTo>
                  <a:pt x="922" y="26"/>
                  <a:pt x="880" y="0"/>
                  <a:pt x="834" y="0"/>
                </a:cubicBezTo>
                <a:cubicBezTo>
                  <a:pt x="788" y="0"/>
                  <a:pt x="746" y="26"/>
                  <a:pt x="726" y="67"/>
                </a:cubicBezTo>
                <a:cubicBezTo>
                  <a:pt x="539" y="455"/>
                  <a:pt x="539" y="455"/>
                  <a:pt x="539" y="455"/>
                </a:cubicBezTo>
                <a:cubicBezTo>
                  <a:pt x="109" y="518"/>
                  <a:pt x="109" y="518"/>
                  <a:pt x="109" y="518"/>
                </a:cubicBezTo>
                <a:cubicBezTo>
                  <a:pt x="65" y="525"/>
                  <a:pt x="29" y="555"/>
                  <a:pt x="14" y="596"/>
                </a:cubicBezTo>
                <a:cubicBezTo>
                  <a:pt x="0" y="638"/>
                  <a:pt x="11" y="683"/>
                  <a:pt x="42" y="714"/>
                </a:cubicBezTo>
                <a:cubicBezTo>
                  <a:pt x="357" y="1029"/>
                  <a:pt x="357" y="1029"/>
                  <a:pt x="357" y="1029"/>
                </a:cubicBezTo>
                <a:cubicBezTo>
                  <a:pt x="284" y="1465"/>
                  <a:pt x="284" y="1465"/>
                  <a:pt x="284" y="1465"/>
                </a:cubicBezTo>
                <a:cubicBezTo>
                  <a:pt x="277" y="1509"/>
                  <a:pt x="296" y="1553"/>
                  <a:pt x="333" y="1579"/>
                </a:cubicBezTo>
                <a:cubicBezTo>
                  <a:pt x="353" y="1593"/>
                  <a:pt x="378" y="1600"/>
                  <a:pt x="402" y="1600"/>
                </a:cubicBezTo>
                <a:cubicBezTo>
                  <a:pt x="421" y="1600"/>
                  <a:pt x="441" y="1595"/>
                  <a:pt x="459" y="1586"/>
                </a:cubicBezTo>
                <a:cubicBezTo>
                  <a:pt x="834" y="1384"/>
                  <a:pt x="834" y="1384"/>
                  <a:pt x="834" y="1384"/>
                </a:cubicBezTo>
                <a:cubicBezTo>
                  <a:pt x="1209" y="1586"/>
                  <a:pt x="1209" y="1586"/>
                  <a:pt x="1209" y="1586"/>
                </a:cubicBezTo>
                <a:cubicBezTo>
                  <a:pt x="1227" y="1595"/>
                  <a:pt x="1247" y="1600"/>
                  <a:pt x="1266" y="1600"/>
                </a:cubicBezTo>
                <a:cubicBezTo>
                  <a:pt x="1290" y="1600"/>
                  <a:pt x="1315" y="1593"/>
                  <a:pt x="1335" y="1579"/>
                </a:cubicBezTo>
                <a:cubicBezTo>
                  <a:pt x="1372" y="1553"/>
                  <a:pt x="1391" y="1509"/>
                  <a:pt x="1384" y="1465"/>
                </a:cubicBezTo>
                <a:cubicBezTo>
                  <a:pt x="1311" y="1029"/>
                  <a:pt x="1311" y="1029"/>
                  <a:pt x="1311" y="1029"/>
                </a:cubicBezTo>
                <a:cubicBezTo>
                  <a:pt x="1626" y="714"/>
                  <a:pt x="1626" y="714"/>
                  <a:pt x="1626" y="714"/>
                </a:cubicBezTo>
                <a:cubicBezTo>
                  <a:pt x="1657" y="683"/>
                  <a:pt x="1668" y="638"/>
                  <a:pt x="1654" y="596"/>
                </a:cubicBezTo>
                <a:close/>
                <a:moveTo>
                  <a:pt x="1226" y="948"/>
                </a:moveTo>
                <a:cubicBezTo>
                  <a:pt x="1199" y="974"/>
                  <a:pt x="1187" y="1011"/>
                  <a:pt x="1193" y="1048"/>
                </a:cubicBezTo>
                <a:cubicBezTo>
                  <a:pt x="1266" y="1484"/>
                  <a:pt x="1266" y="1484"/>
                  <a:pt x="1266" y="1484"/>
                </a:cubicBezTo>
                <a:cubicBezTo>
                  <a:pt x="892" y="1282"/>
                  <a:pt x="892" y="1282"/>
                  <a:pt x="892" y="1282"/>
                </a:cubicBezTo>
                <a:cubicBezTo>
                  <a:pt x="874" y="1272"/>
                  <a:pt x="854" y="1268"/>
                  <a:pt x="834" y="1268"/>
                </a:cubicBezTo>
                <a:cubicBezTo>
                  <a:pt x="814" y="1268"/>
                  <a:pt x="794" y="1272"/>
                  <a:pt x="776" y="1282"/>
                </a:cubicBezTo>
                <a:cubicBezTo>
                  <a:pt x="402" y="1484"/>
                  <a:pt x="402" y="1484"/>
                  <a:pt x="402" y="1484"/>
                </a:cubicBezTo>
                <a:cubicBezTo>
                  <a:pt x="475" y="1048"/>
                  <a:pt x="475" y="1048"/>
                  <a:pt x="475" y="1048"/>
                </a:cubicBezTo>
                <a:cubicBezTo>
                  <a:pt x="481" y="1011"/>
                  <a:pt x="469" y="974"/>
                  <a:pt x="442" y="948"/>
                </a:cubicBezTo>
                <a:cubicBezTo>
                  <a:pt x="127" y="633"/>
                  <a:pt x="127" y="633"/>
                  <a:pt x="127" y="633"/>
                </a:cubicBezTo>
                <a:cubicBezTo>
                  <a:pt x="557" y="569"/>
                  <a:pt x="557" y="569"/>
                  <a:pt x="557" y="569"/>
                </a:cubicBezTo>
                <a:cubicBezTo>
                  <a:pt x="596" y="564"/>
                  <a:pt x="630" y="539"/>
                  <a:pt x="647" y="504"/>
                </a:cubicBezTo>
                <a:cubicBezTo>
                  <a:pt x="834" y="116"/>
                  <a:pt x="834" y="116"/>
                  <a:pt x="834" y="116"/>
                </a:cubicBezTo>
                <a:cubicBezTo>
                  <a:pt x="1021" y="504"/>
                  <a:pt x="1021" y="504"/>
                  <a:pt x="1021" y="504"/>
                </a:cubicBezTo>
                <a:cubicBezTo>
                  <a:pt x="1038" y="539"/>
                  <a:pt x="1071" y="564"/>
                  <a:pt x="1111" y="569"/>
                </a:cubicBezTo>
                <a:cubicBezTo>
                  <a:pt x="1541" y="633"/>
                  <a:pt x="1541" y="633"/>
                  <a:pt x="1541" y="633"/>
                </a:cubicBezTo>
                <a:lnTo>
                  <a:pt x="1226" y="9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57" name="PA-文本框 9"/>
          <p:cNvSpPr txBox="1"/>
          <p:nvPr>
            <p:custDataLst>
              <p:tags r:id="rId1"/>
            </p:custDataLst>
          </p:nvPr>
        </p:nvSpPr>
        <p:spPr>
          <a:xfrm>
            <a:off x="1779318" y="4951996"/>
            <a:ext cx="8683289" cy="6076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Sed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ut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persp iciatis unde omnis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iste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natus error sit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volu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 the atem accusantium dolor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emque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laudan.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Sed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ut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persp iciatis unde omnis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iste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natus error sit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volu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p the atem accusantium dolor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emque</a:t>
            </a:r>
            <a:r>
              <a:rPr lang="en-US" sz="1400" dirty="0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  <a:sym typeface="+mn-ea"/>
              </a:rPr>
              <a:t>laudan</a:t>
            </a:r>
            <a:endParaRPr lang="en-US" altLang="en-US" sz="1400" dirty="0" err="1">
              <a:solidFill>
                <a:schemeClr val="bg1"/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58" name="PA-文本框 6"/>
          <p:cNvSpPr txBox="1"/>
          <p:nvPr>
            <p:custDataLst>
              <p:tags r:id="rId2"/>
            </p:custDataLst>
          </p:nvPr>
        </p:nvSpPr>
        <p:spPr>
          <a:xfrm>
            <a:off x="1042227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  <p:sp>
        <p:nvSpPr>
          <p:cNvPr id="59" name="PA-文本框 6"/>
          <p:cNvSpPr txBox="1"/>
          <p:nvPr>
            <p:custDataLst>
              <p:tags r:id="rId3"/>
            </p:custDataLst>
          </p:nvPr>
        </p:nvSpPr>
        <p:spPr>
          <a:xfrm>
            <a:off x="2801617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  <p:sp>
        <p:nvSpPr>
          <p:cNvPr id="60" name="PA-文本框 6"/>
          <p:cNvSpPr txBox="1"/>
          <p:nvPr>
            <p:custDataLst>
              <p:tags r:id="rId4"/>
            </p:custDataLst>
          </p:nvPr>
        </p:nvSpPr>
        <p:spPr>
          <a:xfrm>
            <a:off x="4565539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  <p:sp>
        <p:nvSpPr>
          <p:cNvPr id="61" name="PA-文本框 6"/>
          <p:cNvSpPr txBox="1"/>
          <p:nvPr>
            <p:custDataLst>
              <p:tags r:id="rId5"/>
            </p:custDataLst>
          </p:nvPr>
        </p:nvSpPr>
        <p:spPr>
          <a:xfrm>
            <a:off x="6320397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  <p:sp>
        <p:nvSpPr>
          <p:cNvPr id="62" name="PA-文本框 6"/>
          <p:cNvSpPr txBox="1"/>
          <p:nvPr>
            <p:custDataLst>
              <p:tags r:id="rId6"/>
            </p:custDataLst>
          </p:nvPr>
        </p:nvSpPr>
        <p:spPr>
          <a:xfrm>
            <a:off x="8075581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  <p:sp>
        <p:nvSpPr>
          <p:cNvPr id="63" name="PA-文本框 6"/>
          <p:cNvSpPr txBox="1"/>
          <p:nvPr>
            <p:custDataLst>
              <p:tags r:id="rId7"/>
            </p:custDataLst>
          </p:nvPr>
        </p:nvSpPr>
        <p:spPr>
          <a:xfrm>
            <a:off x="9838303" y="4361133"/>
            <a:ext cx="1361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小标题</a:t>
            </a: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5 -0.04584 L -2.70833E-6 0.00023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52" grpId="0" bldLvl="0" animBg="1"/>
      <p:bldP spid="56" grpId="0" bldLvl="0" animBg="1"/>
      <p:bldP spid="57" grpId="0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7985" y="4526607"/>
            <a:ext cx="1640415" cy="109004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just" defTabSz="1218565">
              <a:lnSpc>
                <a:spcPts val="1735"/>
              </a:lnSpc>
              <a:spcAft>
                <a:spcPts val="1600"/>
              </a:spcAft>
            </a:pP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tium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,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totam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aperiam</a:t>
            </a:r>
            <a:endParaRPr lang="en-US" sz="1135" dirty="0">
              <a:solidFill>
                <a:schemeClr val="tx1">
                  <a:lumMod val="85000"/>
                  <a:lumOff val="1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76633" y="4526607"/>
            <a:ext cx="1640415" cy="109004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just" defTabSz="1218565">
              <a:lnSpc>
                <a:spcPts val="1735"/>
              </a:lnSpc>
              <a:spcAft>
                <a:spcPts val="1600"/>
              </a:spcAft>
            </a:pP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tium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,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totam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aperiam</a:t>
            </a:r>
            <a:endParaRPr lang="en-US" sz="1135" dirty="0">
              <a:solidFill>
                <a:schemeClr val="tx1">
                  <a:lumMod val="85000"/>
                  <a:lumOff val="1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83201" y="4526607"/>
            <a:ext cx="1640415" cy="109004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just" defTabSz="1218565">
              <a:lnSpc>
                <a:spcPts val="1735"/>
              </a:lnSpc>
              <a:spcAft>
                <a:spcPts val="1600"/>
              </a:spcAft>
            </a:pP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tium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,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totam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aperiam</a:t>
            </a:r>
            <a:endParaRPr lang="en-US" sz="1135" dirty="0">
              <a:solidFill>
                <a:schemeClr val="tx1">
                  <a:lumMod val="85000"/>
                  <a:lumOff val="1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67601" y="4526607"/>
            <a:ext cx="1640415" cy="109004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just" defTabSz="1218565">
              <a:lnSpc>
                <a:spcPts val="1735"/>
              </a:lnSpc>
              <a:spcAft>
                <a:spcPts val="1600"/>
              </a:spcAft>
            </a:pP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tium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,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totam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aperiam</a:t>
            </a:r>
            <a:endParaRPr lang="en-US" sz="1135" dirty="0">
              <a:solidFill>
                <a:schemeClr val="tx1">
                  <a:lumMod val="85000"/>
                  <a:lumOff val="1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62070" y="4526607"/>
            <a:ext cx="1640415" cy="1090042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just" defTabSz="1218565">
              <a:lnSpc>
                <a:spcPts val="1735"/>
              </a:lnSpc>
              <a:spcAft>
                <a:spcPts val="1600"/>
              </a:spcAft>
            </a:pP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omnis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natus error sit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volupt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atem accusantium dolor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emque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laudan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tium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,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totam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rem</a:t>
            </a:r>
            <a:r>
              <a:rPr lang="en-US" sz="1135" dirty="0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aperiam</a:t>
            </a:r>
            <a:endParaRPr lang="en-US" sz="1135" dirty="0">
              <a:solidFill>
                <a:schemeClr val="tx1">
                  <a:lumMod val="85000"/>
                  <a:lumOff val="15000"/>
                </a:schemeClr>
              </a:solidFill>
              <a:latin typeface="Lato" pitchFamily="34" charset="0"/>
              <a:ea typeface="方正黑体简体" panose="03000509000000000000" pitchFamily="65" charset="-122"/>
              <a:cs typeface="Open Sans" panose="020B0606030504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97984" y="2476581"/>
            <a:ext cx="1640416" cy="1646276"/>
            <a:chOff x="598488" y="1857435"/>
            <a:chExt cx="1230312" cy="1234707"/>
          </a:xfrm>
        </p:grpSpPr>
        <p:sp>
          <p:nvSpPr>
            <p:cNvPr id="4" name="Freeform 177"/>
            <p:cNvSpPr>
              <a:spLocks noEditPoints="1"/>
            </p:cNvSpPr>
            <p:nvPr/>
          </p:nvSpPr>
          <p:spPr bwMode="auto">
            <a:xfrm>
              <a:off x="598488" y="2573846"/>
              <a:ext cx="557862" cy="518296"/>
            </a:xfrm>
            <a:custGeom>
              <a:avLst/>
              <a:gdLst/>
              <a:ahLst/>
              <a:cxnLst>
                <a:cxn ang="0">
                  <a:pos x="112" y="174"/>
                </a:cxn>
                <a:cxn ang="0">
                  <a:pos x="40" y="152"/>
                </a:cxn>
                <a:cxn ang="0">
                  <a:pos x="15" y="165"/>
                </a:cxn>
                <a:cxn ang="0">
                  <a:pos x="1" y="264"/>
                </a:cxn>
                <a:cxn ang="0">
                  <a:pos x="35" y="297"/>
                </a:cxn>
                <a:cxn ang="0">
                  <a:pos x="130" y="273"/>
                </a:cxn>
                <a:cxn ang="0">
                  <a:pos x="159" y="236"/>
                </a:cxn>
                <a:cxn ang="0">
                  <a:pos x="484" y="402"/>
                </a:cxn>
                <a:cxn ang="0">
                  <a:pos x="443" y="303"/>
                </a:cxn>
                <a:cxn ang="0">
                  <a:pos x="381" y="282"/>
                </a:cxn>
                <a:cxn ang="0">
                  <a:pos x="319" y="316"/>
                </a:cxn>
                <a:cxn ang="0">
                  <a:pos x="251" y="318"/>
                </a:cxn>
                <a:cxn ang="0">
                  <a:pos x="189" y="287"/>
                </a:cxn>
                <a:cxn ang="0">
                  <a:pos x="130" y="294"/>
                </a:cxn>
                <a:cxn ang="0">
                  <a:pos x="79" y="387"/>
                </a:cxn>
                <a:cxn ang="0">
                  <a:pos x="77" y="473"/>
                </a:cxn>
                <a:cxn ang="0">
                  <a:pos x="107" y="513"/>
                </a:cxn>
                <a:cxn ang="0">
                  <a:pos x="408" y="524"/>
                </a:cxn>
                <a:cxn ang="0">
                  <a:pos x="460" y="508"/>
                </a:cxn>
                <a:cxn ang="0">
                  <a:pos x="485" y="466"/>
                </a:cxn>
                <a:cxn ang="0">
                  <a:pos x="97" y="2"/>
                </a:cxn>
                <a:cxn ang="0">
                  <a:pos x="54" y="28"/>
                </a:cxn>
                <a:cxn ang="0">
                  <a:pos x="37" y="75"/>
                </a:cxn>
                <a:cxn ang="0">
                  <a:pos x="54" y="123"/>
                </a:cxn>
                <a:cxn ang="0">
                  <a:pos x="97" y="149"/>
                </a:cxn>
                <a:cxn ang="0">
                  <a:pos x="148" y="142"/>
                </a:cxn>
                <a:cxn ang="0">
                  <a:pos x="181" y="104"/>
                </a:cxn>
                <a:cxn ang="0">
                  <a:pos x="184" y="53"/>
                </a:cxn>
                <a:cxn ang="0">
                  <a:pos x="154" y="12"/>
                </a:cxn>
                <a:cxn ang="0">
                  <a:pos x="280" y="75"/>
                </a:cxn>
                <a:cxn ang="0">
                  <a:pos x="209" y="101"/>
                </a:cxn>
                <a:cxn ang="0">
                  <a:pos x="171" y="166"/>
                </a:cxn>
                <a:cxn ang="0">
                  <a:pos x="181" y="240"/>
                </a:cxn>
                <a:cxn ang="0">
                  <a:pos x="238" y="292"/>
                </a:cxn>
                <a:cxn ang="0">
                  <a:pos x="313" y="296"/>
                </a:cxn>
                <a:cxn ang="0">
                  <a:pos x="375" y="250"/>
                </a:cxn>
                <a:cxn ang="0">
                  <a:pos x="393" y="177"/>
                </a:cxn>
                <a:cxn ang="0">
                  <a:pos x="360" y="108"/>
                </a:cxn>
                <a:cxn ang="0">
                  <a:pos x="292" y="76"/>
                </a:cxn>
                <a:cxn ang="0">
                  <a:pos x="466" y="173"/>
                </a:cxn>
                <a:cxn ang="0">
                  <a:pos x="412" y="188"/>
                </a:cxn>
                <a:cxn ang="0">
                  <a:pos x="394" y="254"/>
                </a:cxn>
                <a:cxn ang="0">
                  <a:pos x="449" y="284"/>
                </a:cxn>
                <a:cxn ang="0">
                  <a:pos x="545" y="287"/>
                </a:cxn>
                <a:cxn ang="0">
                  <a:pos x="561" y="230"/>
                </a:cxn>
                <a:cxn ang="0">
                  <a:pos x="541" y="156"/>
                </a:cxn>
                <a:cxn ang="0">
                  <a:pos x="433" y="2"/>
                </a:cxn>
                <a:cxn ang="0">
                  <a:pos x="390" y="28"/>
                </a:cxn>
                <a:cxn ang="0">
                  <a:pos x="375" y="75"/>
                </a:cxn>
                <a:cxn ang="0">
                  <a:pos x="390" y="123"/>
                </a:cxn>
                <a:cxn ang="0">
                  <a:pos x="433" y="149"/>
                </a:cxn>
                <a:cxn ang="0">
                  <a:pos x="484" y="142"/>
                </a:cxn>
                <a:cxn ang="0">
                  <a:pos x="519" y="104"/>
                </a:cxn>
                <a:cxn ang="0">
                  <a:pos x="521" y="53"/>
                </a:cxn>
                <a:cxn ang="0">
                  <a:pos x="490" y="12"/>
                </a:cxn>
              </a:cxnLst>
              <a:rect l="0" t="0" r="r" b="b"/>
              <a:pathLst>
                <a:path w="562" h="524">
                  <a:moveTo>
                    <a:pt x="149" y="188"/>
                  </a:moveTo>
                  <a:lnTo>
                    <a:pt x="150" y="179"/>
                  </a:lnTo>
                  <a:lnTo>
                    <a:pt x="151" y="168"/>
                  </a:lnTo>
                  <a:lnTo>
                    <a:pt x="142" y="171"/>
                  </a:lnTo>
                  <a:lnTo>
                    <a:pt x="131" y="173"/>
                  </a:lnTo>
                  <a:lnTo>
                    <a:pt x="121" y="174"/>
                  </a:lnTo>
                  <a:lnTo>
                    <a:pt x="112" y="174"/>
                  </a:lnTo>
                  <a:lnTo>
                    <a:pt x="103" y="174"/>
                  </a:lnTo>
                  <a:lnTo>
                    <a:pt x="95" y="173"/>
                  </a:lnTo>
                  <a:lnTo>
                    <a:pt x="87" y="171"/>
                  </a:lnTo>
                  <a:lnTo>
                    <a:pt x="78" y="170"/>
                  </a:lnTo>
                  <a:lnTo>
                    <a:pt x="61" y="162"/>
                  </a:lnTo>
                  <a:lnTo>
                    <a:pt x="48" y="156"/>
                  </a:lnTo>
                  <a:lnTo>
                    <a:pt x="40" y="152"/>
                  </a:lnTo>
                  <a:lnTo>
                    <a:pt x="36" y="150"/>
                  </a:lnTo>
                  <a:lnTo>
                    <a:pt x="31" y="150"/>
                  </a:lnTo>
                  <a:lnTo>
                    <a:pt x="28" y="152"/>
                  </a:lnTo>
                  <a:lnTo>
                    <a:pt x="24" y="154"/>
                  </a:lnTo>
                  <a:lnTo>
                    <a:pt x="21" y="156"/>
                  </a:lnTo>
                  <a:lnTo>
                    <a:pt x="17" y="160"/>
                  </a:lnTo>
                  <a:lnTo>
                    <a:pt x="15" y="165"/>
                  </a:lnTo>
                  <a:lnTo>
                    <a:pt x="11" y="170"/>
                  </a:lnTo>
                  <a:lnTo>
                    <a:pt x="9" y="176"/>
                  </a:lnTo>
                  <a:lnTo>
                    <a:pt x="5" y="190"/>
                  </a:lnTo>
                  <a:lnTo>
                    <a:pt x="3" y="208"/>
                  </a:lnTo>
                  <a:lnTo>
                    <a:pt x="1" y="230"/>
                  </a:lnTo>
                  <a:lnTo>
                    <a:pt x="0" y="254"/>
                  </a:lnTo>
                  <a:lnTo>
                    <a:pt x="1" y="264"/>
                  </a:lnTo>
                  <a:lnTo>
                    <a:pt x="4" y="273"/>
                  </a:lnTo>
                  <a:lnTo>
                    <a:pt x="6" y="278"/>
                  </a:lnTo>
                  <a:lnTo>
                    <a:pt x="9" y="281"/>
                  </a:lnTo>
                  <a:lnTo>
                    <a:pt x="12" y="285"/>
                  </a:lnTo>
                  <a:lnTo>
                    <a:pt x="16" y="287"/>
                  </a:lnTo>
                  <a:lnTo>
                    <a:pt x="25" y="293"/>
                  </a:lnTo>
                  <a:lnTo>
                    <a:pt x="35" y="297"/>
                  </a:lnTo>
                  <a:lnTo>
                    <a:pt x="45" y="299"/>
                  </a:lnTo>
                  <a:lnTo>
                    <a:pt x="57" y="300"/>
                  </a:lnTo>
                  <a:lnTo>
                    <a:pt x="95" y="300"/>
                  </a:lnTo>
                  <a:lnTo>
                    <a:pt x="103" y="292"/>
                  </a:lnTo>
                  <a:lnTo>
                    <a:pt x="112" y="284"/>
                  </a:lnTo>
                  <a:lnTo>
                    <a:pt x="120" y="278"/>
                  </a:lnTo>
                  <a:lnTo>
                    <a:pt x="130" y="273"/>
                  </a:lnTo>
                  <a:lnTo>
                    <a:pt x="139" y="268"/>
                  </a:lnTo>
                  <a:lnTo>
                    <a:pt x="150" y="264"/>
                  </a:lnTo>
                  <a:lnTo>
                    <a:pt x="161" y="263"/>
                  </a:lnTo>
                  <a:lnTo>
                    <a:pt x="173" y="262"/>
                  </a:lnTo>
                  <a:lnTo>
                    <a:pt x="167" y="254"/>
                  </a:lnTo>
                  <a:lnTo>
                    <a:pt x="162" y="245"/>
                  </a:lnTo>
                  <a:lnTo>
                    <a:pt x="159" y="236"/>
                  </a:lnTo>
                  <a:lnTo>
                    <a:pt x="155" y="227"/>
                  </a:lnTo>
                  <a:lnTo>
                    <a:pt x="153" y="218"/>
                  </a:lnTo>
                  <a:lnTo>
                    <a:pt x="150" y="208"/>
                  </a:lnTo>
                  <a:lnTo>
                    <a:pt x="150" y="198"/>
                  </a:lnTo>
                  <a:lnTo>
                    <a:pt x="149" y="188"/>
                  </a:lnTo>
                  <a:close/>
                  <a:moveTo>
                    <a:pt x="485" y="419"/>
                  </a:moveTo>
                  <a:lnTo>
                    <a:pt x="484" y="402"/>
                  </a:lnTo>
                  <a:lnTo>
                    <a:pt x="481" y="387"/>
                  </a:lnTo>
                  <a:lnTo>
                    <a:pt x="478" y="370"/>
                  </a:lnTo>
                  <a:lnTo>
                    <a:pt x="474" y="354"/>
                  </a:lnTo>
                  <a:lnTo>
                    <a:pt x="468" y="340"/>
                  </a:lnTo>
                  <a:lnTo>
                    <a:pt x="461" y="326"/>
                  </a:lnTo>
                  <a:lnTo>
                    <a:pt x="453" y="314"/>
                  </a:lnTo>
                  <a:lnTo>
                    <a:pt x="443" y="303"/>
                  </a:lnTo>
                  <a:lnTo>
                    <a:pt x="431" y="294"/>
                  </a:lnTo>
                  <a:lnTo>
                    <a:pt x="418" y="287"/>
                  </a:lnTo>
                  <a:lnTo>
                    <a:pt x="411" y="285"/>
                  </a:lnTo>
                  <a:lnTo>
                    <a:pt x="402" y="282"/>
                  </a:lnTo>
                  <a:lnTo>
                    <a:pt x="394" y="281"/>
                  </a:lnTo>
                  <a:lnTo>
                    <a:pt x="385" y="281"/>
                  </a:lnTo>
                  <a:lnTo>
                    <a:pt x="381" y="282"/>
                  </a:lnTo>
                  <a:lnTo>
                    <a:pt x="372" y="287"/>
                  </a:lnTo>
                  <a:lnTo>
                    <a:pt x="363" y="294"/>
                  </a:lnTo>
                  <a:lnTo>
                    <a:pt x="351" y="302"/>
                  </a:lnTo>
                  <a:lnTo>
                    <a:pt x="345" y="305"/>
                  </a:lnTo>
                  <a:lnTo>
                    <a:pt x="337" y="309"/>
                  </a:lnTo>
                  <a:lnTo>
                    <a:pt x="329" y="312"/>
                  </a:lnTo>
                  <a:lnTo>
                    <a:pt x="319" y="316"/>
                  </a:lnTo>
                  <a:lnTo>
                    <a:pt x="310" y="318"/>
                  </a:lnTo>
                  <a:lnTo>
                    <a:pt x="300" y="321"/>
                  </a:lnTo>
                  <a:lnTo>
                    <a:pt x="291" y="321"/>
                  </a:lnTo>
                  <a:lnTo>
                    <a:pt x="280" y="321"/>
                  </a:lnTo>
                  <a:lnTo>
                    <a:pt x="270" y="321"/>
                  </a:lnTo>
                  <a:lnTo>
                    <a:pt x="261" y="321"/>
                  </a:lnTo>
                  <a:lnTo>
                    <a:pt x="251" y="318"/>
                  </a:lnTo>
                  <a:lnTo>
                    <a:pt x="241" y="316"/>
                  </a:lnTo>
                  <a:lnTo>
                    <a:pt x="232" y="312"/>
                  </a:lnTo>
                  <a:lnTo>
                    <a:pt x="223" y="309"/>
                  </a:lnTo>
                  <a:lnTo>
                    <a:pt x="216" y="305"/>
                  </a:lnTo>
                  <a:lnTo>
                    <a:pt x="210" y="302"/>
                  </a:lnTo>
                  <a:lnTo>
                    <a:pt x="198" y="294"/>
                  </a:lnTo>
                  <a:lnTo>
                    <a:pt x="189" y="287"/>
                  </a:lnTo>
                  <a:lnTo>
                    <a:pt x="180" y="282"/>
                  </a:lnTo>
                  <a:lnTo>
                    <a:pt x="177" y="281"/>
                  </a:lnTo>
                  <a:lnTo>
                    <a:pt x="167" y="281"/>
                  </a:lnTo>
                  <a:lnTo>
                    <a:pt x="159" y="282"/>
                  </a:lnTo>
                  <a:lnTo>
                    <a:pt x="150" y="285"/>
                  </a:lnTo>
                  <a:lnTo>
                    <a:pt x="144" y="287"/>
                  </a:lnTo>
                  <a:lnTo>
                    <a:pt x="130" y="294"/>
                  </a:lnTo>
                  <a:lnTo>
                    <a:pt x="118" y="303"/>
                  </a:lnTo>
                  <a:lnTo>
                    <a:pt x="108" y="314"/>
                  </a:lnTo>
                  <a:lnTo>
                    <a:pt x="100" y="326"/>
                  </a:lnTo>
                  <a:lnTo>
                    <a:pt x="93" y="340"/>
                  </a:lnTo>
                  <a:lnTo>
                    <a:pt x="88" y="354"/>
                  </a:lnTo>
                  <a:lnTo>
                    <a:pt x="83" y="370"/>
                  </a:lnTo>
                  <a:lnTo>
                    <a:pt x="79" y="387"/>
                  </a:lnTo>
                  <a:lnTo>
                    <a:pt x="77" y="402"/>
                  </a:lnTo>
                  <a:lnTo>
                    <a:pt x="76" y="419"/>
                  </a:lnTo>
                  <a:lnTo>
                    <a:pt x="75" y="434"/>
                  </a:lnTo>
                  <a:lnTo>
                    <a:pt x="75" y="449"/>
                  </a:lnTo>
                  <a:lnTo>
                    <a:pt x="75" y="458"/>
                  </a:lnTo>
                  <a:lnTo>
                    <a:pt x="76" y="466"/>
                  </a:lnTo>
                  <a:lnTo>
                    <a:pt x="77" y="473"/>
                  </a:lnTo>
                  <a:lnTo>
                    <a:pt x="79" y="480"/>
                  </a:lnTo>
                  <a:lnTo>
                    <a:pt x="83" y="486"/>
                  </a:lnTo>
                  <a:lnTo>
                    <a:pt x="87" y="492"/>
                  </a:lnTo>
                  <a:lnTo>
                    <a:pt x="90" y="498"/>
                  </a:lnTo>
                  <a:lnTo>
                    <a:pt x="95" y="503"/>
                  </a:lnTo>
                  <a:lnTo>
                    <a:pt x="101" y="508"/>
                  </a:lnTo>
                  <a:lnTo>
                    <a:pt x="107" y="513"/>
                  </a:lnTo>
                  <a:lnTo>
                    <a:pt x="114" y="516"/>
                  </a:lnTo>
                  <a:lnTo>
                    <a:pt x="120" y="519"/>
                  </a:lnTo>
                  <a:lnTo>
                    <a:pt x="129" y="521"/>
                  </a:lnTo>
                  <a:lnTo>
                    <a:pt x="136" y="522"/>
                  </a:lnTo>
                  <a:lnTo>
                    <a:pt x="144" y="524"/>
                  </a:lnTo>
                  <a:lnTo>
                    <a:pt x="153" y="524"/>
                  </a:lnTo>
                  <a:lnTo>
                    <a:pt x="408" y="524"/>
                  </a:lnTo>
                  <a:lnTo>
                    <a:pt x="417" y="524"/>
                  </a:lnTo>
                  <a:lnTo>
                    <a:pt x="425" y="522"/>
                  </a:lnTo>
                  <a:lnTo>
                    <a:pt x="432" y="521"/>
                  </a:lnTo>
                  <a:lnTo>
                    <a:pt x="439" y="519"/>
                  </a:lnTo>
                  <a:lnTo>
                    <a:pt x="447" y="516"/>
                  </a:lnTo>
                  <a:lnTo>
                    <a:pt x="453" y="513"/>
                  </a:lnTo>
                  <a:lnTo>
                    <a:pt x="460" y="508"/>
                  </a:lnTo>
                  <a:lnTo>
                    <a:pt x="465" y="503"/>
                  </a:lnTo>
                  <a:lnTo>
                    <a:pt x="471" y="498"/>
                  </a:lnTo>
                  <a:lnTo>
                    <a:pt x="474" y="492"/>
                  </a:lnTo>
                  <a:lnTo>
                    <a:pt x="478" y="486"/>
                  </a:lnTo>
                  <a:lnTo>
                    <a:pt x="481" y="480"/>
                  </a:lnTo>
                  <a:lnTo>
                    <a:pt x="484" y="473"/>
                  </a:lnTo>
                  <a:lnTo>
                    <a:pt x="485" y="466"/>
                  </a:lnTo>
                  <a:lnTo>
                    <a:pt x="486" y="458"/>
                  </a:lnTo>
                  <a:lnTo>
                    <a:pt x="486" y="449"/>
                  </a:lnTo>
                  <a:lnTo>
                    <a:pt x="486" y="434"/>
                  </a:lnTo>
                  <a:lnTo>
                    <a:pt x="485" y="419"/>
                  </a:lnTo>
                  <a:close/>
                  <a:moveTo>
                    <a:pt x="112" y="0"/>
                  </a:moveTo>
                  <a:lnTo>
                    <a:pt x="105" y="0"/>
                  </a:lnTo>
                  <a:lnTo>
                    <a:pt x="97" y="2"/>
                  </a:lnTo>
                  <a:lnTo>
                    <a:pt x="90" y="3"/>
                  </a:lnTo>
                  <a:lnTo>
                    <a:pt x="83" y="6"/>
                  </a:lnTo>
                  <a:lnTo>
                    <a:pt x="77" y="9"/>
                  </a:lnTo>
                  <a:lnTo>
                    <a:pt x="71" y="12"/>
                  </a:lnTo>
                  <a:lnTo>
                    <a:pt x="65" y="17"/>
                  </a:lnTo>
                  <a:lnTo>
                    <a:pt x="60" y="22"/>
                  </a:lnTo>
                  <a:lnTo>
                    <a:pt x="54" y="28"/>
                  </a:lnTo>
                  <a:lnTo>
                    <a:pt x="49" y="34"/>
                  </a:lnTo>
                  <a:lnTo>
                    <a:pt x="46" y="40"/>
                  </a:lnTo>
                  <a:lnTo>
                    <a:pt x="42" y="47"/>
                  </a:lnTo>
                  <a:lnTo>
                    <a:pt x="40" y="53"/>
                  </a:lnTo>
                  <a:lnTo>
                    <a:pt x="39" y="60"/>
                  </a:lnTo>
                  <a:lnTo>
                    <a:pt x="37" y="68"/>
                  </a:lnTo>
                  <a:lnTo>
                    <a:pt x="37" y="75"/>
                  </a:lnTo>
                  <a:lnTo>
                    <a:pt x="37" y="83"/>
                  </a:lnTo>
                  <a:lnTo>
                    <a:pt x="39" y="90"/>
                  </a:lnTo>
                  <a:lnTo>
                    <a:pt x="40" y="98"/>
                  </a:lnTo>
                  <a:lnTo>
                    <a:pt x="42" y="104"/>
                  </a:lnTo>
                  <a:lnTo>
                    <a:pt x="46" y="111"/>
                  </a:lnTo>
                  <a:lnTo>
                    <a:pt x="49" y="117"/>
                  </a:lnTo>
                  <a:lnTo>
                    <a:pt x="54" y="123"/>
                  </a:lnTo>
                  <a:lnTo>
                    <a:pt x="60" y="129"/>
                  </a:lnTo>
                  <a:lnTo>
                    <a:pt x="65" y="134"/>
                  </a:lnTo>
                  <a:lnTo>
                    <a:pt x="71" y="138"/>
                  </a:lnTo>
                  <a:lnTo>
                    <a:pt x="77" y="142"/>
                  </a:lnTo>
                  <a:lnTo>
                    <a:pt x="83" y="144"/>
                  </a:lnTo>
                  <a:lnTo>
                    <a:pt x="90" y="147"/>
                  </a:lnTo>
                  <a:lnTo>
                    <a:pt x="97" y="149"/>
                  </a:lnTo>
                  <a:lnTo>
                    <a:pt x="105" y="149"/>
                  </a:lnTo>
                  <a:lnTo>
                    <a:pt x="112" y="150"/>
                  </a:lnTo>
                  <a:lnTo>
                    <a:pt x="120" y="149"/>
                  </a:lnTo>
                  <a:lnTo>
                    <a:pt x="127" y="149"/>
                  </a:lnTo>
                  <a:lnTo>
                    <a:pt x="133" y="147"/>
                  </a:lnTo>
                  <a:lnTo>
                    <a:pt x="141" y="144"/>
                  </a:lnTo>
                  <a:lnTo>
                    <a:pt x="148" y="142"/>
                  </a:lnTo>
                  <a:lnTo>
                    <a:pt x="154" y="138"/>
                  </a:lnTo>
                  <a:lnTo>
                    <a:pt x="160" y="134"/>
                  </a:lnTo>
                  <a:lnTo>
                    <a:pt x="165" y="129"/>
                  </a:lnTo>
                  <a:lnTo>
                    <a:pt x="171" y="123"/>
                  </a:lnTo>
                  <a:lnTo>
                    <a:pt x="174" y="117"/>
                  </a:lnTo>
                  <a:lnTo>
                    <a:pt x="179" y="111"/>
                  </a:lnTo>
                  <a:lnTo>
                    <a:pt x="181" y="104"/>
                  </a:lnTo>
                  <a:lnTo>
                    <a:pt x="184" y="98"/>
                  </a:lnTo>
                  <a:lnTo>
                    <a:pt x="186" y="90"/>
                  </a:lnTo>
                  <a:lnTo>
                    <a:pt x="187" y="83"/>
                  </a:lnTo>
                  <a:lnTo>
                    <a:pt x="187" y="75"/>
                  </a:lnTo>
                  <a:lnTo>
                    <a:pt x="187" y="68"/>
                  </a:lnTo>
                  <a:lnTo>
                    <a:pt x="186" y="60"/>
                  </a:lnTo>
                  <a:lnTo>
                    <a:pt x="184" y="53"/>
                  </a:lnTo>
                  <a:lnTo>
                    <a:pt x="181" y="47"/>
                  </a:lnTo>
                  <a:lnTo>
                    <a:pt x="179" y="40"/>
                  </a:lnTo>
                  <a:lnTo>
                    <a:pt x="174" y="34"/>
                  </a:lnTo>
                  <a:lnTo>
                    <a:pt x="171" y="28"/>
                  </a:lnTo>
                  <a:lnTo>
                    <a:pt x="165" y="22"/>
                  </a:lnTo>
                  <a:lnTo>
                    <a:pt x="160" y="17"/>
                  </a:lnTo>
                  <a:lnTo>
                    <a:pt x="154" y="12"/>
                  </a:lnTo>
                  <a:lnTo>
                    <a:pt x="148" y="9"/>
                  </a:lnTo>
                  <a:lnTo>
                    <a:pt x="141" y="6"/>
                  </a:lnTo>
                  <a:lnTo>
                    <a:pt x="133" y="3"/>
                  </a:lnTo>
                  <a:lnTo>
                    <a:pt x="127" y="2"/>
                  </a:lnTo>
                  <a:lnTo>
                    <a:pt x="120" y="0"/>
                  </a:lnTo>
                  <a:lnTo>
                    <a:pt x="112" y="0"/>
                  </a:lnTo>
                  <a:close/>
                  <a:moveTo>
                    <a:pt x="280" y="75"/>
                  </a:moveTo>
                  <a:lnTo>
                    <a:pt x="269" y="76"/>
                  </a:lnTo>
                  <a:lnTo>
                    <a:pt x="258" y="77"/>
                  </a:lnTo>
                  <a:lnTo>
                    <a:pt x="247" y="80"/>
                  </a:lnTo>
                  <a:lnTo>
                    <a:pt x="238" y="83"/>
                  </a:lnTo>
                  <a:lnTo>
                    <a:pt x="228" y="88"/>
                  </a:lnTo>
                  <a:lnTo>
                    <a:pt x="219" y="94"/>
                  </a:lnTo>
                  <a:lnTo>
                    <a:pt x="209" y="101"/>
                  </a:lnTo>
                  <a:lnTo>
                    <a:pt x="201" y="108"/>
                  </a:lnTo>
                  <a:lnTo>
                    <a:pt x="193" y="117"/>
                  </a:lnTo>
                  <a:lnTo>
                    <a:pt x="186" y="125"/>
                  </a:lnTo>
                  <a:lnTo>
                    <a:pt x="181" y="135"/>
                  </a:lnTo>
                  <a:lnTo>
                    <a:pt x="177" y="144"/>
                  </a:lnTo>
                  <a:lnTo>
                    <a:pt x="173" y="155"/>
                  </a:lnTo>
                  <a:lnTo>
                    <a:pt x="171" y="166"/>
                  </a:lnTo>
                  <a:lnTo>
                    <a:pt x="169" y="177"/>
                  </a:lnTo>
                  <a:lnTo>
                    <a:pt x="168" y="188"/>
                  </a:lnTo>
                  <a:lnTo>
                    <a:pt x="169" y="200"/>
                  </a:lnTo>
                  <a:lnTo>
                    <a:pt x="171" y="210"/>
                  </a:lnTo>
                  <a:lnTo>
                    <a:pt x="173" y="220"/>
                  </a:lnTo>
                  <a:lnTo>
                    <a:pt x="177" y="231"/>
                  </a:lnTo>
                  <a:lnTo>
                    <a:pt x="181" y="240"/>
                  </a:lnTo>
                  <a:lnTo>
                    <a:pt x="186" y="250"/>
                  </a:lnTo>
                  <a:lnTo>
                    <a:pt x="193" y="258"/>
                  </a:lnTo>
                  <a:lnTo>
                    <a:pt x="201" y="267"/>
                  </a:lnTo>
                  <a:lnTo>
                    <a:pt x="209" y="274"/>
                  </a:lnTo>
                  <a:lnTo>
                    <a:pt x="219" y="281"/>
                  </a:lnTo>
                  <a:lnTo>
                    <a:pt x="228" y="287"/>
                  </a:lnTo>
                  <a:lnTo>
                    <a:pt x="238" y="292"/>
                  </a:lnTo>
                  <a:lnTo>
                    <a:pt x="247" y="296"/>
                  </a:lnTo>
                  <a:lnTo>
                    <a:pt x="258" y="298"/>
                  </a:lnTo>
                  <a:lnTo>
                    <a:pt x="269" y="299"/>
                  </a:lnTo>
                  <a:lnTo>
                    <a:pt x="280" y="300"/>
                  </a:lnTo>
                  <a:lnTo>
                    <a:pt x="292" y="299"/>
                  </a:lnTo>
                  <a:lnTo>
                    <a:pt x="303" y="298"/>
                  </a:lnTo>
                  <a:lnTo>
                    <a:pt x="313" y="296"/>
                  </a:lnTo>
                  <a:lnTo>
                    <a:pt x="324" y="292"/>
                  </a:lnTo>
                  <a:lnTo>
                    <a:pt x="334" y="287"/>
                  </a:lnTo>
                  <a:lnTo>
                    <a:pt x="342" y="281"/>
                  </a:lnTo>
                  <a:lnTo>
                    <a:pt x="352" y="274"/>
                  </a:lnTo>
                  <a:lnTo>
                    <a:pt x="360" y="267"/>
                  </a:lnTo>
                  <a:lnTo>
                    <a:pt x="367" y="258"/>
                  </a:lnTo>
                  <a:lnTo>
                    <a:pt x="375" y="250"/>
                  </a:lnTo>
                  <a:lnTo>
                    <a:pt x="381" y="240"/>
                  </a:lnTo>
                  <a:lnTo>
                    <a:pt x="385" y="231"/>
                  </a:lnTo>
                  <a:lnTo>
                    <a:pt x="389" y="220"/>
                  </a:lnTo>
                  <a:lnTo>
                    <a:pt x="391" y="210"/>
                  </a:lnTo>
                  <a:lnTo>
                    <a:pt x="393" y="200"/>
                  </a:lnTo>
                  <a:lnTo>
                    <a:pt x="394" y="188"/>
                  </a:lnTo>
                  <a:lnTo>
                    <a:pt x="393" y="177"/>
                  </a:lnTo>
                  <a:lnTo>
                    <a:pt x="391" y="166"/>
                  </a:lnTo>
                  <a:lnTo>
                    <a:pt x="389" y="155"/>
                  </a:lnTo>
                  <a:lnTo>
                    <a:pt x="385" y="144"/>
                  </a:lnTo>
                  <a:lnTo>
                    <a:pt x="381" y="135"/>
                  </a:lnTo>
                  <a:lnTo>
                    <a:pt x="375" y="125"/>
                  </a:lnTo>
                  <a:lnTo>
                    <a:pt x="367" y="117"/>
                  </a:lnTo>
                  <a:lnTo>
                    <a:pt x="360" y="108"/>
                  </a:lnTo>
                  <a:lnTo>
                    <a:pt x="352" y="101"/>
                  </a:lnTo>
                  <a:lnTo>
                    <a:pt x="342" y="94"/>
                  </a:lnTo>
                  <a:lnTo>
                    <a:pt x="334" y="88"/>
                  </a:lnTo>
                  <a:lnTo>
                    <a:pt x="324" y="83"/>
                  </a:lnTo>
                  <a:lnTo>
                    <a:pt x="313" y="80"/>
                  </a:lnTo>
                  <a:lnTo>
                    <a:pt x="303" y="77"/>
                  </a:lnTo>
                  <a:lnTo>
                    <a:pt x="292" y="76"/>
                  </a:lnTo>
                  <a:lnTo>
                    <a:pt x="280" y="75"/>
                  </a:lnTo>
                  <a:close/>
                  <a:moveTo>
                    <a:pt x="526" y="150"/>
                  </a:moveTo>
                  <a:lnTo>
                    <a:pt x="521" y="152"/>
                  </a:lnTo>
                  <a:lnTo>
                    <a:pt x="511" y="156"/>
                  </a:lnTo>
                  <a:lnTo>
                    <a:pt x="499" y="162"/>
                  </a:lnTo>
                  <a:lnTo>
                    <a:pt x="484" y="170"/>
                  </a:lnTo>
                  <a:lnTo>
                    <a:pt x="466" y="173"/>
                  </a:lnTo>
                  <a:lnTo>
                    <a:pt x="449" y="174"/>
                  </a:lnTo>
                  <a:lnTo>
                    <a:pt x="439" y="174"/>
                  </a:lnTo>
                  <a:lnTo>
                    <a:pt x="430" y="173"/>
                  </a:lnTo>
                  <a:lnTo>
                    <a:pt x="419" y="171"/>
                  </a:lnTo>
                  <a:lnTo>
                    <a:pt x="411" y="168"/>
                  </a:lnTo>
                  <a:lnTo>
                    <a:pt x="411" y="179"/>
                  </a:lnTo>
                  <a:lnTo>
                    <a:pt x="412" y="188"/>
                  </a:lnTo>
                  <a:lnTo>
                    <a:pt x="411" y="198"/>
                  </a:lnTo>
                  <a:lnTo>
                    <a:pt x="409" y="208"/>
                  </a:lnTo>
                  <a:lnTo>
                    <a:pt x="408" y="218"/>
                  </a:lnTo>
                  <a:lnTo>
                    <a:pt x="406" y="227"/>
                  </a:lnTo>
                  <a:lnTo>
                    <a:pt x="402" y="236"/>
                  </a:lnTo>
                  <a:lnTo>
                    <a:pt x="397" y="245"/>
                  </a:lnTo>
                  <a:lnTo>
                    <a:pt x="394" y="254"/>
                  </a:lnTo>
                  <a:lnTo>
                    <a:pt x="388" y="262"/>
                  </a:lnTo>
                  <a:lnTo>
                    <a:pt x="399" y="263"/>
                  </a:lnTo>
                  <a:lnTo>
                    <a:pt x="411" y="264"/>
                  </a:lnTo>
                  <a:lnTo>
                    <a:pt x="420" y="268"/>
                  </a:lnTo>
                  <a:lnTo>
                    <a:pt x="431" y="273"/>
                  </a:lnTo>
                  <a:lnTo>
                    <a:pt x="439" y="278"/>
                  </a:lnTo>
                  <a:lnTo>
                    <a:pt x="449" y="284"/>
                  </a:lnTo>
                  <a:lnTo>
                    <a:pt x="457" y="292"/>
                  </a:lnTo>
                  <a:lnTo>
                    <a:pt x="465" y="300"/>
                  </a:lnTo>
                  <a:lnTo>
                    <a:pt x="504" y="300"/>
                  </a:lnTo>
                  <a:lnTo>
                    <a:pt x="516" y="299"/>
                  </a:lnTo>
                  <a:lnTo>
                    <a:pt x="527" y="297"/>
                  </a:lnTo>
                  <a:lnTo>
                    <a:pt x="537" y="293"/>
                  </a:lnTo>
                  <a:lnTo>
                    <a:pt x="545" y="287"/>
                  </a:lnTo>
                  <a:lnTo>
                    <a:pt x="549" y="285"/>
                  </a:lnTo>
                  <a:lnTo>
                    <a:pt x="552" y="281"/>
                  </a:lnTo>
                  <a:lnTo>
                    <a:pt x="555" y="278"/>
                  </a:lnTo>
                  <a:lnTo>
                    <a:pt x="557" y="273"/>
                  </a:lnTo>
                  <a:lnTo>
                    <a:pt x="561" y="264"/>
                  </a:lnTo>
                  <a:lnTo>
                    <a:pt x="562" y="254"/>
                  </a:lnTo>
                  <a:lnTo>
                    <a:pt x="561" y="230"/>
                  </a:lnTo>
                  <a:lnTo>
                    <a:pt x="559" y="208"/>
                  </a:lnTo>
                  <a:lnTo>
                    <a:pt x="556" y="190"/>
                  </a:lnTo>
                  <a:lnTo>
                    <a:pt x="552" y="176"/>
                  </a:lnTo>
                  <a:lnTo>
                    <a:pt x="550" y="170"/>
                  </a:lnTo>
                  <a:lnTo>
                    <a:pt x="547" y="165"/>
                  </a:lnTo>
                  <a:lnTo>
                    <a:pt x="544" y="160"/>
                  </a:lnTo>
                  <a:lnTo>
                    <a:pt x="541" y="156"/>
                  </a:lnTo>
                  <a:lnTo>
                    <a:pt x="538" y="154"/>
                  </a:lnTo>
                  <a:lnTo>
                    <a:pt x="534" y="152"/>
                  </a:lnTo>
                  <a:lnTo>
                    <a:pt x="529" y="150"/>
                  </a:lnTo>
                  <a:lnTo>
                    <a:pt x="526" y="150"/>
                  </a:lnTo>
                  <a:close/>
                  <a:moveTo>
                    <a:pt x="449" y="0"/>
                  </a:moveTo>
                  <a:lnTo>
                    <a:pt x="442" y="0"/>
                  </a:lnTo>
                  <a:lnTo>
                    <a:pt x="433" y="2"/>
                  </a:lnTo>
                  <a:lnTo>
                    <a:pt x="426" y="3"/>
                  </a:lnTo>
                  <a:lnTo>
                    <a:pt x="420" y="6"/>
                  </a:lnTo>
                  <a:lnTo>
                    <a:pt x="413" y="9"/>
                  </a:lnTo>
                  <a:lnTo>
                    <a:pt x="407" y="12"/>
                  </a:lnTo>
                  <a:lnTo>
                    <a:pt x="401" y="17"/>
                  </a:lnTo>
                  <a:lnTo>
                    <a:pt x="395" y="22"/>
                  </a:lnTo>
                  <a:lnTo>
                    <a:pt x="390" y="28"/>
                  </a:lnTo>
                  <a:lnTo>
                    <a:pt x="387" y="34"/>
                  </a:lnTo>
                  <a:lnTo>
                    <a:pt x="383" y="40"/>
                  </a:lnTo>
                  <a:lnTo>
                    <a:pt x="379" y="47"/>
                  </a:lnTo>
                  <a:lnTo>
                    <a:pt x="377" y="53"/>
                  </a:lnTo>
                  <a:lnTo>
                    <a:pt x="376" y="60"/>
                  </a:lnTo>
                  <a:lnTo>
                    <a:pt x="375" y="68"/>
                  </a:lnTo>
                  <a:lnTo>
                    <a:pt x="375" y="75"/>
                  </a:lnTo>
                  <a:lnTo>
                    <a:pt x="375" y="83"/>
                  </a:lnTo>
                  <a:lnTo>
                    <a:pt x="376" y="90"/>
                  </a:lnTo>
                  <a:lnTo>
                    <a:pt x="377" y="98"/>
                  </a:lnTo>
                  <a:lnTo>
                    <a:pt x="379" y="104"/>
                  </a:lnTo>
                  <a:lnTo>
                    <a:pt x="383" y="111"/>
                  </a:lnTo>
                  <a:lnTo>
                    <a:pt x="387" y="117"/>
                  </a:lnTo>
                  <a:lnTo>
                    <a:pt x="390" y="123"/>
                  </a:lnTo>
                  <a:lnTo>
                    <a:pt x="395" y="129"/>
                  </a:lnTo>
                  <a:lnTo>
                    <a:pt x="401" y="134"/>
                  </a:lnTo>
                  <a:lnTo>
                    <a:pt x="407" y="138"/>
                  </a:lnTo>
                  <a:lnTo>
                    <a:pt x="413" y="142"/>
                  </a:lnTo>
                  <a:lnTo>
                    <a:pt x="420" y="144"/>
                  </a:lnTo>
                  <a:lnTo>
                    <a:pt x="426" y="147"/>
                  </a:lnTo>
                  <a:lnTo>
                    <a:pt x="433" y="149"/>
                  </a:lnTo>
                  <a:lnTo>
                    <a:pt x="442" y="149"/>
                  </a:lnTo>
                  <a:lnTo>
                    <a:pt x="449" y="150"/>
                  </a:lnTo>
                  <a:lnTo>
                    <a:pt x="456" y="149"/>
                  </a:lnTo>
                  <a:lnTo>
                    <a:pt x="463" y="149"/>
                  </a:lnTo>
                  <a:lnTo>
                    <a:pt x="471" y="147"/>
                  </a:lnTo>
                  <a:lnTo>
                    <a:pt x="478" y="144"/>
                  </a:lnTo>
                  <a:lnTo>
                    <a:pt x="484" y="142"/>
                  </a:lnTo>
                  <a:lnTo>
                    <a:pt x="490" y="138"/>
                  </a:lnTo>
                  <a:lnTo>
                    <a:pt x="496" y="134"/>
                  </a:lnTo>
                  <a:lnTo>
                    <a:pt x="502" y="129"/>
                  </a:lnTo>
                  <a:lnTo>
                    <a:pt x="507" y="123"/>
                  </a:lnTo>
                  <a:lnTo>
                    <a:pt x="511" y="117"/>
                  </a:lnTo>
                  <a:lnTo>
                    <a:pt x="515" y="111"/>
                  </a:lnTo>
                  <a:lnTo>
                    <a:pt x="519" y="104"/>
                  </a:lnTo>
                  <a:lnTo>
                    <a:pt x="521" y="98"/>
                  </a:lnTo>
                  <a:lnTo>
                    <a:pt x="523" y="90"/>
                  </a:lnTo>
                  <a:lnTo>
                    <a:pt x="523" y="83"/>
                  </a:lnTo>
                  <a:lnTo>
                    <a:pt x="525" y="75"/>
                  </a:lnTo>
                  <a:lnTo>
                    <a:pt x="523" y="68"/>
                  </a:lnTo>
                  <a:lnTo>
                    <a:pt x="523" y="60"/>
                  </a:lnTo>
                  <a:lnTo>
                    <a:pt x="521" y="53"/>
                  </a:lnTo>
                  <a:lnTo>
                    <a:pt x="519" y="47"/>
                  </a:lnTo>
                  <a:lnTo>
                    <a:pt x="515" y="40"/>
                  </a:lnTo>
                  <a:lnTo>
                    <a:pt x="511" y="34"/>
                  </a:lnTo>
                  <a:lnTo>
                    <a:pt x="507" y="28"/>
                  </a:lnTo>
                  <a:lnTo>
                    <a:pt x="502" y="22"/>
                  </a:lnTo>
                  <a:lnTo>
                    <a:pt x="496" y="17"/>
                  </a:lnTo>
                  <a:lnTo>
                    <a:pt x="490" y="12"/>
                  </a:lnTo>
                  <a:lnTo>
                    <a:pt x="484" y="9"/>
                  </a:lnTo>
                  <a:lnTo>
                    <a:pt x="478" y="6"/>
                  </a:lnTo>
                  <a:lnTo>
                    <a:pt x="471" y="3"/>
                  </a:lnTo>
                  <a:lnTo>
                    <a:pt x="463" y="2"/>
                  </a:lnTo>
                  <a:lnTo>
                    <a:pt x="456" y="0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98488" y="2056722"/>
              <a:ext cx="735011" cy="30167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2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25%</a:t>
              </a:r>
              <a:endParaRPr lang="ar-SA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8488" y="1857435"/>
              <a:ext cx="1230312" cy="15736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Social Networking</a:t>
              </a:r>
              <a:endParaRPr lang="ar-S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39005" y="2476581"/>
            <a:ext cx="1640416" cy="1630457"/>
            <a:chOff x="2279254" y="1857435"/>
            <a:chExt cx="1230312" cy="1222843"/>
          </a:xfrm>
        </p:grpSpPr>
        <p:sp>
          <p:nvSpPr>
            <p:cNvPr id="7" name="TextBox 6"/>
            <p:cNvSpPr txBox="1"/>
            <p:nvPr/>
          </p:nvSpPr>
          <p:spPr>
            <a:xfrm>
              <a:off x="2279254" y="2056722"/>
              <a:ext cx="735011" cy="30167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2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33%</a:t>
              </a:r>
              <a:endParaRPr lang="ar-SA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51"/>
            <p:cNvSpPr>
              <a:spLocks noEditPoints="1"/>
            </p:cNvSpPr>
            <p:nvPr/>
          </p:nvSpPr>
          <p:spPr bwMode="auto">
            <a:xfrm>
              <a:off x="2317750" y="2585711"/>
              <a:ext cx="457200" cy="494567"/>
            </a:xfrm>
            <a:custGeom>
              <a:avLst/>
              <a:gdLst/>
              <a:ahLst/>
              <a:cxnLst>
                <a:cxn ang="0">
                  <a:pos x="0" y="271"/>
                </a:cxn>
                <a:cxn ang="0">
                  <a:pos x="78" y="271"/>
                </a:cxn>
                <a:cxn ang="0">
                  <a:pos x="78" y="450"/>
                </a:cxn>
                <a:cxn ang="0">
                  <a:pos x="0" y="450"/>
                </a:cxn>
                <a:cxn ang="0">
                  <a:pos x="0" y="271"/>
                </a:cxn>
                <a:cxn ang="0">
                  <a:pos x="112" y="450"/>
                </a:cxn>
                <a:cxn ang="0">
                  <a:pos x="112" y="114"/>
                </a:cxn>
                <a:cxn ang="0">
                  <a:pos x="192" y="114"/>
                </a:cxn>
                <a:cxn ang="0">
                  <a:pos x="192" y="450"/>
                </a:cxn>
                <a:cxn ang="0">
                  <a:pos x="112" y="450"/>
                </a:cxn>
                <a:cxn ang="0">
                  <a:pos x="224" y="450"/>
                </a:cxn>
                <a:cxn ang="0">
                  <a:pos x="224" y="0"/>
                </a:cxn>
                <a:cxn ang="0">
                  <a:pos x="304" y="0"/>
                </a:cxn>
                <a:cxn ang="0">
                  <a:pos x="304" y="450"/>
                </a:cxn>
                <a:cxn ang="0">
                  <a:pos x="224" y="450"/>
                </a:cxn>
                <a:cxn ang="0">
                  <a:pos x="338" y="450"/>
                </a:cxn>
                <a:cxn ang="0">
                  <a:pos x="338" y="181"/>
                </a:cxn>
                <a:cxn ang="0">
                  <a:pos x="416" y="181"/>
                </a:cxn>
                <a:cxn ang="0">
                  <a:pos x="416" y="450"/>
                </a:cxn>
                <a:cxn ang="0">
                  <a:pos x="338" y="450"/>
                </a:cxn>
              </a:cxnLst>
              <a:rect l="0" t="0" r="r" b="b"/>
              <a:pathLst>
                <a:path w="416" h="450">
                  <a:moveTo>
                    <a:pt x="0" y="271"/>
                  </a:moveTo>
                  <a:lnTo>
                    <a:pt x="78" y="271"/>
                  </a:lnTo>
                  <a:lnTo>
                    <a:pt x="78" y="450"/>
                  </a:lnTo>
                  <a:lnTo>
                    <a:pt x="0" y="450"/>
                  </a:lnTo>
                  <a:lnTo>
                    <a:pt x="0" y="271"/>
                  </a:lnTo>
                  <a:close/>
                  <a:moveTo>
                    <a:pt x="112" y="450"/>
                  </a:moveTo>
                  <a:lnTo>
                    <a:pt x="112" y="114"/>
                  </a:lnTo>
                  <a:lnTo>
                    <a:pt x="192" y="114"/>
                  </a:lnTo>
                  <a:lnTo>
                    <a:pt x="192" y="450"/>
                  </a:lnTo>
                  <a:lnTo>
                    <a:pt x="112" y="450"/>
                  </a:lnTo>
                  <a:close/>
                  <a:moveTo>
                    <a:pt x="224" y="450"/>
                  </a:moveTo>
                  <a:lnTo>
                    <a:pt x="224" y="0"/>
                  </a:lnTo>
                  <a:lnTo>
                    <a:pt x="304" y="0"/>
                  </a:lnTo>
                  <a:lnTo>
                    <a:pt x="304" y="450"/>
                  </a:lnTo>
                  <a:lnTo>
                    <a:pt x="224" y="450"/>
                  </a:lnTo>
                  <a:close/>
                  <a:moveTo>
                    <a:pt x="338" y="450"/>
                  </a:moveTo>
                  <a:lnTo>
                    <a:pt x="338" y="181"/>
                  </a:lnTo>
                  <a:lnTo>
                    <a:pt x="416" y="181"/>
                  </a:lnTo>
                  <a:lnTo>
                    <a:pt x="416" y="450"/>
                  </a:lnTo>
                  <a:lnTo>
                    <a:pt x="338" y="450"/>
                  </a:lnTo>
                  <a:close/>
                </a:path>
              </a:pathLst>
            </a:custGeom>
            <a:solidFill>
              <a:srgbClr val="5C869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279254" y="1857435"/>
              <a:ext cx="1230312" cy="15736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Finance Activities</a:t>
              </a:r>
              <a:endParaRPr lang="ar-S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80027" y="2476580"/>
            <a:ext cx="1640416" cy="1652669"/>
            <a:chOff x="3960020" y="1857435"/>
            <a:chExt cx="1230312" cy="1239502"/>
          </a:xfrm>
        </p:grpSpPr>
        <p:sp>
          <p:nvSpPr>
            <p:cNvPr id="9" name="TextBox 8"/>
            <p:cNvSpPr txBox="1"/>
            <p:nvPr/>
          </p:nvSpPr>
          <p:spPr>
            <a:xfrm>
              <a:off x="3960020" y="2056722"/>
              <a:ext cx="735011" cy="30167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2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17%</a:t>
              </a:r>
              <a:endParaRPr lang="ar-SA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33"/>
            <p:cNvSpPr>
              <a:spLocks noEditPoints="1"/>
            </p:cNvSpPr>
            <p:nvPr/>
          </p:nvSpPr>
          <p:spPr bwMode="auto">
            <a:xfrm>
              <a:off x="3960020" y="2569052"/>
              <a:ext cx="527888" cy="527885"/>
            </a:xfrm>
            <a:custGeom>
              <a:avLst/>
              <a:gdLst/>
              <a:ahLst/>
              <a:cxnLst>
                <a:cxn ang="0">
                  <a:pos x="168" y="112"/>
                </a:cxn>
                <a:cxn ang="0">
                  <a:pos x="153" y="122"/>
                </a:cxn>
                <a:cxn ang="0">
                  <a:pos x="150" y="323"/>
                </a:cxn>
                <a:cxn ang="0">
                  <a:pos x="165" y="336"/>
                </a:cxn>
                <a:cxn ang="0">
                  <a:pos x="338" y="240"/>
                </a:cxn>
                <a:cxn ang="0">
                  <a:pos x="346" y="224"/>
                </a:cxn>
                <a:cxn ang="0">
                  <a:pos x="338" y="208"/>
                </a:cxn>
                <a:cxn ang="0">
                  <a:pos x="276" y="375"/>
                </a:cxn>
                <a:cxn ang="0">
                  <a:pos x="236" y="383"/>
                </a:cxn>
                <a:cxn ang="0">
                  <a:pos x="194" y="381"/>
                </a:cxn>
                <a:cxn ang="0">
                  <a:pos x="154" y="366"/>
                </a:cxn>
                <a:cxn ang="0">
                  <a:pos x="119" y="344"/>
                </a:cxn>
                <a:cxn ang="0">
                  <a:pos x="93" y="314"/>
                </a:cxn>
                <a:cxn ang="0">
                  <a:pos x="74" y="276"/>
                </a:cxn>
                <a:cxn ang="0">
                  <a:pos x="65" y="234"/>
                </a:cxn>
                <a:cxn ang="0">
                  <a:pos x="69" y="192"/>
                </a:cxn>
                <a:cxn ang="0">
                  <a:pos x="82" y="154"/>
                </a:cxn>
                <a:cxn ang="0">
                  <a:pos x="105" y="119"/>
                </a:cxn>
                <a:cxn ang="0">
                  <a:pos x="136" y="92"/>
                </a:cxn>
                <a:cxn ang="0">
                  <a:pos x="173" y="74"/>
                </a:cxn>
                <a:cxn ang="0">
                  <a:pos x="214" y="65"/>
                </a:cxn>
                <a:cxn ang="0">
                  <a:pos x="256" y="68"/>
                </a:cxn>
                <a:cxn ang="0">
                  <a:pos x="296" y="82"/>
                </a:cxn>
                <a:cxn ang="0">
                  <a:pos x="345" y="119"/>
                </a:cxn>
                <a:cxn ang="0">
                  <a:pos x="368" y="154"/>
                </a:cxn>
                <a:cxn ang="0">
                  <a:pos x="381" y="192"/>
                </a:cxn>
                <a:cxn ang="0">
                  <a:pos x="384" y="234"/>
                </a:cxn>
                <a:cxn ang="0">
                  <a:pos x="376" y="276"/>
                </a:cxn>
                <a:cxn ang="0">
                  <a:pos x="357" y="314"/>
                </a:cxn>
                <a:cxn ang="0">
                  <a:pos x="330" y="344"/>
                </a:cxn>
                <a:cxn ang="0">
                  <a:pos x="338" y="30"/>
                </a:cxn>
                <a:cxn ang="0">
                  <a:pos x="284" y="8"/>
                </a:cxn>
                <a:cxn ang="0">
                  <a:pos x="225" y="0"/>
                </a:cxn>
                <a:cxn ang="0">
                  <a:pos x="166" y="8"/>
                </a:cxn>
                <a:cxn ang="0">
                  <a:pos x="112" y="30"/>
                </a:cxn>
                <a:cxn ang="0">
                  <a:pos x="66" y="65"/>
                </a:cxn>
                <a:cxn ang="0">
                  <a:pos x="30" y="112"/>
                </a:cxn>
                <a:cxn ang="0">
                  <a:pos x="8" y="166"/>
                </a:cxn>
                <a:cxn ang="0">
                  <a:pos x="0" y="224"/>
                </a:cxn>
                <a:cxn ang="0">
                  <a:pos x="8" y="282"/>
                </a:cxn>
                <a:cxn ang="0">
                  <a:pos x="30" y="336"/>
                </a:cxn>
                <a:cxn ang="0">
                  <a:pos x="66" y="383"/>
                </a:cxn>
                <a:cxn ang="0">
                  <a:pos x="112" y="419"/>
                </a:cxn>
                <a:cxn ang="0">
                  <a:pos x="166" y="441"/>
                </a:cxn>
                <a:cxn ang="0">
                  <a:pos x="225" y="449"/>
                </a:cxn>
                <a:cxn ang="0">
                  <a:pos x="284" y="441"/>
                </a:cxn>
                <a:cxn ang="0">
                  <a:pos x="338" y="419"/>
                </a:cxn>
                <a:cxn ang="0">
                  <a:pos x="383" y="383"/>
                </a:cxn>
                <a:cxn ang="0">
                  <a:pos x="419" y="336"/>
                </a:cxn>
                <a:cxn ang="0">
                  <a:pos x="442" y="282"/>
                </a:cxn>
                <a:cxn ang="0">
                  <a:pos x="449" y="224"/>
                </a:cxn>
                <a:cxn ang="0">
                  <a:pos x="442" y="166"/>
                </a:cxn>
                <a:cxn ang="0">
                  <a:pos x="419" y="112"/>
                </a:cxn>
                <a:cxn ang="0">
                  <a:pos x="383" y="65"/>
                </a:cxn>
                <a:cxn ang="0">
                  <a:pos x="338" y="30"/>
                </a:cxn>
              </a:cxnLst>
              <a:rect l="0" t="0" r="r" b="b"/>
              <a:pathLst>
                <a:path w="449" h="449">
                  <a:moveTo>
                    <a:pt x="338" y="208"/>
                  </a:moveTo>
                  <a:lnTo>
                    <a:pt x="178" y="116"/>
                  </a:lnTo>
                  <a:lnTo>
                    <a:pt x="173" y="113"/>
                  </a:lnTo>
                  <a:lnTo>
                    <a:pt x="168" y="112"/>
                  </a:lnTo>
                  <a:lnTo>
                    <a:pt x="165" y="112"/>
                  </a:lnTo>
                  <a:lnTo>
                    <a:pt x="160" y="114"/>
                  </a:lnTo>
                  <a:lnTo>
                    <a:pt x="155" y="118"/>
                  </a:lnTo>
                  <a:lnTo>
                    <a:pt x="153" y="122"/>
                  </a:lnTo>
                  <a:lnTo>
                    <a:pt x="150" y="125"/>
                  </a:lnTo>
                  <a:lnTo>
                    <a:pt x="150" y="131"/>
                  </a:lnTo>
                  <a:lnTo>
                    <a:pt x="150" y="318"/>
                  </a:lnTo>
                  <a:lnTo>
                    <a:pt x="150" y="323"/>
                  </a:lnTo>
                  <a:lnTo>
                    <a:pt x="153" y="327"/>
                  </a:lnTo>
                  <a:lnTo>
                    <a:pt x="155" y="332"/>
                  </a:lnTo>
                  <a:lnTo>
                    <a:pt x="160" y="335"/>
                  </a:lnTo>
                  <a:lnTo>
                    <a:pt x="165" y="336"/>
                  </a:lnTo>
                  <a:lnTo>
                    <a:pt x="168" y="336"/>
                  </a:lnTo>
                  <a:lnTo>
                    <a:pt x="173" y="336"/>
                  </a:lnTo>
                  <a:lnTo>
                    <a:pt x="178" y="334"/>
                  </a:lnTo>
                  <a:lnTo>
                    <a:pt x="338" y="240"/>
                  </a:lnTo>
                  <a:lnTo>
                    <a:pt x="341" y="238"/>
                  </a:lnTo>
                  <a:lnTo>
                    <a:pt x="344" y="234"/>
                  </a:lnTo>
                  <a:lnTo>
                    <a:pt x="346" y="230"/>
                  </a:lnTo>
                  <a:lnTo>
                    <a:pt x="346" y="224"/>
                  </a:lnTo>
                  <a:lnTo>
                    <a:pt x="346" y="219"/>
                  </a:lnTo>
                  <a:lnTo>
                    <a:pt x="344" y="215"/>
                  </a:lnTo>
                  <a:lnTo>
                    <a:pt x="341" y="212"/>
                  </a:lnTo>
                  <a:lnTo>
                    <a:pt x="338" y="208"/>
                  </a:lnTo>
                  <a:close/>
                  <a:moveTo>
                    <a:pt x="305" y="362"/>
                  </a:moveTo>
                  <a:lnTo>
                    <a:pt x="296" y="366"/>
                  </a:lnTo>
                  <a:lnTo>
                    <a:pt x="286" y="371"/>
                  </a:lnTo>
                  <a:lnTo>
                    <a:pt x="276" y="375"/>
                  </a:lnTo>
                  <a:lnTo>
                    <a:pt x="267" y="378"/>
                  </a:lnTo>
                  <a:lnTo>
                    <a:pt x="256" y="381"/>
                  </a:lnTo>
                  <a:lnTo>
                    <a:pt x="245" y="382"/>
                  </a:lnTo>
                  <a:lnTo>
                    <a:pt x="236" y="383"/>
                  </a:lnTo>
                  <a:lnTo>
                    <a:pt x="225" y="384"/>
                  </a:lnTo>
                  <a:lnTo>
                    <a:pt x="214" y="383"/>
                  </a:lnTo>
                  <a:lnTo>
                    <a:pt x="203" y="382"/>
                  </a:lnTo>
                  <a:lnTo>
                    <a:pt x="194" y="381"/>
                  </a:lnTo>
                  <a:lnTo>
                    <a:pt x="183" y="378"/>
                  </a:lnTo>
                  <a:lnTo>
                    <a:pt x="173" y="375"/>
                  </a:lnTo>
                  <a:lnTo>
                    <a:pt x="164" y="371"/>
                  </a:lnTo>
                  <a:lnTo>
                    <a:pt x="154" y="366"/>
                  </a:lnTo>
                  <a:lnTo>
                    <a:pt x="144" y="362"/>
                  </a:lnTo>
                  <a:lnTo>
                    <a:pt x="136" y="357"/>
                  </a:lnTo>
                  <a:lnTo>
                    <a:pt x="128" y="351"/>
                  </a:lnTo>
                  <a:lnTo>
                    <a:pt x="119" y="344"/>
                  </a:lnTo>
                  <a:lnTo>
                    <a:pt x="112" y="338"/>
                  </a:lnTo>
                  <a:lnTo>
                    <a:pt x="105" y="330"/>
                  </a:lnTo>
                  <a:lnTo>
                    <a:pt x="99" y="322"/>
                  </a:lnTo>
                  <a:lnTo>
                    <a:pt x="93" y="314"/>
                  </a:lnTo>
                  <a:lnTo>
                    <a:pt x="87" y="304"/>
                  </a:lnTo>
                  <a:lnTo>
                    <a:pt x="82" y="296"/>
                  </a:lnTo>
                  <a:lnTo>
                    <a:pt x="77" y="286"/>
                  </a:lnTo>
                  <a:lnTo>
                    <a:pt x="74" y="276"/>
                  </a:lnTo>
                  <a:lnTo>
                    <a:pt x="71" y="266"/>
                  </a:lnTo>
                  <a:lnTo>
                    <a:pt x="69" y="256"/>
                  </a:lnTo>
                  <a:lnTo>
                    <a:pt x="66" y="245"/>
                  </a:lnTo>
                  <a:lnTo>
                    <a:pt x="65" y="234"/>
                  </a:lnTo>
                  <a:lnTo>
                    <a:pt x="65" y="224"/>
                  </a:lnTo>
                  <a:lnTo>
                    <a:pt x="65" y="214"/>
                  </a:lnTo>
                  <a:lnTo>
                    <a:pt x="66" y="203"/>
                  </a:lnTo>
                  <a:lnTo>
                    <a:pt x="69" y="192"/>
                  </a:lnTo>
                  <a:lnTo>
                    <a:pt x="71" y="183"/>
                  </a:lnTo>
                  <a:lnTo>
                    <a:pt x="74" y="173"/>
                  </a:lnTo>
                  <a:lnTo>
                    <a:pt x="77" y="164"/>
                  </a:lnTo>
                  <a:lnTo>
                    <a:pt x="82" y="154"/>
                  </a:lnTo>
                  <a:lnTo>
                    <a:pt x="87" y="144"/>
                  </a:lnTo>
                  <a:lnTo>
                    <a:pt x="93" y="136"/>
                  </a:lnTo>
                  <a:lnTo>
                    <a:pt x="99" y="128"/>
                  </a:lnTo>
                  <a:lnTo>
                    <a:pt x="105" y="119"/>
                  </a:lnTo>
                  <a:lnTo>
                    <a:pt x="112" y="112"/>
                  </a:lnTo>
                  <a:lnTo>
                    <a:pt x="119" y="105"/>
                  </a:lnTo>
                  <a:lnTo>
                    <a:pt x="128" y="98"/>
                  </a:lnTo>
                  <a:lnTo>
                    <a:pt x="136" y="92"/>
                  </a:lnTo>
                  <a:lnTo>
                    <a:pt x="144" y="87"/>
                  </a:lnTo>
                  <a:lnTo>
                    <a:pt x="154" y="82"/>
                  </a:lnTo>
                  <a:lnTo>
                    <a:pt x="164" y="77"/>
                  </a:lnTo>
                  <a:lnTo>
                    <a:pt x="173" y="74"/>
                  </a:lnTo>
                  <a:lnTo>
                    <a:pt x="183" y="70"/>
                  </a:lnTo>
                  <a:lnTo>
                    <a:pt x="194" y="68"/>
                  </a:lnTo>
                  <a:lnTo>
                    <a:pt x="203" y="66"/>
                  </a:lnTo>
                  <a:lnTo>
                    <a:pt x="214" y="65"/>
                  </a:lnTo>
                  <a:lnTo>
                    <a:pt x="225" y="65"/>
                  </a:lnTo>
                  <a:lnTo>
                    <a:pt x="236" y="65"/>
                  </a:lnTo>
                  <a:lnTo>
                    <a:pt x="245" y="66"/>
                  </a:lnTo>
                  <a:lnTo>
                    <a:pt x="256" y="68"/>
                  </a:lnTo>
                  <a:lnTo>
                    <a:pt x="267" y="70"/>
                  </a:lnTo>
                  <a:lnTo>
                    <a:pt x="276" y="74"/>
                  </a:lnTo>
                  <a:lnTo>
                    <a:pt x="286" y="77"/>
                  </a:lnTo>
                  <a:lnTo>
                    <a:pt x="296" y="82"/>
                  </a:lnTo>
                  <a:lnTo>
                    <a:pt x="305" y="87"/>
                  </a:lnTo>
                  <a:lnTo>
                    <a:pt x="322" y="98"/>
                  </a:lnTo>
                  <a:lnTo>
                    <a:pt x="338" y="112"/>
                  </a:lnTo>
                  <a:lnTo>
                    <a:pt x="345" y="119"/>
                  </a:lnTo>
                  <a:lnTo>
                    <a:pt x="351" y="128"/>
                  </a:lnTo>
                  <a:lnTo>
                    <a:pt x="357" y="136"/>
                  </a:lnTo>
                  <a:lnTo>
                    <a:pt x="362" y="144"/>
                  </a:lnTo>
                  <a:lnTo>
                    <a:pt x="368" y="154"/>
                  </a:lnTo>
                  <a:lnTo>
                    <a:pt x="371" y="164"/>
                  </a:lnTo>
                  <a:lnTo>
                    <a:pt x="376" y="173"/>
                  </a:lnTo>
                  <a:lnTo>
                    <a:pt x="378" y="183"/>
                  </a:lnTo>
                  <a:lnTo>
                    <a:pt x="381" y="192"/>
                  </a:lnTo>
                  <a:lnTo>
                    <a:pt x="383" y="203"/>
                  </a:lnTo>
                  <a:lnTo>
                    <a:pt x="384" y="214"/>
                  </a:lnTo>
                  <a:lnTo>
                    <a:pt x="384" y="224"/>
                  </a:lnTo>
                  <a:lnTo>
                    <a:pt x="384" y="234"/>
                  </a:lnTo>
                  <a:lnTo>
                    <a:pt x="383" y="245"/>
                  </a:lnTo>
                  <a:lnTo>
                    <a:pt x="381" y="256"/>
                  </a:lnTo>
                  <a:lnTo>
                    <a:pt x="378" y="266"/>
                  </a:lnTo>
                  <a:lnTo>
                    <a:pt x="376" y="276"/>
                  </a:lnTo>
                  <a:lnTo>
                    <a:pt x="371" y="286"/>
                  </a:lnTo>
                  <a:lnTo>
                    <a:pt x="368" y="296"/>
                  </a:lnTo>
                  <a:lnTo>
                    <a:pt x="362" y="304"/>
                  </a:lnTo>
                  <a:lnTo>
                    <a:pt x="357" y="314"/>
                  </a:lnTo>
                  <a:lnTo>
                    <a:pt x="351" y="322"/>
                  </a:lnTo>
                  <a:lnTo>
                    <a:pt x="345" y="330"/>
                  </a:lnTo>
                  <a:lnTo>
                    <a:pt x="338" y="338"/>
                  </a:lnTo>
                  <a:lnTo>
                    <a:pt x="330" y="344"/>
                  </a:lnTo>
                  <a:lnTo>
                    <a:pt x="322" y="351"/>
                  </a:lnTo>
                  <a:lnTo>
                    <a:pt x="314" y="357"/>
                  </a:lnTo>
                  <a:lnTo>
                    <a:pt x="305" y="362"/>
                  </a:lnTo>
                  <a:close/>
                  <a:moveTo>
                    <a:pt x="338" y="30"/>
                  </a:moveTo>
                  <a:lnTo>
                    <a:pt x="324" y="23"/>
                  </a:lnTo>
                  <a:lnTo>
                    <a:pt x="311" y="17"/>
                  </a:lnTo>
                  <a:lnTo>
                    <a:pt x="297" y="12"/>
                  </a:lnTo>
                  <a:lnTo>
                    <a:pt x="284" y="8"/>
                  </a:lnTo>
                  <a:lnTo>
                    <a:pt x="269" y="4"/>
                  </a:lnTo>
                  <a:lnTo>
                    <a:pt x="255" y="2"/>
                  </a:lnTo>
                  <a:lnTo>
                    <a:pt x="239" y="0"/>
                  </a:lnTo>
                  <a:lnTo>
                    <a:pt x="225" y="0"/>
                  </a:lnTo>
                  <a:lnTo>
                    <a:pt x="209" y="0"/>
                  </a:lnTo>
                  <a:lnTo>
                    <a:pt x="195" y="2"/>
                  </a:lnTo>
                  <a:lnTo>
                    <a:pt x="180" y="4"/>
                  </a:lnTo>
                  <a:lnTo>
                    <a:pt x="166" y="8"/>
                  </a:lnTo>
                  <a:lnTo>
                    <a:pt x="152" y="12"/>
                  </a:lnTo>
                  <a:lnTo>
                    <a:pt x="138" y="17"/>
                  </a:lnTo>
                  <a:lnTo>
                    <a:pt x="125" y="23"/>
                  </a:lnTo>
                  <a:lnTo>
                    <a:pt x="112" y="30"/>
                  </a:lnTo>
                  <a:lnTo>
                    <a:pt x="100" y="38"/>
                  </a:lnTo>
                  <a:lnTo>
                    <a:pt x="88" y="47"/>
                  </a:lnTo>
                  <a:lnTo>
                    <a:pt x="77" y="56"/>
                  </a:lnTo>
                  <a:lnTo>
                    <a:pt x="66" y="65"/>
                  </a:lnTo>
                  <a:lnTo>
                    <a:pt x="57" y="76"/>
                  </a:lnTo>
                  <a:lnTo>
                    <a:pt x="47" y="88"/>
                  </a:lnTo>
                  <a:lnTo>
                    <a:pt x="39" y="99"/>
                  </a:lnTo>
                  <a:lnTo>
                    <a:pt x="30" y="112"/>
                  </a:lnTo>
                  <a:lnTo>
                    <a:pt x="23" y="125"/>
                  </a:lnTo>
                  <a:lnTo>
                    <a:pt x="17" y="138"/>
                  </a:lnTo>
                  <a:lnTo>
                    <a:pt x="12" y="152"/>
                  </a:lnTo>
                  <a:lnTo>
                    <a:pt x="8" y="166"/>
                  </a:lnTo>
                  <a:lnTo>
                    <a:pt x="5" y="180"/>
                  </a:lnTo>
                  <a:lnTo>
                    <a:pt x="3" y="195"/>
                  </a:lnTo>
                  <a:lnTo>
                    <a:pt x="0" y="209"/>
                  </a:lnTo>
                  <a:lnTo>
                    <a:pt x="0" y="224"/>
                  </a:lnTo>
                  <a:lnTo>
                    <a:pt x="0" y="239"/>
                  </a:lnTo>
                  <a:lnTo>
                    <a:pt x="3" y="254"/>
                  </a:lnTo>
                  <a:lnTo>
                    <a:pt x="5" y="269"/>
                  </a:lnTo>
                  <a:lnTo>
                    <a:pt x="8" y="282"/>
                  </a:lnTo>
                  <a:lnTo>
                    <a:pt x="12" y="297"/>
                  </a:lnTo>
                  <a:lnTo>
                    <a:pt x="17" y="310"/>
                  </a:lnTo>
                  <a:lnTo>
                    <a:pt x="23" y="324"/>
                  </a:lnTo>
                  <a:lnTo>
                    <a:pt x="30" y="336"/>
                  </a:lnTo>
                  <a:lnTo>
                    <a:pt x="39" y="350"/>
                  </a:lnTo>
                  <a:lnTo>
                    <a:pt x="47" y="362"/>
                  </a:lnTo>
                  <a:lnTo>
                    <a:pt x="57" y="372"/>
                  </a:lnTo>
                  <a:lnTo>
                    <a:pt x="66" y="383"/>
                  </a:lnTo>
                  <a:lnTo>
                    <a:pt x="77" y="393"/>
                  </a:lnTo>
                  <a:lnTo>
                    <a:pt x="88" y="402"/>
                  </a:lnTo>
                  <a:lnTo>
                    <a:pt x="100" y="411"/>
                  </a:lnTo>
                  <a:lnTo>
                    <a:pt x="112" y="419"/>
                  </a:lnTo>
                  <a:lnTo>
                    <a:pt x="125" y="425"/>
                  </a:lnTo>
                  <a:lnTo>
                    <a:pt x="138" y="432"/>
                  </a:lnTo>
                  <a:lnTo>
                    <a:pt x="152" y="437"/>
                  </a:lnTo>
                  <a:lnTo>
                    <a:pt x="166" y="441"/>
                  </a:lnTo>
                  <a:lnTo>
                    <a:pt x="180" y="444"/>
                  </a:lnTo>
                  <a:lnTo>
                    <a:pt x="195" y="447"/>
                  </a:lnTo>
                  <a:lnTo>
                    <a:pt x="209" y="448"/>
                  </a:lnTo>
                  <a:lnTo>
                    <a:pt x="225" y="449"/>
                  </a:lnTo>
                  <a:lnTo>
                    <a:pt x="239" y="448"/>
                  </a:lnTo>
                  <a:lnTo>
                    <a:pt x="255" y="447"/>
                  </a:lnTo>
                  <a:lnTo>
                    <a:pt x="269" y="444"/>
                  </a:lnTo>
                  <a:lnTo>
                    <a:pt x="284" y="441"/>
                  </a:lnTo>
                  <a:lnTo>
                    <a:pt x="297" y="437"/>
                  </a:lnTo>
                  <a:lnTo>
                    <a:pt x="311" y="432"/>
                  </a:lnTo>
                  <a:lnTo>
                    <a:pt x="324" y="425"/>
                  </a:lnTo>
                  <a:lnTo>
                    <a:pt x="338" y="419"/>
                  </a:lnTo>
                  <a:lnTo>
                    <a:pt x="350" y="411"/>
                  </a:lnTo>
                  <a:lnTo>
                    <a:pt x="362" y="402"/>
                  </a:lnTo>
                  <a:lnTo>
                    <a:pt x="374" y="393"/>
                  </a:lnTo>
                  <a:lnTo>
                    <a:pt x="383" y="383"/>
                  </a:lnTo>
                  <a:lnTo>
                    <a:pt x="394" y="372"/>
                  </a:lnTo>
                  <a:lnTo>
                    <a:pt x="402" y="362"/>
                  </a:lnTo>
                  <a:lnTo>
                    <a:pt x="411" y="350"/>
                  </a:lnTo>
                  <a:lnTo>
                    <a:pt x="419" y="336"/>
                  </a:lnTo>
                  <a:lnTo>
                    <a:pt x="426" y="324"/>
                  </a:lnTo>
                  <a:lnTo>
                    <a:pt x="432" y="310"/>
                  </a:lnTo>
                  <a:lnTo>
                    <a:pt x="437" y="297"/>
                  </a:lnTo>
                  <a:lnTo>
                    <a:pt x="442" y="282"/>
                  </a:lnTo>
                  <a:lnTo>
                    <a:pt x="446" y="269"/>
                  </a:lnTo>
                  <a:lnTo>
                    <a:pt x="448" y="254"/>
                  </a:lnTo>
                  <a:lnTo>
                    <a:pt x="449" y="239"/>
                  </a:lnTo>
                  <a:lnTo>
                    <a:pt x="449" y="224"/>
                  </a:lnTo>
                  <a:lnTo>
                    <a:pt x="449" y="209"/>
                  </a:lnTo>
                  <a:lnTo>
                    <a:pt x="448" y="195"/>
                  </a:lnTo>
                  <a:lnTo>
                    <a:pt x="446" y="180"/>
                  </a:lnTo>
                  <a:lnTo>
                    <a:pt x="442" y="166"/>
                  </a:lnTo>
                  <a:lnTo>
                    <a:pt x="437" y="152"/>
                  </a:lnTo>
                  <a:lnTo>
                    <a:pt x="432" y="138"/>
                  </a:lnTo>
                  <a:lnTo>
                    <a:pt x="426" y="125"/>
                  </a:lnTo>
                  <a:lnTo>
                    <a:pt x="419" y="112"/>
                  </a:lnTo>
                  <a:lnTo>
                    <a:pt x="411" y="99"/>
                  </a:lnTo>
                  <a:lnTo>
                    <a:pt x="402" y="88"/>
                  </a:lnTo>
                  <a:lnTo>
                    <a:pt x="394" y="76"/>
                  </a:lnTo>
                  <a:lnTo>
                    <a:pt x="383" y="65"/>
                  </a:lnTo>
                  <a:lnTo>
                    <a:pt x="374" y="56"/>
                  </a:lnTo>
                  <a:lnTo>
                    <a:pt x="362" y="47"/>
                  </a:lnTo>
                  <a:lnTo>
                    <a:pt x="350" y="38"/>
                  </a:lnTo>
                  <a:lnTo>
                    <a:pt x="338" y="3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60020" y="1857435"/>
              <a:ext cx="1230312" cy="15736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Online Video Watching</a:t>
              </a:r>
              <a:endParaRPr lang="ar-S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21048" y="2476580"/>
            <a:ext cx="1640416" cy="1562155"/>
            <a:chOff x="5640786" y="1857435"/>
            <a:chExt cx="1230312" cy="1171616"/>
          </a:xfrm>
        </p:grpSpPr>
        <p:grpSp>
          <p:nvGrpSpPr>
            <p:cNvPr id="12" name="Group 11"/>
            <p:cNvGrpSpPr/>
            <p:nvPr/>
          </p:nvGrpSpPr>
          <p:grpSpPr>
            <a:xfrm>
              <a:off x="5640786" y="2056722"/>
              <a:ext cx="735011" cy="972329"/>
              <a:chOff x="5640786" y="2056722"/>
              <a:chExt cx="735011" cy="97232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5640786" y="2056722"/>
                <a:ext cx="735011" cy="301671"/>
              </a:xfrm>
              <a:prstGeom prst="rect">
                <a:avLst/>
              </a:prstGeom>
              <a:noFill/>
            </p:spPr>
            <p:txBody>
              <a:bodyPr wrap="square" lIns="0" tIns="0" rIns="0" bIns="0" rtlCol="1" anchor="t" anchorCtr="0">
                <a:noAutofit/>
              </a:bodyPr>
              <a:lstStyle/>
              <a:p>
                <a:pPr algn="just" defTabSz="1218565"/>
                <a:r>
                  <a:rPr lang="en-US" sz="2935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Lato Black" pitchFamily="34" charset="0"/>
                    <a:ea typeface="方正黑体简体" panose="03000509000000000000" pitchFamily="65" charset="-122"/>
                    <a:cs typeface="Open Sans" panose="020B0606030504020204" pitchFamily="34" charset="0"/>
                  </a:rPr>
                  <a:t>64%</a:t>
                </a:r>
                <a:endParaRPr lang="ar-SA" sz="2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8"/>
              <p:cNvSpPr>
                <a:spLocks noEditPoints="1"/>
              </p:cNvSpPr>
              <p:nvPr/>
            </p:nvSpPr>
            <p:spPr bwMode="auto">
              <a:xfrm>
                <a:off x="5640786" y="2575672"/>
                <a:ext cx="455214" cy="453379"/>
              </a:xfrm>
              <a:custGeom>
                <a:avLst/>
                <a:gdLst/>
                <a:ahLst/>
                <a:cxnLst>
                  <a:cxn ang="0">
                    <a:pos x="11" y="465"/>
                  </a:cxn>
                  <a:cxn ang="0">
                    <a:pos x="0" y="428"/>
                  </a:cxn>
                  <a:cxn ang="0">
                    <a:pos x="5" y="402"/>
                  </a:cxn>
                  <a:cxn ang="0">
                    <a:pos x="19" y="380"/>
                  </a:cxn>
                  <a:cxn ang="0">
                    <a:pos x="53" y="360"/>
                  </a:cxn>
                  <a:cxn ang="0">
                    <a:pos x="80" y="360"/>
                  </a:cxn>
                  <a:cxn ang="0">
                    <a:pos x="115" y="380"/>
                  </a:cxn>
                  <a:cxn ang="0">
                    <a:pos x="129" y="402"/>
                  </a:cxn>
                  <a:cxn ang="0">
                    <a:pos x="134" y="428"/>
                  </a:cxn>
                  <a:cxn ang="0">
                    <a:pos x="123" y="465"/>
                  </a:cxn>
                  <a:cxn ang="0">
                    <a:pos x="104" y="484"/>
                  </a:cxn>
                  <a:cxn ang="0">
                    <a:pos x="67" y="495"/>
                  </a:cxn>
                  <a:cxn ang="0">
                    <a:pos x="41" y="490"/>
                  </a:cxn>
                  <a:cxn ang="0">
                    <a:pos x="19" y="476"/>
                  </a:cxn>
                  <a:cxn ang="0">
                    <a:pos x="67" y="0"/>
                  </a:cxn>
                  <a:cxn ang="0">
                    <a:pos x="134" y="10"/>
                  </a:cxn>
                  <a:cxn ang="0">
                    <a:pos x="177" y="21"/>
                  </a:cxn>
                  <a:cxn ang="0">
                    <a:pos x="219" y="36"/>
                  </a:cxn>
                  <a:cxn ang="0">
                    <a:pos x="277" y="64"/>
                  </a:cxn>
                  <a:cxn ang="0">
                    <a:pos x="313" y="90"/>
                  </a:cxn>
                  <a:cxn ang="0">
                    <a:pos x="361" y="132"/>
                  </a:cxn>
                  <a:cxn ang="0">
                    <a:pos x="390" y="164"/>
                  </a:cxn>
                  <a:cxn ang="0">
                    <a:pos x="417" y="199"/>
                  </a:cxn>
                  <a:cxn ang="0">
                    <a:pos x="449" y="255"/>
                  </a:cxn>
                  <a:cxn ang="0">
                    <a:pos x="467" y="295"/>
                  </a:cxn>
                  <a:cxn ang="0">
                    <a:pos x="485" y="359"/>
                  </a:cxn>
                  <a:cxn ang="0">
                    <a:pos x="491" y="404"/>
                  </a:cxn>
                  <a:cxn ang="0">
                    <a:pos x="405" y="450"/>
                  </a:cxn>
                  <a:cxn ang="0">
                    <a:pos x="401" y="400"/>
                  </a:cxn>
                  <a:cxn ang="0">
                    <a:pos x="392" y="354"/>
                  </a:cxn>
                  <a:cxn ang="0">
                    <a:pos x="366" y="288"/>
                  </a:cxn>
                  <a:cxn ang="0">
                    <a:pos x="342" y="248"/>
                  </a:cxn>
                  <a:cxn ang="0">
                    <a:pos x="299" y="196"/>
                  </a:cxn>
                  <a:cxn ang="0">
                    <a:pos x="264" y="165"/>
                  </a:cxn>
                  <a:cxn ang="0">
                    <a:pos x="225" y="138"/>
                  </a:cxn>
                  <a:cxn ang="0">
                    <a:pos x="163" y="109"/>
                  </a:cxn>
                  <a:cxn ang="0">
                    <a:pos x="117" y="96"/>
                  </a:cxn>
                  <a:cxn ang="0">
                    <a:pos x="45" y="90"/>
                  </a:cxn>
                  <a:cxn ang="0">
                    <a:pos x="45" y="180"/>
                  </a:cxn>
                  <a:cxn ang="0">
                    <a:pos x="123" y="192"/>
                  </a:cxn>
                  <a:cxn ang="0">
                    <a:pos x="173" y="213"/>
                  </a:cxn>
                  <a:cxn ang="0">
                    <a:pos x="235" y="260"/>
                  </a:cxn>
                  <a:cxn ang="0">
                    <a:pos x="267" y="298"/>
                  </a:cxn>
                  <a:cxn ang="0">
                    <a:pos x="293" y="344"/>
                  </a:cxn>
                  <a:cxn ang="0">
                    <a:pos x="312" y="423"/>
                  </a:cxn>
                  <a:cxn ang="0">
                    <a:pos x="224" y="450"/>
                  </a:cxn>
                  <a:cxn ang="0">
                    <a:pos x="216" y="397"/>
                  </a:cxn>
                  <a:cxn ang="0">
                    <a:pos x="201" y="364"/>
                  </a:cxn>
                  <a:cxn ang="0">
                    <a:pos x="171" y="322"/>
                  </a:cxn>
                  <a:cxn ang="0">
                    <a:pos x="145" y="301"/>
                  </a:cxn>
                  <a:cxn ang="0">
                    <a:pos x="113" y="284"/>
                  </a:cxn>
                  <a:cxn ang="0">
                    <a:pos x="62" y="271"/>
                  </a:cxn>
                </a:cxnLst>
                <a:rect l="0" t="0" r="r" b="b"/>
                <a:pathLst>
                  <a:path w="494" h="495">
                    <a:moveTo>
                      <a:pt x="19" y="476"/>
                    </a:moveTo>
                    <a:lnTo>
                      <a:pt x="19" y="476"/>
                    </a:lnTo>
                    <a:lnTo>
                      <a:pt x="11" y="465"/>
                    </a:lnTo>
                    <a:lnTo>
                      <a:pt x="5" y="453"/>
                    </a:lnTo>
                    <a:lnTo>
                      <a:pt x="0" y="440"/>
                    </a:lnTo>
                    <a:lnTo>
                      <a:pt x="0" y="428"/>
                    </a:lnTo>
                    <a:lnTo>
                      <a:pt x="0" y="428"/>
                    </a:lnTo>
                    <a:lnTo>
                      <a:pt x="0" y="413"/>
                    </a:lnTo>
                    <a:lnTo>
                      <a:pt x="5" y="402"/>
                    </a:lnTo>
                    <a:lnTo>
                      <a:pt x="11" y="389"/>
                    </a:lnTo>
                    <a:lnTo>
                      <a:pt x="19" y="380"/>
                    </a:lnTo>
                    <a:lnTo>
                      <a:pt x="19" y="380"/>
                    </a:lnTo>
                    <a:lnTo>
                      <a:pt x="29" y="370"/>
                    </a:lnTo>
                    <a:lnTo>
                      <a:pt x="41" y="365"/>
                    </a:lnTo>
                    <a:lnTo>
                      <a:pt x="53" y="360"/>
                    </a:lnTo>
                    <a:lnTo>
                      <a:pt x="67" y="360"/>
                    </a:lnTo>
                    <a:lnTo>
                      <a:pt x="67" y="360"/>
                    </a:lnTo>
                    <a:lnTo>
                      <a:pt x="80" y="360"/>
                    </a:lnTo>
                    <a:lnTo>
                      <a:pt x="93" y="365"/>
                    </a:lnTo>
                    <a:lnTo>
                      <a:pt x="104" y="370"/>
                    </a:lnTo>
                    <a:lnTo>
                      <a:pt x="115" y="380"/>
                    </a:lnTo>
                    <a:lnTo>
                      <a:pt x="115" y="380"/>
                    </a:lnTo>
                    <a:lnTo>
                      <a:pt x="123" y="389"/>
                    </a:lnTo>
                    <a:lnTo>
                      <a:pt x="129" y="402"/>
                    </a:lnTo>
                    <a:lnTo>
                      <a:pt x="133" y="413"/>
                    </a:lnTo>
                    <a:lnTo>
                      <a:pt x="134" y="428"/>
                    </a:lnTo>
                    <a:lnTo>
                      <a:pt x="134" y="428"/>
                    </a:lnTo>
                    <a:lnTo>
                      <a:pt x="133" y="440"/>
                    </a:lnTo>
                    <a:lnTo>
                      <a:pt x="129" y="453"/>
                    </a:lnTo>
                    <a:lnTo>
                      <a:pt x="123" y="465"/>
                    </a:lnTo>
                    <a:lnTo>
                      <a:pt x="115" y="476"/>
                    </a:lnTo>
                    <a:lnTo>
                      <a:pt x="115" y="476"/>
                    </a:lnTo>
                    <a:lnTo>
                      <a:pt x="104" y="484"/>
                    </a:lnTo>
                    <a:lnTo>
                      <a:pt x="93" y="490"/>
                    </a:lnTo>
                    <a:lnTo>
                      <a:pt x="80" y="493"/>
                    </a:lnTo>
                    <a:lnTo>
                      <a:pt x="67" y="495"/>
                    </a:lnTo>
                    <a:lnTo>
                      <a:pt x="67" y="495"/>
                    </a:lnTo>
                    <a:lnTo>
                      <a:pt x="53" y="493"/>
                    </a:lnTo>
                    <a:lnTo>
                      <a:pt x="41" y="490"/>
                    </a:lnTo>
                    <a:lnTo>
                      <a:pt x="29" y="484"/>
                    </a:lnTo>
                    <a:lnTo>
                      <a:pt x="19" y="476"/>
                    </a:lnTo>
                    <a:lnTo>
                      <a:pt x="19" y="476"/>
                    </a:lnTo>
                    <a:close/>
                    <a:moveTo>
                      <a:pt x="45" y="0"/>
                    </a:moveTo>
                    <a:lnTo>
                      <a:pt x="45" y="0"/>
                    </a:lnTo>
                    <a:lnTo>
                      <a:pt x="67" y="0"/>
                    </a:lnTo>
                    <a:lnTo>
                      <a:pt x="89" y="2"/>
                    </a:lnTo>
                    <a:lnTo>
                      <a:pt x="112" y="5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57" y="15"/>
                    </a:lnTo>
                    <a:lnTo>
                      <a:pt x="177" y="21"/>
                    </a:lnTo>
                    <a:lnTo>
                      <a:pt x="198" y="28"/>
                    </a:lnTo>
                    <a:lnTo>
                      <a:pt x="219" y="36"/>
                    </a:lnTo>
                    <a:lnTo>
                      <a:pt x="219" y="36"/>
                    </a:lnTo>
                    <a:lnTo>
                      <a:pt x="238" y="44"/>
                    </a:lnTo>
                    <a:lnTo>
                      <a:pt x="257" y="55"/>
                    </a:lnTo>
                    <a:lnTo>
                      <a:pt x="277" y="64"/>
                    </a:lnTo>
                    <a:lnTo>
                      <a:pt x="296" y="77"/>
                    </a:lnTo>
                    <a:lnTo>
                      <a:pt x="296" y="77"/>
                    </a:lnTo>
                    <a:lnTo>
                      <a:pt x="313" y="90"/>
                    </a:lnTo>
                    <a:lnTo>
                      <a:pt x="329" y="103"/>
                    </a:lnTo>
                    <a:lnTo>
                      <a:pt x="347" y="117"/>
                    </a:lnTo>
                    <a:lnTo>
                      <a:pt x="361" y="132"/>
                    </a:lnTo>
                    <a:lnTo>
                      <a:pt x="361" y="132"/>
                    </a:lnTo>
                    <a:lnTo>
                      <a:pt x="377" y="148"/>
                    </a:lnTo>
                    <a:lnTo>
                      <a:pt x="390" y="164"/>
                    </a:lnTo>
                    <a:lnTo>
                      <a:pt x="405" y="181"/>
                    </a:lnTo>
                    <a:lnTo>
                      <a:pt x="417" y="199"/>
                    </a:lnTo>
                    <a:lnTo>
                      <a:pt x="417" y="199"/>
                    </a:lnTo>
                    <a:lnTo>
                      <a:pt x="429" y="216"/>
                    </a:lnTo>
                    <a:lnTo>
                      <a:pt x="440" y="236"/>
                    </a:lnTo>
                    <a:lnTo>
                      <a:pt x="449" y="255"/>
                    </a:lnTo>
                    <a:lnTo>
                      <a:pt x="459" y="274"/>
                    </a:lnTo>
                    <a:lnTo>
                      <a:pt x="459" y="274"/>
                    </a:lnTo>
                    <a:lnTo>
                      <a:pt x="467" y="295"/>
                    </a:lnTo>
                    <a:lnTo>
                      <a:pt x="473" y="316"/>
                    </a:lnTo>
                    <a:lnTo>
                      <a:pt x="480" y="338"/>
                    </a:lnTo>
                    <a:lnTo>
                      <a:pt x="485" y="359"/>
                    </a:lnTo>
                    <a:lnTo>
                      <a:pt x="485" y="359"/>
                    </a:lnTo>
                    <a:lnTo>
                      <a:pt x="488" y="381"/>
                    </a:lnTo>
                    <a:lnTo>
                      <a:pt x="491" y="404"/>
                    </a:lnTo>
                    <a:lnTo>
                      <a:pt x="493" y="428"/>
                    </a:lnTo>
                    <a:lnTo>
                      <a:pt x="494" y="450"/>
                    </a:lnTo>
                    <a:lnTo>
                      <a:pt x="405" y="450"/>
                    </a:lnTo>
                    <a:lnTo>
                      <a:pt x="405" y="450"/>
                    </a:lnTo>
                    <a:lnTo>
                      <a:pt x="403" y="426"/>
                    </a:lnTo>
                    <a:lnTo>
                      <a:pt x="401" y="400"/>
                    </a:lnTo>
                    <a:lnTo>
                      <a:pt x="397" y="378"/>
                    </a:lnTo>
                    <a:lnTo>
                      <a:pt x="392" y="354"/>
                    </a:lnTo>
                    <a:lnTo>
                      <a:pt x="392" y="354"/>
                    </a:lnTo>
                    <a:lnTo>
                      <a:pt x="384" y="332"/>
                    </a:lnTo>
                    <a:lnTo>
                      <a:pt x="376" y="309"/>
                    </a:lnTo>
                    <a:lnTo>
                      <a:pt x="366" y="288"/>
                    </a:lnTo>
                    <a:lnTo>
                      <a:pt x="355" y="268"/>
                    </a:lnTo>
                    <a:lnTo>
                      <a:pt x="355" y="268"/>
                    </a:lnTo>
                    <a:lnTo>
                      <a:pt x="342" y="248"/>
                    </a:lnTo>
                    <a:lnTo>
                      <a:pt x="329" y="231"/>
                    </a:lnTo>
                    <a:lnTo>
                      <a:pt x="315" y="213"/>
                    </a:lnTo>
                    <a:lnTo>
                      <a:pt x="299" y="196"/>
                    </a:lnTo>
                    <a:lnTo>
                      <a:pt x="299" y="196"/>
                    </a:lnTo>
                    <a:lnTo>
                      <a:pt x="281" y="180"/>
                    </a:lnTo>
                    <a:lnTo>
                      <a:pt x="264" y="165"/>
                    </a:lnTo>
                    <a:lnTo>
                      <a:pt x="245" y="151"/>
                    </a:lnTo>
                    <a:lnTo>
                      <a:pt x="225" y="138"/>
                    </a:lnTo>
                    <a:lnTo>
                      <a:pt x="225" y="138"/>
                    </a:lnTo>
                    <a:lnTo>
                      <a:pt x="206" y="128"/>
                    </a:lnTo>
                    <a:lnTo>
                      <a:pt x="184" y="119"/>
                    </a:lnTo>
                    <a:lnTo>
                      <a:pt x="163" y="109"/>
                    </a:lnTo>
                    <a:lnTo>
                      <a:pt x="139" y="103"/>
                    </a:lnTo>
                    <a:lnTo>
                      <a:pt x="139" y="103"/>
                    </a:lnTo>
                    <a:lnTo>
                      <a:pt x="117" y="96"/>
                    </a:lnTo>
                    <a:lnTo>
                      <a:pt x="93" y="93"/>
                    </a:lnTo>
                    <a:lnTo>
                      <a:pt x="69" y="90"/>
                    </a:lnTo>
                    <a:lnTo>
                      <a:pt x="45" y="90"/>
                    </a:lnTo>
                    <a:lnTo>
                      <a:pt x="45" y="0"/>
                    </a:lnTo>
                    <a:close/>
                    <a:moveTo>
                      <a:pt x="45" y="180"/>
                    </a:moveTo>
                    <a:lnTo>
                      <a:pt x="45" y="180"/>
                    </a:lnTo>
                    <a:lnTo>
                      <a:pt x="72" y="181"/>
                    </a:lnTo>
                    <a:lnTo>
                      <a:pt x="97" y="186"/>
                    </a:lnTo>
                    <a:lnTo>
                      <a:pt x="123" y="192"/>
                    </a:lnTo>
                    <a:lnTo>
                      <a:pt x="149" y="202"/>
                    </a:lnTo>
                    <a:lnTo>
                      <a:pt x="149" y="202"/>
                    </a:lnTo>
                    <a:lnTo>
                      <a:pt x="173" y="213"/>
                    </a:lnTo>
                    <a:lnTo>
                      <a:pt x="195" y="226"/>
                    </a:lnTo>
                    <a:lnTo>
                      <a:pt x="216" y="242"/>
                    </a:lnTo>
                    <a:lnTo>
                      <a:pt x="235" y="260"/>
                    </a:lnTo>
                    <a:lnTo>
                      <a:pt x="235" y="260"/>
                    </a:lnTo>
                    <a:lnTo>
                      <a:pt x="253" y="277"/>
                    </a:lnTo>
                    <a:lnTo>
                      <a:pt x="267" y="298"/>
                    </a:lnTo>
                    <a:lnTo>
                      <a:pt x="281" y="320"/>
                    </a:lnTo>
                    <a:lnTo>
                      <a:pt x="293" y="344"/>
                    </a:lnTo>
                    <a:lnTo>
                      <a:pt x="293" y="344"/>
                    </a:lnTo>
                    <a:lnTo>
                      <a:pt x="302" y="370"/>
                    </a:lnTo>
                    <a:lnTo>
                      <a:pt x="309" y="396"/>
                    </a:lnTo>
                    <a:lnTo>
                      <a:pt x="312" y="423"/>
                    </a:lnTo>
                    <a:lnTo>
                      <a:pt x="313" y="450"/>
                    </a:lnTo>
                    <a:lnTo>
                      <a:pt x="224" y="450"/>
                    </a:lnTo>
                    <a:lnTo>
                      <a:pt x="224" y="450"/>
                    </a:lnTo>
                    <a:lnTo>
                      <a:pt x="222" y="432"/>
                    </a:lnTo>
                    <a:lnTo>
                      <a:pt x="221" y="415"/>
                    </a:lnTo>
                    <a:lnTo>
                      <a:pt x="216" y="397"/>
                    </a:lnTo>
                    <a:lnTo>
                      <a:pt x="209" y="380"/>
                    </a:lnTo>
                    <a:lnTo>
                      <a:pt x="209" y="380"/>
                    </a:lnTo>
                    <a:lnTo>
                      <a:pt x="201" y="364"/>
                    </a:lnTo>
                    <a:lnTo>
                      <a:pt x="193" y="349"/>
                    </a:lnTo>
                    <a:lnTo>
                      <a:pt x="182" y="335"/>
                    </a:lnTo>
                    <a:lnTo>
                      <a:pt x="171" y="322"/>
                    </a:lnTo>
                    <a:lnTo>
                      <a:pt x="171" y="322"/>
                    </a:lnTo>
                    <a:lnTo>
                      <a:pt x="158" y="311"/>
                    </a:lnTo>
                    <a:lnTo>
                      <a:pt x="145" y="301"/>
                    </a:lnTo>
                    <a:lnTo>
                      <a:pt x="129" y="292"/>
                    </a:lnTo>
                    <a:lnTo>
                      <a:pt x="113" y="284"/>
                    </a:lnTo>
                    <a:lnTo>
                      <a:pt x="113" y="284"/>
                    </a:lnTo>
                    <a:lnTo>
                      <a:pt x="97" y="279"/>
                    </a:lnTo>
                    <a:lnTo>
                      <a:pt x="80" y="274"/>
                    </a:lnTo>
                    <a:lnTo>
                      <a:pt x="62" y="271"/>
                    </a:lnTo>
                    <a:lnTo>
                      <a:pt x="45" y="271"/>
                    </a:lnTo>
                    <a:lnTo>
                      <a:pt x="45" y="180"/>
                    </a:lnTo>
                    <a:close/>
                  </a:path>
                </a:pathLst>
              </a:custGeom>
              <a:solidFill>
                <a:srgbClr val="5C869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5640786" y="1857435"/>
              <a:ext cx="1230312" cy="15736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Communicating</a:t>
              </a:r>
              <a:endParaRPr lang="ar-S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62068" y="2476581"/>
            <a:ext cx="1640416" cy="1588401"/>
            <a:chOff x="7321551" y="1857435"/>
            <a:chExt cx="1230312" cy="1191301"/>
          </a:xfrm>
        </p:grpSpPr>
        <p:sp>
          <p:nvSpPr>
            <p:cNvPr id="13" name="TextBox 12"/>
            <p:cNvSpPr txBox="1"/>
            <p:nvPr/>
          </p:nvSpPr>
          <p:spPr>
            <a:xfrm>
              <a:off x="7321551" y="2056722"/>
              <a:ext cx="735011" cy="301671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2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69%</a:t>
              </a:r>
              <a:endParaRPr lang="ar-SA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>
              <a:off x="7321551" y="2568737"/>
              <a:ext cx="450849" cy="479999"/>
            </a:xfrm>
            <a:custGeom>
              <a:avLst/>
              <a:gdLst/>
              <a:ahLst/>
              <a:cxnLst>
                <a:cxn ang="0">
                  <a:pos x="56" y="288"/>
                </a:cxn>
                <a:cxn ang="0">
                  <a:pos x="53" y="248"/>
                </a:cxn>
                <a:cxn ang="0">
                  <a:pos x="56" y="206"/>
                </a:cxn>
                <a:cxn ang="0">
                  <a:pos x="0" y="160"/>
                </a:cxn>
                <a:cxn ang="0">
                  <a:pos x="18" y="123"/>
                </a:cxn>
                <a:cxn ang="0">
                  <a:pos x="40" y="91"/>
                </a:cxn>
                <a:cxn ang="0">
                  <a:pos x="109" y="117"/>
                </a:cxn>
                <a:cxn ang="0">
                  <a:pos x="141" y="91"/>
                </a:cxn>
                <a:cxn ang="0">
                  <a:pos x="179" y="75"/>
                </a:cxn>
                <a:cxn ang="0">
                  <a:pos x="190" y="3"/>
                </a:cxn>
                <a:cxn ang="0">
                  <a:pos x="232" y="0"/>
                </a:cxn>
                <a:cxn ang="0">
                  <a:pos x="251" y="1"/>
                </a:cxn>
                <a:cxn ang="0">
                  <a:pos x="285" y="75"/>
                </a:cxn>
                <a:cxn ang="0">
                  <a:pos x="304" y="83"/>
                </a:cxn>
                <a:cxn ang="0">
                  <a:pos x="339" y="102"/>
                </a:cxn>
                <a:cxn ang="0">
                  <a:pos x="422" y="91"/>
                </a:cxn>
                <a:cxn ang="0">
                  <a:pos x="435" y="107"/>
                </a:cxn>
                <a:cxn ang="0">
                  <a:pos x="456" y="141"/>
                </a:cxn>
                <a:cxn ang="0">
                  <a:pos x="408" y="206"/>
                </a:cxn>
                <a:cxn ang="0">
                  <a:pos x="410" y="227"/>
                </a:cxn>
                <a:cxn ang="0">
                  <a:pos x="410" y="267"/>
                </a:cxn>
                <a:cxn ang="0">
                  <a:pos x="464" y="334"/>
                </a:cxn>
                <a:cxn ang="0">
                  <a:pos x="456" y="353"/>
                </a:cxn>
                <a:cxn ang="0">
                  <a:pos x="435" y="389"/>
                </a:cxn>
                <a:cxn ang="0">
                  <a:pos x="355" y="379"/>
                </a:cxn>
                <a:cxn ang="0">
                  <a:pos x="339" y="392"/>
                </a:cxn>
                <a:cxn ang="0">
                  <a:pos x="304" y="413"/>
                </a:cxn>
                <a:cxn ang="0">
                  <a:pos x="272" y="491"/>
                </a:cxn>
                <a:cxn ang="0">
                  <a:pos x="251" y="494"/>
                </a:cxn>
                <a:cxn ang="0">
                  <a:pos x="232" y="494"/>
                </a:cxn>
                <a:cxn ang="0">
                  <a:pos x="190" y="491"/>
                </a:cxn>
                <a:cxn ang="0">
                  <a:pos x="179" y="419"/>
                </a:cxn>
                <a:cxn ang="0">
                  <a:pos x="141" y="403"/>
                </a:cxn>
                <a:cxn ang="0">
                  <a:pos x="109" y="379"/>
                </a:cxn>
                <a:cxn ang="0">
                  <a:pos x="40" y="405"/>
                </a:cxn>
                <a:cxn ang="0">
                  <a:pos x="18" y="371"/>
                </a:cxn>
                <a:cxn ang="0">
                  <a:pos x="0" y="334"/>
                </a:cxn>
                <a:cxn ang="0">
                  <a:pos x="168" y="184"/>
                </a:cxn>
                <a:cxn ang="0">
                  <a:pos x="157" y="198"/>
                </a:cxn>
                <a:cxn ang="0">
                  <a:pos x="142" y="230"/>
                </a:cxn>
                <a:cxn ang="0">
                  <a:pos x="141" y="248"/>
                </a:cxn>
                <a:cxn ang="0">
                  <a:pos x="149" y="281"/>
                </a:cxn>
                <a:cxn ang="0">
                  <a:pos x="168" y="312"/>
                </a:cxn>
                <a:cxn ang="0">
                  <a:pos x="182" y="323"/>
                </a:cxn>
                <a:cxn ang="0">
                  <a:pos x="214" y="336"/>
                </a:cxn>
                <a:cxn ang="0">
                  <a:pos x="232" y="337"/>
                </a:cxn>
                <a:cxn ang="0">
                  <a:pos x="266" y="331"/>
                </a:cxn>
                <a:cxn ang="0">
                  <a:pos x="296" y="312"/>
                </a:cxn>
                <a:cxn ang="0">
                  <a:pos x="307" y="297"/>
                </a:cxn>
                <a:cxn ang="0">
                  <a:pos x="320" y="265"/>
                </a:cxn>
                <a:cxn ang="0">
                  <a:pos x="322" y="248"/>
                </a:cxn>
                <a:cxn ang="0">
                  <a:pos x="315" y="213"/>
                </a:cxn>
                <a:cxn ang="0">
                  <a:pos x="296" y="184"/>
                </a:cxn>
                <a:cxn ang="0">
                  <a:pos x="282" y="173"/>
                </a:cxn>
                <a:cxn ang="0">
                  <a:pos x="250" y="158"/>
                </a:cxn>
                <a:cxn ang="0">
                  <a:pos x="232" y="157"/>
                </a:cxn>
                <a:cxn ang="0">
                  <a:pos x="197" y="165"/>
                </a:cxn>
                <a:cxn ang="0">
                  <a:pos x="168" y="184"/>
                </a:cxn>
              </a:cxnLst>
              <a:rect l="0" t="0" r="r" b="b"/>
              <a:pathLst>
                <a:path w="464" h="494">
                  <a:moveTo>
                    <a:pt x="56" y="288"/>
                  </a:moveTo>
                  <a:lnTo>
                    <a:pt x="56" y="288"/>
                  </a:lnTo>
                  <a:lnTo>
                    <a:pt x="53" y="267"/>
                  </a:lnTo>
                  <a:lnTo>
                    <a:pt x="53" y="248"/>
                  </a:lnTo>
                  <a:lnTo>
                    <a:pt x="53" y="227"/>
                  </a:lnTo>
                  <a:lnTo>
                    <a:pt x="56" y="206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8" y="141"/>
                  </a:lnTo>
                  <a:lnTo>
                    <a:pt x="18" y="123"/>
                  </a:lnTo>
                  <a:lnTo>
                    <a:pt x="29" y="107"/>
                  </a:lnTo>
                  <a:lnTo>
                    <a:pt x="40" y="91"/>
                  </a:lnTo>
                  <a:lnTo>
                    <a:pt x="109" y="117"/>
                  </a:lnTo>
                  <a:lnTo>
                    <a:pt x="109" y="117"/>
                  </a:lnTo>
                  <a:lnTo>
                    <a:pt x="125" y="102"/>
                  </a:lnTo>
                  <a:lnTo>
                    <a:pt x="141" y="91"/>
                  </a:lnTo>
                  <a:lnTo>
                    <a:pt x="160" y="83"/>
                  </a:lnTo>
                  <a:lnTo>
                    <a:pt x="179" y="75"/>
                  </a:lnTo>
                  <a:lnTo>
                    <a:pt x="190" y="3"/>
                  </a:lnTo>
                  <a:lnTo>
                    <a:pt x="190" y="3"/>
                  </a:lnTo>
                  <a:lnTo>
                    <a:pt x="211" y="1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51" y="1"/>
                  </a:lnTo>
                  <a:lnTo>
                    <a:pt x="272" y="3"/>
                  </a:lnTo>
                  <a:lnTo>
                    <a:pt x="285" y="75"/>
                  </a:lnTo>
                  <a:lnTo>
                    <a:pt x="285" y="75"/>
                  </a:lnTo>
                  <a:lnTo>
                    <a:pt x="304" y="83"/>
                  </a:lnTo>
                  <a:lnTo>
                    <a:pt x="322" y="91"/>
                  </a:lnTo>
                  <a:lnTo>
                    <a:pt x="339" y="102"/>
                  </a:lnTo>
                  <a:lnTo>
                    <a:pt x="355" y="117"/>
                  </a:lnTo>
                  <a:lnTo>
                    <a:pt x="422" y="91"/>
                  </a:lnTo>
                  <a:lnTo>
                    <a:pt x="422" y="91"/>
                  </a:lnTo>
                  <a:lnTo>
                    <a:pt x="435" y="107"/>
                  </a:lnTo>
                  <a:lnTo>
                    <a:pt x="446" y="123"/>
                  </a:lnTo>
                  <a:lnTo>
                    <a:pt x="456" y="141"/>
                  </a:lnTo>
                  <a:lnTo>
                    <a:pt x="464" y="160"/>
                  </a:lnTo>
                  <a:lnTo>
                    <a:pt x="408" y="206"/>
                  </a:lnTo>
                  <a:lnTo>
                    <a:pt x="408" y="206"/>
                  </a:lnTo>
                  <a:lnTo>
                    <a:pt x="410" y="227"/>
                  </a:lnTo>
                  <a:lnTo>
                    <a:pt x="411" y="248"/>
                  </a:lnTo>
                  <a:lnTo>
                    <a:pt x="410" y="267"/>
                  </a:lnTo>
                  <a:lnTo>
                    <a:pt x="408" y="288"/>
                  </a:lnTo>
                  <a:lnTo>
                    <a:pt x="464" y="334"/>
                  </a:lnTo>
                  <a:lnTo>
                    <a:pt x="464" y="334"/>
                  </a:lnTo>
                  <a:lnTo>
                    <a:pt x="456" y="353"/>
                  </a:lnTo>
                  <a:lnTo>
                    <a:pt x="446" y="371"/>
                  </a:lnTo>
                  <a:lnTo>
                    <a:pt x="435" y="389"/>
                  </a:lnTo>
                  <a:lnTo>
                    <a:pt x="422" y="405"/>
                  </a:lnTo>
                  <a:lnTo>
                    <a:pt x="355" y="379"/>
                  </a:lnTo>
                  <a:lnTo>
                    <a:pt x="355" y="379"/>
                  </a:lnTo>
                  <a:lnTo>
                    <a:pt x="339" y="392"/>
                  </a:lnTo>
                  <a:lnTo>
                    <a:pt x="322" y="403"/>
                  </a:lnTo>
                  <a:lnTo>
                    <a:pt x="304" y="413"/>
                  </a:lnTo>
                  <a:lnTo>
                    <a:pt x="285" y="419"/>
                  </a:lnTo>
                  <a:lnTo>
                    <a:pt x="272" y="491"/>
                  </a:lnTo>
                  <a:lnTo>
                    <a:pt x="272" y="491"/>
                  </a:lnTo>
                  <a:lnTo>
                    <a:pt x="251" y="494"/>
                  </a:lnTo>
                  <a:lnTo>
                    <a:pt x="232" y="494"/>
                  </a:lnTo>
                  <a:lnTo>
                    <a:pt x="232" y="494"/>
                  </a:lnTo>
                  <a:lnTo>
                    <a:pt x="211" y="494"/>
                  </a:lnTo>
                  <a:lnTo>
                    <a:pt x="190" y="491"/>
                  </a:lnTo>
                  <a:lnTo>
                    <a:pt x="179" y="419"/>
                  </a:lnTo>
                  <a:lnTo>
                    <a:pt x="179" y="419"/>
                  </a:lnTo>
                  <a:lnTo>
                    <a:pt x="160" y="413"/>
                  </a:lnTo>
                  <a:lnTo>
                    <a:pt x="141" y="403"/>
                  </a:lnTo>
                  <a:lnTo>
                    <a:pt x="125" y="392"/>
                  </a:lnTo>
                  <a:lnTo>
                    <a:pt x="109" y="379"/>
                  </a:lnTo>
                  <a:lnTo>
                    <a:pt x="40" y="405"/>
                  </a:lnTo>
                  <a:lnTo>
                    <a:pt x="40" y="405"/>
                  </a:lnTo>
                  <a:lnTo>
                    <a:pt x="29" y="389"/>
                  </a:lnTo>
                  <a:lnTo>
                    <a:pt x="18" y="371"/>
                  </a:lnTo>
                  <a:lnTo>
                    <a:pt x="8" y="353"/>
                  </a:lnTo>
                  <a:lnTo>
                    <a:pt x="0" y="334"/>
                  </a:lnTo>
                  <a:lnTo>
                    <a:pt x="56" y="288"/>
                  </a:lnTo>
                  <a:close/>
                  <a:moveTo>
                    <a:pt x="168" y="184"/>
                  </a:moveTo>
                  <a:lnTo>
                    <a:pt x="168" y="184"/>
                  </a:lnTo>
                  <a:lnTo>
                    <a:pt x="157" y="198"/>
                  </a:lnTo>
                  <a:lnTo>
                    <a:pt x="149" y="213"/>
                  </a:lnTo>
                  <a:lnTo>
                    <a:pt x="142" y="230"/>
                  </a:lnTo>
                  <a:lnTo>
                    <a:pt x="141" y="248"/>
                  </a:lnTo>
                  <a:lnTo>
                    <a:pt x="141" y="248"/>
                  </a:lnTo>
                  <a:lnTo>
                    <a:pt x="142" y="265"/>
                  </a:lnTo>
                  <a:lnTo>
                    <a:pt x="149" y="281"/>
                  </a:lnTo>
                  <a:lnTo>
                    <a:pt x="157" y="297"/>
                  </a:lnTo>
                  <a:lnTo>
                    <a:pt x="168" y="312"/>
                  </a:lnTo>
                  <a:lnTo>
                    <a:pt x="168" y="312"/>
                  </a:lnTo>
                  <a:lnTo>
                    <a:pt x="182" y="323"/>
                  </a:lnTo>
                  <a:lnTo>
                    <a:pt x="197" y="331"/>
                  </a:lnTo>
                  <a:lnTo>
                    <a:pt x="214" y="336"/>
                  </a:lnTo>
                  <a:lnTo>
                    <a:pt x="232" y="337"/>
                  </a:lnTo>
                  <a:lnTo>
                    <a:pt x="232" y="337"/>
                  </a:lnTo>
                  <a:lnTo>
                    <a:pt x="250" y="336"/>
                  </a:lnTo>
                  <a:lnTo>
                    <a:pt x="266" y="331"/>
                  </a:lnTo>
                  <a:lnTo>
                    <a:pt x="282" y="323"/>
                  </a:lnTo>
                  <a:lnTo>
                    <a:pt x="296" y="312"/>
                  </a:lnTo>
                  <a:lnTo>
                    <a:pt x="296" y="312"/>
                  </a:lnTo>
                  <a:lnTo>
                    <a:pt x="307" y="297"/>
                  </a:lnTo>
                  <a:lnTo>
                    <a:pt x="315" y="281"/>
                  </a:lnTo>
                  <a:lnTo>
                    <a:pt x="320" y="265"/>
                  </a:lnTo>
                  <a:lnTo>
                    <a:pt x="322" y="248"/>
                  </a:lnTo>
                  <a:lnTo>
                    <a:pt x="322" y="248"/>
                  </a:lnTo>
                  <a:lnTo>
                    <a:pt x="320" y="230"/>
                  </a:lnTo>
                  <a:lnTo>
                    <a:pt x="315" y="213"/>
                  </a:lnTo>
                  <a:lnTo>
                    <a:pt x="307" y="198"/>
                  </a:lnTo>
                  <a:lnTo>
                    <a:pt x="296" y="184"/>
                  </a:lnTo>
                  <a:lnTo>
                    <a:pt x="296" y="184"/>
                  </a:lnTo>
                  <a:lnTo>
                    <a:pt x="282" y="173"/>
                  </a:lnTo>
                  <a:lnTo>
                    <a:pt x="266" y="165"/>
                  </a:lnTo>
                  <a:lnTo>
                    <a:pt x="250" y="158"/>
                  </a:lnTo>
                  <a:lnTo>
                    <a:pt x="232" y="157"/>
                  </a:lnTo>
                  <a:lnTo>
                    <a:pt x="232" y="157"/>
                  </a:lnTo>
                  <a:lnTo>
                    <a:pt x="214" y="158"/>
                  </a:lnTo>
                  <a:lnTo>
                    <a:pt x="197" y="165"/>
                  </a:lnTo>
                  <a:lnTo>
                    <a:pt x="182" y="173"/>
                  </a:lnTo>
                  <a:lnTo>
                    <a:pt x="168" y="184"/>
                  </a:lnTo>
                  <a:lnTo>
                    <a:pt x="168" y="18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21551" y="1857435"/>
              <a:ext cx="1230312" cy="157365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just" defTabSz="1218565"/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Web Coding</a:t>
              </a:r>
              <a:endParaRPr lang="ar-SA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7310" y="3588385"/>
            <a:ext cx="9517380" cy="645160"/>
          </a:xfrm>
          <a:prstGeom prst="rect">
            <a:avLst/>
          </a:pr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pic>
        <p:nvPicPr>
          <p:cNvPr id="55" name="图片 54" descr="D:\223a8542801ce038d9035b7d36999cac.jpg223a8542801ce038d9035b7d36999cac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322955" y="468630"/>
            <a:ext cx="5546090" cy="3119755"/>
          </a:xfrm>
          <a:prstGeom prst="snip2Diag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866640"/>
            <a:ext cx="12192000" cy="1991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85060" y="1127760"/>
            <a:ext cx="7421880" cy="5232399"/>
            <a:chOff x="2385060" y="1127760"/>
            <a:chExt cx="7421880" cy="5232399"/>
          </a:xfrm>
        </p:grpSpPr>
        <p:grpSp>
          <p:nvGrpSpPr>
            <p:cNvPr id="7" name="组合 6"/>
            <p:cNvGrpSpPr/>
            <p:nvPr/>
          </p:nvGrpSpPr>
          <p:grpSpPr>
            <a:xfrm>
              <a:off x="5247640" y="1127760"/>
              <a:ext cx="1696720" cy="1828800"/>
              <a:chOff x="5247640" y="1412240"/>
              <a:chExt cx="1696720" cy="1828800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5247640" y="1412240"/>
                <a:ext cx="1696720" cy="1696720"/>
              </a:xfrm>
              <a:prstGeom prst="diamond">
                <a:avLst/>
              </a:prstGeom>
              <a:noFill/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spc="600" dirty="0">
                    <a:latin typeface="方正黑体简体" panose="03000509000000000000" pitchFamily="65" charset="-122"/>
                    <a:ea typeface="方正黑体简体" panose="03000509000000000000" pitchFamily="65" charset="-122"/>
                  </a:rPr>
                  <a:t>03</a:t>
                </a:r>
                <a:endParaRPr lang="zh-CN" altLang="en-US" sz="4000" spc="600" dirty="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6" name="菱形 5"/>
              <p:cNvSpPr/>
              <p:nvPr/>
            </p:nvSpPr>
            <p:spPr>
              <a:xfrm>
                <a:off x="5963920" y="2976880"/>
                <a:ext cx="264160" cy="26416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spc="60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744387" y="3588434"/>
              <a:ext cx="470322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+mn-ea"/>
                </a:rPr>
                <a:t>输入标题内容</a:t>
              </a:r>
              <a:endParaRPr lang="zh-CN" altLang="en-US" sz="3600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85060" y="5304036"/>
              <a:ext cx="7421880" cy="105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点击输入您的文字内容，点击输入您的文字内容，点击输入您的文字。点击输入您的文字。点击输入您的文字内容，</a:t>
              </a:r>
              <a:endParaRPr lang="en-US" altLang="zh-CN" sz="11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MF LiHei (Noncommercial)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en-US" altLang="zh-CN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,</a:t>
              </a: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zh-CN" altLang="en-US" sz="1100" spc="600" dirty="0">
                  <a:solidFill>
                    <a:schemeClr val="accent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。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20" name="PA-组合 47"/>
          <p:cNvGrpSpPr/>
          <p:nvPr>
            <p:custDataLst>
              <p:tags r:id="rId1"/>
            </p:custDataLst>
          </p:nvPr>
        </p:nvGrpSpPr>
        <p:grpSpPr>
          <a:xfrm>
            <a:off x="3940236" y="1869838"/>
            <a:ext cx="4159127" cy="4156220"/>
            <a:chOff x="4016437" y="1932781"/>
            <a:chExt cx="4159127" cy="4156220"/>
          </a:xfrm>
        </p:grpSpPr>
        <p:sp>
          <p:nvSpPr>
            <p:cNvPr id="22" name="PA-任意多边形 5"/>
            <p:cNvSpPr/>
            <p:nvPr>
              <p:custDataLst>
                <p:tags r:id="rId14"/>
              </p:custDataLst>
            </p:nvPr>
          </p:nvSpPr>
          <p:spPr bwMode="auto">
            <a:xfrm>
              <a:off x="4016437" y="3196074"/>
              <a:ext cx="2445177" cy="2892927"/>
            </a:xfrm>
            <a:custGeom>
              <a:avLst/>
              <a:gdLst>
                <a:gd name="T0" fmla="*/ 0 w 1028"/>
                <a:gd name="T1" fmla="*/ 735 h 1217"/>
                <a:gd name="T2" fmla="*/ 0 w 1028"/>
                <a:gd name="T3" fmla="*/ 747 h 1217"/>
                <a:gd name="T4" fmla="*/ 470 w 1028"/>
                <a:gd name="T5" fmla="*/ 1217 h 1217"/>
                <a:gd name="T6" fmla="*/ 1028 w 1028"/>
                <a:gd name="T7" fmla="*/ 1217 h 1217"/>
                <a:gd name="T8" fmla="*/ 1014 w 1028"/>
                <a:gd name="T9" fmla="*/ 1212 h 1217"/>
                <a:gd name="T10" fmla="*/ 605 w 1028"/>
                <a:gd name="T11" fmla="*/ 957 h 1217"/>
                <a:gd name="T12" fmla="*/ 325 w 1028"/>
                <a:gd name="T13" fmla="*/ 535 h 1217"/>
                <a:gd name="T14" fmla="*/ 296 w 1028"/>
                <a:gd name="T15" fmla="*/ 342 h 1217"/>
                <a:gd name="T16" fmla="*/ 408 w 1028"/>
                <a:gd name="T17" fmla="*/ 0 h 1217"/>
                <a:gd name="T18" fmla="*/ 297 w 1028"/>
                <a:gd name="T19" fmla="*/ 107 h 1217"/>
                <a:gd name="T20" fmla="*/ 0 w 1028"/>
                <a:gd name="T21" fmla="*/ 735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8" h="1217">
                  <a:moveTo>
                    <a:pt x="0" y="735"/>
                  </a:moveTo>
                  <a:cubicBezTo>
                    <a:pt x="0" y="747"/>
                    <a:pt x="0" y="747"/>
                    <a:pt x="0" y="747"/>
                  </a:cubicBezTo>
                  <a:cubicBezTo>
                    <a:pt x="0" y="1006"/>
                    <a:pt x="211" y="1217"/>
                    <a:pt x="470" y="1217"/>
                  </a:cubicBezTo>
                  <a:cubicBezTo>
                    <a:pt x="1028" y="1217"/>
                    <a:pt x="1028" y="1217"/>
                    <a:pt x="1028" y="1217"/>
                  </a:cubicBezTo>
                  <a:cubicBezTo>
                    <a:pt x="1023" y="1215"/>
                    <a:pt x="1018" y="1214"/>
                    <a:pt x="1014" y="1212"/>
                  </a:cubicBezTo>
                  <a:cubicBezTo>
                    <a:pt x="871" y="1159"/>
                    <a:pt x="734" y="1073"/>
                    <a:pt x="605" y="957"/>
                  </a:cubicBezTo>
                  <a:cubicBezTo>
                    <a:pt x="432" y="798"/>
                    <a:pt x="357" y="640"/>
                    <a:pt x="325" y="535"/>
                  </a:cubicBezTo>
                  <a:cubicBezTo>
                    <a:pt x="291" y="427"/>
                    <a:pt x="295" y="353"/>
                    <a:pt x="296" y="342"/>
                  </a:cubicBezTo>
                  <a:cubicBezTo>
                    <a:pt x="296" y="214"/>
                    <a:pt x="338" y="96"/>
                    <a:pt x="408" y="0"/>
                  </a:cubicBezTo>
                  <a:cubicBezTo>
                    <a:pt x="372" y="30"/>
                    <a:pt x="334" y="66"/>
                    <a:pt x="297" y="107"/>
                  </a:cubicBezTo>
                  <a:cubicBezTo>
                    <a:pt x="33" y="396"/>
                    <a:pt x="3" y="660"/>
                    <a:pt x="0" y="735"/>
                  </a:cubicBezTo>
                  <a:close/>
                </a:path>
              </a:pathLst>
            </a:custGeom>
            <a:solidFill>
              <a:srgbClr val="5C86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4" name="PA-任意多边形 6"/>
            <p:cNvSpPr/>
            <p:nvPr>
              <p:custDataLst>
                <p:tags r:id="rId15"/>
              </p:custDataLst>
            </p:nvPr>
          </p:nvSpPr>
          <p:spPr bwMode="auto">
            <a:xfrm>
              <a:off x="4016437" y="1932781"/>
              <a:ext cx="2894380" cy="2442270"/>
            </a:xfrm>
            <a:custGeom>
              <a:avLst/>
              <a:gdLst>
                <a:gd name="T0" fmla="*/ 1110 w 1217"/>
                <a:gd name="T1" fmla="*/ 296 h 1027"/>
                <a:gd name="T2" fmla="*/ 482 w 1217"/>
                <a:gd name="T3" fmla="*/ 0 h 1027"/>
                <a:gd name="T4" fmla="*/ 470 w 1217"/>
                <a:gd name="T5" fmla="*/ 0 h 1027"/>
                <a:gd name="T6" fmla="*/ 0 w 1217"/>
                <a:gd name="T7" fmla="*/ 469 h 1027"/>
                <a:gd name="T8" fmla="*/ 0 w 1217"/>
                <a:gd name="T9" fmla="*/ 1027 h 1027"/>
                <a:gd name="T10" fmla="*/ 5 w 1217"/>
                <a:gd name="T11" fmla="*/ 1013 h 1027"/>
                <a:gd name="T12" fmla="*/ 261 w 1217"/>
                <a:gd name="T13" fmla="*/ 605 h 1027"/>
                <a:gd name="T14" fmla="*/ 858 w 1217"/>
                <a:gd name="T15" fmla="*/ 294 h 1027"/>
                <a:gd name="T16" fmla="*/ 875 w 1217"/>
                <a:gd name="T17" fmla="*/ 295 h 1027"/>
                <a:gd name="T18" fmla="*/ 1217 w 1217"/>
                <a:gd name="T19" fmla="*/ 407 h 1027"/>
                <a:gd name="T20" fmla="*/ 1110 w 1217"/>
                <a:gd name="T21" fmla="*/ 296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7" h="1027">
                  <a:moveTo>
                    <a:pt x="1110" y="296"/>
                  </a:moveTo>
                  <a:cubicBezTo>
                    <a:pt x="821" y="32"/>
                    <a:pt x="557" y="2"/>
                    <a:pt x="482" y="0"/>
                  </a:cubicBezTo>
                  <a:cubicBezTo>
                    <a:pt x="470" y="0"/>
                    <a:pt x="470" y="0"/>
                    <a:pt x="470" y="0"/>
                  </a:cubicBezTo>
                  <a:cubicBezTo>
                    <a:pt x="211" y="0"/>
                    <a:pt x="0" y="210"/>
                    <a:pt x="0" y="469"/>
                  </a:cubicBezTo>
                  <a:cubicBezTo>
                    <a:pt x="0" y="1027"/>
                    <a:pt x="0" y="1027"/>
                    <a:pt x="0" y="1027"/>
                  </a:cubicBezTo>
                  <a:cubicBezTo>
                    <a:pt x="2" y="1022"/>
                    <a:pt x="4" y="1018"/>
                    <a:pt x="5" y="1013"/>
                  </a:cubicBezTo>
                  <a:cubicBezTo>
                    <a:pt x="58" y="870"/>
                    <a:pt x="144" y="733"/>
                    <a:pt x="261" y="605"/>
                  </a:cubicBezTo>
                  <a:cubicBezTo>
                    <a:pt x="524" y="317"/>
                    <a:pt x="784" y="294"/>
                    <a:pt x="858" y="294"/>
                  </a:cubicBezTo>
                  <a:cubicBezTo>
                    <a:pt x="867" y="294"/>
                    <a:pt x="873" y="295"/>
                    <a:pt x="875" y="295"/>
                  </a:cubicBezTo>
                  <a:cubicBezTo>
                    <a:pt x="1003" y="295"/>
                    <a:pt x="1121" y="337"/>
                    <a:pt x="1217" y="407"/>
                  </a:cubicBezTo>
                  <a:cubicBezTo>
                    <a:pt x="1187" y="371"/>
                    <a:pt x="1151" y="334"/>
                    <a:pt x="1110" y="296"/>
                  </a:cubicBezTo>
                  <a:close/>
                </a:path>
              </a:pathLst>
            </a:custGeom>
            <a:solidFill>
              <a:srgbClr val="5C86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5" name="PA-任意多边形 7"/>
            <p:cNvSpPr/>
            <p:nvPr>
              <p:custDataLst>
                <p:tags r:id="rId16"/>
              </p:custDataLst>
            </p:nvPr>
          </p:nvSpPr>
          <p:spPr bwMode="auto">
            <a:xfrm>
              <a:off x="5282638" y="3646731"/>
              <a:ext cx="2892926" cy="2442270"/>
            </a:xfrm>
            <a:custGeom>
              <a:avLst/>
              <a:gdLst>
                <a:gd name="T0" fmla="*/ 359 w 1217"/>
                <a:gd name="T1" fmla="*/ 732 h 1027"/>
                <a:gd name="T2" fmla="*/ 342 w 1217"/>
                <a:gd name="T3" fmla="*/ 732 h 1027"/>
                <a:gd name="T4" fmla="*/ 0 w 1217"/>
                <a:gd name="T5" fmla="*/ 619 h 1027"/>
                <a:gd name="T6" fmla="*/ 106 w 1217"/>
                <a:gd name="T7" fmla="*/ 730 h 1027"/>
                <a:gd name="T8" fmla="*/ 735 w 1217"/>
                <a:gd name="T9" fmla="*/ 1027 h 1027"/>
                <a:gd name="T10" fmla="*/ 747 w 1217"/>
                <a:gd name="T11" fmla="*/ 1027 h 1027"/>
                <a:gd name="T12" fmla="*/ 1217 w 1217"/>
                <a:gd name="T13" fmla="*/ 557 h 1027"/>
                <a:gd name="T14" fmla="*/ 1217 w 1217"/>
                <a:gd name="T15" fmla="*/ 0 h 1027"/>
                <a:gd name="T16" fmla="*/ 1212 w 1217"/>
                <a:gd name="T17" fmla="*/ 14 h 1027"/>
                <a:gd name="T18" fmla="*/ 956 w 1217"/>
                <a:gd name="T19" fmla="*/ 422 h 1027"/>
                <a:gd name="T20" fmla="*/ 359 w 1217"/>
                <a:gd name="T21" fmla="*/ 732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7" h="1027">
                  <a:moveTo>
                    <a:pt x="359" y="732"/>
                  </a:moveTo>
                  <a:cubicBezTo>
                    <a:pt x="350" y="732"/>
                    <a:pt x="344" y="732"/>
                    <a:pt x="342" y="732"/>
                  </a:cubicBezTo>
                  <a:cubicBezTo>
                    <a:pt x="214" y="731"/>
                    <a:pt x="96" y="690"/>
                    <a:pt x="0" y="619"/>
                  </a:cubicBezTo>
                  <a:cubicBezTo>
                    <a:pt x="30" y="656"/>
                    <a:pt x="66" y="693"/>
                    <a:pt x="106" y="730"/>
                  </a:cubicBezTo>
                  <a:cubicBezTo>
                    <a:pt x="396" y="994"/>
                    <a:pt x="660" y="1024"/>
                    <a:pt x="735" y="1027"/>
                  </a:cubicBezTo>
                  <a:cubicBezTo>
                    <a:pt x="747" y="1027"/>
                    <a:pt x="747" y="1027"/>
                    <a:pt x="747" y="1027"/>
                  </a:cubicBezTo>
                  <a:cubicBezTo>
                    <a:pt x="1006" y="1027"/>
                    <a:pt x="1217" y="816"/>
                    <a:pt x="1217" y="557"/>
                  </a:cubicBezTo>
                  <a:cubicBezTo>
                    <a:pt x="1217" y="0"/>
                    <a:pt x="1217" y="0"/>
                    <a:pt x="1217" y="0"/>
                  </a:cubicBezTo>
                  <a:cubicBezTo>
                    <a:pt x="1215" y="4"/>
                    <a:pt x="1213" y="9"/>
                    <a:pt x="1212" y="14"/>
                  </a:cubicBezTo>
                  <a:cubicBezTo>
                    <a:pt x="1159" y="156"/>
                    <a:pt x="1073" y="294"/>
                    <a:pt x="956" y="422"/>
                  </a:cubicBezTo>
                  <a:cubicBezTo>
                    <a:pt x="693" y="710"/>
                    <a:pt x="433" y="732"/>
                    <a:pt x="359" y="732"/>
                  </a:cubicBezTo>
                  <a:close/>
                </a:path>
              </a:pathLst>
            </a:custGeom>
            <a:solidFill>
              <a:srgbClr val="5C86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PA-任意多边形 8"/>
            <p:cNvSpPr/>
            <p:nvPr>
              <p:custDataLst>
                <p:tags r:id="rId17"/>
              </p:custDataLst>
            </p:nvPr>
          </p:nvSpPr>
          <p:spPr bwMode="auto">
            <a:xfrm>
              <a:off x="5731840" y="1932781"/>
              <a:ext cx="2443724" cy="2892927"/>
            </a:xfrm>
            <a:custGeom>
              <a:avLst/>
              <a:gdLst>
                <a:gd name="T0" fmla="*/ 1028 w 1028"/>
                <a:gd name="T1" fmla="*/ 481 h 1217"/>
                <a:gd name="T2" fmla="*/ 1028 w 1028"/>
                <a:gd name="T3" fmla="*/ 469 h 1217"/>
                <a:gd name="T4" fmla="*/ 558 w 1028"/>
                <a:gd name="T5" fmla="*/ 0 h 1217"/>
                <a:gd name="T6" fmla="*/ 0 w 1028"/>
                <a:gd name="T7" fmla="*/ 0 h 1217"/>
                <a:gd name="T8" fmla="*/ 14 w 1028"/>
                <a:gd name="T9" fmla="*/ 5 h 1217"/>
                <a:gd name="T10" fmla="*/ 423 w 1028"/>
                <a:gd name="T11" fmla="*/ 260 h 1217"/>
                <a:gd name="T12" fmla="*/ 703 w 1028"/>
                <a:gd name="T13" fmla="*/ 681 h 1217"/>
                <a:gd name="T14" fmla="*/ 732 w 1028"/>
                <a:gd name="T15" fmla="*/ 875 h 1217"/>
                <a:gd name="T16" fmla="*/ 620 w 1028"/>
                <a:gd name="T17" fmla="*/ 1217 h 1217"/>
                <a:gd name="T18" fmla="*/ 731 w 1028"/>
                <a:gd name="T19" fmla="*/ 1110 h 1217"/>
                <a:gd name="T20" fmla="*/ 1028 w 1028"/>
                <a:gd name="T21" fmla="*/ 481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8" h="1217">
                  <a:moveTo>
                    <a:pt x="1028" y="481"/>
                  </a:moveTo>
                  <a:cubicBezTo>
                    <a:pt x="1028" y="469"/>
                    <a:pt x="1028" y="469"/>
                    <a:pt x="1028" y="469"/>
                  </a:cubicBezTo>
                  <a:cubicBezTo>
                    <a:pt x="1028" y="210"/>
                    <a:pt x="817" y="0"/>
                    <a:pt x="5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"/>
                    <a:pt x="10" y="3"/>
                    <a:pt x="14" y="5"/>
                  </a:cubicBezTo>
                  <a:cubicBezTo>
                    <a:pt x="157" y="57"/>
                    <a:pt x="294" y="143"/>
                    <a:pt x="423" y="260"/>
                  </a:cubicBezTo>
                  <a:cubicBezTo>
                    <a:pt x="596" y="419"/>
                    <a:pt x="671" y="577"/>
                    <a:pt x="703" y="681"/>
                  </a:cubicBezTo>
                  <a:cubicBezTo>
                    <a:pt x="737" y="789"/>
                    <a:pt x="733" y="864"/>
                    <a:pt x="732" y="875"/>
                  </a:cubicBezTo>
                  <a:cubicBezTo>
                    <a:pt x="732" y="1003"/>
                    <a:pt x="690" y="1121"/>
                    <a:pt x="620" y="1217"/>
                  </a:cubicBezTo>
                  <a:cubicBezTo>
                    <a:pt x="656" y="1186"/>
                    <a:pt x="694" y="1151"/>
                    <a:pt x="731" y="1110"/>
                  </a:cubicBezTo>
                  <a:cubicBezTo>
                    <a:pt x="995" y="821"/>
                    <a:pt x="1025" y="556"/>
                    <a:pt x="1028" y="481"/>
                  </a:cubicBezTo>
                  <a:close/>
                </a:path>
              </a:pathLst>
            </a:custGeom>
            <a:solidFill>
              <a:srgbClr val="5C869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grpSp>
          <p:nvGrpSpPr>
            <p:cNvPr id="28" name="Group 35"/>
            <p:cNvGrpSpPr/>
            <p:nvPr/>
          </p:nvGrpSpPr>
          <p:grpSpPr>
            <a:xfrm>
              <a:off x="4677348" y="2382190"/>
              <a:ext cx="444701" cy="388746"/>
              <a:chOff x="4054476" y="5502276"/>
              <a:chExt cx="239712" cy="209550"/>
            </a:xfrm>
            <a:solidFill>
              <a:schemeClr val="bg1"/>
            </a:solidFill>
          </p:grpSpPr>
          <p:sp>
            <p:nvSpPr>
              <p:cNvPr id="31" name="PA-任意多边形 32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054476" y="5546726"/>
                <a:ext cx="30163" cy="165100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6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0"/>
                      <a:pt x="4" y="44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2" name="PA-任意多边形 324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98926" y="5502276"/>
                <a:ext cx="150813" cy="209550"/>
              </a:xfrm>
              <a:custGeom>
                <a:avLst/>
                <a:gdLst>
                  <a:gd name="T0" fmla="*/ 32 w 40"/>
                  <a:gd name="T1" fmla="*/ 4 h 56"/>
                  <a:gd name="T2" fmla="*/ 28 w 40"/>
                  <a:gd name="T3" fmla="*/ 0 h 56"/>
                  <a:gd name="T4" fmla="*/ 12 w 40"/>
                  <a:gd name="T5" fmla="*/ 0 h 56"/>
                  <a:gd name="T6" fmla="*/ 8 w 40"/>
                  <a:gd name="T7" fmla="*/ 4 h 56"/>
                  <a:gd name="T8" fmla="*/ 8 w 40"/>
                  <a:gd name="T9" fmla="*/ 12 h 56"/>
                  <a:gd name="T10" fmla="*/ 0 w 40"/>
                  <a:gd name="T11" fmla="*/ 12 h 56"/>
                  <a:gd name="T12" fmla="*/ 0 w 40"/>
                  <a:gd name="T13" fmla="*/ 56 h 56"/>
                  <a:gd name="T14" fmla="*/ 40 w 40"/>
                  <a:gd name="T15" fmla="*/ 56 h 56"/>
                  <a:gd name="T16" fmla="*/ 40 w 40"/>
                  <a:gd name="T17" fmla="*/ 12 h 56"/>
                  <a:gd name="T18" fmla="*/ 32 w 40"/>
                  <a:gd name="T19" fmla="*/ 12 h 56"/>
                  <a:gd name="T20" fmla="*/ 32 w 40"/>
                  <a:gd name="T21" fmla="*/ 4 h 56"/>
                  <a:gd name="T22" fmla="*/ 28 w 40"/>
                  <a:gd name="T23" fmla="*/ 12 h 56"/>
                  <a:gd name="T24" fmla="*/ 12 w 40"/>
                  <a:gd name="T25" fmla="*/ 12 h 56"/>
                  <a:gd name="T26" fmla="*/ 12 w 40"/>
                  <a:gd name="T27" fmla="*/ 4 h 56"/>
                  <a:gd name="T28" fmla="*/ 28 w 40"/>
                  <a:gd name="T29" fmla="*/ 4 h 56"/>
                  <a:gd name="T30" fmla="*/ 28 w 40"/>
                  <a:gd name="T31" fmla="*/ 1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56">
                    <a:moveTo>
                      <a:pt x="32" y="4"/>
                    </a:moveTo>
                    <a:cubicBezTo>
                      <a:pt x="32" y="2"/>
                      <a:pt x="30" y="0"/>
                      <a:pt x="2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8" y="2"/>
                      <a:pt x="8" y="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32" y="12"/>
                      <a:pt x="32" y="12"/>
                      <a:pt x="32" y="12"/>
                    </a:cubicBezTo>
                    <a:lnTo>
                      <a:pt x="32" y="4"/>
                    </a:lnTo>
                    <a:close/>
                    <a:moveTo>
                      <a:pt x="28" y="12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8" y="4"/>
                      <a:pt x="28" y="4"/>
                      <a:pt x="28" y="4"/>
                    </a:cubicBezTo>
                    <a:lnTo>
                      <a:pt x="2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4" name="PA-任意多边形 32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4265613" y="5546726"/>
                <a:ext cx="28575" cy="165100"/>
              </a:xfrm>
              <a:custGeom>
                <a:avLst/>
                <a:gdLst>
                  <a:gd name="T0" fmla="*/ 0 w 8"/>
                  <a:gd name="T1" fmla="*/ 0 h 44"/>
                  <a:gd name="T2" fmla="*/ 0 w 8"/>
                  <a:gd name="T3" fmla="*/ 44 h 44"/>
                  <a:gd name="T4" fmla="*/ 8 w 8"/>
                  <a:gd name="T5" fmla="*/ 36 h 44"/>
                  <a:gd name="T6" fmla="*/ 8 w 8"/>
                  <a:gd name="T7" fmla="*/ 8 h 44"/>
                  <a:gd name="T8" fmla="*/ 0 w 8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4" y="44"/>
                      <a:pt x="8" y="40"/>
                      <a:pt x="8" y="36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4"/>
                      <a:pt x="4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sp>
          <p:nvSpPr>
            <p:cNvPr id="38" name="PA-任意多边形 20"/>
            <p:cNvSpPr/>
            <p:nvPr>
              <p:custDataLst>
                <p:tags r:id="rId18"/>
              </p:custDataLst>
            </p:nvPr>
          </p:nvSpPr>
          <p:spPr bwMode="auto">
            <a:xfrm>
              <a:off x="7328118" y="2387904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39" name="PA-任意多边形 153"/>
            <p:cNvSpPr/>
            <p:nvPr>
              <p:custDataLst>
                <p:tags r:id="rId19"/>
              </p:custDataLst>
            </p:nvPr>
          </p:nvSpPr>
          <p:spPr bwMode="auto">
            <a:xfrm>
              <a:off x="7372796" y="5057217"/>
              <a:ext cx="364932" cy="364932"/>
            </a:xfrm>
            <a:custGeom>
              <a:avLst/>
              <a:gdLst>
                <a:gd name="T0" fmla="*/ 50 w 62"/>
                <a:gd name="T1" fmla="*/ 49 h 62"/>
                <a:gd name="T2" fmla="*/ 44 w 62"/>
                <a:gd name="T3" fmla="*/ 54 h 62"/>
                <a:gd name="T4" fmla="*/ 24 w 62"/>
                <a:gd name="T5" fmla="*/ 54 h 62"/>
                <a:gd name="T6" fmla="*/ 21 w 62"/>
                <a:gd name="T7" fmla="*/ 50 h 62"/>
                <a:gd name="T8" fmla="*/ 24 w 62"/>
                <a:gd name="T9" fmla="*/ 42 h 62"/>
                <a:gd name="T10" fmla="*/ 56 w 62"/>
                <a:gd name="T11" fmla="*/ 42 h 62"/>
                <a:gd name="T12" fmla="*/ 62 w 62"/>
                <a:gd name="T13" fmla="*/ 14 h 62"/>
                <a:gd name="T14" fmla="*/ 11 w 62"/>
                <a:gd name="T15" fmla="*/ 7 h 62"/>
                <a:gd name="T16" fmla="*/ 7 w 62"/>
                <a:gd name="T17" fmla="*/ 5 h 62"/>
                <a:gd name="T18" fmla="*/ 7 w 62"/>
                <a:gd name="T19" fmla="*/ 4 h 62"/>
                <a:gd name="T20" fmla="*/ 4 w 62"/>
                <a:gd name="T21" fmla="*/ 0 h 62"/>
                <a:gd name="T22" fmla="*/ 0 w 62"/>
                <a:gd name="T23" fmla="*/ 4 h 62"/>
                <a:gd name="T24" fmla="*/ 4 w 62"/>
                <a:gd name="T25" fmla="*/ 8 h 62"/>
                <a:gd name="T26" fmla="*/ 4 w 62"/>
                <a:gd name="T27" fmla="*/ 8 h 62"/>
                <a:gd name="T28" fmla="*/ 9 w 62"/>
                <a:gd name="T29" fmla="*/ 11 h 62"/>
                <a:gd name="T30" fmla="*/ 17 w 62"/>
                <a:gd name="T31" fmla="*/ 42 h 62"/>
                <a:gd name="T32" fmla="*/ 19 w 62"/>
                <a:gd name="T33" fmla="*/ 42 h 62"/>
                <a:gd name="T34" fmla="*/ 17 w 62"/>
                <a:gd name="T35" fmla="*/ 49 h 62"/>
                <a:gd name="T36" fmla="*/ 17 w 62"/>
                <a:gd name="T37" fmla="*/ 49 h 62"/>
                <a:gd name="T38" fmla="*/ 10 w 62"/>
                <a:gd name="T39" fmla="*/ 55 h 62"/>
                <a:gd name="T40" fmla="*/ 17 w 62"/>
                <a:gd name="T41" fmla="*/ 62 h 62"/>
                <a:gd name="T42" fmla="*/ 23 w 62"/>
                <a:gd name="T43" fmla="*/ 58 h 62"/>
                <a:gd name="T44" fmla="*/ 44 w 62"/>
                <a:gd name="T45" fmla="*/ 58 h 62"/>
                <a:gd name="T46" fmla="*/ 50 w 62"/>
                <a:gd name="T47" fmla="*/ 62 h 62"/>
                <a:gd name="T48" fmla="*/ 57 w 62"/>
                <a:gd name="T49" fmla="*/ 55 h 62"/>
                <a:gd name="T50" fmla="*/ 50 w 62"/>
                <a:gd name="T51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62">
                  <a:moveTo>
                    <a:pt x="50" y="49"/>
                  </a:moveTo>
                  <a:cubicBezTo>
                    <a:pt x="47" y="49"/>
                    <a:pt x="45" y="51"/>
                    <a:pt x="4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2"/>
                    <a:pt x="22" y="51"/>
                    <a:pt x="21" y="50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3" y="49"/>
                    <a:pt x="10" y="52"/>
                    <a:pt x="10" y="55"/>
                  </a:cubicBezTo>
                  <a:cubicBezTo>
                    <a:pt x="10" y="59"/>
                    <a:pt x="13" y="62"/>
                    <a:pt x="17" y="62"/>
                  </a:cubicBezTo>
                  <a:cubicBezTo>
                    <a:pt x="20" y="62"/>
                    <a:pt x="22" y="60"/>
                    <a:pt x="2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5" y="60"/>
                    <a:pt x="47" y="62"/>
                    <a:pt x="50" y="62"/>
                  </a:cubicBezTo>
                  <a:cubicBezTo>
                    <a:pt x="54" y="62"/>
                    <a:pt x="57" y="59"/>
                    <a:pt x="57" y="55"/>
                  </a:cubicBezTo>
                  <a:cubicBezTo>
                    <a:pt x="57" y="52"/>
                    <a:pt x="54" y="49"/>
                    <a:pt x="50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3" name="PA-任意多边形 322"/>
            <p:cNvSpPr/>
            <p:nvPr>
              <p:custDataLst>
                <p:tags r:id="rId20"/>
              </p:custDataLst>
            </p:nvPr>
          </p:nvSpPr>
          <p:spPr bwMode="auto">
            <a:xfrm>
              <a:off x="4501089" y="5052252"/>
              <a:ext cx="352518" cy="374862"/>
            </a:xfrm>
            <a:custGeom>
              <a:avLst/>
              <a:gdLst>
                <a:gd name="T0" fmla="*/ 32 w 60"/>
                <a:gd name="T1" fmla="*/ 4 h 64"/>
                <a:gd name="T2" fmla="*/ 32 w 60"/>
                <a:gd name="T3" fmla="*/ 2 h 64"/>
                <a:gd name="T4" fmla="*/ 30 w 60"/>
                <a:gd name="T5" fmla="*/ 0 h 64"/>
                <a:gd name="T6" fmla="*/ 28 w 60"/>
                <a:gd name="T7" fmla="*/ 2 h 64"/>
                <a:gd name="T8" fmla="*/ 28 w 60"/>
                <a:gd name="T9" fmla="*/ 4 h 64"/>
                <a:gd name="T10" fmla="*/ 0 w 60"/>
                <a:gd name="T11" fmla="*/ 34 h 64"/>
                <a:gd name="T12" fmla="*/ 0 w 60"/>
                <a:gd name="T13" fmla="*/ 36 h 64"/>
                <a:gd name="T14" fmla="*/ 0 w 60"/>
                <a:gd name="T15" fmla="*/ 36 h 64"/>
                <a:gd name="T16" fmla="*/ 10 w 60"/>
                <a:gd name="T17" fmla="*/ 28 h 64"/>
                <a:gd name="T18" fmla="*/ 20 w 60"/>
                <a:gd name="T19" fmla="*/ 36 h 64"/>
                <a:gd name="T20" fmla="*/ 20 w 60"/>
                <a:gd name="T21" fmla="*/ 36 h 64"/>
                <a:gd name="T22" fmla="*/ 28 w 60"/>
                <a:gd name="T23" fmla="*/ 28 h 64"/>
                <a:gd name="T24" fmla="*/ 28 w 60"/>
                <a:gd name="T25" fmla="*/ 50 h 64"/>
                <a:gd name="T26" fmla="*/ 22 w 60"/>
                <a:gd name="T27" fmla="*/ 60 h 64"/>
                <a:gd name="T28" fmla="*/ 16 w 60"/>
                <a:gd name="T29" fmla="*/ 54 h 64"/>
                <a:gd name="T30" fmla="*/ 14 w 60"/>
                <a:gd name="T31" fmla="*/ 52 h 64"/>
                <a:gd name="T32" fmla="*/ 12 w 60"/>
                <a:gd name="T33" fmla="*/ 54 h 64"/>
                <a:gd name="T34" fmla="*/ 22 w 60"/>
                <a:gd name="T35" fmla="*/ 64 h 64"/>
                <a:gd name="T36" fmla="*/ 32 w 60"/>
                <a:gd name="T37" fmla="*/ 50 h 64"/>
                <a:gd name="T38" fmla="*/ 32 w 60"/>
                <a:gd name="T39" fmla="*/ 28 h 64"/>
                <a:gd name="T40" fmla="*/ 40 w 60"/>
                <a:gd name="T41" fmla="*/ 36 h 64"/>
                <a:gd name="T42" fmla="*/ 40 w 60"/>
                <a:gd name="T43" fmla="*/ 36 h 64"/>
                <a:gd name="T44" fmla="*/ 50 w 60"/>
                <a:gd name="T45" fmla="*/ 28 h 64"/>
                <a:gd name="T46" fmla="*/ 60 w 60"/>
                <a:gd name="T47" fmla="*/ 36 h 64"/>
                <a:gd name="T48" fmla="*/ 60 w 60"/>
                <a:gd name="T49" fmla="*/ 36 h 64"/>
                <a:gd name="T50" fmla="*/ 60 w 60"/>
                <a:gd name="T51" fmla="*/ 34 h 64"/>
                <a:gd name="T52" fmla="*/ 32 w 60"/>
                <a:gd name="T53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64">
                  <a:moveTo>
                    <a:pt x="32" y="4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2" y="5"/>
                    <a:pt x="0" y="18"/>
                    <a:pt x="0" y="34"/>
                  </a:cubicBezTo>
                  <a:cubicBezTo>
                    <a:pt x="0" y="35"/>
                    <a:pt x="0" y="3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1"/>
                    <a:pt x="5" y="28"/>
                    <a:pt x="10" y="28"/>
                  </a:cubicBezTo>
                  <a:cubicBezTo>
                    <a:pt x="15" y="28"/>
                    <a:pt x="19" y="31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2"/>
                    <a:pt x="24" y="29"/>
                    <a:pt x="28" y="28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60"/>
                    <a:pt x="26" y="60"/>
                    <a:pt x="22" y="60"/>
                  </a:cubicBezTo>
                  <a:cubicBezTo>
                    <a:pt x="16" y="60"/>
                    <a:pt x="16" y="58"/>
                    <a:pt x="16" y="54"/>
                  </a:cubicBezTo>
                  <a:cubicBezTo>
                    <a:pt x="16" y="53"/>
                    <a:pt x="15" y="52"/>
                    <a:pt x="14" y="52"/>
                  </a:cubicBezTo>
                  <a:cubicBezTo>
                    <a:pt x="13" y="52"/>
                    <a:pt x="12" y="53"/>
                    <a:pt x="12" y="54"/>
                  </a:cubicBezTo>
                  <a:cubicBezTo>
                    <a:pt x="12" y="58"/>
                    <a:pt x="12" y="64"/>
                    <a:pt x="22" y="64"/>
                  </a:cubicBezTo>
                  <a:cubicBezTo>
                    <a:pt x="27" y="64"/>
                    <a:pt x="32" y="63"/>
                    <a:pt x="32" y="50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6" y="29"/>
                    <a:pt x="39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1"/>
                    <a:pt x="45" y="28"/>
                    <a:pt x="50" y="28"/>
                  </a:cubicBezTo>
                  <a:cubicBezTo>
                    <a:pt x="55" y="28"/>
                    <a:pt x="59" y="31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5"/>
                    <a:pt x="60" y="35"/>
                    <a:pt x="60" y="34"/>
                  </a:cubicBezTo>
                  <a:cubicBezTo>
                    <a:pt x="60" y="18"/>
                    <a:pt x="48" y="5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4" name="Freeform 26"/>
          <p:cNvSpPr>
            <a:spLocks noChangeAspect="1" noEditPoints="1"/>
          </p:cNvSpPr>
          <p:nvPr/>
        </p:nvSpPr>
        <p:spPr bwMode="auto">
          <a:xfrm>
            <a:off x="5623065" y="3436025"/>
            <a:ext cx="793470" cy="991838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rgbClr val="5C8692"/>
          </a:solid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45" name="PA-组合 4"/>
          <p:cNvGrpSpPr/>
          <p:nvPr>
            <p:custDataLst>
              <p:tags r:id="rId2"/>
            </p:custDataLst>
          </p:nvPr>
        </p:nvGrpSpPr>
        <p:grpSpPr>
          <a:xfrm>
            <a:off x="8709154" y="2075957"/>
            <a:ext cx="2401125" cy="1470708"/>
            <a:chOff x="4579249" y="1694533"/>
            <a:chExt cx="2401125" cy="1470708"/>
          </a:xfrm>
        </p:grpSpPr>
        <p:sp>
          <p:nvSpPr>
            <p:cNvPr id="46" name="PA-文本框 6"/>
            <p:cNvSpPr txBox="1"/>
            <p:nvPr>
              <p:custDataLst>
                <p:tags r:id="rId12"/>
              </p:custDataLst>
            </p:nvPr>
          </p:nvSpPr>
          <p:spPr>
            <a:xfrm>
              <a:off x="4579249" y="1694533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  <a:p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OUR COMPANY</a:t>
              </a:r>
            </a:p>
          </p:txBody>
        </p:sp>
        <p:sp>
          <p:nvSpPr>
            <p:cNvPr id="47" name="PA-文本框 42"/>
            <p:cNvSpPr txBox="1"/>
            <p:nvPr>
              <p:custDataLst>
                <p:tags r:id="rId13"/>
              </p:custDataLst>
            </p:nvPr>
          </p:nvSpPr>
          <p:spPr>
            <a:xfrm>
              <a:off x="4579249" y="2233061"/>
              <a:ext cx="2401125" cy="93218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  <a:sym typeface="+mn-ea"/>
                </a:rPr>
                <a:t>The user can demonstrate on a projector or computer, or presentation and make it film to be used in a wider field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48" name="PA-组合 4"/>
          <p:cNvGrpSpPr/>
          <p:nvPr>
            <p:custDataLst>
              <p:tags r:id="rId3"/>
            </p:custDataLst>
          </p:nvPr>
        </p:nvGrpSpPr>
        <p:grpSpPr>
          <a:xfrm>
            <a:off x="8709154" y="4106151"/>
            <a:ext cx="2401125" cy="1470708"/>
            <a:chOff x="4579249" y="1694533"/>
            <a:chExt cx="2401125" cy="1470708"/>
          </a:xfrm>
        </p:grpSpPr>
        <p:sp>
          <p:nvSpPr>
            <p:cNvPr id="49" name="PA-文本框 6"/>
            <p:cNvSpPr txBox="1"/>
            <p:nvPr>
              <p:custDataLst>
                <p:tags r:id="rId10"/>
              </p:custDataLst>
            </p:nvPr>
          </p:nvSpPr>
          <p:spPr>
            <a:xfrm>
              <a:off x="4579249" y="1694533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  <a:p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OUR COMPANY</a:t>
              </a:r>
            </a:p>
          </p:txBody>
        </p:sp>
        <p:sp>
          <p:nvSpPr>
            <p:cNvPr id="50" name="PA-文本框 42"/>
            <p:cNvSpPr txBox="1"/>
            <p:nvPr>
              <p:custDataLst>
                <p:tags r:id="rId11"/>
              </p:custDataLst>
            </p:nvPr>
          </p:nvSpPr>
          <p:spPr>
            <a:xfrm>
              <a:off x="4579249" y="2233061"/>
              <a:ext cx="2401125" cy="93218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  <a:sym typeface="+mn-ea"/>
                </a:rPr>
                <a:t>The user can demonstrate on a projector or computer, or presentation and make it film to be used in a wider field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1" name="PA-组合 4"/>
          <p:cNvGrpSpPr/>
          <p:nvPr>
            <p:custDataLst>
              <p:tags r:id="rId4"/>
            </p:custDataLst>
          </p:nvPr>
        </p:nvGrpSpPr>
        <p:grpSpPr>
          <a:xfrm>
            <a:off x="977897" y="2075957"/>
            <a:ext cx="2401125" cy="1470708"/>
            <a:chOff x="4579249" y="1694533"/>
            <a:chExt cx="2401125" cy="1470708"/>
          </a:xfrm>
        </p:grpSpPr>
        <p:sp>
          <p:nvSpPr>
            <p:cNvPr id="52" name="PA-文本框 6"/>
            <p:cNvSpPr txBox="1"/>
            <p:nvPr>
              <p:custDataLst>
                <p:tags r:id="rId8"/>
              </p:custDataLst>
            </p:nvPr>
          </p:nvSpPr>
          <p:spPr>
            <a:xfrm>
              <a:off x="5053708" y="1694533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  <a:p>
              <a:pPr algn="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OUR COMPANY</a:t>
              </a:r>
            </a:p>
          </p:txBody>
        </p:sp>
        <p:sp>
          <p:nvSpPr>
            <p:cNvPr id="53" name="PA-文本框 42"/>
            <p:cNvSpPr txBox="1"/>
            <p:nvPr>
              <p:custDataLst>
                <p:tags r:id="rId9"/>
              </p:custDataLst>
            </p:nvPr>
          </p:nvSpPr>
          <p:spPr>
            <a:xfrm>
              <a:off x="4579249" y="2233061"/>
              <a:ext cx="2401125" cy="93218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  <a:sym typeface="+mn-ea"/>
                </a:rPr>
                <a:t>The user can demonstrate on a projector or computer, or presentation and make it film to be used in a wider field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4" name="PA-组合 4"/>
          <p:cNvGrpSpPr/>
          <p:nvPr>
            <p:custDataLst>
              <p:tags r:id="rId5"/>
            </p:custDataLst>
          </p:nvPr>
        </p:nvGrpSpPr>
        <p:grpSpPr>
          <a:xfrm>
            <a:off x="977897" y="4106151"/>
            <a:ext cx="2401125" cy="1470708"/>
            <a:chOff x="4579249" y="1694533"/>
            <a:chExt cx="2401125" cy="1470708"/>
          </a:xfrm>
        </p:grpSpPr>
        <p:sp>
          <p:nvSpPr>
            <p:cNvPr id="58" name="PA-文本框 6"/>
            <p:cNvSpPr txBox="1"/>
            <p:nvPr>
              <p:custDataLst>
                <p:tags r:id="rId6"/>
              </p:custDataLst>
            </p:nvPr>
          </p:nvSpPr>
          <p:spPr>
            <a:xfrm>
              <a:off x="5040223" y="1694533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  <a:p>
              <a:pPr algn="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OUR COMPANY</a:t>
              </a:r>
            </a:p>
          </p:txBody>
        </p:sp>
        <p:sp>
          <p:nvSpPr>
            <p:cNvPr id="59" name="PA-文本框 42"/>
            <p:cNvSpPr txBox="1"/>
            <p:nvPr>
              <p:custDataLst>
                <p:tags r:id="rId7"/>
              </p:custDataLst>
            </p:nvPr>
          </p:nvSpPr>
          <p:spPr>
            <a:xfrm>
              <a:off x="4579249" y="2233061"/>
              <a:ext cx="2401125" cy="93218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  <a:sym typeface="+mn-ea"/>
                </a:rPr>
                <a:t>The user can demonstrate on a projector or computer, or presentation and make it film to be used in a wider field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33051" y="3057068"/>
            <a:ext cx="9122250" cy="1794790"/>
            <a:chOff x="2929015" y="3666110"/>
            <a:chExt cx="6330321" cy="1245483"/>
          </a:xfrm>
        </p:grpSpPr>
        <p:sp>
          <p:nvSpPr>
            <p:cNvPr id="4" name="任意多边形 3"/>
            <p:cNvSpPr/>
            <p:nvPr/>
          </p:nvSpPr>
          <p:spPr>
            <a:xfrm>
              <a:off x="2929015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  <a:ea typeface="方正黑体简体" panose="03000509000000000000" pitchFamily="65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 flipV="1">
              <a:off x="419532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7143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  <a:ea typeface="方正黑体简体" panose="03000509000000000000" pitchFamily="65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flipV="1">
              <a:off x="674265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801385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54708" y="4541391"/>
            <a:ext cx="2351472" cy="1132618"/>
            <a:chOff x="3624780" y="2412339"/>
            <a:chExt cx="2351472" cy="1132618"/>
          </a:xfrm>
        </p:grpSpPr>
        <p:sp>
          <p:nvSpPr>
            <p:cNvPr id="13" name="文本框 12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20264" y="4541391"/>
            <a:ext cx="2351472" cy="1132618"/>
            <a:chOff x="3624780" y="2412339"/>
            <a:chExt cx="2351472" cy="1132618"/>
          </a:xfrm>
        </p:grpSpPr>
        <p:sp>
          <p:nvSpPr>
            <p:cNvPr id="16" name="文本框 15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82171" y="4541391"/>
            <a:ext cx="2351472" cy="1132618"/>
            <a:chOff x="3624780" y="2412339"/>
            <a:chExt cx="2351472" cy="1132618"/>
          </a:xfrm>
        </p:grpSpPr>
        <p:sp>
          <p:nvSpPr>
            <p:cNvPr id="19" name="文本框 18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50306" y="2012398"/>
            <a:ext cx="2351472" cy="1132618"/>
            <a:chOff x="3624780" y="2412339"/>
            <a:chExt cx="2351472" cy="1132618"/>
          </a:xfrm>
        </p:grpSpPr>
        <p:sp>
          <p:nvSpPr>
            <p:cNvPr id="22" name="文本框 21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79505" y="2012398"/>
            <a:ext cx="2351472" cy="1132618"/>
            <a:chOff x="3624780" y="2412339"/>
            <a:chExt cx="2351472" cy="1132618"/>
          </a:xfrm>
        </p:grpSpPr>
        <p:sp>
          <p:nvSpPr>
            <p:cNvPr id="25" name="文本框 24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3" name="椭圆 26"/>
          <p:cNvSpPr/>
          <p:nvPr/>
        </p:nvSpPr>
        <p:spPr>
          <a:xfrm>
            <a:off x="2227977" y="3334095"/>
            <a:ext cx="404935" cy="44401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32" name="椭圆 27"/>
          <p:cNvSpPr/>
          <p:nvPr/>
        </p:nvSpPr>
        <p:spPr>
          <a:xfrm>
            <a:off x="5864215" y="3355221"/>
            <a:ext cx="444010" cy="401758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36" name="椭圆 28"/>
          <p:cNvSpPr/>
          <p:nvPr/>
        </p:nvSpPr>
        <p:spPr>
          <a:xfrm>
            <a:off x="9543090" y="3334095"/>
            <a:ext cx="429633" cy="44401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35" name="椭圆 29"/>
          <p:cNvSpPr/>
          <p:nvPr/>
        </p:nvSpPr>
        <p:spPr>
          <a:xfrm>
            <a:off x="4052774" y="4155757"/>
            <a:ext cx="404935" cy="444010"/>
          </a:xfrm>
          <a:custGeom>
            <a:avLst/>
            <a:gdLst>
              <a:gd name="connsiteX0" fmla="*/ 257952 w 552598"/>
              <a:gd name="connsiteY0" fmla="*/ 238897 h 605921"/>
              <a:gd name="connsiteX1" fmla="*/ 252845 w 552598"/>
              <a:gd name="connsiteY1" fmla="*/ 243996 h 605921"/>
              <a:gd name="connsiteX2" fmla="*/ 252845 w 552598"/>
              <a:gd name="connsiteY2" fmla="*/ 308986 h 605921"/>
              <a:gd name="connsiteX3" fmla="*/ 228056 w 552598"/>
              <a:gd name="connsiteY3" fmla="*/ 308986 h 605921"/>
              <a:gd name="connsiteX4" fmla="*/ 225642 w 552598"/>
              <a:gd name="connsiteY4" fmla="*/ 314085 h 605921"/>
              <a:gd name="connsiteX5" fmla="*/ 273271 w 552598"/>
              <a:gd name="connsiteY5" fmla="*/ 372123 h 605921"/>
              <a:gd name="connsiteX6" fmla="*/ 279306 w 552598"/>
              <a:gd name="connsiteY6" fmla="*/ 372123 h 605921"/>
              <a:gd name="connsiteX7" fmla="*/ 327027 w 552598"/>
              <a:gd name="connsiteY7" fmla="*/ 314085 h 605921"/>
              <a:gd name="connsiteX8" fmla="*/ 324520 w 552598"/>
              <a:gd name="connsiteY8" fmla="*/ 308986 h 605921"/>
              <a:gd name="connsiteX9" fmla="*/ 299731 w 552598"/>
              <a:gd name="connsiteY9" fmla="*/ 308986 h 605921"/>
              <a:gd name="connsiteX10" fmla="*/ 299731 w 552598"/>
              <a:gd name="connsiteY10" fmla="*/ 243996 h 605921"/>
              <a:gd name="connsiteX11" fmla="*/ 294718 w 552598"/>
              <a:gd name="connsiteY11" fmla="*/ 238897 h 605921"/>
              <a:gd name="connsiteX12" fmla="*/ 260737 w 552598"/>
              <a:gd name="connsiteY12" fmla="*/ 130146 h 605921"/>
              <a:gd name="connsiteX13" fmla="*/ 291932 w 552598"/>
              <a:gd name="connsiteY13" fmla="*/ 130146 h 605921"/>
              <a:gd name="connsiteX14" fmla="*/ 303445 w 552598"/>
              <a:gd name="connsiteY14" fmla="*/ 141642 h 605921"/>
              <a:gd name="connsiteX15" fmla="*/ 303445 w 552598"/>
              <a:gd name="connsiteY15" fmla="*/ 167602 h 605921"/>
              <a:gd name="connsiteX16" fmla="*/ 353580 w 552598"/>
              <a:gd name="connsiteY16" fmla="*/ 188369 h 605921"/>
              <a:gd name="connsiteX17" fmla="*/ 371963 w 552598"/>
              <a:gd name="connsiteY17" fmla="*/ 170012 h 605921"/>
              <a:gd name="connsiteX18" fmla="*/ 388118 w 552598"/>
              <a:gd name="connsiteY18" fmla="*/ 170012 h 605921"/>
              <a:gd name="connsiteX19" fmla="*/ 410215 w 552598"/>
              <a:gd name="connsiteY19" fmla="*/ 192077 h 605921"/>
              <a:gd name="connsiteX20" fmla="*/ 410215 w 552598"/>
              <a:gd name="connsiteY20" fmla="*/ 208209 h 605921"/>
              <a:gd name="connsiteX21" fmla="*/ 391832 w 552598"/>
              <a:gd name="connsiteY21" fmla="*/ 226566 h 605921"/>
              <a:gd name="connsiteX22" fmla="*/ 412628 w 552598"/>
              <a:gd name="connsiteY22" fmla="*/ 276630 h 605921"/>
              <a:gd name="connsiteX23" fmla="*/ 438625 w 552598"/>
              <a:gd name="connsiteY23" fmla="*/ 276630 h 605921"/>
              <a:gd name="connsiteX24" fmla="*/ 450137 w 552598"/>
              <a:gd name="connsiteY24" fmla="*/ 288126 h 605921"/>
              <a:gd name="connsiteX25" fmla="*/ 450137 w 552598"/>
              <a:gd name="connsiteY25" fmla="*/ 319277 h 605921"/>
              <a:gd name="connsiteX26" fmla="*/ 438625 w 552598"/>
              <a:gd name="connsiteY26" fmla="*/ 330773 h 605921"/>
              <a:gd name="connsiteX27" fmla="*/ 412628 w 552598"/>
              <a:gd name="connsiteY27" fmla="*/ 330773 h 605921"/>
              <a:gd name="connsiteX28" fmla="*/ 391832 w 552598"/>
              <a:gd name="connsiteY28" fmla="*/ 380838 h 605921"/>
              <a:gd name="connsiteX29" fmla="*/ 410215 w 552598"/>
              <a:gd name="connsiteY29" fmla="*/ 399102 h 605921"/>
              <a:gd name="connsiteX30" fmla="*/ 410215 w 552598"/>
              <a:gd name="connsiteY30" fmla="*/ 415326 h 605921"/>
              <a:gd name="connsiteX31" fmla="*/ 388118 w 552598"/>
              <a:gd name="connsiteY31" fmla="*/ 437299 h 605921"/>
              <a:gd name="connsiteX32" fmla="*/ 371963 w 552598"/>
              <a:gd name="connsiteY32" fmla="*/ 437299 h 605921"/>
              <a:gd name="connsiteX33" fmla="*/ 353580 w 552598"/>
              <a:gd name="connsiteY33" fmla="*/ 419035 h 605921"/>
              <a:gd name="connsiteX34" fmla="*/ 303445 w 552598"/>
              <a:gd name="connsiteY34" fmla="*/ 439802 h 605921"/>
              <a:gd name="connsiteX35" fmla="*/ 303445 w 552598"/>
              <a:gd name="connsiteY35" fmla="*/ 465761 h 605921"/>
              <a:gd name="connsiteX36" fmla="*/ 291932 w 552598"/>
              <a:gd name="connsiteY36" fmla="*/ 477257 h 605921"/>
              <a:gd name="connsiteX37" fmla="*/ 260737 w 552598"/>
              <a:gd name="connsiteY37" fmla="*/ 477257 h 605921"/>
              <a:gd name="connsiteX38" fmla="*/ 249224 w 552598"/>
              <a:gd name="connsiteY38" fmla="*/ 465761 h 605921"/>
              <a:gd name="connsiteX39" fmla="*/ 249224 w 552598"/>
              <a:gd name="connsiteY39" fmla="*/ 439802 h 605921"/>
              <a:gd name="connsiteX40" fmla="*/ 199089 w 552598"/>
              <a:gd name="connsiteY40" fmla="*/ 419035 h 605921"/>
              <a:gd name="connsiteX41" fmla="*/ 180799 w 552598"/>
              <a:gd name="connsiteY41" fmla="*/ 437299 h 605921"/>
              <a:gd name="connsiteX42" fmla="*/ 164551 w 552598"/>
              <a:gd name="connsiteY42" fmla="*/ 437299 h 605921"/>
              <a:gd name="connsiteX43" fmla="*/ 142547 w 552598"/>
              <a:gd name="connsiteY43" fmla="*/ 415326 h 605921"/>
              <a:gd name="connsiteX44" fmla="*/ 142547 w 552598"/>
              <a:gd name="connsiteY44" fmla="*/ 399102 h 605921"/>
              <a:gd name="connsiteX45" fmla="*/ 160837 w 552598"/>
              <a:gd name="connsiteY45" fmla="*/ 380838 h 605921"/>
              <a:gd name="connsiteX46" fmla="*/ 140041 w 552598"/>
              <a:gd name="connsiteY46" fmla="*/ 330773 h 605921"/>
              <a:gd name="connsiteX47" fmla="*/ 114044 w 552598"/>
              <a:gd name="connsiteY47" fmla="*/ 330773 h 605921"/>
              <a:gd name="connsiteX48" fmla="*/ 102532 w 552598"/>
              <a:gd name="connsiteY48" fmla="*/ 319277 h 605921"/>
              <a:gd name="connsiteX49" fmla="*/ 102532 w 552598"/>
              <a:gd name="connsiteY49" fmla="*/ 288126 h 605921"/>
              <a:gd name="connsiteX50" fmla="*/ 114044 w 552598"/>
              <a:gd name="connsiteY50" fmla="*/ 276630 h 605921"/>
              <a:gd name="connsiteX51" fmla="*/ 140041 w 552598"/>
              <a:gd name="connsiteY51" fmla="*/ 276630 h 605921"/>
              <a:gd name="connsiteX52" fmla="*/ 160837 w 552598"/>
              <a:gd name="connsiteY52" fmla="*/ 226566 h 605921"/>
              <a:gd name="connsiteX53" fmla="*/ 142547 w 552598"/>
              <a:gd name="connsiteY53" fmla="*/ 208209 h 605921"/>
              <a:gd name="connsiteX54" fmla="*/ 142547 w 552598"/>
              <a:gd name="connsiteY54" fmla="*/ 192077 h 605921"/>
              <a:gd name="connsiteX55" fmla="*/ 164551 w 552598"/>
              <a:gd name="connsiteY55" fmla="*/ 170012 h 605921"/>
              <a:gd name="connsiteX56" fmla="*/ 180799 w 552598"/>
              <a:gd name="connsiteY56" fmla="*/ 170012 h 605921"/>
              <a:gd name="connsiteX57" fmla="*/ 199089 w 552598"/>
              <a:gd name="connsiteY57" fmla="*/ 188369 h 605921"/>
              <a:gd name="connsiteX58" fmla="*/ 249224 w 552598"/>
              <a:gd name="connsiteY58" fmla="*/ 167602 h 605921"/>
              <a:gd name="connsiteX59" fmla="*/ 249224 w 552598"/>
              <a:gd name="connsiteY59" fmla="*/ 141642 h 605921"/>
              <a:gd name="connsiteX60" fmla="*/ 260737 w 552598"/>
              <a:gd name="connsiteY60" fmla="*/ 130146 h 605921"/>
              <a:gd name="connsiteX61" fmla="*/ 438507 w 552598"/>
              <a:gd name="connsiteY61" fmla="*/ 79551 h 605921"/>
              <a:gd name="connsiteX62" fmla="*/ 552598 w 552598"/>
              <a:gd name="connsiteY62" fmla="*/ 302952 h 605921"/>
              <a:gd name="connsiteX63" fmla="*/ 276329 w 552598"/>
              <a:gd name="connsiteY63" fmla="*/ 578821 h 605921"/>
              <a:gd name="connsiteX64" fmla="*/ 276329 w 552598"/>
              <a:gd name="connsiteY64" fmla="*/ 602737 h 605921"/>
              <a:gd name="connsiteX65" fmla="*/ 271316 w 552598"/>
              <a:gd name="connsiteY65" fmla="*/ 605332 h 605921"/>
              <a:gd name="connsiteX66" fmla="*/ 206426 w 552598"/>
              <a:gd name="connsiteY66" fmla="*/ 560837 h 605921"/>
              <a:gd name="connsiteX67" fmla="*/ 206426 w 552598"/>
              <a:gd name="connsiteY67" fmla="*/ 555553 h 605921"/>
              <a:gd name="connsiteX68" fmla="*/ 271316 w 552598"/>
              <a:gd name="connsiteY68" fmla="*/ 511059 h 605921"/>
              <a:gd name="connsiteX69" fmla="*/ 276329 w 552598"/>
              <a:gd name="connsiteY69" fmla="*/ 513654 h 605921"/>
              <a:gd name="connsiteX70" fmla="*/ 276329 w 552598"/>
              <a:gd name="connsiteY70" fmla="*/ 537663 h 605921"/>
              <a:gd name="connsiteX71" fmla="*/ 511381 w 552598"/>
              <a:gd name="connsiteY71" fmla="*/ 302952 h 605921"/>
              <a:gd name="connsiteX72" fmla="*/ 414278 w 552598"/>
              <a:gd name="connsiteY72" fmla="*/ 112830 h 605921"/>
              <a:gd name="connsiteX73" fmla="*/ 281414 w 552598"/>
              <a:gd name="connsiteY73" fmla="*/ 589 h 605921"/>
              <a:gd name="connsiteX74" fmla="*/ 346313 w 552598"/>
              <a:gd name="connsiteY74" fmla="*/ 45086 h 605921"/>
              <a:gd name="connsiteX75" fmla="*/ 346313 w 552598"/>
              <a:gd name="connsiteY75" fmla="*/ 50277 h 605921"/>
              <a:gd name="connsiteX76" fmla="*/ 281414 w 552598"/>
              <a:gd name="connsiteY76" fmla="*/ 94775 h 605921"/>
              <a:gd name="connsiteX77" fmla="*/ 276308 w 552598"/>
              <a:gd name="connsiteY77" fmla="*/ 92179 h 605921"/>
              <a:gd name="connsiteX78" fmla="*/ 276308 w 552598"/>
              <a:gd name="connsiteY78" fmla="*/ 68262 h 605921"/>
              <a:gd name="connsiteX79" fmla="*/ 41223 w 552598"/>
              <a:gd name="connsiteY79" fmla="*/ 303077 h 605921"/>
              <a:gd name="connsiteX80" fmla="*/ 138432 w 552598"/>
              <a:gd name="connsiteY80" fmla="*/ 493302 h 605921"/>
              <a:gd name="connsiteX81" fmla="*/ 114200 w 552598"/>
              <a:gd name="connsiteY81" fmla="*/ 526582 h 605921"/>
              <a:gd name="connsiteX82" fmla="*/ 0 w 552598"/>
              <a:gd name="connsiteY82" fmla="*/ 303077 h 605921"/>
              <a:gd name="connsiteX83" fmla="*/ 276308 w 552598"/>
              <a:gd name="connsiteY83" fmla="*/ 27195 h 605921"/>
              <a:gd name="connsiteX84" fmla="*/ 276308 w 552598"/>
              <a:gd name="connsiteY84" fmla="*/ 3185 h 605921"/>
              <a:gd name="connsiteX85" fmla="*/ 281414 w 552598"/>
              <a:gd name="connsiteY85" fmla="*/ 589 h 60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52598" h="605921">
                <a:moveTo>
                  <a:pt x="257952" y="238897"/>
                </a:moveTo>
                <a:cubicBezTo>
                  <a:pt x="255074" y="238897"/>
                  <a:pt x="252845" y="241122"/>
                  <a:pt x="252845" y="243996"/>
                </a:cubicBezTo>
                <a:lnTo>
                  <a:pt x="252845" y="308986"/>
                </a:lnTo>
                <a:lnTo>
                  <a:pt x="228056" y="308986"/>
                </a:lnTo>
                <a:cubicBezTo>
                  <a:pt x="225364" y="308986"/>
                  <a:pt x="223878" y="311953"/>
                  <a:pt x="225642" y="314085"/>
                </a:cubicBezTo>
                <a:lnTo>
                  <a:pt x="273271" y="372123"/>
                </a:lnTo>
                <a:cubicBezTo>
                  <a:pt x="274849" y="373977"/>
                  <a:pt x="277727" y="373977"/>
                  <a:pt x="279306" y="372123"/>
                </a:cubicBezTo>
                <a:lnTo>
                  <a:pt x="327027" y="314085"/>
                </a:lnTo>
                <a:cubicBezTo>
                  <a:pt x="328605" y="311953"/>
                  <a:pt x="327213" y="308894"/>
                  <a:pt x="324520" y="308986"/>
                </a:cubicBezTo>
                <a:lnTo>
                  <a:pt x="299731" y="308986"/>
                </a:lnTo>
                <a:lnTo>
                  <a:pt x="299731" y="243996"/>
                </a:lnTo>
                <a:cubicBezTo>
                  <a:pt x="299731" y="241122"/>
                  <a:pt x="297503" y="238897"/>
                  <a:pt x="294718" y="238897"/>
                </a:cubicBezTo>
                <a:close/>
                <a:moveTo>
                  <a:pt x="260737" y="130146"/>
                </a:moveTo>
                <a:lnTo>
                  <a:pt x="291932" y="130146"/>
                </a:lnTo>
                <a:cubicBezTo>
                  <a:pt x="298431" y="130146"/>
                  <a:pt x="303445" y="135338"/>
                  <a:pt x="303445" y="141642"/>
                </a:cubicBezTo>
                <a:lnTo>
                  <a:pt x="303445" y="167602"/>
                </a:lnTo>
                <a:cubicBezTo>
                  <a:pt x="321642" y="171125"/>
                  <a:pt x="338632" y="178356"/>
                  <a:pt x="353580" y="188369"/>
                </a:cubicBezTo>
                <a:lnTo>
                  <a:pt x="371963" y="170012"/>
                </a:lnTo>
                <a:cubicBezTo>
                  <a:pt x="376420" y="165562"/>
                  <a:pt x="383661" y="165562"/>
                  <a:pt x="388118" y="170012"/>
                </a:cubicBezTo>
                <a:lnTo>
                  <a:pt x="410215" y="192077"/>
                </a:lnTo>
                <a:cubicBezTo>
                  <a:pt x="414671" y="196528"/>
                  <a:pt x="414671" y="203759"/>
                  <a:pt x="410215" y="208209"/>
                </a:cubicBezTo>
                <a:lnTo>
                  <a:pt x="391832" y="226566"/>
                </a:lnTo>
                <a:cubicBezTo>
                  <a:pt x="401859" y="241400"/>
                  <a:pt x="409100" y="258459"/>
                  <a:pt x="412628" y="276630"/>
                </a:cubicBezTo>
                <a:lnTo>
                  <a:pt x="438625" y="276630"/>
                </a:lnTo>
                <a:cubicBezTo>
                  <a:pt x="445124" y="276630"/>
                  <a:pt x="450137" y="281822"/>
                  <a:pt x="450137" y="288126"/>
                </a:cubicBezTo>
                <a:lnTo>
                  <a:pt x="450137" y="319277"/>
                </a:lnTo>
                <a:cubicBezTo>
                  <a:pt x="450137" y="325674"/>
                  <a:pt x="444938" y="330773"/>
                  <a:pt x="438625" y="330773"/>
                </a:cubicBezTo>
                <a:lnTo>
                  <a:pt x="412628" y="330773"/>
                </a:lnTo>
                <a:cubicBezTo>
                  <a:pt x="409100" y="348945"/>
                  <a:pt x="401859" y="365818"/>
                  <a:pt x="391832" y="380838"/>
                </a:cubicBezTo>
                <a:lnTo>
                  <a:pt x="410215" y="399102"/>
                </a:lnTo>
                <a:cubicBezTo>
                  <a:pt x="414671" y="403552"/>
                  <a:pt x="414671" y="410876"/>
                  <a:pt x="410215" y="415326"/>
                </a:cubicBezTo>
                <a:lnTo>
                  <a:pt x="388118" y="437299"/>
                </a:lnTo>
                <a:cubicBezTo>
                  <a:pt x="383661" y="441749"/>
                  <a:pt x="376420" y="441749"/>
                  <a:pt x="371963" y="437299"/>
                </a:cubicBezTo>
                <a:lnTo>
                  <a:pt x="353580" y="419035"/>
                </a:lnTo>
                <a:cubicBezTo>
                  <a:pt x="338725" y="429047"/>
                  <a:pt x="321642" y="436186"/>
                  <a:pt x="303445" y="439802"/>
                </a:cubicBezTo>
                <a:lnTo>
                  <a:pt x="303445" y="465761"/>
                </a:lnTo>
                <a:cubicBezTo>
                  <a:pt x="303445" y="472158"/>
                  <a:pt x="298246" y="477257"/>
                  <a:pt x="291932" y="477257"/>
                </a:cubicBezTo>
                <a:lnTo>
                  <a:pt x="260737" y="477257"/>
                </a:lnTo>
                <a:cubicBezTo>
                  <a:pt x="254331" y="477257"/>
                  <a:pt x="249224" y="472065"/>
                  <a:pt x="249224" y="465761"/>
                </a:cubicBezTo>
                <a:lnTo>
                  <a:pt x="249224" y="439802"/>
                </a:lnTo>
                <a:cubicBezTo>
                  <a:pt x="231027" y="436186"/>
                  <a:pt x="214130" y="429047"/>
                  <a:pt x="199089" y="419035"/>
                </a:cubicBezTo>
                <a:lnTo>
                  <a:pt x="180799" y="437299"/>
                </a:lnTo>
                <a:cubicBezTo>
                  <a:pt x="176342" y="441749"/>
                  <a:pt x="169008" y="441749"/>
                  <a:pt x="164551" y="437299"/>
                </a:cubicBezTo>
                <a:lnTo>
                  <a:pt x="142547" y="415326"/>
                </a:lnTo>
                <a:cubicBezTo>
                  <a:pt x="138091" y="410876"/>
                  <a:pt x="138091" y="403552"/>
                  <a:pt x="142547" y="399102"/>
                </a:cubicBezTo>
                <a:lnTo>
                  <a:pt x="160837" y="380838"/>
                </a:lnTo>
                <a:cubicBezTo>
                  <a:pt x="150810" y="366004"/>
                  <a:pt x="143661" y="348945"/>
                  <a:pt x="140041" y="330773"/>
                </a:cubicBezTo>
                <a:lnTo>
                  <a:pt x="114044" y="330773"/>
                </a:lnTo>
                <a:cubicBezTo>
                  <a:pt x="107638" y="330773"/>
                  <a:pt x="102532" y="325582"/>
                  <a:pt x="102532" y="319277"/>
                </a:cubicBezTo>
                <a:lnTo>
                  <a:pt x="102532" y="288126"/>
                </a:lnTo>
                <a:cubicBezTo>
                  <a:pt x="102532" y="281636"/>
                  <a:pt x="107731" y="276630"/>
                  <a:pt x="114044" y="276630"/>
                </a:cubicBezTo>
                <a:lnTo>
                  <a:pt x="140041" y="276630"/>
                </a:lnTo>
                <a:cubicBezTo>
                  <a:pt x="143661" y="258459"/>
                  <a:pt x="150810" y="241492"/>
                  <a:pt x="160837" y="226566"/>
                </a:cubicBezTo>
                <a:lnTo>
                  <a:pt x="142547" y="208209"/>
                </a:lnTo>
                <a:cubicBezTo>
                  <a:pt x="138091" y="203759"/>
                  <a:pt x="138091" y="196528"/>
                  <a:pt x="142547" y="192077"/>
                </a:cubicBezTo>
                <a:lnTo>
                  <a:pt x="164551" y="170012"/>
                </a:lnTo>
                <a:cubicBezTo>
                  <a:pt x="169008" y="165562"/>
                  <a:pt x="176342" y="165562"/>
                  <a:pt x="180799" y="170012"/>
                </a:cubicBezTo>
                <a:lnTo>
                  <a:pt x="199089" y="188369"/>
                </a:lnTo>
                <a:cubicBezTo>
                  <a:pt x="213944" y="178356"/>
                  <a:pt x="231027" y="171125"/>
                  <a:pt x="249224" y="167602"/>
                </a:cubicBezTo>
                <a:lnTo>
                  <a:pt x="249224" y="141642"/>
                </a:lnTo>
                <a:cubicBezTo>
                  <a:pt x="249224" y="135153"/>
                  <a:pt x="254424" y="130146"/>
                  <a:pt x="260737" y="130146"/>
                </a:cubicBezTo>
                <a:close/>
                <a:moveTo>
                  <a:pt x="438507" y="79551"/>
                </a:moveTo>
                <a:cubicBezTo>
                  <a:pt x="510081" y="131462"/>
                  <a:pt x="552598" y="214890"/>
                  <a:pt x="552598" y="302952"/>
                </a:cubicBezTo>
                <a:cubicBezTo>
                  <a:pt x="552598" y="455069"/>
                  <a:pt x="428760" y="578821"/>
                  <a:pt x="276329" y="578821"/>
                </a:cubicBezTo>
                <a:lnTo>
                  <a:pt x="276329" y="602737"/>
                </a:lnTo>
                <a:cubicBezTo>
                  <a:pt x="276329" y="605332"/>
                  <a:pt x="273358" y="606815"/>
                  <a:pt x="271316" y="605332"/>
                </a:cubicBezTo>
                <a:lnTo>
                  <a:pt x="206426" y="560837"/>
                </a:lnTo>
                <a:cubicBezTo>
                  <a:pt x="204569" y="559539"/>
                  <a:pt x="204569" y="556759"/>
                  <a:pt x="206426" y="555553"/>
                </a:cubicBezTo>
                <a:lnTo>
                  <a:pt x="271316" y="511059"/>
                </a:lnTo>
                <a:cubicBezTo>
                  <a:pt x="273544" y="509575"/>
                  <a:pt x="276329" y="511059"/>
                  <a:pt x="276329" y="513654"/>
                </a:cubicBezTo>
                <a:lnTo>
                  <a:pt x="276329" y="537663"/>
                </a:lnTo>
                <a:cubicBezTo>
                  <a:pt x="405923" y="537663"/>
                  <a:pt x="511381" y="432358"/>
                  <a:pt x="511381" y="302952"/>
                </a:cubicBezTo>
                <a:cubicBezTo>
                  <a:pt x="511381" y="228053"/>
                  <a:pt x="475176" y="156954"/>
                  <a:pt x="414278" y="112830"/>
                </a:cubicBezTo>
                <a:close/>
                <a:moveTo>
                  <a:pt x="281414" y="589"/>
                </a:moveTo>
                <a:lnTo>
                  <a:pt x="346313" y="45086"/>
                </a:lnTo>
                <a:cubicBezTo>
                  <a:pt x="348170" y="46384"/>
                  <a:pt x="348170" y="49072"/>
                  <a:pt x="346313" y="50277"/>
                </a:cubicBezTo>
                <a:lnTo>
                  <a:pt x="281414" y="94775"/>
                </a:lnTo>
                <a:cubicBezTo>
                  <a:pt x="279186" y="96258"/>
                  <a:pt x="276308" y="94775"/>
                  <a:pt x="276308" y="92179"/>
                </a:cubicBezTo>
                <a:lnTo>
                  <a:pt x="276308" y="68262"/>
                </a:lnTo>
                <a:cubicBezTo>
                  <a:pt x="146695" y="68262"/>
                  <a:pt x="41223" y="173665"/>
                  <a:pt x="41223" y="303077"/>
                </a:cubicBezTo>
                <a:cubicBezTo>
                  <a:pt x="41223" y="377980"/>
                  <a:pt x="77526" y="449176"/>
                  <a:pt x="138432" y="493302"/>
                </a:cubicBezTo>
                <a:lnTo>
                  <a:pt x="114200" y="526582"/>
                </a:lnTo>
                <a:cubicBezTo>
                  <a:pt x="42709" y="474762"/>
                  <a:pt x="0" y="391237"/>
                  <a:pt x="0" y="303077"/>
                </a:cubicBezTo>
                <a:cubicBezTo>
                  <a:pt x="0" y="150953"/>
                  <a:pt x="123948" y="27195"/>
                  <a:pt x="276308" y="27195"/>
                </a:cubicBezTo>
                <a:lnTo>
                  <a:pt x="276308" y="3185"/>
                </a:lnTo>
                <a:cubicBezTo>
                  <a:pt x="276308" y="589"/>
                  <a:pt x="279279" y="-894"/>
                  <a:pt x="281414" y="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34" name="椭圆 30"/>
          <p:cNvSpPr/>
          <p:nvPr/>
        </p:nvSpPr>
        <p:spPr>
          <a:xfrm>
            <a:off x="7741262" y="4155757"/>
            <a:ext cx="369561" cy="44401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4" name="Variable Radian Pie"/>
          <p:cNvGrpSpPr/>
          <p:nvPr/>
        </p:nvGrpSpPr>
        <p:grpSpPr>
          <a:xfrm>
            <a:off x="1922632" y="2019618"/>
            <a:ext cx="3627268" cy="3627268"/>
            <a:chOff x="1181762" y="1499953"/>
            <a:chExt cx="1832406" cy="1832406"/>
          </a:xfrm>
        </p:grpSpPr>
        <p:sp>
          <p:nvSpPr>
            <p:cNvPr id="5" name="任意多边形 4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916203 w 1832406"/>
                <a:gd name="connsiteY0" fmla="*/ 1832406 h 1832406"/>
                <a:gd name="rtl" fmla="*/ 412805 w 1832406"/>
                <a:gd name="rtt" fmla="*/ 1207193 h 1832406"/>
                <a:gd name="rtr" fmla="*/ 694005 w 1832406"/>
                <a:gd name="rtb" fmla="*/ 1350815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916203" y="1832406"/>
                  </a:moveTo>
                  <a:cubicBezTo>
                    <a:pt x="410198" y="1832406"/>
                    <a:pt x="0" y="1422208"/>
                    <a:pt x="0" y="916203"/>
                  </a:cubicBezTo>
                  <a:lnTo>
                    <a:pt x="916203" y="916203"/>
                  </a:lnTo>
                  <a:lnTo>
                    <a:pt x="916203" y="183240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600" cap="flat">
              <a:solidFill>
                <a:srgbClr val="FFFFFF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25%</a:t>
              </a: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0 w 1832406"/>
                <a:gd name="connsiteY0" fmla="*/ 916203 h 1832406"/>
                <a:gd name="rtl" fmla="*/ 615115 w 1832406"/>
                <a:gd name="rtt" fmla="*/ 357065 h 1832406"/>
                <a:gd name="rtr" fmla="*/ 896315 w 1832406"/>
                <a:gd name="rtb" fmla="*/ 500686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0" y="916203"/>
                  </a:moveTo>
                  <a:cubicBezTo>
                    <a:pt x="0" y="410198"/>
                    <a:pt x="410198" y="0"/>
                    <a:pt x="916203" y="0"/>
                  </a:cubicBezTo>
                  <a:cubicBezTo>
                    <a:pt x="1218310" y="0"/>
                    <a:pt x="1486267" y="146220"/>
                    <a:pt x="1653117" y="371790"/>
                  </a:cubicBezTo>
                  <a:lnTo>
                    <a:pt x="916203" y="916203"/>
                  </a:lnTo>
                  <a:lnTo>
                    <a:pt x="0" y="916203"/>
                  </a:lnTo>
                  <a:close/>
                </a:path>
              </a:pathLst>
            </a:custGeom>
            <a:solidFill>
              <a:srgbClr val="5C8692"/>
            </a:solidFill>
            <a:ln w="38100" cap="flat">
              <a:solidFill>
                <a:schemeClr val="bg1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40%</a:t>
              </a: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1653122 w 1832406"/>
                <a:gd name="connsiteY0" fmla="*/ 371794 h 1832406"/>
                <a:gd name="rtl" fmla="*/ 1233678 w 1832406"/>
                <a:gd name="rtt" fmla="*/ 1075500 h 1832406"/>
                <a:gd name="rtr" fmla="*/ 1514878 w 1832406"/>
                <a:gd name="rtb" fmla="*/ 1219122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1653122" y="371794"/>
                  </a:moveTo>
                  <a:cubicBezTo>
                    <a:pt x="1765801" y="523965"/>
                    <a:pt x="1832406" y="712306"/>
                    <a:pt x="1832406" y="916203"/>
                  </a:cubicBezTo>
                  <a:cubicBezTo>
                    <a:pt x="1832406" y="1422208"/>
                    <a:pt x="1422208" y="1832406"/>
                    <a:pt x="916203" y="1832406"/>
                  </a:cubicBezTo>
                  <a:lnTo>
                    <a:pt x="916203" y="916203"/>
                  </a:lnTo>
                  <a:lnTo>
                    <a:pt x="1653122" y="37179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8100" cap="flat">
              <a:solidFill>
                <a:schemeClr val="bg1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35%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38873" y="2027873"/>
            <a:ext cx="4314827" cy="881454"/>
            <a:chOff x="5883273" y="1875473"/>
            <a:chExt cx="4314827" cy="881454"/>
          </a:xfrm>
        </p:grpSpPr>
        <p:sp>
          <p:nvSpPr>
            <p:cNvPr id="8" name="任意多边形 7"/>
            <p:cNvSpPr/>
            <p:nvPr/>
          </p:nvSpPr>
          <p:spPr>
            <a:xfrm>
              <a:off x="6050011" y="18935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  <a:ea typeface="方正黑体简体" panose="03000509000000000000" pitchFamily="65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883273" y="18832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30540" y="18754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994400" y="2313729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8873" y="3437573"/>
            <a:ext cx="4314827" cy="879420"/>
            <a:chOff x="5883273" y="3285173"/>
            <a:chExt cx="4314827" cy="879420"/>
          </a:xfrm>
        </p:grpSpPr>
        <p:sp>
          <p:nvSpPr>
            <p:cNvPr id="11" name="任意多边形 10"/>
            <p:cNvSpPr/>
            <p:nvPr/>
          </p:nvSpPr>
          <p:spPr>
            <a:xfrm>
              <a:off x="6050011" y="33032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  <a:ea typeface="方正黑体简体" panose="03000509000000000000" pitchFamily="65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883273" y="32929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30540" y="32851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94400" y="3721395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38873" y="4847273"/>
            <a:ext cx="4314827" cy="881454"/>
            <a:chOff x="5883273" y="4694873"/>
            <a:chExt cx="4314827" cy="881454"/>
          </a:xfrm>
        </p:grpSpPr>
        <p:sp>
          <p:nvSpPr>
            <p:cNvPr id="14" name="任意多边形 13"/>
            <p:cNvSpPr/>
            <p:nvPr/>
          </p:nvSpPr>
          <p:spPr>
            <a:xfrm>
              <a:off x="6050011" y="47129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  <a:ea typeface="方正黑体简体" panose="03000509000000000000" pitchFamily="65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883273" y="47026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30540" y="46948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94400" y="5133129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 rot="2700000">
            <a:off x="9953517" y="1298031"/>
            <a:ext cx="883043" cy="1602765"/>
            <a:chOff x="4056062" y="659130"/>
            <a:chExt cx="1041400" cy="1890192"/>
          </a:xfrm>
        </p:grpSpPr>
        <p:sp>
          <p:nvSpPr>
            <p:cNvPr id="5" name="Freeform 9"/>
            <p:cNvSpPr/>
            <p:nvPr/>
          </p:nvSpPr>
          <p:spPr bwMode="auto">
            <a:xfrm>
              <a:off x="4298857" y="1787039"/>
              <a:ext cx="546286" cy="762283"/>
            </a:xfrm>
            <a:custGeom>
              <a:avLst/>
              <a:gdLst/>
              <a:ahLst/>
              <a:cxnLst>
                <a:cxn ang="0">
                  <a:pos x="349" y="71"/>
                </a:cxn>
                <a:cxn ang="0">
                  <a:pos x="253" y="217"/>
                </a:cxn>
                <a:cxn ang="0">
                  <a:pos x="185" y="329"/>
                </a:cxn>
                <a:cxn ang="0">
                  <a:pos x="124" y="445"/>
                </a:cxn>
                <a:cxn ang="0">
                  <a:pos x="74" y="564"/>
                </a:cxn>
                <a:cxn ang="0">
                  <a:pos x="36" y="688"/>
                </a:cxn>
                <a:cxn ang="0">
                  <a:pos x="11" y="816"/>
                </a:cxn>
                <a:cxn ang="0">
                  <a:pos x="0" y="950"/>
                </a:cxn>
                <a:cxn ang="0">
                  <a:pos x="10" y="1088"/>
                </a:cxn>
                <a:cxn ang="0">
                  <a:pos x="37" y="1234"/>
                </a:cxn>
                <a:cxn ang="0">
                  <a:pos x="255" y="1127"/>
                </a:cxn>
                <a:cxn ang="0">
                  <a:pos x="245" y="1251"/>
                </a:cxn>
                <a:cxn ang="0">
                  <a:pos x="250" y="1383"/>
                </a:cxn>
                <a:cxn ang="0">
                  <a:pos x="271" y="1523"/>
                </a:cxn>
                <a:cxn ang="0">
                  <a:pos x="308" y="1672"/>
                </a:cxn>
                <a:cxn ang="0">
                  <a:pos x="363" y="1829"/>
                </a:cxn>
                <a:cxn ang="0">
                  <a:pos x="436" y="1996"/>
                </a:cxn>
                <a:cxn ang="0">
                  <a:pos x="529" y="2173"/>
                </a:cxn>
                <a:cxn ang="0">
                  <a:pos x="641" y="2359"/>
                </a:cxn>
                <a:cxn ang="0">
                  <a:pos x="774" y="2557"/>
                </a:cxn>
                <a:cxn ang="0">
                  <a:pos x="929" y="2764"/>
                </a:cxn>
                <a:cxn ang="0">
                  <a:pos x="1103" y="2837"/>
                </a:cxn>
                <a:cxn ang="0">
                  <a:pos x="1265" y="2624"/>
                </a:cxn>
                <a:cxn ang="0">
                  <a:pos x="1405" y="2424"/>
                </a:cxn>
                <a:cxn ang="0">
                  <a:pos x="1524" y="2233"/>
                </a:cxn>
                <a:cxn ang="0">
                  <a:pos x="1623" y="2054"/>
                </a:cxn>
                <a:cxn ang="0">
                  <a:pos x="1702" y="1883"/>
                </a:cxn>
                <a:cxn ang="0">
                  <a:pos x="1763" y="1724"/>
                </a:cxn>
                <a:cxn ang="0">
                  <a:pos x="1807" y="1572"/>
                </a:cxn>
                <a:cxn ang="0">
                  <a:pos x="1833" y="1429"/>
                </a:cxn>
                <a:cxn ang="0">
                  <a:pos x="1842" y="1294"/>
                </a:cxn>
                <a:cxn ang="0">
                  <a:pos x="1838" y="1168"/>
                </a:cxn>
                <a:cxn ang="0">
                  <a:pos x="2037" y="1284"/>
                </a:cxn>
                <a:cxn ang="0">
                  <a:pos x="2072" y="1136"/>
                </a:cxn>
                <a:cxn ang="0">
                  <a:pos x="2087" y="995"/>
                </a:cxn>
                <a:cxn ang="0">
                  <a:pos x="2083" y="860"/>
                </a:cxn>
                <a:cxn ang="0">
                  <a:pos x="2063" y="730"/>
                </a:cxn>
                <a:cxn ang="0">
                  <a:pos x="2029" y="605"/>
                </a:cxn>
                <a:cxn ang="0">
                  <a:pos x="1981" y="485"/>
                </a:cxn>
                <a:cxn ang="0">
                  <a:pos x="1924" y="367"/>
                </a:cxn>
                <a:cxn ang="0">
                  <a:pos x="1860" y="254"/>
                </a:cxn>
                <a:cxn ang="0">
                  <a:pos x="1788" y="144"/>
                </a:cxn>
                <a:cxn ang="0">
                  <a:pos x="1044" y="0"/>
                </a:cxn>
              </a:cxnLst>
              <a:rect l="0" t="0" r="r" b="b"/>
              <a:pathLst>
                <a:path w="2087" h="2910">
                  <a:moveTo>
                    <a:pt x="1044" y="0"/>
                  </a:moveTo>
                  <a:lnTo>
                    <a:pt x="400" y="0"/>
                  </a:lnTo>
                  <a:lnTo>
                    <a:pt x="349" y="71"/>
                  </a:lnTo>
                  <a:lnTo>
                    <a:pt x="300" y="144"/>
                  </a:lnTo>
                  <a:lnTo>
                    <a:pt x="275" y="180"/>
                  </a:lnTo>
                  <a:lnTo>
                    <a:pt x="253" y="217"/>
                  </a:lnTo>
                  <a:lnTo>
                    <a:pt x="229" y="254"/>
                  </a:lnTo>
                  <a:lnTo>
                    <a:pt x="206" y="292"/>
                  </a:lnTo>
                  <a:lnTo>
                    <a:pt x="185" y="329"/>
                  </a:lnTo>
                  <a:lnTo>
                    <a:pt x="164" y="367"/>
                  </a:lnTo>
                  <a:lnTo>
                    <a:pt x="144" y="406"/>
                  </a:lnTo>
                  <a:lnTo>
                    <a:pt x="124" y="445"/>
                  </a:lnTo>
                  <a:lnTo>
                    <a:pt x="107" y="485"/>
                  </a:lnTo>
                  <a:lnTo>
                    <a:pt x="90" y="524"/>
                  </a:lnTo>
                  <a:lnTo>
                    <a:pt x="74" y="564"/>
                  </a:lnTo>
                  <a:lnTo>
                    <a:pt x="60" y="605"/>
                  </a:lnTo>
                  <a:lnTo>
                    <a:pt x="47" y="646"/>
                  </a:lnTo>
                  <a:lnTo>
                    <a:pt x="36" y="688"/>
                  </a:lnTo>
                  <a:lnTo>
                    <a:pt x="25" y="730"/>
                  </a:lnTo>
                  <a:lnTo>
                    <a:pt x="18" y="773"/>
                  </a:lnTo>
                  <a:lnTo>
                    <a:pt x="11" y="816"/>
                  </a:lnTo>
                  <a:lnTo>
                    <a:pt x="6" y="860"/>
                  </a:lnTo>
                  <a:lnTo>
                    <a:pt x="2" y="905"/>
                  </a:lnTo>
                  <a:lnTo>
                    <a:pt x="0" y="950"/>
                  </a:lnTo>
                  <a:lnTo>
                    <a:pt x="2" y="995"/>
                  </a:lnTo>
                  <a:lnTo>
                    <a:pt x="4" y="1041"/>
                  </a:lnTo>
                  <a:lnTo>
                    <a:pt x="10" y="1088"/>
                  </a:lnTo>
                  <a:lnTo>
                    <a:pt x="16" y="1136"/>
                  </a:lnTo>
                  <a:lnTo>
                    <a:pt x="25" y="1185"/>
                  </a:lnTo>
                  <a:lnTo>
                    <a:pt x="37" y="1234"/>
                  </a:lnTo>
                  <a:lnTo>
                    <a:pt x="52" y="1284"/>
                  </a:lnTo>
                  <a:lnTo>
                    <a:pt x="68" y="1334"/>
                  </a:lnTo>
                  <a:lnTo>
                    <a:pt x="255" y="1127"/>
                  </a:lnTo>
                  <a:lnTo>
                    <a:pt x="250" y="1168"/>
                  </a:lnTo>
                  <a:lnTo>
                    <a:pt x="246" y="1209"/>
                  </a:lnTo>
                  <a:lnTo>
                    <a:pt x="245" y="1251"/>
                  </a:lnTo>
                  <a:lnTo>
                    <a:pt x="245" y="1294"/>
                  </a:lnTo>
                  <a:lnTo>
                    <a:pt x="247" y="1338"/>
                  </a:lnTo>
                  <a:lnTo>
                    <a:pt x="250" y="1383"/>
                  </a:lnTo>
                  <a:lnTo>
                    <a:pt x="255" y="1429"/>
                  </a:lnTo>
                  <a:lnTo>
                    <a:pt x="262" y="1475"/>
                  </a:lnTo>
                  <a:lnTo>
                    <a:pt x="271" y="1523"/>
                  </a:lnTo>
                  <a:lnTo>
                    <a:pt x="282" y="1572"/>
                  </a:lnTo>
                  <a:lnTo>
                    <a:pt x="294" y="1622"/>
                  </a:lnTo>
                  <a:lnTo>
                    <a:pt x="308" y="1672"/>
                  </a:lnTo>
                  <a:lnTo>
                    <a:pt x="325" y="1724"/>
                  </a:lnTo>
                  <a:lnTo>
                    <a:pt x="344" y="1776"/>
                  </a:lnTo>
                  <a:lnTo>
                    <a:pt x="363" y="1829"/>
                  </a:lnTo>
                  <a:lnTo>
                    <a:pt x="386" y="1883"/>
                  </a:lnTo>
                  <a:lnTo>
                    <a:pt x="410" y="1939"/>
                  </a:lnTo>
                  <a:lnTo>
                    <a:pt x="436" y="1996"/>
                  </a:lnTo>
                  <a:lnTo>
                    <a:pt x="465" y="2054"/>
                  </a:lnTo>
                  <a:lnTo>
                    <a:pt x="496" y="2113"/>
                  </a:lnTo>
                  <a:lnTo>
                    <a:pt x="529" y="2173"/>
                  </a:lnTo>
                  <a:lnTo>
                    <a:pt x="564" y="2233"/>
                  </a:lnTo>
                  <a:lnTo>
                    <a:pt x="601" y="2295"/>
                  </a:lnTo>
                  <a:lnTo>
                    <a:pt x="641" y="2359"/>
                  </a:lnTo>
                  <a:lnTo>
                    <a:pt x="683" y="2424"/>
                  </a:lnTo>
                  <a:lnTo>
                    <a:pt x="727" y="2490"/>
                  </a:lnTo>
                  <a:lnTo>
                    <a:pt x="774" y="2557"/>
                  </a:lnTo>
                  <a:lnTo>
                    <a:pt x="823" y="2624"/>
                  </a:lnTo>
                  <a:lnTo>
                    <a:pt x="875" y="2694"/>
                  </a:lnTo>
                  <a:lnTo>
                    <a:pt x="929" y="2764"/>
                  </a:lnTo>
                  <a:lnTo>
                    <a:pt x="985" y="2837"/>
                  </a:lnTo>
                  <a:lnTo>
                    <a:pt x="1044" y="2910"/>
                  </a:lnTo>
                  <a:lnTo>
                    <a:pt x="1103" y="2837"/>
                  </a:lnTo>
                  <a:lnTo>
                    <a:pt x="1160" y="2764"/>
                  </a:lnTo>
                  <a:lnTo>
                    <a:pt x="1214" y="2694"/>
                  </a:lnTo>
                  <a:lnTo>
                    <a:pt x="1265" y="2624"/>
                  </a:lnTo>
                  <a:lnTo>
                    <a:pt x="1314" y="2557"/>
                  </a:lnTo>
                  <a:lnTo>
                    <a:pt x="1360" y="2490"/>
                  </a:lnTo>
                  <a:lnTo>
                    <a:pt x="1405" y="2424"/>
                  </a:lnTo>
                  <a:lnTo>
                    <a:pt x="1448" y="2359"/>
                  </a:lnTo>
                  <a:lnTo>
                    <a:pt x="1487" y="2295"/>
                  </a:lnTo>
                  <a:lnTo>
                    <a:pt x="1524" y="2233"/>
                  </a:lnTo>
                  <a:lnTo>
                    <a:pt x="1560" y="2173"/>
                  </a:lnTo>
                  <a:lnTo>
                    <a:pt x="1593" y="2113"/>
                  </a:lnTo>
                  <a:lnTo>
                    <a:pt x="1623" y="2054"/>
                  </a:lnTo>
                  <a:lnTo>
                    <a:pt x="1652" y="1996"/>
                  </a:lnTo>
                  <a:lnTo>
                    <a:pt x="1679" y="1939"/>
                  </a:lnTo>
                  <a:lnTo>
                    <a:pt x="1702" y="1883"/>
                  </a:lnTo>
                  <a:lnTo>
                    <a:pt x="1725" y="1829"/>
                  </a:lnTo>
                  <a:lnTo>
                    <a:pt x="1745" y="1776"/>
                  </a:lnTo>
                  <a:lnTo>
                    <a:pt x="1763" y="1724"/>
                  </a:lnTo>
                  <a:lnTo>
                    <a:pt x="1779" y="1672"/>
                  </a:lnTo>
                  <a:lnTo>
                    <a:pt x="1794" y="1622"/>
                  </a:lnTo>
                  <a:lnTo>
                    <a:pt x="1807" y="1572"/>
                  </a:lnTo>
                  <a:lnTo>
                    <a:pt x="1817" y="1523"/>
                  </a:lnTo>
                  <a:lnTo>
                    <a:pt x="1825" y="1475"/>
                  </a:lnTo>
                  <a:lnTo>
                    <a:pt x="1833" y="1429"/>
                  </a:lnTo>
                  <a:lnTo>
                    <a:pt x="1838" y="1383"/>
                  </a:lnTo>
                  <a:lnTo>
                    <a:pt x="1841" y="1338"/>
                  </a:lnTo>
                  <a:lnTo>
                    <a:pt x="1842" y="1294"/>
                  </a:lnTo>
                  <a:lnTo>
                    <a:pt x="1842" y="1251"/>
                  </a:lnTo>
                  <a:lnTo>
                    <a:pt x="1841" y="1209"/>
                  </a:lnTo>
                  <a:lnTo>
                    <a:pt x="1838" y="1168"/>
                  </a:lnTo>
                  <a:lnTo>
                    <a:pt x="1833" y="1127"/>
                  </a:lnTo>
                  <a:lnTo>
                    <a:pt x="2019" y="1334"/>
                  </a:lnTo>
                  <a:lnTo>
                    <a:pt x="2037" y="1284"/>
                  </a:lnTo>
                  <a:lnTo>
                    <a:pt x="2051" y="1234"/>
                  </a:lnTo>
                  <a:lnTo>
                    <a:pt x="2063" y="1185"/>
                  </a:lnTo>
                  <a:lnTo>
                    <a:pt x="2072" y="1136"/>
                  </a:lnTo>
                  <a:lnTo>
                    <a:pt x="2079" y="1088"/>
                  </a:lnTo>
                  <a:lnTo>
                    <a:pt x="2084" y="1041"/>
                  </a:lnTo>
                  <a:lnTo>
                    <a:pt x="2087" y="995"/>
                  </a:lnTo>
                  <a:lnTo>
                    <a:pt x="2087" y="950"/>
                  </a:lnTo>
                  <a:lnTo>
                    <a:pt x="2085" y="905"/>
                  </a:lnTo>
                  <a:lnTo>
                    <a:pt x="2083" y="860"/>
                  </a:lnTo>
                  <a:lnTo>
                    <a:pt x="2078" y="816"/>
                  </a:lnTo>
                  <a:lnTo>
                    <a:pt x="2071" y="773"/>
                  </a:lnTo>
                  <a:lnTo>
                    <a:pt x="2063" y="730"/>
                  </a:lnTo>
                  <a:lnTo>
                    <a:pt x="2052" y="688"/>
                  </a:lnTo>
                  <a:lnTo>
                    <a:pt x="2041" y="646"/>
                  </a:lnTo>
                  <a:lnTo>
                    <a:pt x="2029" y="605"/>
                  </a:lnTo>
                  <a:lnTo>
                    <a:pt x="2014" y="564"/>
                  </a:lnTo>
                  <a:lnTo>
                    <a:pt x="1998" y="524"/>
                  </a:lnTo>
                  <a:lnTo>
                    <a:pt x="1981" y="485"/>
                  </a:lnTo>
                  <a:lnTo>
                    <a:pt x="1964" y="445"/>
                  </a:lnTo>
                  <a:lnTo>
                    <a:pt x="1944" y="406"/>
                  </a:lnTo>
                  <a:lnTo>
                    <a:pt x="1924" y="367"/>
                  </a:lnTo>
                  <a:lnTo>
                    <a:pt x="1903" y="329"/>
                  </a:lnTo>
                  <a:lnTo>
                    <a:pt x="1882" y="292"/>
                  </a:lnTo>
                  <a:lnTo>
                    <a:pt x="1860" y="254"/>
                  </a:lnTo>
                  <a:lnTo>
                    <a:pt x="1836" y="217"/>
                  </a:lnTo>
                  <a:lnTo>
                    <a:pt x="1812" y="180"/>
                  </a:lnTo>
                  <a:lnTo>
                    <a:pt x="1788" y="144"/>
                  </a:lnTo>
                  <a:lnTo>
                    <a:pt x="1738" y="71"/>
                  </a:lnTo>
                  <a:lnTo>
                    <a:pt x="1688" y="0"/>
                  </a:lnTo>
                  <a:lnTo>
                    <a:pt x="1044" y="0"/>
                  </a:ln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 dirty="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4382740" y="1787039"/>
              <a:ext cx="378521" cy="523218"/>
            </a:xfrm>
            <a:custGeom>
              <a:avLst/>
              <a:gdLst/>
              <a:ahLst/>
              <a:cxnLst>
                <a:cxn ang="0">
                  <a:pos x="278" y="0"/>
                </a:cxn>
                <a:cxn ang="0">
                  <a:pos x="208" y="103"/>
                </a:cxn>
                <a:cxn ang="0">
                  <a:pos x="175" y="159"/>
                </a:cxn>
                <a:cxn ang="0">
                  <a:pos x="143" y="217"/>
                </a:cxn>
                <a:cxn ang="0">
                  <a:pos x="112" y="277"/>
                </a:cxn>
                <a:cxn ang="0">
                  <a:pos x="86" y="339"/>
                </a:cxn>
                <a:cxn ang="0">
                  <a:pos x="62" y="403"/>
                </a:cxn>
                <a:cxn ang="0">
                  <a:pos x="41" y="469"/>
                </a:cxn>
                <a:cxn ang="0">
                  <a:pos x="24" y="536"/>
                </a:cxn>
                <a:cxn ang="0">
                  <a:pos x="12" y="604"/>
                </a:cxn>
                <a:cxn ang="0">
                  <a:pos x="3" y="674"/>
                </a:cxn>
                <a:cxn ang="0">
                  <a:pos x="0" y="742"/>
                </a:cxn>
                <a:cxn ang="0">
                  <a:pos x="3" y="812"/>
                </a:cxn>
                <a:cxn ang="0">
                  <a:pos x="11" y="882"/>
                </a:cxn>
                <a:cxn ang="0">
                  <a:pos x="25" y="954"/>
                </a:cxn>
                <a:cxn ang="0">
                  <a:pos x="46" y="1024"/>
                </a:cxn>
                <a:cxn ang="0">
                  <a:pos x="173" y="800"/>
                </a:cxn>
                <a:cxn ang="0">
                  <a:pos x="169" y="859"/>
                </a:cxn>
                <a:cxn ang="0">
                  <a:pos x="171" y="918"/>
                </a:cxn>
                <a:cxn ang="0">
                  <a:pos x="177" y="980"/>
                </a:cxn>
                <a:cxn ang="0">
                  <a:pos x="188" y="1045"/>
                </a:cxn>
                <a:cxn ang="0">
                  <a:pos x="204" y="1112"/>
                </a:cxn>
                <a:cxn ang="0">
                  <a:pos x="225" y="1182"/>
                </a:cxn>
                <a:cxn ang="0">
                  <a:pos x="251" y="1255"/>
                </a:cxn>
                <a:cxn ang="0">
                  <a:pos x="284" y="1330"/>
                </a:cxn>
                <a:cxn ang="0">
                  <a:pos x="322" y="1408"/>
                </a:cxn>
                <a:cxn ang="0">
                  <a:pos x="366" y="1490"/>
                </a:cxn>
                <a:cxn ang="0">
                  <a:pos x="416" y="1574"/>
                </a:cxn>
                <a:cxn ang="0">
                  <a:pos x="473" y="1662"/>
                </a:cxn>
                <a:cxn ang="0">
                  <a:pos x="536" y="1753"/>
                </a:cxn>
                <a:cxn ang="0">
                  <a:pos x="605" y="1848"/>
                </a:cxn>
                <a:cxn ang="0">
                  <a:pos x="682" y="1945"/>
                </a:cxn>
                <a:cxn ang="0">
                  <a:pos x="763" y="1945"/>
                </a:cxn>
                <a:cxn ang="0">
                  <a:pos x="840" y="1848"/>
                </a:cxn>
                <a:cxn ang="0">
                  <a:pos x="910" y="1753"/>
                </a:cxn>
                <a:cxn ang="0">
                  <a:pos x="973" y="1662"/>
                </a:cxn>
                <a:cxn ang="0">
                  <a:pos x="1030" y="1574"/>
                </a:cxn>
                <a:cxn ang="0">
                  <a:pos x="1080" y="1490"/>
                </a:cxn>
                <a:cxn ang="0">
                  <a:pos x="1124" y="1408"/>
                </a:cxn>
                <a:cxn ang="0">
                  <a:pos x="1162" y="1330"/>
                </a:cxn>
                <a:cxn ang="0">
                  <a:pos x="1195" y="1255"/>
                </a:cxn>
                <a:cxn ang="0">
                  <a:pos x="1222" y="1182"/>
                </a:cxn>
                <a:cxn ang="0">
                  <a:pos x="1243" y="1112"/>
                </a:cxn>
                <a:cxn ang="0">
                  <a:pos x="1259" y="1045"/>
                </a:cxn>
                <a:cxn ang="0">
                  <a:pos x="1269" y="980"/>
                </a:cxn>
                <a:cxn ang="0">
                  <a:pos x="1276" y="918"/>
                </a:cxn>
                <a:cxn ang="0">
                  <a:pos x="1277" y="859"/>
                </a:cxn>
                <a:cxn ang="0">
                  <a:pos x="1273" y="800"/>
                </a:cxn>
                <a:cxn ang="0">
                  <a:pos x="1399" y="1024"/>
                </a:cxn>
                <a:cxn ang="0">
                  <a:pos x="1421" y="954"/>
                </a:cxn>
                <a:cxn ang="0">
                  <a:pos x="1436" y="882"/>
                </a:cxn>
                <a:cxn ang="0">
                  <a:pos x="1444" y="812"/>
                </a:cxn>
                <a:cxn ang="0">
                  <a:pos x="1446" y="742"/>
                </a:cxn>
                <a:cxn ang="0">
                  <a:pos x="1442" y="674"/>
                </a:cxn>
                <a:cxn ang="0">
                  <a:pos x="1434" y="604"/>
                </a:cxn>
                <a:cxn ang="0">
                  <a:pos x="1422" y="536"/>
                </a:cxn>
                <a:cxn ang="0">
                  <a:pos x="1405" y="469"/>
                </a:cxn>
                <a:cxn ang="0">
                  <a:pos x="1384" y="403"/>
                </a:cxn>
                <a:cxn ang="0">
                  <a:pos x="1360" y="339"/>
                </a:cxn>
                <a:cxn ang="0">
                  <a:pos x="1333" y="277"/>
                </a:cxn>
                <a:cxn ang="0">
                  <a:pos x="1304" y="217"/>
                </a:cxn>
                <a:cxn ang="0">
                  <a:pos x="1239" y="103"/>
                </a:cxn>
                <a:cxn ang="0">
                  <a:pos x="1169" y="0"/>
                </a:cxn>
              </a:cxnLst>
              <a:rect l="0" t="0" r="r" b="b"/>
              <a:pathLst>
                <a:path w="1446" h="1996">
                  <a:moveTo>
                    <a:pt x="723" y="0"/>
                  </a:moveTo>
                  <a:lnTo>
                    <a:pt x="278" y="0"/>
                  </a:lnTo>
                  <a:lnTo>
                    <a:pt x="242" y="50"/>
                  </a:lnTo>
                  <a:lnTo>
                    <a:pt x="208" y="103"/>
                  </a:lnTo>
                  <a:lnTo>
                    <a:pt x="190" y="131"/>
                  </a:lnTo>
                  <a:lnTo>
                    <a:pt x="175" y="159"/>
                  </a:lnTo>
                  <a:lnTo>
                    <a:pt x="159" y="188"/>
                  </a:lnTo>
                  <a:lnTo>
                    <a:pt x="143" y="217"/>
                  </a:lnTo>
                  <a:lnTo>
                    <a:pt x="127" y="247"/>
                  </a:lnTo>
                  <a:lnTo>
                    <a:pt x="112" y="277"/>
                  </a:lnTo>
                  <a:lnTo>
                    <a:pt x="99" y="308"/>
                  </a:lnTo>
                  <a:lnTo>
                    <a:pt x="86" y="339"/>
                  </a:lnTo>
                  <a:lnTo>
                    <a:pt x="74" y="371"/>
                  </a:lnTo>
                  <a:lnTo>
                    <a:pt x="62" y="403"/>
                  </a:lnTo>
                  <a:lnTo>
                    <a:pt x="52" y="436"/>
                  </a:lnTo>
                  <a:lnTo>
                    <a:pt x="41" y="469"/>
                  </a:lnTo>
                  <a:lnTo>
                    <a:pt x="32" y="502"/>
                  </a:lnTo>
                  <a:lnTo>
                    <a:pt x="24" y="536"/>
                  </a:lnTo>
                  <a:lnTo>
                    <a:pt x="17" y="569"/>
                  </a:lnTo>
                  <a:lnTo>
                    <a:pt x="12" y="604"/>
                  </a:lnTo>
                  <a:lnTo>
                    <a:pt x="7" y="638"/>
                  </a:lnTo>
                  <a:lnTo>
                    <a:pt x="3" y="674"/>
                  </a:lnTo>
                  <a:lnTo>
                    <a:pt x="2" y="708"/>
                  </a:lnTo>
                  <a:lnTo>
                    <a:pt x="0" y="742"/>
                  </a:lnTo>
                  <a:lnTo>
                    <a:pt x="0" y="778"/>
                  </a:lnTo>
                  <a:lnTo>
                    <a:pt x="3" y="812"/>
                  </a:lnTo>
                  <a:lnTo>
                    <a:pt x="6" y="848"/>
                  </a:lnTo>
                  <a:lnTo>
                    <a:pt x="11" y="882"/>
                  </a:lnTo>
                  <a:lnTo>
                    <a:pt x="17" y="918"/>
                  </a:lnTo>
                  <a:lnTo>
                    <a:pt x="25" y="954"/>
                  </a:lnTo>
                  <a:lnTo>
                    <a:pt x="36" y="988"/>
                  </a:lnTo>
                  <a:lnTo>
                    <a:pt x="46" y="1024"/>
                  </a:lnTo>
                  <a:lnTo>
                    <a:pt x="176" y="773"/>
                  </a:lnTo>
                  <a:lnTo>
                    <a:pt x="173" y="800"/>
                  </a:lnTo>
                  <a:lnTo>
                    <a:pt x="171" y="829"/>
                  </a:lnTo>
                  <a:lnTo>
                    <a:pt x="169" y="859"/>
                  </a:lnTo>
                  <a:lnTo>
                    <a:pt x="169" y="888"/>
                  </a:lnTo>
                  <a:lnTo>
                    <a:pt x="171" y="918"/>
                  </a:lnTo>
                  <a:lnTo>
                    <a:pt x="173" y="948"/>
                  </a:lnTo>
                  <a:lnTo>
                    <a:pt x="177" y="980"/>
                  </a:lnTo>
                  <a:lnTo>
                    <a:pt x="181" y="1012"/>
                  </a:lnTo>
                  <a:lnTo>
                    <a:pt x="188" y="1045"/>
                  </a:lnTo>
                  <a:lnTo>
                    <a:pt x="194" y="1078"/>
                  </a:lnTo>
                  <a:lnTo>
                    <a:pt x="204" y="1112"/>
                  </a:lnTo>
                  <a:lnTo>
                    <a:pt x="213" y="1146"/>
                  </a:lnTo>
                  <a:lnTo>
                    <a:pt x="225" y="1182"/>
                  </a:lnTo>
                  <a:lnTo>
                    <a:pt x="238" y="1218"/>
                  </a:lnTo>
                  <a:lnTo>
                    <a:pt x="251" y="1255"/>
                  </a:lnTo>
                  <a:lnTo>
                    <a:pt x="267" y="1292"/>
                  </a:lnTo>
                  <a:lnTo>
                    <a:pt x="284" y="1330"/>
                  </a:lnTo>
                  <a:lnTo>
                    <a:pt x="303" y="1368"/>
                  </a:lnTo>
                  <a:lnTo>
                    <a:pt x="322" y="1408"/>
                  </a:lnTo>
                  <a:lnTo>
                    <a:pt x="344" y="1449"/>
                  </a:lnTo>
                  <a:lnTo>
                    <a:pt x="366" y="1490"/>
                  </a:lnTo>
                  <a:lnTo>
                    <a:pt x="390" y="1532"/>
                  </a:lnTo>
                  <a:lnTo>
                    <a:pt x="416" y="1574"/>
                  </a:lnTo>
                  <a:lnTo>
                    <a:pt x="444" y="1618"/>
                  </a:lnTo>
                  <a:lnTo>
                    <a:pt x="473" y="1662"/>
                  </a:lnTo>
                  <a:lnTo>
                    <a:pt x="503" y="1706"/>
                  </a:lnTo>
                  <a:lnTo>
                    <a:pt x="536" y="1753"/>
                  </a:lnTo>
                  <a:lnTo>
                    <a:pt x="569" y="1799"/>
                  </a:lnTo>
                  <a:lnTo>
                    <a:pt x="605" y="1848"/>
                  </a:lnTo>
                  <a:lnTo>
                    <a:pt x="643" y="1895"/>
                  </a:lnTo>
                  <a:lnTo>
                    <a:pt x="682" y="1945"/>
                  </a:lnTo>
                  <a:lnTo>
                    <a:pt x="723" y="1996"/>
                  </a:lnTo>
                  <a:lnTo>
                    <a:pt x="763" y="1945"/>
                  </a:lnTo>
                  <a:lnTo>
                    <a:pt x="803" y="1895"/>
                  </a:lnTo>
                  <a:lnTo>
                    <a:pt x="840" y="1848"/>
                  </a:lnTo>
                  <a:lnTo>
                    <a:pt x="876" y="1799"/>
                  </a:lnTo>
                  <a:lnTo>
                    <a:pt x="910" y="1753"/>
                  </a:lnTo>
                  <a:lnTo>
                    <a:pt x="943" y="1706"/>
                  </a:lnTo>
                  <a:lnTo>
                    <a:pt x="973" y="1662"/>
                  </a:lnTo>
                  <a:lnTo>
                    <a:pt x="1003" y="1618"/>
                  </a:lnTo>
                  <a:lnTo>
                    <a:pt x="1030" y="1574"/>
                  </a:lnTo>
                  <a:lnTo>
                    <a:pt x="1055" y="1532"/>
                  </a:lnTo>
                  <a:lnTo>
                    <a:pt x="1080" y="1490"/>
                  </a:lnTo>
                  <a:lnTo>
                    <a:pt x="1103" y="1449"/>
                  </a:lnTo>
                  <a:lnTo>
                    <a:pt x="1124" y="1408"/>
                  </a:lnTo>
                  <a:lnTo>
                    <a:pt x="1144" y="1368"/>
                  </a:lnTo>
                  <a:lnTo>
                    <a:pt x="1162" y="1330"/>
                  </a:lnTo>
                  <a:lnTo>
                    <a:pt x="1179" y="1292"/>
                  </a:lnTo>
                  <a:lnTo>
                    <a:pt x="1195" y="1255"/>
                  </a:lnTo>
                  <a:lnTo>
                    <a:pt x="1208" y="1218"/>
                  </a:lnTo>
                  <a:lnTo>
                    <a:pt x="1222" y="1182"/>
                  </a:lnTo>
                  <a:lnTo>
                    <a:pt x="1232" y="1146"/>
                  </a:lnTo>
                  <a:lnTo>
                    <a:pt x="1243" y="1112"/>
                  </a:lnTo>
                  <a:lnTo>
                    <a:pt x="1251" y="1078"/>
                  </a:lnTo>
                  <a:lnTo>
                    <a:pt x="1259" y="1045"/>
                  </a:lnTo>
                  <a:lnTo>
                    <a:pt x="1265" y="1012"/>
                  </a:lnTo>
                  <a:lnTo>
                    <a:pt x="1269" y="980"/>
                  </a:lnTo>
                  <a:lnTo>
                    <a:pt x="1273" y="948"/>
                  </a:lnTo>
                  <a:lnTo>
                    <a:pt x="1276" y="918"/>
                  </a:lnTo>
                  <a:lnTo>
                    <a:pt x="1277" y="888"/>
                  </a:lnTo>
                  <a:lnTo>
                    <a:pt x="1277" y="859"/>
                  </a:lnTo>
                  <a:lnTo>
                    <a:pt x="1276" y="829"/>
                  </a:lnTo>
                  <a:lnTo>
                    <a:pt x="1273" y="800"/>
                  </a:lnTo>
                  <a:lnTo>
                    <a:pt x="1271" y="773"/>
                  </a:lnTo>
                  <a:lnTo>
                    <a:pt x="1399" y="1024"/>
                  </a:lnTo>
                  <a:lnTo>
                    <a:pt x="1411" y="988"/>
                  </a:lnTo>
                  <a:lnTo>
                    <a:pt x="1421" y="954"/>
                  </a:lnTo>
                  <a:lnTo>
                    <a:pt x="1429" y="918"/>
                  </a:lnTo>
                  <a:lnTo>
                    <a:pt x="1436" y="882"/>
                  </a:lnTo>
                  <a:lnTo>
                    <a:pt x="1440" y="848"/>
                  </a:lnTo>
                  <a:lnTo>
                    <a:pt x="1444" y="812"/>
                  </a:lnTo>
                  <a:lnTo>
                    <a:pt x="1445" y="778"/>
                  </a:lnTo>
                  <a:lnTo>
                    <a:pt x="1446" y="742"/>
                  </a:lnTo>
                  <a:lnTo>
                    <a:pt x="1445" y="708"/>
                  </a:lnTo>
                  <a:lnTo>
                    <a:pt x="1442" y="674"/>
                  </a:lnTo>
                  <a:lnTo>
                    <a:pt x="1440" y="638"/>
                  </a:lnTo>
                  <a:lnTo>
                    <a:pt x="1434" y="604"/>
                  </a:lnTo>
                  <a:lnTo>
                    <a:pt x="1429" y="569"/>
                  </a:lnTo>
                  <a:lnTo>
                    <a:pt x="1422" y="536"/>
                  </a:lnTo>
                  <a:lnTo>
                    <a:pt x="1414" y="502"/>
                  </a:lnTo>
                  <a:lnTo>
                    <a:pt x="1405" y="469"/>
                  </a:lnTo>
                  <a:lnTo>
                    <a:pt x="1395" y="436"/>
                  </a:lnTo>
                  <a:lnTo>
                    <a:pt x="1384" y="403"/>
                  </a:lnTo>
                  <a:lnTo>
                    <a:pt x="1372" y="371"/>
                  </a:lnTo>
                  <a:lnTo>
                    <a:pt x="1360" y="339"/>
                  </a:lnTo>
                  <a:lnTo>
                    <a:pt x="1347" y="308"/>
                  </a:lnTo>
                  <a:lnTo>
                    <a:pt x="1333" y="277"/>
                  </a:lnTo>
                  <a:lnTo>
                    <a:pt x="1318" y="247"/>
                  </a:lnTo>
                  <a:lnTo>
                    <a:pt x="1304" y="217"/>
                  </a:lnTo>
                  <a:lnTo>
                    <a:pt x="1272" y="159"/>
                  </a:lnTo>
                  <a:lnTo>
                    <a:pt x="1239" y="103"/>
                  </a:lnTo>
                  <a:lnTo>
                    <a:pt x="1205" y="50"/>
                  </a:lnTo>
                  <a:lnTo>
                    <a:pt x="1169" y="0"/>
                  </a:lnTo>
                  <a:lnTo>
                    <a:pt x="723" y="0"/>
                  </a:lnTo>
                </a:path>
              </a:pathLst>
            </a:custGeom>
            <a:solidFill>
              <a:schemeClr val="accent4"/>
            </a:solidFill>
            <a:ln w="1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7" name="Freeform 24"/>
            <p:cNvSpPr/>
            <p:nvPr/>
          </p:nvSpPr>
          <p:spPr bwMode="auto">
            <a:xfrm>
              <a:off x="4572524" y="1787039"/>
              <a:ext cx="272619" cy="762283"/>
            </a:xfrm>
            <a:custGeom>
              <a:avLst/>
              <a:gdLst/>
              <a:ahLst/>
              <a:cxnLst>
                <a:cxn ang="0">
                  <a:pos x="58" y="2837"/>
                </a:cxn>
                <a:cxn ang="0">
                  <a:pos x="169" y="2694"/>
                </a:cxn>
                <a:cxn ang="0">
                  <a:pos x="269" y="2556"/>
                </a:cxn>
                <a:cxn ang="0">
                  <a:pos x="360" y="2424"/>
                </a:cxn>
                <a:cxn ang="0">
                  <a:pos x="442" y="2295"/>
                </a:cxn>
                <a:cxn ang="0">
                  <a:pos x="515" y="2173"/>
                </a:cxn>
                <a:cxn ang="0">
                  <a:pos x="578" y="2054"/>
                </a:cxn>
                <a:cxn ang="0">
                  <a:pos x="634" y="1939"/>
                </a:cxn>
                <a:cxn ang="0">
                  <a:pos x="680" y="1829"/>
                </a:cxn>
                <a:cxn ang="0">
                  <a:pos x="718" y="1724"/>
                </a:cxn>
                <a:cxn ang="0">
                  <a:pos x="749" y="1622"/>
                </a:cxn>
                <a:cxn ang="0">
                  <a:pos x="772" y="1523"/>
                </a:cxn>
                <a:cxn ang="0">
                  <a:pos x="788" y="1429"/>
                </a:cxn>
                <a:cxn ang="0">
                  <a:pos x="796" y="1338"/>
                </a:cxn>
                <a:cxn ang="0">
                  <a:pos x="797" y="1251"/>
                </a:cxn>
                <a:cxn ang="0">
                  <a:pos x="793" y="1168"/>
                </a:cxn>
                <a:cxn ang="0">
                  <a:pos x="974" y="1334"/>
                </a:cxn>
                <a:cxn ang="0">
                  <a:pos x="1006" y="1234"/>
                </a:cxn>
                <a:cxn ang="0">
                  <a:pos x="1027" y="1136"/>
                </a:cxn>
                <a:cxn ang="0">
                  <a:pos x="1039" y="1041"/>
                </a:cxn>
                <a:cxn ang="0">
                  <a:pos x="1042" y="950"/>
                </a:cxn>
                <a:cxn ang="0">
                  <a:pos x="1038" y="860"/>
                </a:cxn>
                <a:cxn ang="0">
                  <a:pos x="1026" y="773"/>
                </a:cxn>
                <a:cxn ang="0">
                  <a:pos x="1007" y="688"/>
                </a:cxn>
                <a:cxn ang="0">
                  <a:pos x="984" y="605"/>
                </a:cxn>
                <a:cxn ang="0">
                  <a:pos x="953" y="524"/>
                </a:cxn>
                <a:cxn ang="0">
                  <a:pos x="919" y="445"/>
                </a:cxn>
                <a:cxn ang="0">
                  <a:pos x="879" y="367"/>
                </a:cxn>
                <a:cxn ang="0">
                  <a:pos x="837" y="292"/>
                </a:cxn>
                <a:cxn ang="0">
                  <a:pos x="791" y="217"/>
                </a:cxn>
                <a:cxn ang="0">
                  <a:pos x="743" y="144"/>
                </a:cxn>
                <a:cxn ang="0">
                  <a:pos x="643" y="0"/>
                </a:cxn>
                <a:cxn ang="0">
                  <a:pos x="0" y="2910"/>
                </a:cxn>
              </a:cxnLst>
              <a:rect l="0" t="0" r="r" b="b"/>
              <a:pathLst>
                <a:path w="1042" h="2910">
                  <a:moveTo>
                    <a:pt x="0" y="2910"/>
                  </a:moveTo>
                  <a:lnTo>
                    <a:pt x="58" y="2837"/>
                  </a:lnTo>
                  <a:lnTo>
                    <a:pt x="115" y="2764"/>
                  </a:lnTo>
                  <a:lnTo>
                    <a:pt x="169" y="2694"/>
                  </a:lnTo>
                  <a:lnTo>
                    <a:pt x="220" y="2624"/>
                  </a:lnTo>
                  <a:lnTo>
                    <a:pt x="269" y="2556"/>
                  </a:lnTo>
                  <a:lnTo>
                    <a:pt x="317" y="2490"/>
                  </a:lnTo>
                  <a:lnTo>
                    <a:pt x="360" y="2424"/>
                  </a:lnTo>
                  <a:lnTo>
                    <a:pt x="403" y="2359"/>
                  </a:lnTo>
                  <a:lnTo>
                    <a:pt x="442" y="2295"/>
                  </a:lnTo>
                  <a:lnTo>
                    <a:pt x="479" y="2233"/>
                  </a:lnTo>
                  <a:lnTo>
                    <a:pt x="515" y="2173"/>
                  </a:lnTo>
                  <a:lnTo>
                    <a:pt x="548" y="2112"/>
                  </a:lnTo>
                  <a:lnTo>
                    <a:pt x="578" y="2054"/>
                  </a:lnTo>
                  <a:lnTo>
                    <a:pt x="607" y="1996"/>
                  </a:lnTo>
                  <a:lnTo>
                    <a:pt x="634" y="1939"/>
                  </a:lnTo>
                  <a:lnTo>
                    <a:pt x="657" y="1883"/>
                  </a:lnTo>
                  <a:lnTo>
                    <a:pt x="680" y="1829"/>
                  </a:lnTo>
                  <a:lnTo>
                    <a:pt x="700" y="1776"/>
                  </a:lnTo>
                  <a:lnTo>
                    <a:pt x="718" y="1724"/>
                  </a:lnTo>
                  <a:lnTo>
                    <a:pt x="734" y="1672"/>
                  </a:lnTo>
                  <a:lnTo>
                    <a:pt x="749" y="1622"/>
                  </a:lnTo>
                  <a:lnTo>
                    <a:pt x="762" y="1572"/>
                  </a:lnTo>
                  <a:lnTo>
                    <a:pt x="772" y="1523"/>
                  </a:lnTo>
                  <a:lnTo>
                    <a:pt x="780" y="1475"/>
                  </a:lnTo>
                  <a:lnTo>
                    <a:pt x="788" y="1429"/>
                  </a:lnTo>
                  <a:lnTo>
                    <a:pt x="793" y="1383"/>
                  </a:lnTo>
                  <a:lnTo>
                    <a:pt x="796" y="1338"/>
                  </a:lnTo>
                  <a:lnTo>
                    <a:pt x="797" y="1294"/>
                  </a:lnTo>
                  <a:lnTo>
                    <a:pt x="797" y="1251"/>
                  </a:lnTo>
                  <a:lnTo>
                    <a:pt x="796" y="1209"/>
                  </a:lnTo>
                  <a:lnTo>
                    <a:pt x="793" y="1168"/>
                  </a:lnTo>
                  <a:lnTo>
                    <a:pt x="788" y="1127"/>
                  </a:lnTo>
                  <a:lnTo>
                    <a:pt x="974" y="1334"/>
                  </a:lnTo>
                  <a:lnTo>
                    <a:pt x="992" y="1284"/>
                  </a:lnTo>
                  <a:lnTo>
                    <a:pt x="1006" y="1234"/>
                  </a:lnTo>
                  <a:lnTo>
                    <a:pt x="1018" y="1185"/>
                  </a:lnTo>
                  <a:lnTo>
                    <a:pt x="1027" y="1136"/>
                  </a:lnTo>
                  <a:lnTo>
                    <a:pt x="1034" y="1088"/>
                  </a:lnTo>
                  <a:lnTo>
                    <a:pt x="1039" y="1041"/>
                  </a:lnTo>
                  <a:lnTo>
                    <a:pt x="1042" y="995"/>
                  </a:lnTo>
                  <a:lnTo>
                    <a:pt x="1042" y="950"/>
                  </a:lnTo>
                  <a:lnTo>
                    <a:pt x="1040" y="905"/>
                  </a:lnTo>
                  <a:lnTo>
                    <a:pt x="1038" y="860"/>
                  </a:lnTo>
                  <a:lnTo>
                    <a:pt x="1033" y="816"/>
                  </a:lnTo>
                  <a:lnTo>
                    <a:pt x="1026" y="773"/>
                  </a:lnTo>
                  <a:lnTo>
                    <a:pt x="1018" y="730"/>
                  </a:lnTo>
                  <a:lnTo>
                    <a:pt x="1007" y="688"/>
                  </a:lnTo>
                  <a:lnTo>
                    <a:pt x="996" y="646"/>
                  </a:lnTo>
                  <a:lnTo>
                    <a:pt x="984" y="605"/>
                  </a:lnTo>
                  <a:lnTo>
                    <a:pt x="969" y="564"/>
                  </a:lnTo>
                  <a:lnTo>
                    <a:pt x="953" y="524"/>
                  </a:lnTo>
                  <a:lnTo>
                    <a:pt x="936" y="485"/>
                  </a:lnTo>
                  <a:lnTo>
                    <a:pt x="919" y="445"/>
                  </a:lnTo>
                  <a:lnTo>
                    <a:pt x="899" y="406"/>
                  </a:lnTo>
                  <a:lnTo>
                    <a:pt x="879" y="367"/>
                  </a:lnTo>
                  <a:lnTo>
                    <a:pt x="858" y="329"/>
                  </a:lnTo>
                  <a:lnTo>
                    <a:pt x="837" y="292"/>
                  </a:lnTo>
                  <a:lnTo>
                    <a:pt x="815" y="254"/>
                  </a:lnTo>
                  <a:lnTo>
                    <a:pt x="791" y="217"/>
                  </a:lnTo>
                  <a:lnTo>
                    <a:pt x="767" y="180"/>
                  </a:lnTo>
                  <a:lnTo>
                    <a:pt x="743" y="144"/>
                  </a:lnTo>
                  <a:lnTo>
                    <a:pt x="693" y="71"/>
                  </a:lnTo>
                  <a:lnTo>
                    <a:pt x="643" y="0"/>
                  </a:lnTo>
                  <a:lnTo>
                    <a:pt x="21" y="0"/>
                  </a:lnTo>
                  <a:lnTo>
                    <a:pt x="0" y="2910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8" name="Freeform 25"/>
            <p:cNvSpPr/>
            <p:nvPr/>
          </p:nvSpPr>
          <p:spPr bwMode="auto">
            <a:xfrm>
              <a:off x="4572524" y="1787039"/>
              <a:ext cx="188736" cy="522169"/>
            </a:xfrm>
            <a:custGeom>
              <a:avLst/>
              <a:gdLst/>
              <a:ahLst/>
              <a:cxnLst>
                <a:cxn ang="0">
                  <a:pos x="41" y="1944"/>
                </a:cxn>
                <a:cxn ang="0">
                  <a:pos x="117" y="1846"/>
                </a:cxn>
                <a:cxn ang="0">
                  <a:pos x="186" y="1753"/>
                </a:cxn>
                <a:cxn ang="0">
                  <a:pos x="249" y="1662"/>
                </a:cxn>
                <a:cxn ang="0">
                  <a:pos x="306" y="1574"/>
                </a:cxn>
                <a:cxn ang="0">
                  <a:pos x="356" y="1490"/>
                </a:cxn>
                <a:cxn ang="0">
                  <a:pos x="400" y="1408"/>
                </a:cxn>
                <a:cxn ang="0">
                  <a:pos x="438" y="1330"/>
                </a:cxn>
                <a:cxn ang="0">
                  <a:pos x="471" y="1255"/>
                </a:cxn>
                <a:cxn ang="0">
                  <a:pos x="498" y="1182"/>
                </a:cxn>
                <a:cxn ang="0">
                  <a:pos x="519" y="1112"/>
                </a:cxn>
                <a:cxn ang="0">
                  <a:pos x="535" y="1045"/>
                </a:cxn>
                <a:cxn ang="0">
                  <a:pos x="545" y="980"/>
                </a:cxn>
                <a:cxn ang="0">
                  <a:pos x="552" y="918"/>
                </a:cxn>
                <a:cxn ang="0">
                  <a:pos x="553" y="859"/>
                </a:cxn>
                <a:cxn ang="0">
                  <a:pos x="549" y="800"/>
                </a:cxn>
                <a:cxn ang="0">
                  <a:pos x="675" y="1024"/>
                </a:cxn>
                <a:cxn ang="0">
                  <a:pos x="697" y="954"/>
                </a:cxn>
                <a:cxn ang="0">
                  <a:pos x="712" y="882"/>
                </a:cxn>
                <a:cxn ang="0">
                  <a:pos x="720" y="812"/>
                </a:cxn>
                <a:cxn ang="0">
                  <a:pos x="722" y="742"/>
                </a:cxn>
                <a:cxn ang="0">
                  <a:pos x="718" y="674"/>
                </a:cxn>
                <a:cxn ang="0">
                  <a:pos x="710" y="604"/>
                </a:cxn>
                <a:cxn ang="0">
                  <a:pos x="698" y="536"/>
                </a:cxn>
                <a:cxn ang="0">
                  <a:pos x="681" y="469"/>
                </a:cxn>
                <a:cxn ang="0">
                  <a:pos x="660" y="403"/>
                </a:cxn>
                <a:cxn ang="0">
                  <a:pos x="636" y="339"/>
                </a:cxn>
                <a:cxn ang="0">
                  <a:pos x="609" y="277"/>
                </a:cxn>
                <a:cxn ang="0">
                  <a:pos x="580" y="217"/>
                </a:cxn>
                <a:cxn ang="0">
                  <a:pos x="515" y="103"/>
                </a:cxn>
                <a:cxn ang="0">
                  <a:pos x="445" y="0"/>
                </a:cxn>
                <a:cxn ang="0">
                  <a:pos x="0" y="1994"/>
                </a:cxn>
              </a:cxnLst>
              <a:rect l="0" t="0" r="r" b="b"/>
              <a:pathLst>
                <a:path w="722" h="1994">
                  <a:moveTo>
                    <a:pt x="0" y="1994"/>
                  </a:moveTo>
                  <a:lnTo>
                    <a:pt x="41" y="1944"/>
                  </a:lnTo>
                  <a:lnTo>
                    <a:pt x="79" y="1895"/>
                  </a:lnTo>
                  <a:lnTo>
                    <a:pt x="117" y="1846"/>
                  </a:lnTo>
                  <a:lnTo>
                    <a:pt x="153" y="1799"/>
                  </a:lnTo>
                  <a:lnTo>
                    <a:pt x="186" y="1753"/>
                  </a:lnTo>
                  <a:lnTo>
                    <a:pt x="219" y="1706"/>
                  </a:lnTo>
                  <a:lnTo>
                    <a:pt x="249" y="1662"/>
                  </a:lnTo>
                  <a:lnTo>
                    <a:pt x="279" y="1618"/>
                  </a:lnTo>
                  <a:lnTo>
                    <a:pt x="306" y="1574"/>
                  </a:lnTo>
                  <a:lnTo>
                    <a:pt x="333" y="1531"/>
                  </a:lnTo>
                  <a:lnTo>
                    <a:pt x="356" y="1490"/>
                  </a:lnTo>
                  <a:lnTo>
                    <a:pt x="379" y="1449"/>
                  </a:lnTo>
                  <a:lnTo>
                    <a:pt x="400" y="1408"/>
                  </a:lnTo>
                  <a:lnTo>
                    <a:pt x="420" y="1368"/>
                  </a:lnTo>
                  <a:lnTo>
                    <a:pt x="438" y="1330"/>
                  </a:lnTo>
                  <a:lnTo>
                    <a:pt x="455" y="1292"/>
                  </a:lnTo>
                  <a:lnTo>
                    <a:pt x="471" y="1255"/>
                  </a:lnTo>
                  <a:lnTo>
                    <a:pt x="484" y="1218"/>
                  </a:lnTo>
                  <a:lnTo>
                    <a:pt x="498" y="1182"/>
                  </a:lnTo>
                  <a:lnTo>
                    <a:pt x="508" y="1146"/>
                  </a:lnTo>
                  <a:lnTo>
                    <a:pt x="519" y="1112"/>
                  </a:lnTo>
                  <a:lnTo>
                    <a:pt x="527" y="1078"/>
                  </a:lnTo>
                  <a:lnTo>
                    <a:pt x="535" y="1045"/>
                  </a:lnTo>
                  <a:lnTo>
                    <a:pt x="541" y="1012"/>
                  </a:lnTo>
                  <a:lnTo>
                    <a:pt x="545" y="980"/>
                  </a:lnTo>
                  <a:lnTo>
                    <a:pt x="549" y="948"/>
                  </a:lnTo>
                  <a:lnTo>
                    <a:pt x="552" y="918"/>
                  </a:lnTo>
                  <a:lnTo>
                    <a:pt x="553" y="888"/>
                  </a:lnTo>
                  <a:lnTo>
                    <a:pt x="553" y="859"/>
                  </a:lnTo>
                  <a:lnTo>
                    <a:pt x="552" y="829"/>
                  </a:lnTo>
                  <a:lnTo>
                    <a:pt x="549" y="800"/>
                  </a:lnTo>
                  <a:lnTo>
                    <a:pt x="547" y="773"/>
                  </a:lnTo>
                  <a:lnTo>
                    <a:pt x="675" y="1024"/>
                  </a:lnTo>
                  <a:lnTo>
                    <a:pt x="687" y="988"/>
                  </a:lnTo>
                  <a:lnTo>
                    <a:pt x="697" y="954"/>
                  </a:lnTo>
                  <a:lnTo>
                    <a:pt x="705" y="918"/>
                  </a:lnTo>
                  <a:lnTo>
                    <a:pt x="712" y="882"/>
                  </a:lnTo>
                  <a:lnTo>
                    <a:pt x="716" y="848"/>
                  </a:lnTo>
                  <a:lnTo>
                    <a:pt x="720" y="812"/>
                  </a:lnTo>
                  <a:lnTo>
                    <a:pt x="721" y="778"/>
                  </a:lnTo>
                  <a:lnTo>
                    <a:pt x="722" y="742"/>
                  </a:lnTo>
                  <a:lnTo>
                    <a:pt x="721" y="708"/>
                  </a:lnTo>
                  <a:lnTo>
                    <a:pt x="718" y="674"/>
                  </a:lnTo>
                  <a:lnTo>
                    <a:pt x="716" y="638"/>
                  </a:lnTo>
                  <a:lnTo>
                    <a:pt x="710" y="604"/>
                  </a:lnTo>
                  <a:lnTo>
                    <a:pt x="705" y="569"/>
                  </a:lnTo>
                  <a:lnTo>
                    <a:pt x="698" y="536"/>
                  </a:lnTo>
                  <a:lnTo>
                    <a:pt x="690" y="502"/>
                  </a:lnTo>
                  <a:lnTo>
                    <a:pt x="681" y="469"/>
                  </a:lnTo>
                  <a:lnTo>
                    <a:pt x="671" y="436"/>
                  </a:lnTo>
                  <a:lnTo>
                    <a:pt x="660" y="403"/>
                  </a:lnTo>
                  <a:lnTo>
                    <a:pt x="648" y="371"/>
                  </a:lnTo>
                  <a:lnTo>
                    <a:pt x="636" y="339"/>
                  </a:lnTo>
                  <a:lnTo>
                    <a:pt x="623" y="308"/>
                  </a:lnTo>
                  <a:lnTo>
                    <a:pt x="609" y="277"/>
                  </a:lnTo>
                  <a:lnTo>
                    <a:pt x="594" y="247"/>
                  </a:lnTo>
                  <a:lnTo>
                    <a:pt x="580" y="217"/>
                  </a:lnTo>
                  <a:lnTo>
                    <a:pt x="548" y="159"/>
                  </a:lnTo>
                  <a:lnTo>
                    <a:pt x="515" y="103"/>
                  </a:lnTo>
                  <a:lnTo>
                    <a:pt x="481" y="50"/>
                  </a:lnTo>
                  <a:lnTo>
                    <a:pt x="445" y="0"/>
                  </a:lnTo>
                  <a:lnTo>
                    <a:pt x="21" y="0"/>
                  </a:lnTo>
                  <a:lnTo>
                    <a:pt x="0" y="199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ar-SA" sz="24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Group 132"/>
            <p:cNvGrpSpPr/>
            <p:nvPr/>
          </p:nvGrpSpPr>
          <p:grpSpPr>
            <a:xfrm>
              <a:off x="4056062" y="659130"/>
              <a:ext cx="1041400" cy="1177749"/>
              <a:chOff x="4051300" y="590550"/>
              <a:chExt cx="1041400" cy="1177749"/>
            </a:xfrm>
          </p:grpSpPr>
          <p:sp>
            <p:nvSpPr>
              <p:cNvPr id="10" name="Freeform 10"/>
              <p:cNvSpPr/>
              <p:nvPr/>
            </p:nvSpPr>
            <p:spPr bwMode="auto">
              <a:xfrm>
                <a:off x="4572000" y="590550"/>
                <a:ext cx="336652" cy="1067759"/>
              </a:xfrm>
              <a:custGeom>
                <a:avLst/>
                <a:gdLst/>
                <a:ahLst/>
                <a:cxnLst>
                  <a:cxn ang="0">
                    <a:pos x="282" y="238"/>
                  </a:cxn>
                  <a:cxn ang="0">
                    <a:pos x="831" y="758"/>
                  </a:cxn>
                  <a:cxn ang="0">
                    <a:pos x="1354" y="1337"/>
                  </a:cxn>
                  <a:cxn ang="0">
                    <a:pos x="1850" y="1978"/>
                  </a:cxn>
                  <a:cxn ang="0">
                    <a:pos x="2315" y="2677"/>
                  </a:cxn>
                  <a:cxn ang="0">
                    <a:pos x="2752" y="3437"/>
                  </a:cxn>
                  <a:cxn ang="0">
                    <a:pos x="3157" y="4257"/>
                  </a:cxn>
                  <a:cxn ang="0">
                    <a:pos x="3528" y="5137"/>
                  </a:cxn>
                  <a:cxn ang="0">
                    <a:pos x="3863" y="6075"/>
                  </a:cxn>
                  <a:cxn ang="0">
                    <a:pos x="4162" y="7074"/>
                  </a:cxn>
                  <a:cxn ang="0">
                    <a:pos x="4422" y="8132"/>
                  </a:cxn>
                  <a:cxn ang="0">
                    <a:pos x="4643" y="9251"/>
                  </a:cxn>
                  <a:cxn ang="0">
                    <a:pos x="4821" y="10428"/>
                  </a:cxn>
                  <a:cxn ang="0">
                    <a:pos x="4957" y="11665"/>
                  </a:cxn>
                  <a:cxn ang="0">
                    <a:pos x="5048" y="12961"/>
                  </a:cxn>
                  <a:cxn ang="0">
                    <a:pos x="5092" y="14318"/>
                  </a:cxn>
                  <a:cxn ang="0">
                    <a:pos x="5083" y="15116"/>
                  </a:cxn>
                  <a:cxn ang="0">
                    <a:pos x="4980" y="15293"/>
                  </a:cxn>
                  <a:cxn ang="0">
                    <a:pos x="4788" y="15451"/>
                  </a:cxn>
                  <a:cxn ang="0">
                    <a:pos x="4519" y="15588"/>
                  </a:cxn>
                  <a:cxn ang="0">
                    <a:pos x="4186" y="15707"/>
                  </a:cxn>
                  <a:cxn ang="0">
                    <a:pos x="3802" y="15809"/>
                  </a:cxn>
                  <a:cxn ang="0">
                    <a:pos x="3381" y="15895"/>
                  </a:cxn>
                  <a:cxn ang="0">
                    <a:pos x="2937" y="15965"/>
                  </a:cxn>
                  <a:cxn ang="0">
                    <a:pos x="2480" y="16022"/>
                  </a:cxn>
                  <a:cxn ang="0">
                    <a:pos x="2024" y="16068"/>
                  </a:cxn>
                  <a:cxn ang="0">
                    <a:pos x="1583" y="16102"/>
                  </a:cxn>
                  <a:cxn ang="0">
                    <a:pos x="1169" y="16128"/>
                  </a:cxn>
                  <a:cxn ang="0">
                    <a:pos x="796" y="16145"/>
                  </a:cxn>
                  <a:cxn ang="0">
                    <a:pos x="478" y="16155"/>
                  </a:cxn>
                  <a:cxn ang="0">
                    <a:pos x="224" y="16159"/>
                  </a:cxn>
                  <a:cxn ang="0">
                    <a:pos x="52" y="16159"/>
                  </a:cxn>
                  <a:cxn ang="0">
                    <a:pos x="0" y="0"/>
                  </a:cxn>
                </a:cxnLst>
                <a:rect l="0" t="0" r="r" b="b"/>
                <a:pathLst>
                  <a:path w="5096" h="16159">
                    <a:moveTo>
                      <a:pt x="0" y="0"/>
                    </a:moveTo>
                    <a:lnTo>
                      <a:pt x="282" y="238"/>
                    </a:lnTo>
                    <a:lnTo>
                      <a:pt x="559" y="490"/>
                    </a:lnTo>
                    <a:lnTo>
                      <a:pt x="831" y="758"/>
                    </a:lnTo>
                    <a:lnTo>
                      <a:pt x="1096" y="1040"/>
                    </a:lnTo>
                    <a:lnTo>
                      <a:pt x="1354" y="1337"/>
                    </a:lnTo>
                    <a:lnTo>
                      <a:pt x="1605" y="1650"/>
                    </a:lnTo>
                    <a:lnTo>
                      <a:pt x="1850" y="1978"/>
                    </a:lnTo>
                    <a:lnTo>
                      <a:pt x="2086" y="2320"/>
                    </a:lnTo>
                    <a:lnTo>
                      <a:pt x="2315" y="2677"/>
                    </a:lnTo>
                    <a:lnTo>
                      <a:pt x="2538" y="3050"/>
                    </a:lnTo>
                    <a:lnTo>
                      <a:pt x="2752" y="3437"/>
                    </a:lnTo>
                    <a:lnTo>
                      <a:pt x="2959" y="3839"/>
                    </a:lnTo>
                    <a:lnTo>
                      <a:pt x="3157" y="4257"/>
                    </a:lnTo>
                    <a:lnTo>
                      <a:pt x="3347" y="4690"/>
                    </a:lnTo>
                    <a:lnTo>
                      <a:pt x="3528" y="5137"/>
                    </a:lnTo>
                    <a:lnTo>
                      <a:pt x="3700" y="5598"/>
                    </a:lnTo>
                    <a:lnTo>
                      <a:pt x="3863" y="6075"/>
                    </a:lnTo>
                    <a:lnTo>
                      <a:pt x="4017" y="6567"/>
                    </a:lnTo>
                    <a:lnTo>
                      <a:pt x="4162" y="7074"/>
                    </a:lnTo>
                    <a:lnTo>
                      <a:pt x="4297" y="7596"/>
                    </a:lnTo>
                    <a:lnTo>
                      <a:pt x="4422" y="8132"/>
                    </a:lnTo>
                    <a:lnTo>
                      <a:pt x="4538" y="8684"/>
                    </a:lnTo>
                    <a:lnTo>
                      <a:pt x="4643" y="9251"/>
                    </a:lnTo>
                    <a:lnTo>
                      <a:pt x="4738" y="9832"/>
                    </a:lnTo>
                    <a:lnTo>
                      <a:pt x="4821" y="10428"/>
                    </a:lnTo>
                    <a:lnTo>
                      <a:pt x="4895" y="11040"/>
                    </a:lnTo>
                    <a:lnTo>
                      <a:pt x="4957" y="11665"/>
                    </a:lnTo>
                    <a:lnTo>
                      <a:pt x="5008" y="12306"/>
                    </a:lnTo>
                    <a:lnTo>
                      <a:pt x="5048" y="12961"/>
                    </a:lnTo>
                    <a:lnTo>
                      <a:pt x="5076" y="13632"/>
                    </a:lnTo>
                    <a:lnTo>
                      <a:pt x="5092" y="14318"/>
                    </a:lnTo>
                    <a:lnTo>
                      <a:pt x="5096" y="15019"/>
                    </a:lnTo>
                    <a:lnTo>
                      <a:pt x="5083" y="15116"/>
                    </a:lnTo>
                    <a:lnTo>
                      <a:pt x="5044" y="15207"/>
                    </a:lnTo>
                    <a:lnTo>
                      <a:pt x="4980" y="15293"/>
                    </a:lnTo>
                    <a:lnTo>
                      <a:pt x="4894" y="15375"/>
                    </a:lnTo>
                    <a:lnTo>
                      <a:pt x="4788" y="15451"/>
                    </a:lnTo>
                    <a:lnTo>
                      <a:pt x="4662" y="15523"/>
                    </a:lnTo>
                    <a:lnTo>
                      <a:pt x="4519" y="15588"/>
                    </a:lnTo>
                    <a:lnTo>
                      <a:pt x="4359" y="15650"/>
                    </a:lnTo>
                    <a:lnTo>
                      <a:pt x="4186" y="15707"/>
                    </a:lnTo>
                    <a:lnTo>
                      <a:pt x="4000" y="15759"/>
                    </a:lnTo>
                    <a:lnTo>
                      <a:pt x="3802" y="15809"/>
                    </a:lnTo>
                    <a:lnTo>
                      <a:pt x="3596" y="15853"/>
                    </a:lnTo>
                    <a:lnTo>
                      <a:pt x="3381" y="15895"/>
                    </a:lnTo>
                    <a:lnTo>
                      <a:pt x="3161" y="15931"/>
                    </a:lnTo>
                    <a:lnTo>
                      <a:pt x="2937" y="15965"/>
                    </a:lnTo>
                    <a:lnTo>
                      <a:pt x="2709" y="15995"/>
                    </a:lnTo>
                    <a:lnTo>
                      <a:pt x="2480" y="16022"/>
                    </a:lnTo>
                    <a:lnTo>
                      <a:pt x="2251" y="16047"/>
                    </a:lnTo>
                    <a:lnTo>
                      <a:pt x="2024" y="16068"/>
                    </a:lnTo>
                    <a:lnTo>
                      <a:pt x="1800" y="16087"/>
                    </a:lnTo>
                    <a:lnTo>
                      <a:pt x="1583" y="16102"/>
                    </a:lnTo>
                    <a:lnTo>
                      <a:pt x="1371" y="16116"/>
                    </a:lnTo>
                    <a:lnTo>
                      <a:pt x="1169" y="16128"/>
                    </a:lnTo>
                    <a:lnTo>
                      <a:pt x="977" y="16137"/>
                    </a:lnTo>
                    <a:lnTo>
                      <a:pt x="796" y="16145"/>
                    </a:lnTo>
                    <a:lnTo>
                      <a:pt x="630" y="16150"/>
                    </a:lnTo>
                    <a:lnTo>
                      <a:pt x="478" y="16155"/>
                    </a:lnTo>
                    <a:lnTo>
                      <a:pt x="341" y="16157"/>
                    </a:lnTo>
                    <a:lnTo>
                      <a:pt x="224" y="16159"/>
                    </a:lnTo>
                    <a:lnTo>
                      <a:pt x="127" y="16159"/>
                    </a:lnTo>
                    <a:lnTo>
                      <a:pt x="52" y="16159"/>
                    </a:lnTo>
                    <a:lnTo>
                      <a:pt x="0" y="1615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 bwMode="auto">
              <a:xfrm>
                <a:off x="4235348" y="590550"/>
                <a:ext cx="336652" cy="1067759"/>
              </a:xfrm>
              <a:custGeom>
                <a:avLst/>
                <a:gdLst/>
                <a:ahLst/>
                <a:cxnLst>
                  <a:cxn ang="0">
                    <a:pos x="4814" y="238"/>
                  </a:cxn>
                  <a:cxn ang="0">
                    <a:pos x="4265" y="758"/>
                  </a:cxn>
                  <a:cxn ang="0">
                    <a:pos x="3742" y="1337"/>
                  </a:cxn>
                  <a:cxn ang="0">
                    <a:pos x="3246" y="1978"/>
                  </a:cxn>
                  <a:cxn ang="0">
                    <a:pos x="2781" y="2677"/>
                  </a:cxn>
                  <a:cxn ang="0">
                    <a:pos x="2344" y="3437"/>
                  </a:cxn>
                  <a:cxn ang="0">
                    <a:pos x="1939" y="4257"/>
                  </a:cxn>
                  <a:cxn ang="0">
                    <a:pos x="1568" y="5137"/>
                  </a:cxn>
                  <a:cxn ang="0">
                    <a:pos x="1233" y="6075"/>
                  </a:cxn>
                  <a:cxn ang="0">
                    <a:pos x="934" y="7074"/>
                  </a:cxn>
                  <a:cxn ang="0">
                    <a:pos x="674" y="8132"/>
                  </a:cxn>
                  <a:cxn ang="0">
                    <a:pos x="453" y="9251"/>
                  </a:cxn>
                  <a:cxn ang="0">
                    <a:pos x="275" y="10428"/>
                  </a:cxn>
                  <a:cxn ang="0">
                    <a:pos x="139" y="11665"/>
                  </a:cxn>
                  <a:cxn ang="0">
                    <a:pos x="48" y="12961"/>
                  </a:cxn>
                  <a:cxn ang="0">
                    <a:pos x="4" y="14318"/>
                  </a:cxn>
                  <a:cxn ang="0">
                    <a:pos x="13" y="15116"/>
                  </a:cxn>
                  <a:cxn ang="0">
                    <a:pos x="116" y="15293"/>
                  </a:cxn>
                  <a:cxn ang="0">
                    <a:pos x="308" y="15451"/>
                  </a:cxn>
                  <a:cxn ang="0">
                    <a:pos x="577" y="15588"/>
                  </a:cxn>
                  <a:cxn ang="0">
                    <a:pos x="910" y="15707"/>
                  </a:cxn>
                  <a:cxn ang="0">
                    <a:pos x="1294" y="15809"/>
                  </a:cxn>
                  <a:cxn ang="0">
                    <a:pos x="1715" y="15895"/>
                  </a:cxn>
                  <a:cxn ang="0">
                    <a:pos x="2159" y="15965"/>
                  </a:cxn>
                  <a:cxn ang="0">
                    <a:pos x="2616" y="16022"/>
                  </a:cxn>
                  <a:cxn ang="0">
                    <a:pos x="3072" y="16068"/>
                  </a:cxn>
                  <a:cxn ang="0">
                    <a:pos x="3513" y="16102"/>
                  </a:cxn>
                  <a:cxn ang="0">
                    <a:pos x="3927" y="16128"/>
                  </a:cxn>
                  <a:cxn ang="0">
                    <a:pos x="4300" y="16145"/>
                  </a:cxn>
                  <a:cxn ang="0">
                    <a:pos x="4618" y="16155"/>
                  </a:cxn>
                  <a:cxn ang="0">
                    <a:pos x="4872" y="16159"/>
                  </a:cxn>
                  <a:cxn ang="0">
                    <a:pos x="5044" y="16159"/>
                  </a:cxn>
                  <a:cxn ang="0">
                    <a:pos x="5098" y="0"/>
                  </a:cxn>
                </a:cxnLst>
                <a:rect l="0" t="0" r="r" b="b"/>
                <a:pathLst>
                  <a:path w="5098" h="16159">
                    <a:moveTo>
                      <a:pt x="5098" y="0"/>
                    </a:moveTo>
                    <a:lnTo>
                      <a:pt x="4814" y="238"/>
                    </a:lnTo>
                    <a:lnTo>
                      <a:pt x="4537" y="490"/>
                    </a:lnTo>
                    <a:lnTo>
                      <a:pt x="4265" y="758"/>
                    </a:lnTo>
                    <a:lnTo>
                      <a:pt x="4000" y="1040"/>
                    </a:lnTo>
                    <a:lnTo>
                      <a:pt x="3742" y="1337"/>
                    </a:lnTo>
                    <a:lnTo>
                      <a:pt x="3491" y="1650"/>
                    </a:lnTo>
                    <a:lnTo>
                      <a:pt x="3246" y="1978"/>
                    </a:lnTo>
                    <a:lnTo>
                      <a:pt x="3010" y="2320"/>
                    </a:lnTo>
                    <a:lnTo>
                      <a:pt x="2781" y="2677"/>
                    </a:lnTo>
                    <a:lnTo>
                      <a:pt x="2558" y="3050"/>
                    </a:lnTo>
                    <a:lnTo>
                      <a:pt x="2344" y="3437"/>
                    </a:lnTo>
                    <a:lnTo>
                      <a:pt x="2137" y="3839"/>
                    </a:lnTo>
                    <a:lnTo>
                      <a:pt x="1939" y="4257"/>
                    </a:lnTo>
                    <a:lnTo>
                      <a:pt x="1749" y="4690"/>
                    </a:lnTo>
                    <a:lnTo>
                      <a:pt x="1568" y="5137"/>
                    </a:lnTo>
                    <a:lnTo>
                      <a:pt x="1396" y="5598"/>
                    </a:lnTo>
                    <a:lnTo>
                      <a:pt x="1233" y="6075"/>
                    </a:lnTo>
                    <a:lnTo>
                      <a:pt x="1079" y="6567"/>
                    </a:lnTo>
                    <a:lnTo>
                      <a:pt x="934" y="7074"/>
                    </a:lnTo>
                    <a:lnTo>
                      <a:pt x="799" y="7596"/>
                    </a:lnTo>
                    <a:lnTo>
                      <a:pt x="674" y="8132"/>
                    </a:lnTo>
                    <a:lnTo>
                      <a:pt x="558" y="8684"/>
                    </a:lnTo>
                    <a:lnTo>
                      <a:pt x="453" y="9251"/>
                    </a:lnTo>
                    <a:lnTo>
                      <a:pt x="358" y="9832"/>
                    </a:lnTo>
                    <a:lnTo>
                      <a:pt x="275" y="10428"/>
                    </a:lnTo>
                    <a:lnTo>
                      <a:pt x="201" y="11040"/>
                    </a:lnTo>
                    <a:lnTo>
                      <a:pt x="139" y="11665"/>
                    </a:lnTo>
                    <a:lnTo>
                      <a:pt x="88" y="12306"/>
                    </a:lnTo>
                    <a:lnTo>
                      <a:pt x="48" y="12961"/>
                    </a:lnTo>
                    <a:lnTo>
                      <a:pt x="20" y="13632"/>
                    </a:lnTo>
                    <a:lnTo>
                      <a:pt x="4" y="14318"/>
                    </a:lnTo>
                    <a:lnTo>
                      <a:pt x="0" y="15019"/>
                    </a:lnTo>
                    <a:lnTo>
                      <a:pt x="13" y="15116"/>
                    </a:lnTo>
                    <a:lnTo>
                      <a:pt x="52" y="15207"/>
                    </a:lnTo>
                    <a:lnTo>
                      <a:pt x="116" y="15293"/>
                    </a:lnTo>
                    <a:lnTo>
                      <a:pt x="202" y="15375"/>
                    </a:lnTo>
                    <a:lnTo>
                      <a:pt x="308" y="15451"/>
                    </a:lnTo>
                    <a:lnTo>
                      <a:pt x="434" y="15523"/>
                    </a:lnTo>
                    <a:lnTo>
                      <a:pt x="577" y="15588"/>
                    </a:lnTo>
                    <a:lnTo>
                      <a:pt x="737" y="15650"/>
                    </a:lnTo>
                    <a:lnTo>
                      <a:pt x="910" y="15707"/>
                    </a:lnTo>
                    <a:lnTo>
                      <a:pt x="1096" y="15759"/>
                    </a:lnTo>
                    <a:lnTo>
                      <a:pt x="1294" y="15809"/>
                    </a:lnTo>
                    <a:lnTo>
                      <a:pt x="1500" y="15853"/>
                    </a:lnTo>
                    <a:lnTo>
                      <a:pt x="1715" y="15895"/>
                    </a:lnTo>
                    <a:lnTo>
                      <a:pt x="1935" y="15931"/>
                    </a:lnTo>
                    <a:lnTo>
                      <a:pt x="2159" y="15965"/>
                    </a:lnTo>
                    <a:lnTo>
                      <a:pt x="2387" y="15995"/>
                    </a:lnTo>
                    <a:lnTo>
                      <a:pt x="2616" y="16022"/>
                    </a:lnTo>
                    <a:lnTo>
                      <a:pt x="2845" y="16047"/>
                    </a:lnTo>
                    <a:lnTo>
                      <a:pt x="3072" y="16068"/>
                    </a:lnTo>
                    <a:lnTo>
                      <a:pt x="3296" y="16087"/>
                    </a:lnTo>
                    <a:lnTo>
                      <a:pt x="3513" y="16102"/>
                    </a:lnTo>
                    <a:lnTo>
                      <a:pt x="3725" y="16116"/>
                    </a:lnTo>
                    <a:lnTo>
                      <a:pt x="3927" y="16128"/>
                    </a:lnTo>
                    <a:lnTo>
                      <a:pt x="4119" y="16137"/>
                    </a:lnTo>
                    <a:lnTo>
                      <a:pt x="4300" y="16145"/>
                    </a:lnTo>
                    <a:lnTo>
                      <a:pt x="4466" y="16150"/>
                    </a:lnTo>
                    <a:lnTo>
                      <a:pt x="4618" y="16155"/>
                    </a:lnTo>
                    <a:lnTo>
                      <a:pt x="4755" y="16157"/>
                    </a:lnTo>
                    <a:lnTo>
                      <a:pt x="4872" y="16159"/>
                    </a:lnTo>
                    <a:lnTo>
                      <a:pt x="4969" y="16159"/>
                    </a:lnTo>
                    <a:lnTo>
                      <a:pt x="5044" y="16159"/>
                    </a:lnTo>
                    <a:lnTo>
                      <a:pt x="5098" y="16158"/>
                    </a:lnTo>
                    <a:lnTo>
                      <a:pt x="5098" y="0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 dirty="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>
                <a:off x="4383327" y="786159"/>
                <a:ext cx="377346" cy="78614"/>
              </a:xfrm>
              <a:custGeom>
                <a:avLst/>
                <a:gdLst/>
                <a:ahLst/>
                <a:cxnLst>
                  <a:cxn ang="0">
                    <a:pos x="5556" y="733"/>
                  </a:cxn>
                  <a:cxn ang="0">
                    <a:pos x="5313" y="816"/>
                  </a:cxn>
                  <a:cxn ang="0">
                    <a:pos x="5064" y="891"/>
                  </a:cxn>
                  <a:cxn ang="0">
                    <a:pos x="4807" y="959"/>
                  </a:cxn>
                  <a:cxn ang="0">
                    <a:pos x="4545" y="1018"/>
                  </a:cxn>
                  <a:cxn ang="0">
                    <a:pos x="4275" y="1068"/>
                  </a:cxn>
                  <a:cxn ang="0">
                    <a:pos x="4002" y="1111"/>
                  </a:cxn>
                  <a:cxn ang="0">
                    <a:pos x="3722" y="1144"/>
                  </a:cxn>
                  <a:cxn ang="0">
                    <a:pos x="3437" y="1168"/>
                  </a:cxn>
                  <a:cxn ang="0">
                    <a:pos x="3149" y="1183"/>
                  </a:cxn>
                  <a:cxn ang="0">
                    <a:pos x="2858" y="1188"/>
                  </a:cxn>
                  <a:cxn ang="0">
                    <a:pos x="2565" y="1183"/>
                  </a:cxn>
                  <a:cxn ang="0">
                    <a:pos x="2277" y="1168"/>
                  </a:cxn>
                  <a:cxn ang="0">
                    <a:pos x="1992" y="1144"/>
                  </a:cxn>
                  <a:cxn ang="0">
                    <a:pos x="1712" y="1111"/>
                  </a:cxn>
                  <a:cxn ang="0">
                    <a:pos x="1439" y="1068"/>
                  </a:cxn>
                  <a:cxn ang="0">
                    <a:pos x="1169" y="1018"/>
                  </a:cxn>
                  <a:cxn ang="0">
                    <a:pos x="907" y="959"/>
                  </a:cxn>
                  <a:cxn ang="0">
                    <a:pos x="650" y="891"/>
                  </a:cxn>
                  <a:cxn ang="0">
                    <a:pos x="401" y="816"/>
                  </a:cxn>
                  <a:cxn ang="0">
                    <a:pos x="158" y="733"/>
                  </a:cxn>
                  <a:cxn ang="0">
                    <a:pos x="46" y="587"/>
                  </a:cxn>
                  <a:cxn ang="0">
                    <a:pos x="182" y="331"/>
                  </a:cxn>
                  <a:cxn ang="0">
                    <a:pos x="322" y="82"/>
                  </a:cxn>
                  <a:cxn ang="0">
                    <a:pos x="510" y="45"/>
                  </a:cxn>
                  <a:cxn ang="0">
                    <a:pos x="726" y="106"/>
                  </a:cxn>
                  <a:cxn ang="0">
                    <a:pos x="947" y="163"/>
                  </a:cxn>
                  <a:cxn ang="0">
                    <a:pos x="1173" y="212"/>
                  </a:cxn>
                  <a:cxn ang="0">
                    <a:pos x="1402" y="257"/>
                  </a:cxn>
                  <a:cxn ang="0">
                    <a:pos x="1635" y="294"/>
                  </a:cxn>
                  <a:cxn ang="0">
                    <a:pos x="1873" y="325"/>
                  </a:cxn>
                  <a:cxn ang="0">
                    <a:pos x="2115" y="350"/>
                  </a:cxn>
                  <a:cxn ang="0">
                    <a:pos x="2359" y="368"/>
                  </a:cxn>
                  <a:cxn ang="0">
                    <a:pos x="2606" y="379"/>
                  </a:cxn>
                  <a:cxn ang="0">
                    <a:pos x="2858" y="382"/>
                  </a:cxn>
                  <a:cxn ang="0">
                    <a:pos x="3108" y="379"/>
                  </a:cxn>
                  <a:cxn ang="0">
                    <a:pos x="3355" y="368"/>
                  </a:cxn>
                  <a:cxn ang="0">
                    <a:pos x="3599" y="350"/>
                  </a:cxn>
                  <a:cxn ang="0">
                    <a:pos x="3841" y="325"/>
                  </a:cxn>
                  <a:cxn ang="0">
                    <a:pos x="4079" y="294"/>
                  </a:cxn>
                  <a:cxn ang="0">
                    <a:pos x="4312" y="257"/>
                  </a:cxn>
                  <a:cxn ang="0">
                    <a:pos x="4541" y="212"/>
                  </a:cxn>
                  <a:cxn ang="0">
                    <a:pos x="4767" y="162"/>
                  </a:cxn>
                  <a:cxn ang="0">
                    <a:pos x="4988" y="106"/>
                  </a:cxn>
                  <a:cxn ang="0">
                    <a:pos x="5204" y="45"/>
                  </a:cxn>
                  <a:cxn ang="0">
                    <a:pos x="5392" y="82"/>
                  </a:cxn>
                  <a:cxn ang="0">
                    <a:pos x="5532" y="331"/>
                  </a:cxn>
                  <a:cxn ang="0">
                    <a:pos x="5668" y="587"/>
                  </a:cxn>
                </a:cxnLst>
                <a:rect l="0" t="0" r="r" b="b"/>
                <a:pathLst>
                  <a:path w="5714" h="1188">
                    <a:moveTo>
                      <a:pt x="5714" y="673"/>
                    </a:moveTo>
                    <a:lnTo>
                      <a:pt x="5635" y="703"/>
                    </a:lnTo>
                    <a:lnTo>
                      <a:pt x="5556" y="733"/>
                    </a:lnTo>
                    <a:lnTo>
                      <a:pt x="5476" y="761"/>
                    </a:lnTo>
                    <a:lnTo>
                      <a:pt x="5395" y="789"/>
                    </a:lnTo>
                    <a:lnTo>
                      <a:pt x="5313" y="816"/>
                    </a:lnTo>
                    <a:lnTo>
                      <a:pt x="5230" y="841"/>
                    </a:lnTo>
                    <a:lnTo>
                      <a:pt x="5148" y="867"/>
                    </a:lnTo>
                    <a:lnTo>
                      <a:pt x="5064" y="891"/>
                    </a:lnTo>
                    <a:lnTo>
                      <a:pt x="4979" y="914"/>
                    </a:lnTo>
                    <a:lnTo>
                      <a:pt x="4893" y="936"/>
                    </a:lnTo>
                    <a:lnTo>
                      <a:pt x="4807" y="959"/>
                    </a:lnTo>
                    <a:lnTo>
                      <a:pt x="4720" y="979"/>
                    </a:lnTo>
                    <a:lnTo>
                      <a:pt x="4633" y="999"/>
                    </a:lnTo>
                    <a:lnTo>
                      <a:pt x="4545" y="1018"/>
                    </a:lnTo>
                    <a:lnTo>
                      <a:pt x="4455" y="1036"/>
                    </a:lnTo>
                    <a:lnTo>
                      <a:pt x="4366" y="1053"/>
                    </a:lnTo>
                    <a:lnTo>
                      <a:pt x="4275" y="1068"/>
                    </a:lnTo>
                    <a:lnTo>
                      <a:pt x="4185" y="1084"/>
                    </a:lnTo>
                    <a:lnTo>
                      <a:pt x="4093" y="1097"/>
                    </a:lnTo>
                    <a:lnTo>
                      <a:pt x="4002" y="1111"/>
                    </a:lnTo>
                    <a:lnTo>
                      <a:pt x="3909" y="1123"/>
                    </a:lnTo>
                    <a:lnTo>
                      <a:pt x="3816" y="1134"/>
                    </a:lnTo>
                    <a:lnTo>
                      <a:pt x="3722" y="1144"/>
                    </a:lnTo>
                    <a:lnTo>
                      <a:pt x="3627" y="1153"/>
                    </a:lnTo>
                    <a:lnTo>
                      <a:pt x="3533" y="1161"/>
                    </a:lnTo>
                    <a:lnTo>
                      <a:pt x="3437" y="1168"/>
                    </a:lnTo>
                    <a:lnTo>
                      <a:pt x="3342" y="1174"/>
                    </a:lnTo>
                    <a:lnTo>
                      <a:pt x="3246" y="1179"/>
                    </a:lnTo>
                    <a:lnTo>
                      <a:pt x="3149" y="1183"/>
                    </a:lnTo>
                    <a:lnTo>
                      <a:pt x="3052" y="1186"/>
                    </a:lnTo>
                    <a:lnTo>
                      <a:pt x="2955" y="1187"/>
                    </a:lnTo>
                    <a:lnTo>
                      <a:pt x="2858" y="1188"/>
                    </a:lnTo>
                    <a:lnTo>
                      <a:pt x="2759" y="1187"/>
                    </a:lnTo>
                    <a:lnTo>
                      <a:pt x="2662" y="1186"/>
                    </a:lnTo>
                    <a:lnTo>
                      <a:pt x="2565" y="1183"/>
                    </a:lnTo>
                    <a:lnTo>
                      <a:pt x="2468" y="1179"/>
                    </a:lnTo>
                    <a:lnTo>
                      <a:pt x="2372" y="1174"/>
                    </a:lnTo>
                    <a:lnTo>
                      <a:pt x="2277" y="1168"/>
                    </a:lnTo>
                    <a:lnTo>
                      <a:pt x="2181" y="1161"/>
                    </a:lnTo>
                    <a:lnTo>
                      <a:pt x="2087" y="1153"/>
                    </a:lnTo>
                    <a:lnTo>
                      <a:pt x="1992" y="1144"/>
                    </a:lnTo>
                    <a:lnTo>
                      <a:pt x="1898" y="1134"/>
                    </a:lnTo>
                    <a:lnTo>
                      <a:pt x="1805" y="1123"/>
                    </a:lnTo>
                    <a:lnTo>
                      <a:pt x="1712" y="1111"/>
                    </a:lnTo>
                    <a:lnTo>
                      <a:pt x="1621" y="1097"/>
                    </a:lnTo>
                    <a:lnTo>
                      <a:pt x="1529" y="1084"/>
                    </a:lnTo>
                    <a:lnTo>
                      <a:pt x="1439" y="1068"/>
                    </a:lnTo>
                    <a:lnTo>
                      <a:pt x="1348" y="1053"/>
                    </a:lnTo>
                    <a:lnTo>
                      <a:pt x="1259" y="1036"/>
                    </a:lnTo>
                    <a:lnTo>
                      <a:pt x="1169" y="1018"/>
                    </a:lnTo>
                    <a:lnTo>
                      <a:pt x="1081" y="999"/>
                    </a:lnTo>
                    <a:lnTo>
                      <a:pt x="994" y="979"/>
                    </a:lnTo>
                    <a:lnTo>
                      <a:pt x="907" y="959"/>
                    </a:lnTo>
                    <a:lnTo>
                      <a:pt x="821" y="936"/>
                    </a:lnTo>
                    <a:lnTo>
                      <a:pt x="735" y="914"/>
                    </a:lnTo>
                    <a:lnTo>
                      <a:pt x="650" y="891"/>
                    </a:lnTo>
                    <a:lnTo>
                      <a:pt x="566" y="867"/>
                    </a:lnTo>
                    <a:lnTo>
                      <a:pt x="484" y="841"/>
                    </a:lnTo>
                    <a:lnTo>
                      <a:pt x="401" y="816"/>
                    </a:lnTo>
                    <a:lnTo>
                      <a:pt x="319" y="789"/>
                    </a:lnTo>
                    <a:lnTo>
                      <a:pt x="238" y="761"/>
                    </a:lnTo>
                    <a:lnTo>
                      <a:pt x="158" y="733"/>
                    </a:lnTo>
                    <a:lnTo>
                      <a:pt x="79" y="703"/>
                    </a:lnTo>
                    <a:lnTo>
                      <a:pt x="0" y="673"/>
                    </a:lnTo>
                    <a:lnTo>
                      <a:pt x="46" y="587"/>
                    </a:lnTo>
                    <a:lnTo>
                      <a:pt x="90" y="501"/>
                    </a:lnTo>
                    <a:lnTo>
                      <a:pt x="136" y="416"/>
                    </a:lnTo>
                    <a:lnTo>
                      <a:pt x="182" y="331"/>
                    </a:lnTo>
                    <a:lnTo>
                      <a:pt x="228" y="247"/>
                    </a:lnTo>
                    <a:lnTo>
                      <a:pt x="275" y="164"/>
                    </a:lnTo>
                    <a:lnTo>
                      <a:pt x="322" y="82"/>
                    </a:lnTo>
                    <a:lnTo>
                      <a:pt x="370" y="0"/>
                    </a:lnTo>
                    <a:lnTo>
                      <a:pt x="440" y="22"/>
                    </a:lnTo>
                    <a:lnTo>
                      <a:pt x="510" y="45"/>
                    </a:lnTo>
                    <a:lnTo>
                      <a:pt x="582" y="66"/>
                    </a:lnTo>
                    <a:lnTo>
                      <a:pt x="654" y="86"/>
                    </a:lnTo>
                    <a:lnTo>
                      <a:pt x="726" y="106"/>
                    </a:lnTo>
                    <a:lnTo>
                      <a:pt x="800" y="126"/>
                    </a:lnTo>
                    <a:lnTo>
                      <a:pt x="873" y="144"/>
                    </a:lnTo>
                    <a:lnTo>
                      <a:pt x="947" y="163"/>
                    </a:lnTo>
                    <a:lnTo>
                      <a:pt x="1022" y="180"/>
                    </a:lnTo>
                    <a:lnTo>
                      <a:pt x="1097" y="197"/>
                    </a:lnTo>
                    <a:lnTo>
                      <a:pt x="1173" y="212"/>
                    </a:lnTo>
                    <a:lnTo>
                      <a:pt x="1249" y="228"/>
                    </a:lnTo>
                    <a:lnTo>
                      <a:pt x="1325" y="243"/>
                    </a:lnTo>
                    <a:lnTo>
                      <a:pt x="1402" y="257"/>
                    </a:lnTo>
                    <a:lnTo>
                      <a:pt x="1480" y="271"/>
                    </a:lnTo>
                    <a:lnTo>
                      <a:pt x="1557" y="283"/>
                    </a:lnTo>
                    <a:lnTo>
                      <a:pt x="1635" y="294"/>
                    </a:lnTo>
                    <a:lnTo>
                      <a:pt x="1715" y="305"/>
                    </a:lnTo>
                    <a:lnTo>
                      <a:pt x="1794" y="316"/>
                    </a:lnTo>
                    <a:lnTo>
                      <a:pt x="1873" y="325"/>
                    </a:lnTo>
                    <a:lnTo>
                      <a:pt x="1954" y="334"/>
                    </a:lnTo>
                    <a:lnTo>
                      <a:pt x="2034" y="343"/>
                    </a:lnTo>
                    <a:lnTo>
                      <a:pt x="2115" y="350"/>
                    </a:lnTo>
                    <a:lnTo>
                      <a:pt x="2195" y="357"/>
                    </a:lnTo>
                    <a:lnTo>
                      <a:pt x="2277" y="363"/>
                    </a:lnTo>
                    <a:lnTo>
                      <a:pt x="2359" y="368"/>
                    </a:lnTo>
                    <a:lnTo>
                      <a:pt x="2441" y="372"/>
                    </a:lnTo>
                    <a:lnTo>
                      <a:pt x="2524" y="376"/>
                    </a:lnTo>
                    <a:lnTo>
                      <a:pt x="2606" y="379"/>
                    </a:lnTo>
                    <a:lnTo>
                      <a:pt x="2690" y="380"/>
                    </a:lnTo>
                    <a:lnTo>
                      <a:pt x="2774" y="382"/>
                    </a:lnTo>
                    <a:lnTo>
                      <a:pt x="2858" y="382"/>
                    </a:lnTo>
                    <a:lnTo>
                      <a:pt x="2940" y="382"/>
                    </a:lnTo>
                    <a:lnTo>
                      <a:pt x="3024" y="380"/>
                    </a:lnTo>
                    <a:lnTo>
                      <a:pt x="3108" y="379"/>
                    </a:lnTo>
                    <a:lnTo>
                      <a:pt x="3190" y="376"/>
                    </a:lnTo>
                    <a:lnTo>
                      <a:pt x="3273" y="372"/>
                    </a:lnTo>
                    <a:lnTo>
                      <a:pt x="3355" y="368"/>
                    </a:lnTo>
                    <a:lnTo>
                      <a:pt x="3437" y="363"/>
                    </a:lnTo>
                    <a:lnTo>
                      <a:pt x="3518" y="357"/>
                    </a:lnTo>
                    <a:lnTo>
                      <a:pt x="3599" y="350"/>
                    </a:lnTo>
                    <a:lnTo>
                      <a:pt x="3680" y="343"/>
                    </a:lnTo>
                    <a:lnTo>
                      <a:pt x="3760" y="334"/>
                    </a:lnTo>
                    <a:lnTo>
                      <a:pt x="3841" y="325"/>
                    </a:lnTo>
                    <a:lnTo>
                      <a:pt x="3920" y="316"/>
                    </a:lnTo>
                    <a:lnTo>
                      <a:pt x="3999" y="305"/>
                    </a:lnTo>
                    <a:lnTo>
                      <a:pt x="4079" y="294"/>
                    </a:lnTo>
                    <a:lnTo>
                      <a:pt x="4157" y="283"/>
                    </a:lnTo>
                    <a:lnTo>
                      <a:pt x="4234" y="271"/>
                    </a:lnTo>
                    <a:lnTo>
                      <a:pt x="4312" y="257"/>
                    </a:lnTo>
                    <a:lnTo>
                      <a:pt x="4389" y="243"/>
                    </a:lnTo>
                    <a:lnTo>
                      <a:pt x="4465" y="228"/>
                    </a:lnTo>
                    <a:lnTo>
                      <a:pt x="4541" y="212"/>
                    </a:lnTo>
                    <a:lnTo>
                      <a:pt x="4617" y="197"/>
                    </a:lnTo>
                    <a:lnTo>
                      <a:pt x="4692" y="180"/>
                    </a:lnTo>
                    <a:lnTo>
                      <a:pt x="4767" y="162"/>
                    </a:lnTo>
                    <a:lnTo>
                      <a:pt x="4841" y="144"/>
                    </a:lnTo>
                    <a:lnTo>
                      <a:pt x="4914" y="126"/>
                    </a:lnTo>
                    <a:lnTo>
                      <a:pt x="4988" y="106"/>
                    </a:lnTo>
                    <a:lnTo>
                      <a:pt x="5060" y="86"/>
                    </a:lnTo>
                    <a:lnTo>
                      <a:pt x="5132" y="66"/>
                    </a:lnTo>
                    <a:lnTo>
                      <a:pt x="5204" y="45"/>
                    </a:lnTo>
                    <a:lnTo>
                      <a:pt x="5274" y="22"/>
                    </a:lnTo>
                    <a:lnTo>
                      <a:pt x="5344" y="0"/>
                    </a:lnTo>
                    <a:lnTo>
                      <a:pt x="5392" y="82"/>
                    </a:lnTo>
                    <a:lnTo>
                      <a:pt x="5439" y="164"/>
                    </a:lnTo>
                    <a:lnTo>
                      <a:pt x="5486" y="247"/>
                    </a:lnTo>
                    <a:lnTo>
                      <a:pt x="5532" y="331"/>
                    </a:lnTo>
                    <a:lnTo>
                      <a:pt x="5578" y="416"/>
                    </a:lnTo>
                    <a:lnTo>
                      <a:pt x="5624" y="501"/>
                    </a:lnTo>
                    <a:lnTo>
                      <a:pt x="5668" y="587"/>
                    </a:lnTo>
                    <a:lnTo>
                      <a:pt x="5714" y="673"/>
                    </a:lnTo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6"/>
              <p:cNvSpPr/>
              <p:nvPr/>
            </p:nvSpPr>
            <p:spPr bwMode="auto">
              <a:xfrm>
                <a:off x="4572000" y="786159"/>
                <a:ext cx="188673" cy="78614"/>
              </a:xfrm>
              <a:custGeom>
                <a:avLst/>
                <a:gdLst/>
                <a:ahLst/>
                <a:cxnLst>
                  <a:cxn ang="0">
                    <a:pos x="0" y="1188"/>
                  </a:cxn>
                  <a:cxn ang="0">
                    <a:pos x="97" y="1187"/>
                  </a:cxn>
                  <a:cxn ang="0">
                    <a:pos x="291" y="1183"/>
                  </a:cxn>
                  <a:cxn ang="0">
                    <a:pos x="484" y="1174"/>
                  </a:cxn>
                  <a:cxn ang="0">
                    <a:pos x="675" y="1161"/>
                  </a:cxn>
                  <a:cxn ang="0">
                    <a:pos x="864" y="1144"/>
                  </a:cxn>
                  <a:cxn ang="0">
                    <a:pos x="1051" y="1123"/>
                  </a:cxn>
                  <a:cxn ang="0">
                    <a:pos x="1235" y="1097"/>
                  </a:cxn>
                  <a:cxn ang="0">
                    <a:pos x="1417" y="1068"/>
                  </a:cxn>
                  <a:cxn ang="0">
                    <a:pos x="1597" y="1036"/>
                  </a:cxn>
                  <a:cxn ang="0">
                    <a:pos x="1775" y="999"/>
                  </a:cxn>
                  <a:cxn ang="0">
                    <a:pos x="1949" y="959"/>
                  </a:cxn>
                  <a:cxn ang="0">
                    <a:pos x="2121" y="914"/>
                  </a:cxn>
                  <a:cxn ang="0">
                    <a:pos x="2290" y="867"/>
                  </a:cxn>
                  <a:cxn ang="0">
                    <a:pos x="2455" y="816"/>
                  </a:cxn>
                  <a:cxn ang="0">
                    <a:pos x="2618" y="761"/>
                  </a:cxn>
                  <a:cxn ang="0">
                    <a:pos x="2777" y="703"/>
                  </a:cxn>
                  <a:cxn ang="0">
                    <a:pos x="2810" y="587"/>
                  </a:cxn>
                  <a:cxn ang="0">
                    <a:pos x="2720" y="416"/>
                  </a:cxn>
                  <a:cxn ang="0">
                    <a:pos x="2628" y="247"/>
                  </a:cxn>
                  <a:cxn ang="0">
                    <a:pos x="2534" y="82"/>
                  </a:cxn>
                  <a:cxn ang="0">
                    <a:pos x="2416" y="22"/>
                  </a:cxn>
                  <a:cxn ang="0">
                    <a:pos x="2274" y="66"/>
                  </a:cxn>
                  <a:cxn ang="0">
                    <a:pos x="2130" y="106"/>
                  </a:cxn>
                  <a:cxn ang="0">
                    <a:pos x="1983" y="144"/>
                  </a:cxn>
                  <a:cxn ang="0">
                    <a:pos x="1834" y="180"/>
                  </a:cxn>
                  <a:cxn ang="0">
                    <a:pos x="1683" y="212"/>
                  </a:cxn>
                  <a:cxn ang="0">
                    <a:pos x="1531" y="243"/>
                  </a:cxn>
                  <a:cxn ang="0">
                    <a:pos x="1376" y="271"/>
                  </a:cxn>
                  <a:cxn ang="0">
                    <a:pos x="1221" y="294"/>
                  </a:cxn>
                  <a:cxn ang="0">
                    <a:pos x="1062" y="316"/>
                  </a:cxn>
                  <a:cxn ang="0">
                    <a:pos x="902" y="334"/>
                  </a:cxn>
                  <a:cxn ang="0">
                    <a:pos x="741" y="350"/>
                  </a:cxn>
                  <a:cxn ang="0">
                    <a:pos x="579" y="363"/>
                  </a:cxn>
                  <a:cxn ang="0">
                    <a:pos x="415" y="372"/>
                  </a:cxn>
                  <a:cxn ang="0">
                    <a:pos x="250" y="379"/>
                  </a:cxn>
                  <a:cxn ang="0">
                    <a:pos x="83" y="382"/>
                  </a:cxn>
                  <a:cxn ang="0">
                    <a:pos x="0" y="382"/>
                  </a:cxn>
                  <a:cxn ang="0">
                    <a:pos x="0" y="1188"/>
                  </a:cxn>
                </a:cxnLst>
                <a:rect l="0" t="0" r="r" b="b"/>
                <a:pathLst>
                  <a:path w="2856" h="1188">
                    <a:moveTo>
                      <a:pt x="0" y="1188"/>
                    </a:moveTo>
                    <a:lnTo>
                      <a:pt x="0" y="1188"/>
                    </a:lnTo>
                    <a:lnTo>
                      <a:pt x="0" y="1188"/>
                    </a:lnTo>
                    <a:lnTo>
                      <a:pt x="97" y="1187"/>
                    </a:lnTo>
                    <a:lnTo>
                      <a:pt x="194" y="1186"/>
                    </a:lnTo>
                    <a:lnTo>
                      <a:pt x="291" y="1183"/>
                    </a:lnTo>
                    <a:lnTo>
                      <a:pt x="388" y="1179"/>
                    </a:lnTo>
                    <a:lnTo>
                      <a:pt x="484" y="1174"/>
                    </a:lnTo>
                    <a:lnTo>
                      <a:pt x="579" y="1168"/>
                    </a:lnTo>
                    <a:lnTo>
                      <a:pt x="675" y="1161"/>
                    </a:lnTo>
                    <a:lnTo>
                      <a:pt x="770" y="1153"/>
                    </a:lnTo>
                    <a:lnTo>
                      <a:pt x="864" y="1144"/>
                    </a:lnTo>
                    <a:lnTo>
                      <a:pt x="958" y="1134"/>
                    </a:lnTo>
                    <a:lnTo>
                      <a:pt x="1051" y="1123"/>
                    </a:lnTo>
                    <a:lnTo>
                      <a:pt x="1144" y="1111"/>
                    </a:lnTo>
                    <a:lnTo>
                      <a:pt x="1235" y="1097"/>
                    </a:lnTo>
                    <a:lnTo>
                      <a:pt x="1327" y="1084"/>
                    </a:lnTo>
                    <a:lnTo>
                      <a:pt x="1417" y="1068"/>
                    </a:lnTo>
                    <a:lnTo>
                      <a:pt x="1508" y="1053"/>
                    </a:lnTo>
                    <a:lnTo>
                      <a:pt x="1597" y="1036"/>
                    </a:lnTo>
                    <a:lnTo>
                      <a:pt x="1687" y="1018"/>
                    </a:lnTo>
                    <a:lnTo>
                      <a:pt x="1775" y="999"/>
                    </a:lnTo>
                    <a:lnTo>
                      <a:pt x="1862" y="979"/>
                    </a:lnTo>
                    <a:lnTo>
                      <a:pt x="1949" y="959"/>
                    </a:lnTo>
                    <a:lnTo>
                      <a:pt x="2035" y="936"/>
                    </a:lnTo>
                    <a:lnTo>
                      <a:pt x="2121" y="914"/>
                    </a:lnTo>
                    <a:lnTo>
                      <a:pt x="2206" y="891"/>
                    </a:lnTo>
                    <a:lnTo>
                      <a:pt x="2290" y="867"/>
                    </a:lnTo>
                    <a:lnTo>
                      <a:pt x="2372" y="841"/>
                    </a:lnTo>
                    <a:lnTo>
                      <a:pt x="2455" y="816"/>
                    </a:lnTo>
                    <a:lnTo>
                      <a:pt x="2537" y="789"/>
                    </a:lnTo>
                    <a:lnTo>
                      <a:pt x="2618" y="761"/>
                    </a:lnTo>
                    <a:lnTo>
                      <a:pt x="2699" y="733"/>
                    </a:lnTo>
                    <a:lnTo>
                      <a:pt x="2777" y="703"/>
                    </a:lnTo>
                    <a:lnTo>
                      <a:pt x="2856" y="673"/>
                    </a:lnTo>
                    <a:lnTo>
                      <a:pt x="2810" y="587"/>
                    </a:lnTo>
                    <a:lnTo>
                      <a:pt x="2766" y="501"/>
                    </a:lnTo>
                    <a:lnTo>
                      <a:pt x="2720" y="416"/>
                    </a:lnTo>
                    <a:lnTo>
                      <a:pt x="2674" y="331"/>
                    </a:lnTo>
                    <a:lnTo>
                      <a:pt x="2628" y="247"/>
                    </a:lnTo>
                    <a:lnTo>
                      <a:pt x="2581" y="164"/>
                    </a:lnTo>
                    <a:lnTo>
                      <a:pt x="2534" y="82"/>
                    </a:lnTo>
                    <a:lnTo>
                      <a:pt x="2486" y="0"/>
                    </a:lnTo>
                    <a:lnTo>
                      <a:pt x="2416" y="22"/>
                    </a:lnTo>
                    <a:lnTo>
                      <a:pt x="2346" y="45"/>
                    </a:lnTo>
                    <a:lnTo>
                      <a:pt x="2274" y="66"/>
                    </a:lnTo>
                    <a:lnTo>
                      <a:pt x="2203" y="86"/>
                    </a:lnTo>
                    <a:lnTo>
                      <a:pt x="2130" y="106"/>
                    </a:lnTo>
                    <a:lnTo>
                      <a:pt x="2056" y="126"/>
                    </a:lnTo>
                    <a:lnTo>
                      <a:pt x="1983" y="144"/>
                    </a:lnTo>
                    <a:lnTo>
                      <a:pt x="1909" y="163"/>
                    </a:lnTo>
                    <a:lnTo>
                      <a:pt x="1834" y="180"/>
                    </a:lnTo>
                    <a:lnTo>
                      <a:pt x="1759" y="197"/>
                    </a:lnTo>
                    <a:lnTo>
                      <a:pt x="1683" y="212"/>
                    </a:lnTo>
                    <a:lnTo>
                      <a:pt x="1607" y="228"/>
                    </a:lnTo>
                    <a:lnTo>
                      <a:pt x="1531" y="243"/>
                    </a:lnTo>
                    <a:lnTo>
                      <a:pt x="1454" y="257"/>
                    </a:lnTo>
                    <a:lnTo>
                      <a:pt x="1376" y="271"/>
                    </a:lnTo>
                    <a:lnTo>
                      <a:pt x="1299" y="283"/>
                    </a:lnTo>
                    <a:lnTo>
                      <a:pt x="1221" y="294"/>
                    </a:lnTo>
                    <a:lnTo>
                      <a:pt x="1141" y="305"/>
                    </a:lnTo>
                    <a:lnTo>
                      <a:pt x="1062" y="316"/>
                    </a:lnTo>
                    <a:lnTo>
                      <a:pt x="983" y="325"/>
                    </a:lnTo>
                    <a:lnTo>
                      <a:pt x="902" y="334"/>
                    </a:lnTo>
                    <a:lnTo>
                      <a:pt x="822" y="343"/>
                    </a:lnTo>
                    <a:lnTo>
                      <a:pt x="741" y="350"/>
                    </a:lnTo>
                    <a:lnTo>
                      <a:pt x="661" y="357"/>
                    </a:lnTo>
                    <a:lnTo>
                      <a:pt x="579" y="363"/>
                    </a:lnTo>
                    <a:lnTo>
                      <a:pt x="497" y="368"/>
                    </a:lnTo>
                    <a:lnTo>
                      <a:pt x="415" y="372"/>
                    </a:lnTo>
                    <a:lnTo>
                      <a:pt x="332" y="376"/>
                    </a:lnTo>
                    <a:lnTo>
                      <a:pt x="250" y="379"/>
                    </a:lnTo>
                    <a:lnTo>
                      <a:pt x="166" y="380"/>
                    </a:lnTo>
                    <a:lnTo>
                      <a:pt x="83" y="382"/>
                    </a:lnTo>
                    <a:lnTo>
                      <a:pt x="0" y="382"/>
                    </a:lnTo>
                    <a:lnTo>
                      <a:pt x="0" y="382"/>
                    </a:lnTo>
                    <a:lnTo>
                      <a:pt x="0" y="382"/>
                    </a:lnTo>
                    <a:lnTo>
                      <a:pt x="0" y="1188"/>
                    </a:lnTo>
                  </a:path>
                </a:pathLst>
              </a:custGeom>
              <a:solidFill>
                <a:srgbClr val="799FAA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7"/>
              <p:cNvSpPr/>
              <p:nvPr/>
            </p:nvSpPr>
            <p:spPr bwMode="auto">
              <a:xfrm>
                <a:off x="4051300" y="1301310"/>
                <a:ext cx="199309" cy="446711"/>
              </a:xfrm>
              <a:custGeom>
                <a:avLst/>
                <a:gdLst/>
                <a:ahLst/>
                <a:cxnLst>
                  <a:cxn ang="0">
                    <a:pos x="3021" y="0"/>
                  </a:cxn>
                  <a:cxn ang="0">
                    <a:pos x="0" y="1815"/>
                  </a:cxn>
                  <a:cxn ang="0">
                    <a:pos x="386" y="6345"/>
                  </a:cxn>
                  <a:cxn ang="0">
                    <a:pos x="1350" y="6762"/>
                  </a:cxn>
                  <a:cxn ang="0">
                    <a:pos x="1387" y="6675"/>
                  </a:cxn>
                  <a:cxn ang="0">
                    <a:pos x="1424" y="6589"/>
                  </a:cxn>
                  <a:cxn ang="0">
                    <a:pos x="1461" y="6503"/>
                  </a:cxn>
                  <a:cxn ang="0">
                    <a:pos x="1499" y="6418"/>
                  </a:cxn>
                  <a:cxn ang="0">
                    <a:pos x="1537" y="6333"/>
                  </a:cxn>
                  <a:cxn ang="0">
                    <a:pos x="1576" y="6249"/>
                  </a:cxn>
                  <a:cxn ang="0">
                    <a:pos x="1615" y="6166"/>
                  </a:cxn>
                  <a:cxn ang="0">
                    <a:pos x="1654" y="6083"/>
                  </a:cxn>
                  <a:cxn ang="0">
                    <a:pos x="1694" y="6000"/>
                  </a:cxn>
                  <a:cxn ang="0">
                    <a:pos x="1735" y="5919"/>
                  </a:cxn>
                  <a:cxn ang="0">
                    <a:pos x="1777" y="5838"/>
                  </a:cxn>
                  <a:cxn ang="0">
                    <a:pos x="1818" y="5759"/>
                  </a:cxn>
                  <a:cxn ang="0">
                    <a:pos x="1861" y="5680"/>
                  </a:cxn>
                  <a:cxn ang="0">
                    <a:pos x="1904" y="5601"/>
                  </a:cxn>
                  <a:cxn ang="0">
                    <a:pos x="1948" y="5523"/>
                  </a:cxn>
                  <a:cxn ang="0">
                    <a:pos x="1992" y="5447"/>
                  </a:cxn>
                  <a:cxn ang="0">
                    <a:pos x="2037" y="5371"/>
                  </a:cxn>
                  <a:cxn ang="0">
                    <a:pos x="2083" y="5295"/>
                  </a:cxn>
                  <a:cxn ang="0">
                    <a:pos x="2129" y="5221"/>
                  </a:cxn>
                  <a:cxn ang="0">
                    <a:pos x="2176" y="5148"/>
                  </a:cxn>
                  <a:cxn ang="0">
                    <a:pos x="2224" y="5076"/>
                  </a:cxn>
                  <a:cxn ang="0">
                    <a:pos x="2272" y="5005"/>
                  </a:cxn>
                  <a:cxn ang="0">
                    <a:pos x="2321" y="4934"/>
                  </a:cxn>
                  <a:cxn ang="0">
                    <a:pos x="2371" y="4864"/>
                  </a:cxn>
                  <a:cxn ang="0">
                    <a:pos x="2421" y="4796"/>
                  </a:cxn>
                  <a:cxn ang="0">
                    <a:pos x="2473" y="4729"/>
                  </a:cxn>
                  <a:cxn ang="0">
                    <a:pos x="2525" y="4662"/>
                  </a:cxn>
                  <a:cxn ang="0">
                    <a:pos x="2579" y="4596"/>
                  </a:cxn>
                  <a:cxn ang="0">
                    <a:pos x="2633" y="4532"/>
                  </a:cxn>
                  <a:cxn ang="0">
                    <a:pos x="2687" y="4468"/>
                  </a:cxn>
                  <a:cxn ang="0">
                    <a:pos x="2742" y="4406"/>
                  </a:cxn>
                  <a:cxn ang="0">
                    <a:pos x="2799" y="4345"/>
                  </a:cxn>
                  <a:cxn ang="0">
                    <a:pos x="2795" y="4324"/>
                  </a:cxn>
                  <a:cxn ang="0">
                    <a:pos x="2791" y="4304"/>
                  </a:cxn>
                  <a:cxn ang="0">
                    <a:pos x="2789" y="4283"/>
                  </a:cxn>
                  <a:cxn ang="0">
                    <a:pos x="2788" y="4262"/>
                  </a:cxn>
                  <a:cxn ang="0">
                    <a:pos x="2788" y="3977"/>
                  </a:cxn>
                  <a:cxn ang="0">
                    <a:pos x="2790" y="3695"/>
                  </a:cxn>
                  <a:cxn ang="0">
                    <a:pos x="2795" y="3415"/>
                  </a:cxn>
                  <a:cxn ang="0">
                    <a:pos x="2800" y="3137"/>
                  </a:cxn>
                  <a:cxn ang="0">
                    <a:pos x="2809" y="2863"/>
                  </a:cxn>
                  <a:cxn ang="0">
                    <a:pos x="2819" y="2591"/>
                  </a:cxn>
                  <a:cxn ang="0">
                    <a:pos x="2830" y="2321"/>
                  </a:cxn>
                  <a:cxn ang="0">
                    <a:pos x="2845" y="2054"/>
                  </a:cxn>
                  <a:cxn ang="0">
                    <a:pos x="2860" y="1788"/>
                  </a:cxn>
                  <a:cxn ang="0">
                    <a:pos x="2877" y="1525"/>
                  </a:cxn>
                  <a:cxn ang="0">
                    <a:pos x="2897" y="1265"/>
                  </a:cxn>
                  <a:cxn ang="0">
                    <a:pos x="2919" y="1008"/>
                  </a:cxn>
                  <a:cxn ang="0">
                    <a:pos x="2942" y="752"/>
                  </a:cxn>
                  <a:cxn ang="0">
                    <a:pos x="2967" y="499"/>
                  </a:cxn>
                  <a:cxn ang="0">
                    <a:pos x="2993" y="248"/>
                  </a:cxn>
                  <a:cxn ang="0">
                    <a:pos x="3021" y="0"/>
                  </a:cxn>
                </a:cxnLst>
                <a:rect l="0" t="0" r="r" b="b"/>
                <a:pathLst>
                  <a:path w="3021" h="6762">
                    <a:moveTo>
                      <a:pt x="3021" y="0"/>
                    </a:moveTo>
                    <a:lnTo>
                      <a:pt x="0" y="1815"/>
                    </a:lnTo>
                    <a:lnTo>
                      <a:pt x="386" y="6345"/>
                    </a:lnTo>
                    <a:lnTo>
                      <a:pt x="1350" y="6762"/>
                    </a:lnTo>
                    <a:lnTo>
                      <a:pt x="1387" y="6675"/>
                    </a:lnTo>
                    <a:lnTo>
                      <a:pt x="1424" y="6589"/>
                    </a:lnTo>
                    <a:lnTo>
                      <a:pt x="1461" y="6503"/>
                    </a:lnTo>
                    <a:lnTo>
                      <a:pt x="1499" y="6418"/>
                    </a:lnTo>
                    <a:lnTo>
                      <a:pt x="1537" y="6333"/>
                    </a:lnTo>
                    <a:lnTo>
                      <a:pt x="1576" y="6249"/>
                    </a:lnTo>
                    <a:lnTo>
                      <a:pt x="1615" y="6166"/>
                    </a:lnTo>
                    <a:lnTo>
                      <a:pt x="1654" y="6083"/>
                    </a:lnTo>
                    <a:lnTo>
                      <a:pt x="1694" y="6000"/>
                    </a:lnTo>
                    <a:lnTo>
                      <a:pt x="1735" y="5919"/>
                    </a:lnTo>
                    <a:lnTo>
                      <a:pt x="1777" y="5838"/>
                    </a:lnTo>
                    <a:lnTo>
                      <a:pt x="1818" y="5759"/>
                    </a:lnTo>
                    <a:lnTo>
                      <a:pt x="1861" y="5680"/>
                    </a:lnTo>
                    <a:lnTo>
                      <a:pt x="1904" y="5601"/>
                    </a:lnTo>
                    <a:lnTo>
                      <a:pt x="1948" y="5523"/>
                    </a:lnTo>
                    <a:lnTo>
                      <a:pt x="1992" y="5447"/>
                    </a:lnTo>
                    <a:lnTo>
                      <a:pt x="2037" y="5371"/>
                    </a:lnTo>
                    <a:lnTo>
                      <a:pt x="2083" y="5295"/>
                    </a:lnTo>
                    <a:lnTo>
                      <a:pt x="2129" y="5221"/>
                    </a:lnTo>
                    <a:lnTo>
                      <a:pt x="2176" y="5148"/>
                    </a:lnTo>
                    <a:lnTo>
                      <a:pt x="2224" y="5076"/>
                    </a:lnTo>
                    <a:lnTo>
                      <a:pt x="2272" y="5005"/>
                    </a:lnTo>
                    <a:lnTo>
                      <a:pt x="2321" y="4934"/>
                    </a:lnTo>
                    <a:lnTo>
                      <a:pt x="2371" y="4864"/>
                    </a:lnTo>
                    <a:lnTo>
                      <a:pt x="2421" y="4796"/>
                    </a:lnTo>
                    <a:lnTo>
                      <a:pt x="2473" y="4729"/>
                    </a:lnTo>
                    <a:lnTo>
                      <a:pt x="2525" y="4662"/>
                    </a:lnTo>
                    <a:lnTo>
                      <a:pt x="2579" y="4596"/>
                    </a:lnTo>
                    <a:lnTo>
                      <a:pt x="2633" y="4532"/>
                    </a:lnTo>
                    <a:lnTo>
                      <a:pt x="2687" y="4468"/>
                    </a:lnTo>
                    <a:lnTo>
                      <a:pt x="2742" y="4406"/>
                    </a:lnTo>
                    <a:lnTo>
                      <a:pt x="2799" y="4345"/>
                    </a:lnTo>
                    <a:lnTo>
                      <a:pt x="2795" y="4324"/>
                    </a:lnTo>
                    <a:lnTo>
                      <a:pt x="2791" y="4304"/>
                    </a:lnTo>
                    <a:lnTo>
                      <a:pt x="2789" y="4283"/>
                    </a:lnTo>
                    <a:lnTo>
                      <a:pt x="2788" y="4262"/>
                    </a:lnTo>
                    <a:lnTo>
                      <a:pt x="2788" y="3977"/>
                    </a:lnTo>
                    <a:lnTo>
                      <a:pt x="2790" y="3695"/>
                    </a:lnTo>
                    <a:lnTo>
                      <a:pt x="2795" y="3415"/>
                    </a:lnTo>
                    <a:lnTo>
                      <a:pt x="2800" y="3137"/>
                    </a:lnTo>
                    <a:lnTo>
                      <a:pt x="2809" y="2863"/>
                    </a:lnTo>
                    <a:lnTo>
                      <a:pt x="2819" y="2591"/>
                    </a:lnTo>
                    <a:lnTo>
                      <a:pt x="2830" y="2321"/>
                    </a:lnTo>
                    <a:lnTo>
                      <a:pt x="2845" y="2054"/>
                    </a:lnTo>
                    <a:lnTo>
                      <a:pt x="2860" y="1788"/>
                    </a:lnTo>
                    <a:lnTo>
                      <a:pt x="2877" y="1525"/>
                    </a:lnTo>
                    <a:lnTo>
                      <a:pt x="2897" y="1265"/>
                    </a:lnTo>
                    <a:lnTo>
                      <a:pt x="2919" y="1008"/>
                    </a:lnTo>
                    <a:lnTo>
                      <a:pt x="2942" y="752"/>
                    </a:lnTo>
                    <a:lnTo>
                      <a:pt x="2967" y="499"/>
                    </a:lnTo>
                    <a:lnTo>
                      <a:pt x="2993" y="248"/>
                    </a:lnTo>
                    <a:lnTo>
                      <a:pt x="3021" y="0"/>
                    </a:lnTo>
                    <a:close/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 8"/>
              <p:cNvSpPr/>
              <p:nvPr/>
            </p:nvSpPr>
            <p:spPr bwMode="auto">
              <a:xfrm>
                <a:off x="4893391" y="1301310"/>
                <a:ext cx="199309" cy="4467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21" y="1815"/>
                  </a:cxn>
                  <a:cxn ang="0">
                    <a:pos x="2635" y="6345"/>
                  </a:cxn>
                  <a:cxn ang="0">
                    <a:pos x="1671" y="6762"/>
                  </a:cxn>
                  <a:cxn ang="0">
                    <a:pos x="1634" y="6675"/>
                  </a:cxn>
                  <a:cxn ang="0">
                    <a:pos x="1597" y="6589"/>
                  </a:cxn>
                  <a:cxn ang="0">
                    <a:pos x="1560" y="6503"/>
                  </a:cxn>
                  <a:cxn ang="0">
                    <a:pos x="1522" y="6418"/>
                  </a:cxn>
                  <a:cxn ang="0">
                    <a:pos x="1484" y="6333"/>
                  </a:cxn>
                  <a:cxn ang="0">
                    <a:pos x="1445" y="6248"/>
                  </a:cxn>
                  <a:cxn ang="0">
                    <a:pos x="1406" y="6166"/>
                  </a:cxn>
                  <a:cxn ang="0">
                    <a:pos x="1367" y="6083"/>
                  </a:cxn>
                  <a:cxn ang="0">
                    <a:pos x="1327" y="6000"/>
                  </a:cxn>
                  <a:cxn ang="0">
                    <a:pos x="1286" y="5919"/>
                  </a:cxn>
                  <a:cxn ang="0">
                    <a:pos x="1244" y="5838"/>
                  </a:cxn>
                  <a:cxn ang="0">
                    <a:pos x="1203" y="5759"/>
                  </a:cxn>
                  <a:cxn ang="0">
                    <a:pos x="1160" y="5680"/>
                  </a:cxn>
                  <a:cxn ang="0">
                    <a:pos x="1117" y="5601"/>
                  </a:cxn>
                  <a:cxn ang="0">
                    <a:pos x="1073" y="5523"/>
                  </a:cxn>
                  <a:cxn ang="0">
                    <a:pos x="1029" y="5447"/>
                  </a:cxn>
                  <a:cxn ang="0">
                    <a:pos x="984" y="5371"/>
                  </a:cxn>
                  <a:cxn ang="0">
                    <a:pos x="938" y="5295"/>
                  </a:cxn>
                  <a:cxn ang="0">
                    <a:pos x="892" y="5221"/>
                  </a:cxn>
                  <a:cxn ang="0">
                    <a:pos x="845" y="5148"/>
                  </a:cxn>
                  <a:cxn ang="0">
                    <a:pos x="797" y="5076"/>
                  </a:cxn>
                  <a:cxn ang="0">
                    <a:pos x="749" y="5005"/>
                  </a:cxn>
                  <a:cxn ang="0">
                    <a:pos x="700" y="4934"/>
                  </a:cxn>
                  <a:cxn ang="0">
                    <a:pos x="650" y="4864"/>
                  </a:cxn>
                  <a:cxn ang="0">
                    <a:pos x="600" y="4796"/>
                  </a:cxn>
                  <a:cxn ang="0">
                    <a:pos x="548" y="4729"/>
                  </a:cxn>
                  <a:cxn ang="0">
                    <a:pos x="496" y="4662"/>
                  </a:cxn>
                  <a:cxn ang="0">
                    <a:pos x="442" y="4596"/>
                  </a:cxn>
                  <a:cxn ang="0">
                    <a:pos x="388" y="4532"/>
                  </a:cxn>
                  <a:cxn ang="0">
                    <a:pos x="334" y="4468"/>
                  </a:cxn>
                  <a:cxn ang="0">
                    <a:pos x="279" y="4406"/>
                  </a:cxn>
                  <a:cxn ang="0">
                    <a:pos x="222" y="4345"/>
                  </a:cxn>
                  <a:cxn ang="0">
                    <a:pos x="226" y="4324"/>
                  </a:cxn>
                  <a:cxn ang="0">
                    <a:pos x="230" y="4304"/>
                  </a:cxn>
                  <a:cxn ang="0">
                    <a:pos x="232" y="4283"/>
                  </a:cxn>
                  <a:cxn ang="0">
                    <a:pos x="233" y="4262"/>
                  </a:cxn>
                  <a:cxn ang="0">
                    <a:pos x="233" y="3977"/>
                  </a:cxn>
                  <a:cxn ang="0">
                    <a:pos x="231" y="3695"/>
                  </a:cxn>
                  <a:cxn ang="0">
                    <a:pos x="226" y="3415"/>
                  </a:cxn>
                  <a:cxn ang="0">
                    <a:pos x="221" y="3137"/>
                  </a:cxn>
                  <a:cxn ang="0">
                    <a:pos x="212" y="2863"/>
                  </a:cxn>
                  <a:cxn ang="0">
                    <a:pos x="202" y="2591"/>
                  </a:cxn>
                  <a:cxn ang="0">
                    <a:pos x="191" y="2321"/>
                  </a:cxn>
                  <a:cxn ang="0">
                    <a:pos x="176" y="2054"/>
                  </a:cxn>
                  <a:cxn ang="0">
                    <a:pos x="161" y="1788"/>
                  </a:cxn>
                  <a:cxn ang="0">
                    <a:pos x="144" y="1525"/>
                  </a:cxn>
                  <a:cxn ang="0">
                    <a:pos x="124" y="1265"/>
                  </a:cxn>
                  <a:cxn ang="0">
                    <a:pos x="102" y="1007"/>
                  </a:cxn>
                  <a:cxn ang="0">
                    <a:pos x="79" y="752"/>
                  </a:cxn>
                  <a:cxn ang="0">
                    <a:pos x="54" y="498"/>
                  </a:cxn>
                  <a:cxn ang="0">
                    <a:pos x="28" y="248"/>
                  </a:cxn>
                  <a:cxn ang="0">
                    <a:pos x="0" y="0"/>
                  </a:cxn>
                </a:cxnLst>
                <a:rect l="0" t="0" r="r" b="b"/>
                <a:pathLst>
                  <a:path w="3021" h="6762">
                    <a:moveTo>
                      <a:pt x="0" y="0"/>
                    </a:moveTo>
                    <a:lnTo>
                      <a:pt x="3021" y="1815"/>
                    </a:lnTo>
                    <a:lnTo>
                      <a:pt x="2635" y="6345"/>
                    </a:lnTo>
                    <a:lnTo>
                      <a:pt x="1671" y="6762"/>
                    </a:lnTo>
                    <a:lnTo>
                      <a:pt x="1634" y="6675"/>
                    </a:lnTo>
                    <a:lnTo>
                      <a:pt x="1597" y="6589"/>
                    </a:lnTo>
                    <a:lnTo>
                      <a:pt x="1560" y="6503"/>
                    </a:lnTo>
                    <a:lnTo>
                      <a:pt x="1522" y="6418"/>
                    </a:lnTo>
                    <a:lnTo>
                      <a:pt x="1484" y="6333"/>
                    </a:lnTo>
                    <a:lnTo>
                      <a:pt x="1445" y="6248"/>
                    </a:lnTo>
                    <a:lnTo>
                      <a:pt x="1406" y="6166"/>
                    </a:lnTo>
                    <a:lnTo>
                      <a:pt x="1367" y="6083"/>
                    </a:lnTo>
                    <a:lnTo>
                      <a:pt x="1327" y="6000"/>
                    </a:lnTo>
                    <a:lnTo>
                      <a:pt x="1286" y="5919"/>
                    </a:lnTo>
                    <a:lnTo>
                      <a:pt x="1244" y="5838"/>
                    </a:lnTo>
                    <a:lnTo>
                      <a:pt x="1203" y="5759"/>
                    </a:lnTo>
                    <a:lnTo>
                      <a:pt x="1160" y="5680"/>
                    </a:lnTo>
                    <a:lnTo>
                      <a:pt x="1117" y="5601"/>
                    </a:lnTo>
                    <a:lnTo>
                      <a:pt x="1073" y="5523"/>
                    </a:lnTo>
                    <a:lnTo>
                      <a:pt x="1029" y="5447"/>
                    </a:lnTo>
                    <a:lnTo>
                      <a:pt x="984" y="5371"/>
                    </a:lnTo>
                    <a:lnTo>
                      <a:pt x="938" y="5295"/>
                    </a:lnTo>
                    <a:lnTo>
                      <a:pt x="892" y="5221"/>
                    </a:lnTo>
                    <a:lnTo>
                      <a:pt x="845" y="5148"/>
                    </a:lnTo>
                    <a:lnTo>
                      <a:pt x="797" y="5076"/>
                    </a:lnTo>
                    <a:lnTo>
                      <a:pt x="749" y="5005"/>
                    </a:lnTo>
                    <a:lnTo>
                      <a:pt x="700" y="4934"/>
                    </a:lnTo>
                    <a:lnTo>
                      <a:pt x="650" y="4864"/>
                    </a:lnTo>
                    <a:lnTo>
                      <a:pt x="600" y="4796"/>
                    </a:lnTo>
                    <a:lnTo>
                      <a:pt x="548" y="4729"/>
                    </a:lnTo>
                    <a:lnTo>
                      <a:pt x="496" y="4662"/>
                    </a:lnTo>
                    <a:lnTo>
                      <a:pt x="442" y="4596"/>
                    </a:lnTo>
                    <a:lnTo>
                      <a:pt x="388" y="4532"/>
                    </a:lnTo>
                    <a:lnTo>
                      <a:pt x="334" y="4468"/>
                    </a:lnTo>
                    <a:lnTo>
                      <a:pt x="279" y="4406"/>
                    </a:lnTo>
                    <a:lnTo>
                      <a:pt x="222" y="4345"/>
                    </a:lnTo>
                    <a:lnTo>
                      <a:pt x="226" y="4324"/>
                    </a:lnTo>
                    <a:lnTo>
                      <a:pt x="230" y="4304"/>
                    </a:lnTo>
                    <a:lnTo>
                      <a:pt x="232" y="4283"/>
                    </a:lnTo>
                    <a:lnTo>
                      <a:pt x="233" y="4262"/>
                    </a:lnTo>
                    <a:lnTo>
                      <a:pt x="233" y="3977"/>
                    </a:lnTo>
                    <a:lnTo>
                      <a:pt x="231" y="3695"/>
                    </a:lnTo>
                    <a:lnTo>
                      <a:pt x="226" y="3415"/>
                    </a:lnTo>
                    <a:lnTo>
                      <a:pt x="221" y="3137"/>
                    </a:lnTo>
                    <a:lnTo>
                      <a:pt x="212" y="2863"/>
                    </a:lnTo>
                    <a:lnTo>
                      <a:pt x="202" y="2591"/>
                    </a:lnTo>
                    <a:lnTo>
                      <a:pt x="191" y="2321"/>
                    </a:lnTo>
                    <a:lnTo>
                      <a:pt x="176" y="2054"/>
                    </a:lnTo>
                    <a:lnTo>
                      <a:pt x="161" y="1788"/>
                    </a:lnTo>
                    <a:lnTo>
                      <a:pt x="144" y="1525"/>
                    </a:lnTo>
                    <a:lnTo>
                      <a:pt x="124" y="1265"/>
                    </a:lnTo>
                    <a:lnTo>
                      <a:pt x="102" y="1007"/>
                    </a:lnTo>
                    <a:lnTo>
                      <a:pt x="79" y="752"/>
                    </a:lnTo>
                    <a:lnTo>
                      <a:pt x="54" y="498"/>
                    </a:lnTo>
                    <a:lnTo>
                      <a:pt x="28" y="24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 9"/>
              <p:cNvSpPr/>
              <p:nvPr/>
            </p:nvSpPr>
            <p:spPr bwMode="auto">
              <a:xfrm>
                <a:off x="4278817" y="1657777"/>
                <a:ext cx="293183" cy="110522"/>
              </a:xfrm>
              <a:custGeom>
                <a:avLst/>
                <a:gdLst/>
                <a:ahLst/>
                <a:cxnLst>
                  <a:cxn ang="0">
                    <a:pos x="21" y="119"/>
                  </a:cxn>
                  <a:cxn ang="0">
                    <a:pos x="90" y="343"/>
                  </a:cxn>
                  <a:cxn ang="0">
                    <a:pos x="191" y="546"/>
                  </a:cxn>
                  <a:cxn ang="0">
                    <a:pos x="325" y="729"/>
                  </a:cxn>
                  <a:cxn ang="0">
                    <a:pos x="489" y="894"/>
                  </a:cxn>
                  <a:cxn ang="0">
                    <a:pos x="685" y="1041"/>
                  </a:cxn>
                  <a:cxn ang="0">
                    <a:pos x="911" y="1171"/>
                  </a:cxn>
                  <a:cxn ang="0">
                    <a:pos x="1166" y="1282"/>
                  </a:cxn>
                  <a:cxn ang="0">
                    <a:pos x="1451" y="1380"/>
                  </a:cxn>
                  <a:cxn ang="0">
                    <a:pos x="1764" y="1461"/>
                  </a:cxn>
                  <a:cxn ang="0">
                    <a:pos x="2103" y="1528"/>
                  </a:cxn>
                  <a:cxn ang="0">
                    <a:pos x="2471" y="1582"/>
                  </a:cxn>
                  <a:cxn ang="0">
                    <a:pos x="2864" y="1622"/>
                  </a:cxn>
                  <a:cxn ang="0">
                    <a:pos x="3283" y="1651"/>
                  </a:cxn>
                  <a:cxn ang="0">
                    <a:pos x="3728" y="1668"/>
                  </a:cxn>
                  <a:cxn ang="0">
                    <a:pos x="4197" y="1674"/>
                  </a:cxn>
                  <a:cxn ang="0">
                    <a:pos x="4441" y="687"/>
                  </a:cxn>
                  <a:cxn ang="0">
                    <a:pos x="4025" y="681"/>
                  </a:cxn>
                  <a:cxn ang="0">
                    <a:pos x="3625" y="673"/>
                  </a:cxn>
                  <a:cxn ang="0">
                    <a:pos x="3243" y="661"/>
                  </a:cxn>
                  <a:cxn ang="0">
                    <a:pos x="2878" y="644"/>
                  </a:cxn>
                  <a:cxn ang="0">
                    <a:pos x="2529" y="624"/>
                  </a:cxn>
                  <a:cxn ang="0">
                    <a:pos x="2199" y="599"/>
                  </a:cxn>
                  <a:cxn ang="0">
                    <a:pos x="1889" y="567"/>
                  </a:cxn>
                  <a:cxn ang="0">
                    <a:pos x="1596" y="532"/>
                  </a:cxn>
                  <a:cxn ang="0">
                    <a:pos x="1324" y="489"/>
                  </a:cxn>
                  <a:cxn ang="0">
                    <a:pos x="1071" y="441"/>
                  </a:cxn>
                  <a:cxn ang="0">
                    <a:pos x="839" y="386"/>
                  </a:cxn>
                  <a:cxn ang="0">
                    <a:pos x="626" y="325"/>
                  </a:cxn>
                  <a:cxn ang="0">
                    <a:pos x="437" y="256"/>
                  </a:cxn>
                  <a:cxn ang="0">
                    <a:pos x="269" y="178"/>
                  </a:cxn>
                  <a:cxn ang="0">
                    <a:pos x="123" y="92"/>
                  </a:cxn>
                  <a:cxn ang="0">
                    <a:pos x="0" y="0"/>
                  </a:cxn>
                </a:cxnLst>
                <a:rect l="0" t="0" r="r" b="b"/>
                <a:pathLst>
                  <a:path w="4441" h="1674">
                    <a:moveTo>
                      <a:pt x="0" y="0"/>
                    </a:moveTo>
                    <a:lnTo>
                      <a:pt x="21" y="119"/>
                    </a:lnTo>
                    <a:lnTo>
                      <a:pt x="51" y="233"/>
                    </a:lnTo>
                    <a:lnTo>
                      <a:pt x="90" y="343"/>
                    </a:lnTo>
                    <a:lnTo>
                      <a:pt x="136" y="447"/>
                    </a:lnTo>
                    <a:lnTo>
                      <a:pt x="191" y="546"/>
                    </a:lnTo>
                    <a:lnTo>
                      <a:pt x="254" y="640"/>
                    </a:lnTo>
                    <a:lnTo>
                      <a:pt x="325" y="729"/>
                    </a:lnTo>
                    <a:lnTo>
                      <a:pt x="403" y="814"/>
                    </a:lnTo>
                    <a:lnTo>
                      <a:pt x="489" y="894"/>
                    </a:lnTo>
                    <a:lnTo>
                      <a:pt x="583" y="970"/>
                    </a:lnTo>
                    <a:lnTo>
                      <a:pt x="685" y="1041"/>
                    </a:lnTo>
                    <a:lnTo>
                      <a:pt x="794" y="1108"/>
                    </a:lnTo>
                    <a:lnTo>
                      <a:pt x="911" y="1171"/>
                    </a:lnTo>
                    <a:lnTo>
                      <a:pt x="1035" y="1229"/>
                    </a:lnTo>
                    <a:lnTo>
                      <a:pt x="1166" y="1282"/>
                    </a:lnTo>
                    <a:lnTo>
                      <a:pt x="1305" y="1333"/>
                    </a:lnTo>
                    <a:lnTo>
                      <a:pt x="1451" y="1380"/>
                    </a:lnTo>
                    <a:lnTo>
                      <a:pt x="1604" y="1422"/>
                    </a:lnTo>
                    <a:lnTo>
                      <a:pt x="1764" y="1461"/>
                    </a:lnTo>
                    <a:lnTo>
                      <a:pt x="1930" y="1497"/>
                    </a:lnTo>
                    <a:lnTo>
                      <a:pt x="2103" y="1528"/>
                    </a:lnTo>
                    <a:lnTo>
                      <a:pt x="2284" y="1557"/>
                    </a:lnTo>
                    <a:lnTo>
                      <a:pt x="2471" y="1582"/>
                    </a:lnTo>
                    <a:lnTo>
                      <a:pt x="2664" y="1604"/>
                    </a:lnTo>
                    <a:lnTo>
                      <a:pt x="2864" y="1622"/>
                    </a:lnTo>
                    <a:lnTo>
                      <a:pt x="3071" y="1638"/>
                    </a:lnTo>
                    <a:lnTo>
                      <a:pt x="3283" y="1651"/>
                    </a:lnTo>
                    <a:lnTo>
                      <a:pt x="3503" y="1660"/>
                    </a:lnTo>
                    <a:lnTo>
                      <a:pt x="3728" y="1668"/>
                    </a:lnTo>
                    <a:lnTo>
                      <a:pt x="3959" y="1671"/>
                    </a:lnTo>
                    <a:lnTo>
                      <a:pt x="4197" y="1674"/>
                    </a:lnTo>
                    <a:lnTo>
                      <a:pt x="4441" y="1672"/>
                    </a:lnTo>
                    <a:lnTo>
                      <a:pt x="4441" y="687"/>
                    </a:lnTo>
                    <a:lnTo>
                      <a:pt x="4231" y="685"/>
                    </a:lnTo>
                    <a:lnTo>
                      <a:pt x="4025" y="681"/>
                    </a:lnTo>
                    <a:lnTo>
                      <a:pt x="3823" y="678"/>
                    </a:lnTo>
                    <a:lnTo>
                      <a:pt x="3625" y="673"/>
                    </a:lnTo>
                    <a:lnTo>
                      <a:pt x="3432" y="668"/>
                    </a:lnTo>
                    <a:lnTo>
                      <a:pt x="3243" y="661"/>
                    </a:lnTo>
                    <a:lnTo>
                      <a:pt x="3057" y="653"/>
                    </a:lnTo>
                    <a:lnTo>
                      <a:pt x="2878" y="644"/>
                    </a:lnTo>
                    <a:lnTo>
                      <a:pt x="2701" y="634"/>
                    </a:lnTo>
                    <a:lnTo>
                      <a:pt x="2529" y="624"/>
                    </a:lnTo>
                    <a:lnTo>
                      <a:pt x="2363" y="612"/>
                    </a:lnTo>
                    <a:lnTo>
                      <a:pt x="2199" y="599"/>
                    </a:lnTo>
                    <a:lnTo>
                      <a:pt x="2042" y="584"/>
                    </a:lnTo>
                    <a:lnTo>
                      <a:pt x="1889" y="567"/>
                    </a:lnTo>
                    <a:lnTo>
                      <a:pt x="1740" y="551"/>
                    </a:lnTo>
                    <a:lnTo>
                      <a:pt x="1596" y="532"/>
                    </a:lnTo>
                    <a:lnTo>
                      <a:pt x="1458" y="511"/>
                    </a:lnTo>
                    <a:lnTo>
                      <a:pt x="1324" y="489"/>
                    </a:lnTo>
                    <a:lnTo>
                      <a:pt x="1194" y="467"/>
                    </a:lnTo>
                    <a:lnTo>
                      <a:pt x="1071" y="441"/>
                    </a:lnTo>
                    <a:lnTo>
                      <a:pt x="952" y="414"/>
                    </a:lnTo>
                    <a:lnTo>
                      <a:pt x="839" y="386"/>
                    </a:lnTo>
                    <a:lnTo>
                      <a:pt x="730" y="356"/>
                    </a:lnTo>
                    <a:lnTo>
                      <a:pt x="626" y="325"/>
                    </a:lnTo>
                    <a:lnTo>
                      <a:pt x="529" y="290"/>
                    </a:lnTo>
                    <a:lnTo>
                      <a:pt x="437" y="256"/>
                    </a:lnTo>
                    <a:lnTo>
                      <a:pt x="349" y="218"/>
                    </a:lnTo>
                    <a:lnTo>
                      <a:pt x="269" y="178"/>
                    </a:lnTo>
                    <a:lnTo>
                      <a:pt x="193" y="136"/>
                    </a:lnTo>
                    <a:lnTo>
                      <a:pt x="123" y="92"/>
                    </a:lnTo>
                    <a:lnTo>
                      <a:pt x="58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>
                <a:off x="4572000" y="933213"/>
                <a:ext cx="463" cy="566481"/>
              </a:xfrm>
              <a:prstGeom prst="line">
                <a:avLst/>
              </a:prstGeom>
              <a:noFill/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4442056" y="1051596"/>
                <a:ext cx="259888" cy="260350"/>
              </a:xfrm>
              <a:custGeom>
                <a:avLst/>
                <a:gdLst/>
                <a:ahLst/>
                <a:cxnLst>
                  <a:cxn ang="0">
                    <a:pos x="2171" y="3931"/>
                  </a:cxn>
                  <a:cxn ang="0">
                    <a:pos x="2461" y="3879"/>
                  </a:cxn>
                  <a:cxn ang="0">
                    <a:pos x="2736" y="3785"/>
                  </a:cxn>
                  <a:cxn ang="0">
                    <a:pos x="2991" y="3655"/>
                  </a:cxn>
                  <a:cxn ang="0">
                    <a:pos x="3222" y="3490"/>
                  </a:cxn>
                  <a:cxn ang="0">
                    <a:pos x="3427" y="3295"/>
                  </a:cxn>
                  <a:cxn ang="0">
                    <a:pos x="3603" y="3071"/>
                  </a:cxn>
                  <a:cxn ang="0">
                    <a:pos x="3746" y="2823"/>
                  </a:cxn>
                  <a:cxn ang="0">
                    <a:pos x="3852" y="2555"/>
                  </a:cxn>
                  <a:cxn ang="0">
                    <a:pos x="3918" y="2270"/>
                  </a:cxn>
                  <a:cxn ang="0">
                    <a:pos x="3940" y="1971"/>
                  </a:cxn>
                  <a:cxn ang="0">
                    <a:pos x="3918" y="1671"/>
                  </a:cxn>
                  <a:cxn ang="0">
                    <a:pos x="3852" y="1385"/>
                  </a:cxn>
                  <a:cxn ang="0">
                    <a:pos x="3746" y="1117"/>
                  </a:cxn>
                  <a:cxn ang="0">
                    <a:pos x="3603" y="870"/>
                  </a:cxn>
                  <a:cxn ang="0">
                    <a:pos x="3427" y="647"/>
                  </a:cxn>
                  <a:cxn ang="0">
                    <a:pos x="3222" y="451"/>
                  </a:cxn>
                  <a:cxn ang="0">
                    <a:pos x="2991" y="286"/>
                  </a:cxn>
                  <a:cxn ang="0">
                    <a:pos x="2736" y="155"/>
                  </a:cxn>
                  <a:cxn ang="0">
                    <a:pos x="2461" y="62"/>
                  </a:cxn>
                  <a:cxn ang="0">
                    <a:pos x="2171" y="10"/>
                  </a:cxn>
                  <a:cxn ang="0">
                    <a:pos x="1869" y="2"/>
                  </a:cxn>
                  <a:cxn ang="0">
                    <a:pos x="1574" y="40"/>
                  </a:cxn>
                  <a:cxn ang="0">
                    <a:pos x="1294" y="120"/>
                  </a:cxn>
                  <a:cxn ang="0">
                    <a:pos x="1032" y="239"/>
                  </a:cxn>
                  <a:cxn ang="0">
                    <a:pos x="793" y="392"/>
                  </a:cxn>
                  <a:cxn ang="0">
                    <a:pos x="579" y="579"/>
                  </a:cxn>
                  <a:cxn ang="0">
                    <a:pos x="392" y="793"/>
                  </a:cxn>
                  <a:cxn ang="0">
                    <a:pos x="238" y="1032"/>
                  </a:cxn>
                  <a:cxn ang="0">
                    <a:pos x="119" y="1294"/>
                  </a:cxn>
                  <a:cxn ang="0">
                    <a:pos x="40" y="1574"/>
                  </a:cxn>
                  <a:cxn ang="0">
                    <a:pos x="2" y="1869"/>
                  </a:cxn>
                  <a:cxn ang="0">
                    <a:pos x="10" y="2172"/>
                  </a:cxn>
                  <a:cxn ang="0">
                    <a:pos x="62" y="2462"/>
                  </a:cxn>
                  <a:cxn ang="0">
                    <a:pos x="155" y="2736"/>
                  </a:cxn>
                  <a:cxn ang="0">
                    <a:pos x="286" y="2991"/>
                  </a:cxn>
                  <a:cxn ang="0">
                    <a:pos x="451" y="3222"/>
                  </a:cxn>
                  <a:cxn ang="0">
                    <a:pos x="647" y="3428"/>
                  </a:cxn>
                  <a:cxn ang="0">
                    <a:pos x="870" y="3603"/>
                  </a:cxn>
                  <a:cxn ang="0">
                    <a:pos x="1117" y="3746"/>
                  </a:cxn>
                  <a:cxn ang="0">
                    <a:pos x="1385" y="3852"/>
                  </a:cxn>
                  <a:cxn ang="0">
                    <a:pos x="1671" y="3918"/>
                  </a:cxn>
                  <a:cxn ang="0">
                    <a:pos x="1971" y="3941"/>
                  </a:cxn>
                </a:cxnLst>
                <a:rect l="0" t="0" r="r" b="b"/>
                <a:pathLst>
                  <a:path w="3940" h="3941">
                    <a:moveTo>
                      <a:pt x="1971" y="3941"/>
                    </a:moveTo>
                    <a:lnTo>
                      <a:pt x="2071" y="3938"/>
                    </a:lnTo>
                    <a:lnTo>
                      <a:pt x="2171" y="3931"/>
                    </a:lnTo>
                    <a:lnTo>
                      <a:pt x="2270" y="3918"/>
                    </a:lnTo>
                    <a:lnTo>
                      <a:pt x="2366" y="3900"/>
                    </a:lnTo>
                    <a:lnTo>
                      <a:pt x="2461" y="3879"/>
                    </a:lnTo>
                    <a:lnTo>
                      <a:pt x="2555" y="3852"/>
                    </a:lnTo>
                    <a:lnTo>
                      <a:pt x="2646" y="3821"/>
                    </a:lnTo>
                    <a:lnTo>
                      <a:pt x="2736" y="3785"/>
                    </a:lnTo>
                    <a:lnTo>
                      <a:pt x="2823" y="3746"/>
                    </a:lnTo>
                    <a:lnTo>
                      <a:pt x="2908" y="3703"/>
                    </a:lnTo>
                    <a:lnTo>
                      <a:pt x="2991" y="3655"/>
                    </a:lnTo>
                    <a:lnTo>
                      <a:pt x="3070" y="3603"/>
                    </a:lnTo>
                    <a:lnTo>
                      <a:pt x="3148" y="3548"/>
                    </a:lnTo>
                    <a:lnTo>
                      <a:pt x="3222" y="3490"/>
                    </a:lnTo>
                    <a:lnTo>
                      <a:pt x="3293" y="3428"/>
                    </a:lnTo>
                    <a:lnTo>
                      <a:pt x="3363" y="3363"/>
                    </a:lnTo>
                    <a:lnTo>
                      <a:pt x="3427" y="3295"/>
                    </a:lnTo>
                    <a:lnTo>
                      <a:pt x="3490" y="3222"/>
                    </a:lnTo>
                    <a:lnTo>
                      <a:pt x="3548" y="3148"/>
                    </a:lnTo>
                    <a:lnTo>
                      <a:pt x="3603" y="3071"/>
                    </a:lnTo>
                    <a:lnTo>
                      <a:pt x="3654" y="2991"/>
                    </a:lnTo>
                    <a:lnTo>
                      <a:pt x="3702" y="2908"/>
                    </a:lnTo>
                    <a:lnTo>
                      <a:pt x="3746" y="2823"/>
                    </a:lnTo>
                    <a:lnTo>
                      <a:pt x="3785" y="2736"/>
                    </a:lnTo>
                    <a:lnTo>
                      <a:pt x="3821" y="2647"/>
                    </a:lnTo>
                    <a:lnTo>
                      <a:pt x="3852" y="2555"/>
                    </a:lnTo>
                    <a:lnTo>
                      <a:pt x="3878" y="2462"/>
                    </a:lnTo>
                    <a:lnTo>
                      <a:pt x="3900" y="2366"/>
                    </a:lnTo>
                    <a:lnTo>
                      <a:pt x="3918" y="2270"/>
                    </a:lnTo>
                    <a:lnTo>
                      <a:pt x="3930" y="2172"/>
                    </a:lnTo>
                    <a:lnTo>
                      <a:pt x="3938" y="2071"/>
                    </a:lnTo>
                    <a:lnTo>
                      <a:pt x="3940" y="1971"/>
                    </a:lnTo>
                    <a:lnTo>
                      <a:pt x="3938" y="1869"/>
                    </a:lnTo>
                    <a:lnTo>
                      <a:pt x="3930" y="1770"/>
                    </a:lnTo>
                    <a:lnTo>
                      <a:pt x="3918" y="1671"/>
                    </a:lnTo>
                    <a:lnTo>
                      <a:pt x="3900" y="1574"/>
                    </a:lnTo>
                    <a:lnTo>
                      <a:pt x="3878" y="1479"/>
                    </a:lnTo>
                    <a:lnTo>
                      <a:pt x="3852" y="1385"/>
                    </a:lnTo>
                    <a:lnTo>
                      <a:pt x="3821" y="1294"/>
                    </a:lnTo>
                    <a:lnTo>
                      <a:pt x="3785" y="1204"/>
                    </a:lnTo>
                    <a:lnTo>
                      <a:pt x="3746" y="1117"/>
                    </a:lnTo>
                    <a:lnTo>
                      <a:pt x="3702" y="1032"/>
                    </a:lnTo>
                    <a:lnTo>
                      <a:pt x="3654" y="949"/>
                    </a:lnTo>
                    <a:lnTo>
                      <a:pt x="3603" y="870"/>
                    </a:lnTo>
                    <a:lnTo>
                      <a:pt x="3548" y="793"/>
                    </a:lnTo>
                    <a:lnTo>
                      <a:pt x="3490" y="718"/>
                    </a:lnTo>
                    <a:lnTo>
                      <a:pt x="3427" y="647"/>
                    </a:lnTo>
                    <a:lnTo>
                      <a:pt x="3363" y="579"/>
                    </a:lnTo>
                    <a:lnTo>
                      <a:pt x="3293" y="513"/>
                    </a:lnTo>
                    <a:lnTo>
                      <a:pt x="3222" y="451"/>
                    </a:lnTo>
                    <a:lnTo>
                      <a:pt x="3148" y="392"/>
                    </a:lnTo>
                    <a:lnTo>
                      <a:pt x="3070" y="337"/>
                    </a:lnTo>
                    <a:lnTo>
                      <a:pt x="2991" y="286"/>
                    </a:lnTo>
                    <a:lnTo>
                      <a:pt x="2908" y="239"/>
                    </a:lnTo>
                    <a:lnTo>
                      <a:pt x="2823" y="195"/>
                    </a:lnTo>
                    <a:lnTo>
                      <a:pt x="2736" y="155"/>
                    </a:lnTo>
                    <a:lnTo>
                      <a:pt x="2646" y="120"/>
                    </a:lnTo>
                    <a:lnTo>
                      <a:pt x="2555" y="89"/>
                    </a:lnTo>
                    <a:lnTo>
                      <a:pt x="2461" y="62"/>
                    </a:lnTo>
                    <a:lnTo>
                      <a:pt x="2366" y="40"/>
                    </a:lnTo>
                    <a:lnTo>
                      <a:pt x="2270" y="23"/>
                    </a:lnTo>
                    <a:lnTo>
                      <a:pt x="2171" y="10"/>
                    </a:lnTo>
                    <a:lnTo>
                      <a:pt x="2071" y="2"/>
                    </a:lnTo>
                    <a:lnTo>
                      <a:pt x="1971" y="0"/>
                    </a:lnTo>
                    <a:lnTo>
                      <a:pt x="1869" y="2"/>
                    </a:lnTo>
                    <a:lnTo>
                      <a:pt x="1769" y="10"/>
                    </a:lnTo>
                    <a:lnTo>
                      <a:pt x="1671" y="23"/>
                    </a:lnTo>
                    <a:lnTo>
                      <a:pt x="1574" y="40"/>
                    </a:lnTo>
                    <a:lnTo>
                      <a:pt x="1479" y="62"/>
                    </a:lnTo>
                    <a:lnTo>
                      <a:pt x="1385" y="89"/>
                    </a:lnTo>
                    <a:lnTo>
                      <a:pt x="1294" y="120"/>
                    </a:lnTo>
                    <a:lnTo>
                      <a:pt x="1204" y="155"/>
                    </a:lnTo>
                    <a:lnTo>
                      <a:pt x="1117" y="195"/>
                    </a:lnTo>
                    <a:lnTo>
                      <a:pt x="1032" y="239"/>
                    </a:lnTo>
                    <a:lnTo>
                      <a:pt x="949" y="286"/>
                    </a:lnTo>
                    <a:lnTo>
                      <a:pt x="870" y="337"/>
                    </a:lnTo>
                    <a:lnTo>
                      <a:pt x="793" y="392"/>
                    </a:lnTo>
                    <a:lnTo>
                      <a:pt x="718" y="451"/>
                    </a:lnTo>
                    <a:lnTo>
                      <a:pt x="647" y="513"/>
                    </a:lnTo>
                    <a:lnTo>
                      <a:pt x="579" y="579"/>
                    </a:lnTo>
                    <a:lnTo>
                      <a:pt x="513" y="647"/>
                    </a:lnTo>
                    <a:lnTo>
                      <a:pt x="451" y="718"/>
                    </a:lnTo>
                    <a:lnTo>
                      <a:pt x="392" y="793"/>
                    </a:lnTo>
                    <a:lnTo>
                      <a:pt x="337" y="870"/>
                    </a:lnTo>
                    <a:lnTo>
                      <a:pt x="286" y="949"/>
                    </a:lnTo>
                    <a:lnTo>
                      <a:pt x="238" y="1032"/>
                    </a:lnTo>
                    <a:lnTo>
                      <a:pt x="194" y="1117"/>
                    </a:lnTo>
                    <a:lnTo>
                      <a:pt x="155" y="1204"/>
                    </a:lnTo>
                    <a:lnTo>
                      <a:pt x="119" y="1294"/>
                    </a:lnTo>
                    <a:lnTo>
                      <a:pt x="89" y="1385"/>
                    </a:lnTo>
                    <a:lnTo>
                      <a:pt x="62" y="1479"/>
                    </a:lnTo>
                    <a:lnTo>
                      <a:pt x="40" y="1574"/>
                    </a:lnTo>
                    <a:lnTo>
                      <a:pt x="22" y="1671"/>
                    </a:lnTo>
                    <a:lnTo>
                      <a:pt x="10" y="1770"/>
                    </a:lnTo>
                    <a:lnTo>
                      <a:pt x="2" y="1869"/>
                    </a:lnTo>
                    <a:lnTo>
                      <a:pt x="0" y="1971"/>
                    </a:lnTo>
                    <a:lnTo>
                      <a:pt x="2" y="2071"/>
                    </a:lnTo>
                    <a:lnTo>
                      <a:pt x="10" y="2172"/>
                    </a:lnTo>
                    <a:lnTo>
                      <a:pt x="22" y="2270"/>
                    </a:lnTo>
                    <a:lnTo>
                      <a:pt x="40" y="2366"/>
                    </a:lnTo>
                    <a:lnTo>
                      <a:pt x="62" y="2462"/>
                    </a:lnTo>
                    <a:lnTo>
                      <a:pt x="89" y="2555"/>
                    </a:lnTo>
                    <a:lnTo>
                      <a:pt x="119" y="2647"/>
                    </a:lnTo>
                    <a:lnTo>
                      <a:pt x="155" y="2736"/>
                    </a:lnTo>
                    <a:lnTo>
                      <a:pt x="194" y="2823"/>
                    </a:lnTo>
                    <a:lnTo>
                      <a:pt x="238" y="2908"/>
                    </a:lnTo>
                    <a:lnTo>
                      <a:pt x="286" y="2991"/>
                    </a:lnTo>
                    <a:lnTo>
                      <a:pt x="337" y="3071"/>
                    </a:lnTo>
                    <a:lnTo>
                      <a:pt x="392" y="3148"/>
                    </a:lnTo>
                    <a:lnTo>
                      <a:pt x="451" y="3222"/>
                    </a:lnTo>
                    <a:lnTo>
                      <a:pt x="513" y="3295"/>
                    </a:lnTo>
                    <a:lnTo>
                      <a:pt x="579" y="3363"/>
                    </a:lnTo>
                    <a:lnTo>
                      <a:pt x="647" y="3428"/>
                    </a:lnTo>
                    <a:lnTo>
                      <a:pt x="718" y="3490"/>
                    </a:lnTo>
                    <a:lnTo>
                      <a:pt x="793" y="3548"/>
                    </a:lnTo>
                    <a:lnTo>
                      <a:pt x="870" y="3603"/>
                    </a:lnTo>
                    <a:lnTo>
                      <a:pt x="949" y="3655"/>
                    </a:lnTo>
                    <a:lnTo>
                      <a:pt x="1032" y="3703"/>
                    </a:lnTo>
                    <a:lnTo>
                      <a:pt x="1117" y="3746"/>
                    </a:lnTo>
                    <a:lnTo>
                      <a:pt x="1204" y="3785"/>
                    </a:lnTo>
                    <a:lnTo>
                      <a:pt x="1294" y="3821"/>
                    </a:lnTo>
                    <a:lnTo>
                      <a:pt x="1385" y="3852"/>
                    </a:lnTo>
                    <a:lnTo>
                      <a:pt x="1479" y="3879"/>
                    </a:lnTo>
                    <a:lnTo>
                      <a:pt x="1574" y="3900"/>
                    </a:lnTo>
                    <a:lnTo>
                      <a:pt x="1671" y="3918"/>
                    </a:lnTo>
                    <a:lnTo>
                      <a:pt x="1769" y="3931"/>
                    </a:lnTo>
                    <a:lnTo>
                      <a:pt x="1869" y="3938"/>
                    </a:lnTo>
                    <a:lnTo>
                      <a:pt x="1971" y="3941"/>
                    </a:lnTo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16"/>
              <p:cNvSpPr/>
              <p:nvPr/>
            </p:nvSpPr>
            <p:spPr bwMode="auto">
              <a:xfrm>
                <a:off x="4261245" y="1614840"/>
                <a:ext cx="310755" cy="90637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2" y="77"/>
                  </a:cxn>
                  <a:cxn ang="0">
                    <a:pos x="0" y="127"/>
                  </a:cxn>
                  <a:cxn ang="0">
                    <a:pos x="1" y="176"/>
                  </a:cxn>
                  <a:cxn ang="0">
                    <a:pos x="5" y="225"/>
                  </a:cxn>
                  <a:cxn ang="0">
                    <a:pos x="12" y="272"/>
                  </a:cxn>
                  <a:cxn ang="0">
                    <a:pos x="23" y="318"/>
                  </a:cxn>
                  <a:cxn ang="0">
                    <a:pos x="36" y="364"/>
                  </a:cxn>
                  <a:cxn ang="0">
                    <a:pos x="52" y="409"/>
                  </a:cxn>
                  <a:cxn ang="0">
                    <a:pos x="72" y="451"/>
                  </a:cxn>
                  <a:cxn ang="0">
                    <a:pos x="93" y="494"/>
                  </a:cxn>
                  <a:cxn ang="0">
                    <a:pos x="119" y="535"/>
                  </a:cxn>
                  <a:cxn ang="0">
                    <a:pos x="147" y="576"/>
                  </a:cxn>
                  <a:cxn ang="0">
                    <a:pos x="177" y="615"/>
                  </a:cxn>
                  <a:cxn ang="0">
                    <a:pos x="211" y="655"/>
                  </a:cxn>
                  <a:cxn ang="0">
                    <a:pos x="247" y="691"/>
                  </a:cxn>
                  <a:cxn ang="0">
                    <a:pos x="265" y="697"/>
                  </a:cxn>
                  <a:cxn ang="0">
                    <a:pos x="321" y="732"/>
                  </a:cxn>
                  <a:cxn ang="0">
                    <a:pos x="456" y="821"/>
                  </a:cxn>
                  <a:cxn ang="0">
                    <a:pos x="612" y="903"/>
                  </a:cxn>
                  <a:cxn ang="0">
                    <a:pos x="792" y="975"/>
                  </a:cxn>
                  <a:cxn ang="0">
                    <a:pos x="993" y="1041"/>
                  </a:cxn>
                  <a:cxn ang="0">
                    <a:pos x="1215" y="1099"/>
                  </a:cxn>
                  <a:cxn ang="0">
                    <a:pos x="1457" y="1152"/>
                  </a:cxn>
                  <a:cxn ang="0">
                    <a:pos x="1721" y="1196"/>
                  </a:cxn>
                  <a:cxn ang="0">
                    <a:pos x="2003" y="1236"/>
                  </a:cxn>
                  <a:cxn ang="0">
                    <a:pos x="2305" y="1269"/>
                  </a:cxn>
                  <a:cxn ang="0">
                    <a:pos x="2626" y="1297"/>
                  </a:cxn>
                  <a:cxn ang="0">
                    <a:pos x="2964" y="1319"/>
                  </a:cxn>
                  <a:cxn ang="0">
                    <a:pos x="3320" y="1338"/>
                  </a:cxn>
                  <a:cxn ang="0">
                    <a:pos x="3695" y="1353"/>
                  </a:cxn>
                  <a:cxn ang="0">
                    <a:pos x="4086" y="1363"/>
                  </a:cxn>
                  <a:cxn ang="0">
                    <a:pos x="4494" y="1370"/>
                  </a:cxn>
                  <a:cxn ang="0">
                    <a:pos x="4704" y="652"/>
                  </a:cxn>
                  <a:cxn ang="0">
                    <a:pos x="4604" y="653"/>
                  </a:cxn>
                  <a:cxn ang="0">
                    <a:pos x="4447" y="652"/>
                  </a:cxn>
                  <a:cxn ang="0">
                    <a:pos x="4237" y="649"/>
                  </a:cxn>
                  <a:cxn ang="0">
                    <a:pos x="3982" y="641"/>
                  </a:cxn>
                  <a:cxn ang="0">
                    <a:pos x="3688" y="629"/>
                  </a:cxn>
                  <a:cxn ang="0">
                    <a:pos x="3364" y="612"/>
                  </a:cxn>
                  <a:cxn ang="0">
                    <a:pos x="3017" y="589"/>
                  </a:cxn>
                  <a:cxn ang="0">
                    <a:pos x="2652" y="560"/>
                  </a:cxn>
                  <a:cxn ang="0">
                    <a:pos x="2279" y="523"/>
                  </a:cxn>
                  <a:cxn ang="0">
                    <a:pos x="1904" y="478"/>
                  </a:cxn>
                  <a:cxn ang="0">
                    <a:pos x="1534" y="424"/>
                  </a:cxn>
                  <a:cxn ang="0">
                    <a:pos x="1177" y="361"/>
                  </a:cxn>
                  <a:cxn ang="0">
                    <a:pos x="838" y="288"/>
                  </a:cxn>
                  <a:cxn ang="0">
                    <a:pos x="526" y="203"/>
                  </a:cxn>
                  <a:cxn ang="0">
                    <a:pos x="248" y="108"/>
                  </a:cxn>
                  <a:cxn ang="0">
                    <a:pos x="10" y="0"/>
                  </a:cxn>
                </a:cxnLst>
                <a:rect l="0" t="0" r="r" b="b"/>
                <a:pathLst>
                  <a:path w="4704" h="1372">
                    <a:moveTo>
                      <a:pt x="10" y="0"/>
                    </a:moveTo>
                    <a:lnTo>
                      <a:pt x="7" y="27"/>
                    </a:lnTo>
                    <a:lnTo>
                      <a:pt x="4" y="52"/>
                    </a:lnTo>
                    <a:lnTo>
                      <a:pt x="2" y="77"/>
                    </a:lnTo>
                    <a:lnTo>
                      <a:pt x="0" y="103"/>
                    </a:lnTo>
                    <a:lnTo>
                      <a:pt x="0" y="127"/>
                    </a:lnTo>
                    <a:lnTo>
                      <a:pt x="0" y="152"/>
                    </a:lnTo>
                    <a:lnTo>
                      <a:pt x="1" y="176"/>
                    </a:lnTo>
                    <a:lnTo>
                      <a:pt x="2" y="201"/>
                    </a:lnTo>
                    <a:lnTo>
                      <a:pt x="5" y="225"/>
                    </a:lnTo>
                    <a:lnTo>
                      <a:pt x="8" y="249"/>
                    </a:lnTo>
                    <a:lnTo>
                      <a:pt x="12" y="272"/>
                    </a:lnTo>
                    <a:lnTo>
                      <a:pt x="17" y="296"/>
                    </a:lnTo>
                    <a:lnTo>
                      <a:pt x="23" y="318"/>
                    </a:lnTo>
                    <a:lnTo>
                      <a:pt x="29" y="342"/>
                    </a:lnTo>
                    <a:lnTo>
                      <a:pt x="36" y="364"/>
                    </a:lnTo>
                    <a:lnTo>
                      <a:pt x="44" y="386"/>
                    </a:lnTo>
                    <a:lnTo>
                      <a:pt x="52" y="409"/>
                    </a:lnTo>
                    <a:lnTo>
                      <a:pt x="62" y="430"/>
                    </a:lnTo>
                    <a:lnTo>
                      <a:pt x="72" y="451"/>
                    </a:lnTo>
                    <a:lnTo>
                      <a:pt x="82" y="472"/>
                    </a:lnTo>
                    <a:lnTo>
                      <a:pt x="93" y="494"/>
                    </a:lnTo>
                    <a:lnTo>
                      <a:pt x="105" y="515"/>
                    </a:lnTo>
                    <a:lnTo>
                      <a:pt x="119" y="535"/>
                    </a:lnTo>
                    <a:lnTo>
                      <a:pt x="132" y="556"/>
                    </a:lnTo>
                    <a:lnTo>
                      <a:pt x="147" y="576"/>
                    </a:lnTo>
                    <a:lnTo>
                      <a:pt x="161" y="596"/>
                    </a:lnTo>
                    <a:lnTo>
                      <a:pt x="177" y="615"/>
                    </a:lnTo>
                    <a:lnTo>
                      <a:pt x="193" y="636"/>
                    </a:lnTo>
                    <a:lnTo>
                      <a:pt x="211" y="655"/>
                    </a:lnTo>
                    <a:lnTo>
                      <a:pt x="229" y="674"/>
                    </a:lnTo>
                    <a:lnTo>
                      <a:pt x="247" y="691"/>
                    </a:lnTo>
                    <a:lnTo>
                      <a:pt x="267" y="710"/>
                    </a:lnTo>
                    <a:lnTo>
                      <a:pt x="265" y="697"/>
                    </a:lnTo>
                    <a:lnTo>
                      <a:pt x="263" y="685"/>
                    </a:lnTo>
                    <a:lnTo>
                      <a:pt x="321" y="732"/>
                    </a:lnTo>
                    <a:lnTo>
                      <a:pt x="386" y="777"/>
                    </a:lnTo>
                    <a:lnTo>
                      <a:pt x="456" y="821"/>
                    </a:lnTo>
                    <a:lnTo>
                      <a:pt x="532" y="863"/>
                    </a:lnTo>
                    <a:lnTo>
                      <a:pt x="612" y="903"/>
                    </a:lnTo>
                    <a:lnTo>
                      <a:pt x="700" y="941"/>
                    </a:lnTo>
                    <a:lnTo>
                      <a:pt x="792" y="975"/>
                    </a:lnTo>
                    <a:lnTo>
                      <a:pt x="889" y="1010"/>
                    </a:lnTo>
                    <a:lnTo>
                      <a:pt x="993" y="1041"/>
                    </a:lnTo>
                    <a:lnTo>
                      <a:pt x="1102" y="1071"/>
                    </a:lnTo>
                    <a:lnTo>
                      <a:pt x="1215" y="1099"/>
                    </a:lnTo>
                    <a:lnTo>
                      <a:pt x="1334" y="1126"/>
                    </a:lnTo>
                    <a:lnTo>
                      <a:pt x="1457" y="1152"/>
                    </a:lnTo>
                    <a:lnTo>
                      <a:pt x="1587" y="1174"/>
                    </a:lnTo>
                    <a:lnTo>
                      <a:pt x="1721" y="1196"/>
                    </a:lnTo>
                    <a:lnTo>
                      <a:pt x="1859" y="1217"/>
                    </a:lnTo>
                    <a:lnTo>
                      <a:pt x="2003" y="1236"/>
                    </a:lnTo>
                    <a:lnTo>
                      <a:pt x="2152" y="1252"/>
                    </a:lnTo>
                    <a:lnTo>
                      <a:pt x="2305" y="1269"/>
                    </a:lnTo>
                    <a:lnTo>
                      <a:pt x="2462" y="1284"/>
                    </a:lnTo>
                    <a:lnTo>
                      <a:pt x="2626" y="1297"/>
                    </a:lnTo>
                    <a:lnTo>
                      <a:pt x="2792" y="1309"/>
                    </a:lnTo>
                    <a:lnTo>
                      <a:pt x="2964" y="1319"/>
                    </a:lnTo>
                    <a:lnTo>
                      <a:pt x="3141" y="1329"/>
                    </a:lnTo>
                    <a:lnTo>
                      <a:pt x="3320" y="1338"/>
                    </a:lnTo>
                    <a:lnTo>
                      <a:pt x="3506" y="1346"/>
                    </a:lnTo>
                    <a:lnTo>
                      <a:pt x="3695" y="1353"/>
                    </a:lnTo>
                    <a:lnTo>
                      <a:pt x="3888" y="1358"/>
                    </a:lnTo>
                    <a:lnTo>
                      <a:pt x="4086" y="1363"/>
                    </a:lnTo>
                    <a:lnTo>
                      <a:pt x="4288" y="1366"/>
                    </a:lnTo>
                    <a:lnTo>
                      <a:pt x="4494" y="1370"/>
                    </a:lnTo>
                    <a:lnTo>
                      <a:pt x="4704" y="1372"/>
                    </a:lnTo>
                    <a:lnTo>
                      <a:pt x="4704" y="652"/>
                    </a:lnTo>
                    <a:lnTo>
                      <a:pt x="4661" y="653"/>
                    </a:lnTo>
                    <a:lnTo>
                      <a:pt x="4604" y="653"/>
                    </a:lnTo>
                    <a:lnTo>
                      <a:pt x="4533" y="653"/>
                    </a:lnTo>
                    <a:lnTo>
                      <a:pt x="4447" y="652"/>
                    </a:lnTo>
                    <a:lnTo>
                      <a:pt x="4347" y="651"/>
                    </a:lnTo>
                    <a:lnTo>
                      <a:pt x="4237" y="649"/>
                    </a:lnTo>
                    <a:lnTo>
                      <a:pt x="4114" y="646"/>
                    </a:lnTo>
                    <a:lnTo>
                      <a:pt x="3982" y="641"/>
                    </a:lnTo>
                    <a:lnTo>
                      <a:pt x="3839" y="636"/>
                    </a:lnTo>
                    <a:lnTo>
                      <a:pt x="3688" y="629"/>
                    </a:lnTo>
                    <a:lnTo>
                      <a:pt x="3529" y="621"/>
                    </a:lnTo>
                    <a:lnTo>
                      <a:pt x="3364" y="612"/>
                    </a:lnTo>
                    <a:lnTo>
                      <a:pt x="3193" y="601"/>
                    </a:lnTo>
                    <a:lnTo>
                      <a:pt x="3017" y="589"/>
                    </a:lnTo>
                    <a:lnTo>
                      <a:pt x="2837" y="575"/>
                    </a:lnTo>
                    <a:lnTo>
                      <a:pt x="2652" y="560"/>
                    </a:lnTo>
                    <a:lnTo>
                      <a:pt x="2467" y="542"/>
                    </a:lnTo>
                    <a:lnTo>
                      <a:pt x="2279" y="523"/>
                    </a:lnTo>
                    <a:lnTo>
                      <a:pt x="2092" y="501"/>
                    </a:lnTo>
                    <a:lnTo>
                      <a:pt x="1904" y="478"/>
                    </a:lnTo>
                    <a:lnTo>
                      <a:pt x="1718" y="452"/>
                    </a:lnTo>
                    <a:lnTo>
                      <a:pt x="1534" y="424"/>
                    </a:lnTo>
                    <a:lnTo>
                      <a:pt x="1353" y="394"/>
                    </a:lnTo>
                    <a:lnTo>
                      <a:pt x="1177" y="361"/>
                    </a:lnTo>
                    <a:lnTo>
                      <a:pt x="1005" y="326"/>
                    </a:lnTo>
                    <a:lnTo>
                      <a:pt x="838" y="288"/>
                    </a:lnTo>
                    <a:lnTo>
                      <a:pt x="678" y="247"/>
                    </a:lnTo>
                    <a:lnTo>
                      <a:pt x="526" y="203"/>
                    </a:lnTo>
                    <a:lnTo>
                      <a:pt x="382" y="157"/>
                    </a:lnTo>
                    <a:lnTo>
                      <a:pt x="248" y="108"/>
                    </a:lnTo>
                    <a:lnTo>
                      <a:pt x="124" y="5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17"/>
              <p:cNvSpPr/>
              <p:nvPr/>
            </p:nvSpPr>
            <p:spPr bwMode="auto">
              <a:xfrm>
                <a:off x="4572000" y="1657777"/>
                <a:ext cx="293183" cy="110522"/>
              </a:xfrm>
              <a:custGeom>
                <a:avLst/>
                <a:gdLst/>
                <a:ahLst/>
                <a:cxnLst>
                  <a:cxn ang="0">
                    <a:pos x="4418" y="119"/>
                  </a:cxn>
                  <a:cxn ang="0">
                    <a:pos x="4349" y="343"/>
                  </a:cxn>
                  <a:cxn ang="0">
                    <a:pos x="4248" y="546"/>
                  </a:cxn>
                  <a:cxn ang="0">
                    <a:pos x="4114" y="729"/>
                  </a:cxn>
                  <a:cxn ang="0">
                    <a:pos x="3950" y="894"/>
                  </a:cxn>
                  <a:cxn ang="0">
                    <a:pos x="3754" y="1041"/>
                  </a:cxn>
                  <a:cxn ang="0">
                    <a:pos x="3528" y="1171"/>
                  </a:cxn>
                  <a:cxn ang="0">
                    <a:pos x="3273" y="1282"/>
                  </a:cxn>
                  <a:cxn ang="0">
                    <a:pos x="2988" y="1380"/>
                  </a:cxn>
                  <a:cxn ang="0">
                    <a:pos x="2675" y="1461"/>
                  </a:cxn>
                  <a:cxn ang="0">
                    <a:pos x="2336" y="1528"/>
                  </a:cxn>
                  <a:cxn ang="0">
                    <a:pos x="1968" y="1582"/>
                  </a:cxn>
                  <a:cxn ang="0">
                    <a:pos x="1575" y="1622"/>
                  </a:cxn>
                  <a:cxn ang="0">
                    <a:pos x="1156" y="1651"/>
                  </a:cxn>
                  <a:cxn ang="0">
                    <a:pos x="711" y="1668"/>
                  </a:cxn>
                  <a:cxn ang="0">
                    <a:pos x="242" y="1674"/>
                  </a:cxn>
                  <a:cxn ang="0">
                    <a:pos x="0" y="687"/>
                  </a:cxn>
                  <a:cxn ang="0">
                    <a:pos x="414" y="681"/>
                  </a:cxn>
                  <a:cxn ang="0">
                    <a:pos x="814" y="673"/>
                  </a:cxn>
                  <a:cxn ang="0">
                    <a:pos x="1196" y="661"/>
                  </a:cxn>
                  <a:cxn ang="0">
                    <a:pos x="1561" y="644"/>
                  </a:cxn>
                  <a:cxn ang="0">
                    <a:pos x="1910" y="624"/>
                  </a:cxn>
                  <a:cxn ang="0">
                    <a:pos x="2240" y="599"/>
                  </a:cxn>
                  <a:cxn ang="0">
                    <a:pos x="2550" y="567"/>
                  </a:cxn>
                  <a:cxn ang="0">
                    <a:pos x="2843" y="532"/>
                  </a:cxn>
                  <a:cxn ang="0">
                    <a:pos x="3115" y="489"/>
                  </a:cxn>
                  <a:cxn ang="0">
                    <a:pos x="3368" y="441"/>
                  </a:cxn>
                  <a:cxn ang="0">
                    <a:pos x="3600" y="386"/>
                  </a:cxn>
                  <a:cxn ang="0">
                    <a:pos x="3813" y="325"/>
                  </a:cxn>
                  <a:cxn ang="0">
                    <a:pos x="4002" y="256"/>
                  </a:cxn>
                  <a:cxn ang="0">
                    <a:pos x="4170" y="178"/>
                  </a:cxn>
                  <a:cxn ang="0">
                    <a:pos x="4316" y="92"/>
                  </a:cxn>
                  <a:cxn ang="0">
                    <a:pos x="4439" y="0"/>
                  </a:cxn>
                </a:cxnLst>
                <a:rect l="0" t="0" r="r" b="b"/>
                <a:pathLst>
                  <a:path w="4439" h="1674">
                    <a:moveTo>
                      <a:pt x="4439" y="0"/>
                    </a:moveTo>
                    <a:lnTo>
                      <a:pt x="4418" y="119"/>
                    </a:lnTo>
                    <a:lnTo>
                      <a:pt x="4388" y="233"/>
                    </a:lnTo>
                    <a:lnTo>
                      <a:pt x="4349" y="343"/>
                    </a:lnTo>
                    <a:lnTo>
                      <a:pt x="4303" y="447"/>
                    </a:lnTo>
                    <a:lnTo>
                      <a:pt x="4248" y="546"/>
                    </a:lnTo>
                    <a:lnTo>
                      <a:pt x="4186" y="640"/>
                    </a:lnTo>
                    <a:lnTo>
                      <a:pt x="4114" y="729"/>
                    </a:lnTo>
                    <a:lnTo>
                      <a:pt x="4036" y="814"/>
                    </a:lnTo>
                    <a:lnTo>
                      <a:pt x="3950" y="894"/>
                    </a:lnTo>
                    <a:lnTo>
                      <a:pt x="3856" y="970"/>
                    </a:lnTo>
                    <a:lnTo>
                      <a:pt x="3754" y="1041"/>
                    </a:lnTo>
                    <a:lnTo>
                      <a:pt x="3645" y="1108"/>
                    </a:lnTo>
                    <a:lnTo>
                      <a:pt x="3528" y="1171"/>
                    </a:lnTo>
                    <a:lnTo>
                      <a:pt x="3404" y="1229"/>
                    </a:lnTo>
                    <a:lnTo>
                      <a:pt x="3273" y="1282"/>
                    </a:lnTo>
                    <a:lnTo>
                      <a:pt x="3134" y="1333"/>
                    </a:lnTo>
                    <a:lnTo>
                      <a:pt x="2988" y="1380"/>
                    </a:lnTo>
                    <a:lnTo>
                      <a:pt x="2835" y="1422"/>
                    </a:lnTo>
                    <a:lnTo>
                      <a:pt x="2675" y="1461"/>
                    </a:lnTo>
                    <a:lnTo>
                      <a:pt x="2509" y="1497"/>
                    </a:lnTo>
                    <a:lnTo>
                      <a:pt x="2336" y="1528"/>
                    </a:lnTo>
                    <a:lnTo>
                      <a:pt x="2155" y="1557"/>
                    </a:lnTo>
                    <a:lnTo>
                      <a:pt x="1968" y="1582"/>
                    </a:lnTo>
                    <a:lnTo>
                      <a:pt x="1775" y="1604"/>
                    </a:lnTo>
                    <a:lnTo>
                      <a:pt x="1575" y="1622"/>
                    </a:lnTo>
                    <a:lnTo>
                      <a:pt x="1368" y="1638"/>
                    </a:lnTo>
                    <a:lnTo>
                      <a:pt x="1156" y="1651"/>
                    </a:lnTo>
                    <a:lnTo>
                      <a:pt x="937" y="1660"/>
                    </a:lnTo>
                    <a:lnTo>
                      <a:pt x="711" y="1668"/>
                    </a:lnTo>
                    <a:lnTo>
                      <a:pt x="480" y="1671"/>
                    </a:lnTo>
                    <a:lnTo>
                      <a:pt x="242" y="1674"/>
                    </a:lnTo>
                    <a:lnTo>
                      <a:pt x="0" y="1672"/>
                    </a:lnTo>
                    <a:lnTo>
                      <a:pt x="0" y="687"/>
                    </a:lnTo>
                    <a:lnTo>
                      <a:pt x="208" y="685"/>
                    </a:lnTo>
                    <a:lnTo>
                      <a:pt x="414" y="681"/>
                    </a:lnTo>
                    <a:lnTo>
                      <a:pt x="616" y="678"/>
                    </a:lnTo>
                    <a:lnTo>
                      <a:pt x="814" y="673"/>
                    </a:lnTo>
                    <a:lnTo>
                      <a:pt x="1007" y="668"/>
                    </a:lnTo>
                    <a:lnTo>
                      <a:pt x="1196" y="661"/>
                    </a:lnTo>
                    <a:lnTo>
                      <a:pt x="1382" y="653"/>
                    </a:lnTo>
                    <a:lnTo>
                      <a:pt x="1561" y="644"/>
                    </a:lnTo>
                    <a:lnTo>
                      <a:pt x="1738" y="634"/>
                    </a:lnTo>
                    <a:lnTo>
                      <a:pt x="1910" y="624"/>
                    </a:lnTo>
                    <a:lnTo>
                      <a:pt x="2076" y="612"/>
                    </a:lnTo>
                    <a:lnTo>
                      <a:pt x="2240" y="599"/>
                    </a:lnTo>
                    <a:lnTo>
                      <a:pt x="2397" y="584"/>
                    </a:lnTo>
                    <a:lnTo>
                      <a:pt x="2550" y="567"/>
                    </a:lnTo>
                    <a:lnTo>
                      <a:pt x="2699" y="551"/>
                    </a:lnTo>
                    <a:lnTo>
                      <a:pt x="2843" y="532"/>
                    </a:lnTo>
                    <a:lnTo>
                      <a:pt x="2981" y="511"/>
                    </a:lnTo>
                    <a:lnTo>
                      <a:pt x="3115" y="489"/>
                    </a:lnTo>
                    <a:lnTo>
                      <a:pt x="3245" y="467"/>
                    </a:lnTo>
                    <a:lnTo>
                      <a:pt x="3368" y="441"/>
                    </a:lnTo>
                    <a:lnTo>
                      <a:pt x="3487" y="414"/>
                    </a:lnTo>
                    <a:lnTo>
                      <a:pt x="3600" y="386"/>
                    </a:lnTo>
                    <a:lnTo>
                      <a:pt x="3709" y="356"/>
                    </a:lnTo>
                    <a:lnTo>
                      <a:pt x="3813" y="325"/>
                    </a:lnTo>
                    <a:lnTo>
                      <a:pt x="3910" y="290"/>
                    </a:lnTo>
                    <a:lnTo>
                      <a:pt x="4002" y="256"/>
                    </a:lnTo>
                    <a:lnTo>
                      <a:pt x="4090" y="218"/>
                    </a:lnTo>
                    <a:lnTo>
                      <a:pt x="4170" y="178"/>
                    </a:lnTo>
                    <a:lnTo>
                      <a:pt x="4246" y="136"/>
                    </a:lnTo>
                    <a:lnTo>
                      <a:pt x="4316" y="92"/>
                    </a:lnTo>
                    <a:lnTo>
                      <a:pt x="4381" y="47"/>
                    </a:lnTo>
                    <a:lnTo>
                      <a:pt x="4439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18"/>
              <p:cNvSpPr/>
              <p:nvPr/>
            </p:nvSpPr>
            <p:spPr bwMode="auto">
              <a:xfrm>
                <a:off x="4572000" y="1614840"/>
                <a:ext cx="310755" cy="90637"/>
              </a:xfrm>
              <a:custGeom>
                <a:avLst/>
                <a:gdLst/>
                <a:ahLst/>
                <a:cxnLst>
                  <a:cxn ang="0">
                    <a:pos x="4695" y="27"/>
                  </a:cxn>
                  <a:cxn ang="0">
                    <a:pos x="4701" y="77"/>
                  </a:cxn>
                  <a:cxn ang="0">
                    <a:pos x="4702" y="127"/>
                  </a:cxn>
                  <a:cxn ang="0">
                    <a:pos x="4701" y="176"/>
                  </a:cxn>
                  <a:cxn ang="0">
                    <a:pos x="4697" y="225"/>
                  </a:cxn>
                  <a:cxn ang="0">
                    <a:pos x="4690" y="272"/>
                  </a:cxn>
                  <a:cxn ang="0">
                    <a:pos x="4679" y="318"/>
                  </a:cxn>
                  <a:cxn ang="0">
                    <a:pos x="4666" y="364"/>
                  </a:cxn>
                  <a:cxn ang="0">
                    <a:pos x="4650" y="409"/>
                  </a:cxn>
                  <a:cxn ang="0">
                    <a:pos x="4630" y="451"/>
                  </a:cxn>
                  <a:cxn ang="0">
                    <a:pos x="4609" y="494"/>
                  </a:cxn>
                  <a:cxn ang="0">
                    <a:pos x="4583" y="535"/>
                  </a:cxn>
                  <a:cxn ang="0">
                    <a:pos x="4555" y="576"/>
                  </a:cxn>
                  <a:cxn ang="0">
                    <a:pos x="4525" y="615"/>
                  </a:cxn>
                  <a:cxn ang="0">
                    <a:pos x="4491" y="655"/>
                  </a:cxn>
                  <a:cxn ang="0">
                    <a:pos x="4455" y="691"/>
                  </a:cxn>
                  <a:cxn ang="0">
                    <a:pos x="4437" y="697"/>
                  </a:cxn>
                  <a:cxn ang="0">
                    <a:pos x="4381" y="732"/>
                  </a:cxn>
                  <a:cxn ang="0">
                    <a:pos x="4246" y="821"/>
                  </a:cxn>
                  <a:cxn ang="0">
                    <a:pos x="4090" y="903"/>
                  </a:cxn>
                  <a:cxn ang="0">
                    <a:pos x="3910" y="975"/>
                  </a:cxn>
                  <a:cxn ang="0">
                    <a:pos x="3709" y="1041"/>
                  </a:cxn>
                  <a:cxn ang="0">
                    <a:pos x="3487" y="1099"/>
                  </a:cxn>
                  <a:cxn ang="0">
                    <a:pos x="3245" y="1152"/>
                  </a:cxn>
                  <a:cxn ang="0">
                    <a:pos x="2981" y="1196"/>
                  </a:cxn>
                  <a:cxn ang="0">
                    <a:pos x="2699" y="1236"/>
                  </a:cxn>
                  <a:cxn ang="0">
                    <a:pos x="2397" y="1269"/>
                  </a:cxn>
                  <a:cxn ang="0">
                    <a:pos x="2076" y="1297"/>
                  </a:cxn>
                  <a:cxn ang="0">
                    <a:pos x="1738" y="1319"/>
                  </a:cxn>
                  <a:cxn ang="0">
                    <a:pos x="1382" y="1338"/>
                  </a:cxn>
                  <a:cxn ang="0">
                    <a:pos x="1007" y="1353"/>
                  </a:cxn>
                  <a:cxn ang="0">
                    <a:pos x="616" y="1363"/>
                  </a:cxn>
                  <a:cxn ang="0">
                    <a:pos x="208" y="1370"/>
                  </a:cxn>
                  <a:cxn ang="0">
                    <a:pos x="0" y="652"/>
                  </a:cxn>
                  <a:cxn ang="0">
                    <a:pos x="98" y="653"/>
                  </a:cxn>
                  <a:cxn ang="0">
                    <a:pos x="255" y="652"/>
                  </a:cxn>
                  <a:cxn ang="0">
                    <a:pos x="465" y="649"/>
                  </a:cxn>
                  <a:cxn ang="0">
                    <a:pos x="721" y="641"/>
                  </a:cxn>
                  <a:cxn ang="0">
                    <a:pos x="1014" y="629"/>
                  </a:cxn>
                  <a:cxn ang="0">
                    <a:pos x="1338" y="612"/>
                  </a:cxn>
                  <a:cxn ang="0">
                    <a:pos x="1685" y="589"/>
                  </a:cxn>
                  <a:cxn ang="0">
                    <a:pos x="2050" y="560"/>
                  </a:cxn>
                  <a:cxn ang="0">
                    <a:pos x="2423" y="523"/>
                  </a:cxn>
                  <a:cxn ang="0">
                    <a:pos x="2798" y="478"/>
                  </a:cxn>
                  <a:cxn ang="0">
                    <a:pos x="3168" y="424"/>
                  </a:cxn>
                  <a:cxn ang="0">
                    <a:pos x="3525" y="361"/>
                  </a:cxn>
                  <a:cxn ang="0">
                    <a:pos x="3864" y="288"/>
                  </a:cxn>
                  <a:cxn ang="0">
                    <a:pos x="4176" y="203"/>
                  </a:cxn>
                  <a:cxn ang="0">
                    <a:pos x="4454" y="108"/>
                  </a:cxn>
                  <a:cxn ang="0">
                    <a:pos x="4692" y="0"/>
                  </a:cxn>
                </a:cxnLst>
                <a:rect l="0" t="0" r="r" b="b"/>
                <a:pathLst>
                  <a:path w="4702" h="1372">
                    <a:moveTo>
                      <a:pt x="4692" y="0"/>
                    </a:moveTo>
                    <a:lnTo>
                      <a:pt x="4695" y="27"/>
                    </a:lnTo>
                    <a:lnTo>
                      <a:pt x="4698" y="52"/>
                    </a:lnTo>
                    <a:lnTo>
                      <a:pt x="4701" y="77"/>
                    </a:lnTo>
                    <a:lnTo>
                      <a:pt x="4702" y="103"/>
                    </a:lnTo>
                    <a:lnTo>
                      <a:pt x="4702" y="127"/>
                    </a:lnTo>
                    <a:lnTo>
                      <a:pt x="4702" y="152"/>
                    </a:lnTo>
                    <a:lnTo>
                      <a:pt x="4701" y="176"/>
                    </a:lnTo>
                    <a:lnTo>
                      <a:pt x="4700" y="201"/>
                    </a:lnTo>
                    <a:lnTo>
                      <a:pt x="4697" y="225"/>
                    </a:lnTo>
                    <a:lnTo>
                      <a:pt x="4694" y="249"/>
                    </a:lnTo>
                    <a:lnTo>
                      <a:pt x="4690" y="272"/>
                    </a:lnTo>
                    <a:lnTo>
                      <a:pt x="4685" y="296"/>
                    </a:lnTo>
                    <a:lnTo>
                      <a:pt x="4679" y="318"/>
                    </a:lnTo>
                    <a:lnTo>
                      <a:pt x="4673" y="342"/>
                    </a:lnTo>
                    <a:lnTo>
                      <a:pt x="4666" y="364"/>
                    </a:lnTo>
                    <a:lnTo>
                      <a:pt x="4658" y="386"/>
                    </a:lnTo>
                    <a:lnTo>
                      <a:pt x="4650" y="409"/>
                    </a:lnTo>
                    <a:lnTo>
                      <a:pt x="4640" y="430"/>
                    </a:lnTo>
                    <a:lnTo>
                      <a:pt x="4630" y="451"/>
                    </a:lnTo>
                    <a:lnTo>
                      <a:pt x="4620" y="472"/>
                    </a:lnTo>
                    <a:lnTo>
                      <a:pt x="4609" y="494"/>
                    </a:lnTo>
                    <a:lnTo>
                      <a:pt x="4597" y="515"/>
                    </a:lnTo>
                    <a:lnTo>
                      <a:pt x="4583" y="535"/>
                    </a:lnTo>
                    <a:lnTo>
                      <a:pt x="4570" y="556"/>
                    </a:lnTo>
                    <a:lnTo>
                      <a:pt x="4555" y="576"/>
                    </a:lnTo>
                    <a:lnTo>
                      <a:pt x="4541" y="596"/>
                    </a:lnTo>
                    <a:lnTo>
                      <a:pt x="4525" y="615"/>
                    </a:lnTo>
                    <a:lnTo>
                      <a:pt x="4509" y="636"/>
                    </a:lnTo>
                    <a:lnTo>
                      <a:pt x="4491" y="655"/>
                    </a:lnTo>
                    <a:lnTo>
                      <a:pt x="4473" y="674"/>
                    </a:lnTo>
                    <a:lnTo>
                      <a:pt x="4455" y="691"/>
                    </a:lnTo>
                    <a:lnTo>
                      <a:pt x="4435" y="710"/>
                    </a:lnTo>
                    <a:lnTo>
                      <a:pt x="4437" y="697"/>
                    </a:lnTo>
                    <a:lnTo>
                      <a:pt x="4439" y="685"/>
                    </a:lnTo>
                    <a:lnTo>
                      <a:pt x="4381" y="732"/>
                    </a:lnTo>
                    <a:lnTo>
                      <a:pt x="4316" y="777"/>
                    </a:lnTo>
                    <a:lnTo>
                      <a:pt x="4246" y="821"/>
                    </a:lnTo>
                    <a:lnTo>
                      <a:pt x="4170" y="863"/>
                    </a:lnTo>
                    <a:lnTo>
                      <a:pt x="4090" y="903"/>
                    </a:lnTo>
                    <a:lnTo>
                      <a:pt x="4002" y="941"/>
                    </a:lnTo>
                    <a:lnTo>
                      <a:pt x="3910" y="975"/>
                    </a:lnTo>
                    <a:lnTo>
                      <a:pt x="3813" y="1010"/>
                    </a:lnTo>
                    <a:lnTo>
                      <a:pt x="3709" y="1041"/>
                    </a:lnTo>
                    <a:lnTo>
                      <a:pt x="3600" y="1071"/>
                    </a:lnTo>
                    <a:lnTo>
                      <a:pt x="3487" y="1099"/>
                    </a:lnTo>
                    <a:lnTo>
                      <a:pt x="3368" y="1126"/>
                    </a:lnTo>
                    <a:lnTo>
                      <a:pt x="3245" y="1152"/>
                    </a:lnTo>
                    <a:lnTo>
                      <a:pt x="3115" y="1174"/>
                    </a:lnTo>
                    <a:lnTo>
                      <a:pt x="2981" y="1196"/>
                    </a:lnTo>
                    <a:lnTo>
                      <a:pt x="2843" y="1217"/>
                    </a:lnTo>
                    <a:lnTo>
                      <a:pt x="2699" y="1236"/>
                    </a:lnTo>
                    <a:lnTo>
                      <a:pt x="2550" y="1252"/>
                    </a:lnTo>
                    <a:lnTo>
                      <a:pt x="2397" y="1269"/>
                    </a:lnTo>
                    <a:lnTo>
                      <a:pt x="2240" y="1284"/>
                    </a:lnTo>
                    <a:lnTo>
                      <a:pt x="2076" y="1297"/>
                    </a:lnTo>
                    <a:lnTo>
                      <a:pt x="1910" y="1309"/>
                    </a:lnTo>
                    <a:lnTo>
                      <a:pt x="1738" y="1319"/>
                    </a:lnTo>
                    <a:lnTo>
                      <a:pt x="1561" y="1329"/>
                    </a:lnTo>
                    <a:lnTo>
                      <a:pt x="1382" y="1338"/>
                    </a:lnTo>
                    <a:lnTo>
                      <a:pt x="1196" y="1346"/>
                    </a:lnTo>
                    <a:lnTo>
                      <a:pt x="1007" y="1353"/>
                    </a:lnTo>
                    <a:lnTo>
                      <a:pt x="814" y="1358"/>
                    </a:lnTo>
                    <a:lnTo>
                      <a:pt x="616" y="1363"/>
                    </a:lnTo>
                    <a:lnTo>
                      <a:pt x="414" y="1366"/>
                    </a:lnTo>
                    <a:lnTo>
                      <a:pt x="208" y="1370"/>
                    </a:lnTo>
                    <a:lnTo>
                      <a:pt x="0" y="1372"/>
                    </a:lnTo>
                    <a:lnTo>
                      <a:pt x="0" y="652"/>
                    </a:lnTo>
                    <a:lnTo>
                      <a:pt x="41" y="653"/>
                    </a:lnTo>
                    <a:lnTo>
                      <a:pt x="98" y="653"/>
                    </a:lnTo>
                    <a:lnTo>
                      <a:pt x="169" y="653"/>
                    </a:lnTo>
                    <a:lnTo>
                      <a:pt x="255" y="652"/>
                    </a:lnTo>
                    <a:lnTo>
                      <a:pt x="355" y="651"/>
                    </a:lnTo>
                    <a:lnTo>
                      <a:pt x="465" y="649"/>
                    </a:lnTo>
                    <a:lnTo>
                      <a:pt x="588" y="646"/>
                    </a:lnTo>
                    <a:lnTo>
                      <a:pt x="721" y="641"/>
                    </a:lnTo>
                    <a:lnTo>
                      <a:pt x="863" y="636"/>
                    </a:lnTo>
                    <a:lnTo>
                      <a:pt x="1014" y="629"/>
                    </a:lnTo>
                    <a:lnTo>
                      <a:pt x="1173" y="621"/>
                    </a:lnTo>
                    <a:lnTo>
                      <a:pt x="1338" y="612"/>
                    </a:lnTo>
                    <a:lnTo>
                      <a:pt x="1509" y="601"/>
                    </a:lnTo>
                    <a:lnTo>
                      <a:pt x="1685" y="589"/>
                    </a:lnTo>
                    <a:lnTo>
                      <a:pt x="1865" y="575"/>
                    </a:lnTo>
                    <a:lnTo>
                      <a:pt x="2050" y="560"/>
                    </a:lnTo>
                    <a:lnTo>
                      <a:pt x="2235" y="542"/>
                    </a:lnTo>
                    <a:lnTo>
                      <a:pt x="2423" y="523"/>
                    </a:lnTo>
                    <a:lnTo>
                      <a:pt x="2610" y="501"/>
                    </a:lnTo>
                    <a:lnTo>
                      <a:pt x="2798" y="478"/>
                    </a:lnTo>
                    <a:lnTo>
                      <a:pt x="2984" y="452"/>
                    </a:lnTo>
                    <a:lnTo>
                      <a:pt x="3168" y="424"/>
                    </a:lnTo>
                    <a:lnTo>
                      <a:pt x="3349" y="394"/>
                    </a:lnTo>
                    <a:lnTo>
                      <a:pt x="3525" y="361"/>
                    </a:lnTo>
                    <a:lnTo>
                      <a:pt x="3697" y="326"/>
                    </a:lnTo>
                    <a:lnTo>
                      <a:pt x="3864" y="288"/>
                    </a:lnTo>
                    <a:lnTo>
                      <a:pt x="4024" y="247"/>
                    </a:lnTo>
                    <a:lnTo>
                      <a:pt x="4176" y="203"/>
                    </a:lnTo>
                    <a:lnTo>
                      <a:pt x="4320" y="157"/>
                    </a:lnTo>
                    <a:lnTo>
                      <a:pt x="4454" y="108"/>
                    </a:lnTo>
                    <a:lnTo>
                      <a:pt x="4578" y="56"/>
                    </a:lnTo>
                    <a:lnTo>
                      <a:pt x="4692" y="0"/>
                    </a:lnTo>
                    <a:close/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14"/>
              <p:cNvSpPr/>
              <p:nvPr/>
            </p:nvSpPr>
            <p:spPr bwMode="auto">
              <a:xfrm>
                <a:off x="4416160" y="1026162"/>
                <a:ext cx="155840" cy="311218"/>
              </a:xfrm>
              <a:custGeom>
                <a:avLst/>
                <a:gdLst/>
                <a:ahLst/>
                <a:cxnLst>
                  <a:cxn ang="0">
                    <a:pos x="2357" y="433"/>
                  </a:cxn>
                  <a:cxn ang="0">
                    <a:pos x="2357" y="0"/>
                  </a:cxn>
                  <a:cxn ang="0">
                    <a:pos x="1998" y="28"/>
                  </a:cxn>
                  <a:cxn ang="0">
                    <a:pos x="1657" y="106"/>
                  </a:cxn>
                  <a:cxn ang="0">
                    <a:pos x="1337" y="234"/>
                  </a:cxn>
                  <a:cxn ang="0">
                    <a:pos x="1041" y="404"/>
                  </a:cxn>
                  <a:cxn ang="0">
                    <a:pos x="774" y="614"/>
                  </a:cxn>
                  <a:cxn ang="0">
                    <a:pos x="540" y="859"/>
                  </a:cxn>
                  <a:cxn ang="0">
                    <a:pos x="342" y="1137"/>
                  </a:cxn>
                  <a:cxn ang="0">
                    <a:pos x="186" y="1441"/>
                  </a:cxn>
                  <a:cxn ang="0">
                    <a:pos x="75" y="1769"/>
                  </a:cxn>
                  <a:cxn ang="0">
                    <a:pos x="13" y="2117"/>
                  </a:cxn>
                  <a:cxn ang="0">
                    <a:pos x="4" y="2477"/>
                  </a:cxn>
                  <a:cxn ang="0">
                    <a:pos x="48" y="2831"/>
                  </a:cxn>
                  <a:cxn ang="0">
                    <a:pos x="143" y="3166"/>
                  </a:cxn>
                  <a:cxn ang="0">
                    <a:pos x="285" y="3477"/>
                  </a:cxn>
                  <a:cxn ang="0">
                    <a:pos x="470" y="3765"/>
                  </a:cxn>
                  <a:cxn ang="0">
                    <a:pos x="692" y="4022"/>
                  </a:cxn>
                  <a:cxn ang="0">
                    <a:pos x="948" y="4244"/>
                  </a:cxn>
                  <a:cxn ang="0">
                    <a:pos x="1235" y="4427"/>
                  </a:cxn>
                  <a:cxn ang="0">
                    <a:pos x="1548" y="4569"/>
                  </a:cxn>
                  <a:cxn ang="0">
                    <a:pos x="1883" y="4664"/>
                  </a:cxn>
                  <a:cxn ang="0">
                    <a:pos x="2235" y="4710"/>
                  </a:cxn>
                  <a:cxn ang="0">
                    <a:pos x="2357" y="4712"/>
                  </a:cxn>
                  <a:cxn ang="0">
                    <a:pos x="2357" y="4281"/>
                  </a:cxn>
                  <a:cxn ang="0">
                    <a:pos x="2064" y="4259"/>
                  </a:cxn>
                  <a:cxn ang="0">
                    <a:pos x="1785" y="4194"/>
                  </a:cxn>
                  <a:cxn ang="0">
                    <a:pos x="1523" y="4091"/>
                  </a:cxn>
                  <a:cxn ang="0">
                    <a:pos x="1282" y="3951"/>
                  </a:cxn>
                  <a:cxn ang="0">
                    <a:pos x="1064" y="3780"/>
                  </a:cxn>
                  <a:cxn ang="0">
                    <a:pos x="872" y="3579"/>
                  </a:cxn>
                  <a:cxn ang="0">
                    <a:pos x="711" y="3353"/>
                  </a:cxn>
                  <a:cxn ang="0">
                    <a:pos x="584" y="3104"/>
                  </a:cxn>
                  <a:cxn ang="0">
                    <a:pos x="493" y="2836"/>
                  </a:cxn>
                  <a:cxn ang="0">
                    <a:pos x="442" y="2552"/>
                  </a:cxn>
                  <a:cxn ang="0">
                    <a:pos x="435" y="2257"/>
                  </a:cxn>
                  <a:cxn ang="0">
                    <a:pos x="471" y="1969"/>
                  </a:cxn>
                  <a:cxn ang="0">
                    <a:pos x="549" y="1696"/>
                  </a:cxn>
                  <a:cxn ang="0">
                    <a:pos x="665" y="1441"/>
                  </a:cxn>
                  <a:cxn ang="0">
                    <a:pos x="815" y="1206"/>
                  </a:cxn>
                  <a:cxn ang="0">
                    <a:pos x="997" y="997"/>
                  </a:cxn>
                  <a:cxn ang="0">
                    <a:pos x="1206" y="815"/>
                  </a:cxn>
                  <a:cxn ang="0">
                    <a:pos x="1440" y="665"/>
                  </a:cxn>
                  <a:cxn ang="0">
                    <a:pos x="1695" y="549"/>
                  </a:cxn>
                  <a:cxn ang="0">
                    <a:pos x="1969" y="472"/>
                  </a:cxn>
                  <a:cxn ang="0">
                    <a:pos x="2257" y="435"/>
                  </a:cxn>
                </a:cxnLst>
                <a:rect l="0" t="0" r="r" b="b"/>
                <a:pathLst>
                  <a:path w="2357" h="4712">
                    <a:moveTo>
                      <a:pt x="2357" y="433"/>
                    </a:moveTo>
                    <a:lnTo>
                      <a:pt x="2357" y="433"/>
                    </a:lnTo>
                    <a:lnTo>
                      <a:pt x="2357" y="433"/>
                    </a:lnTo>
                    <a:lnTo>
                      <a:pt x="2357" y="0"/>
                    </a:lnTo>
                    <a:lnTo>
                      <a:pt x="2357" y="0"/>
                    </a:lnTo>
                    <a:lnTo>
                      <a:pt x="2357" y="0"/>
                    </a:lnTo>
                    <a:lnTo>
                      <a:pt x="2235" y="4"/>
                    </a:lnTo>
                    <a:lnTo>
                      <a:pt x="2115" y="13"/>
                    </a:lnTo>
                    <a:lnTo>
                      <a:pt x="1998" y="28"/>
                    </a:lnTo>
                    <a:lnTo>
                      <a:pt x="1883" y="48"/>
                    </a:lnTo>
                    <a:lnTo>
                      <a:pt x="1769" y="75"/>
                    </a:lnTo>
                    <a:lnTo>
                      <a:pt x="1657" y="106"/>
                    </a:lnTo>
                    <a:lnTo>
                      <a:pt x="1548" y="144"/>
                    </a:lnTo>
                    <a:lnTo>
                      <a:pt x="1440" y="186"/>
                    </a:lnTo>
                    <a:lnTo>
                      <a:pt x="1337" y="234"/>
                    </a:lnTo>
                    <a:lnTo>
                      <a:pt x="1235" y="285"/>
                    </a:lnTo>
                    <a:lnTo>
                      <a:pt x="1137" y="342"/>
                    </a:lnTo>
                    <a:lnTo>
                      <a:pt x="1041" y="404"/>
                    </a:lnTo>
                    <a:lnTo>
                      <a:pt x="948" y="470"/>
                    </a:lnTo>
                    <a:lnTo>
                      <a:pt x="860" y="540"/>
                    </a:lnTo>
                    <a:lnTo>
                      <a:pt x="774" y="614"/>
                    </a:lnTo>
                    <a:lnTo>
                      <a:pt x="692" y="692"/>
                    </a:lnTo>
                    <a:lnTo>
                      <a:pt x="614" y="773"/>
                    </a:lnTo>
                    <a:lnTo>
                      <a:pt x="540" y="859"/>
                    </a:lnTo>
                    <a:lnTo>
                      <a:pt x="470" y="949"/>
                    </a:lnTo>
                    <a:lnTo>
                      <a:pt x="404" y="1040"/>
                    </a:lnTo>
                    <a:lnTo>
                      <a:pt x="342" y="1137"/>
                    </a:lnTo>
                    <a:lnTo>
                      <a:pt x="285" y="1235"/>
                    </a:lnTo>
                    <a:lnTo>
                      <a:pt x="233" y="1337"/>
                    </a:lnTo>
                    <a:lnTo>
                      <a:pt x="186" y="1441"/>
                    </a:lnTo>
                    <a:lnTo>
                      <a:pt x="143" y="1548"/>
                    </a:lnTo>
                    <a:lnTo>
                      <a:pt x="107" y="1657"/>
                    </a:lnTo>
                    <a:lnTo>
                      <a:pt x="75" y="1769"/>
                    </a:lnTo>
                    <a:lnTo>
                      <a:pt x="48" y="1883"/>
                    </a:lnTo>
                    <a:lnTo>
                      <a:pt x="27" y="1998"/>
                    </a:lnTo>
                    <a:lnTo>
                      <a:pt x="13" y="2117"/>
                    </a:lnTo>
                    <a:lnTo>
                      <a:pt x="4" y="2236"/>
                    </a:lnTo>
                    <a:lnTo>
                      <a:pt x="0" y="2357"/>
                    </a:lnTo>
                    <a:lnTo>
                      <a:pt x="4" y="2477"/>
                    </a:lnTo>
                    <a:lnTo>
                      <a:pt x="13" y="2597"/>
                    </a:lnTo>
                    <a:lnTo>
                      <a:pt x="27" y="2714"/>
                    </a:lnTo>
                    <a:lnTo>
                      <a:pt x="48" y="2831"/>
                    </a:lnTo>
                    <a:lnTo>
                      <a:pt x="75" y="2944"/>
                    </a:lnTo>
                    <a:lnTo>
                      <a:pt x="107" y="3056"/>
                    </a:lnTo>
                    <a:lnTo>
                      <a:pt x="143" y="3166"/>
                    </a:lnTo>
                    <a:lnTo>
                      <a:pt x="186" y="3272"/>
                    </a:lnTo>
                    <a:lnTo>
                      <a:pt x="233" y="3377"/>
                    </a:lnTo>
                    <a:lnTo>
                      <a:pt x="285" y="3477"/>
                    </a:lnTo>
                    <a:lnTo>
                      <a:pt x="342" y="3577"/>
                    </a:lnTo>
                    <a:lnTo>
                      <a:pt x="404" y="3672"/>
                    </a:lnTo>
                    <a:lnTo>
                      <a:pt x="470" y="3765"/>
                    </a:lnTo>
                    <a:lnTo>
                      <a:pt x="540" y="3854"/>
                    </a:lnTo>
                    <a:lnTo>
                      <a:pt x="614" y="3939"/>
                    </a:lnTo>
                    <a:lnTo>
                      <a:pt x="692" y="4022"/>
                    </a:lnTo>
                    <a:lnTo>
                      <a:pt x="774" y="4099"/>
                    </a:lnTo>
                    <a:lnTo>
                      <a:pt x="860" y="4174"/>
                    </a:lnTo>
                    <a:lnTo>
                      <a:pt x="948" y="4244"/>
                    </a:lnTo>
                    <a:lnTo>
                      <a:pt x="1041" y="4309"/>
                    </a:lnTo>
                    <a:lnTo>
                      <a:pt x="1137" y="4370"/>
                    </a:lnTo>
                    <a:lnTo>
                      <a:pt x="1235" y="4427"/>
                    </a:lnTo>
                    <a:lnTo>
                      <a:pt x="1337" y="4480"/>
                    </a:lnTo>
                    <a:lnTo>
                      <a:pt x="1440" y="4527"/>
                    </a:lnTo>
                    <a:lnTo>
                      <a:pt x="1548" y="4569"/>
                    </a:lnTo>
                    <a:lnTo>
                      <a:pt x="1657" y="4606"/>
                    </a:lnTo>
                    <a:lnTo>
                      <a:pt x="1769" y="4638"/>
                    </a:lnTo>
                    <a:lnTo>
                      <a:pt x="1883" y="4664"/>
                    </a:lnTo>
                    <a:lnTo>
                      <a:pt x="1998" y="4685"/>
                    </a:lnTo>
                    <a:lnTo>
                      <a:pt x="2115" y="4700"/>
                    </a:lnTo>
                    <a:lnTo>
                      <a:pt x="2235" y="4710"/>
                    </a:lnTo>
                    <a:lnTo>
                      <a:pt x="2357" y="4712"/>
                    </a:lnTo>
                    <a:lnTo>
                      <a:pt x="2357" y="4712"/>
                    </a:lnTo>
                    <a:lnTo>
                      <a:pt x="2357" y="4712"/>
                    </a:lnTo>
                    <a:lnTo>
                      <a:pt x="2357" y="4281"/>
                    </a:lnTo>
                    <a:lnTo>
                      <a:pt x="2357" y="4281"/>
                    </a:lnTo>
                    <a:lnTo>
                      <a:pt x="2357" y="4281"/>
                    </a:lnTo>
                    <a:lnTo>
                      <a:pt x="2257" y="4279"/>
                    </a:lnTo>
                    <a:lnTo>
                      <a:pt x="2160" y="4271"/>
                    </a:lnTo>
                    <a:lnTo>
                      <a:pt x="2064" y="4259"/>
                    </a:lnTo>
                    <a:lnTo>
                      <a:pt x="1969" y="4242"/>
                    </a:lnTo>
                    <a:lnTo>
                      <a:pt x="1876" y="4221"/>
                    </a:lnTo>
                    <a:lnTo>
                      <a:pt x="1785" y="4194"/>
                    </a:lnTo>
                    <a:lnTo>
                      <a:pt x="1695" y="4164"/>
                    </a:lnTo>
                    <a:lnTo>
                      <a:pt x="1608" y="4129"/>
                    </a:lnTo>
                    <a:lnTo>
                      <a:pt x="1523" y="4091"/>
                    </a:lnTo>
                    <a:lnTo>
                      <a:pt x="1440" y="4048"/>
                    </a:lnTo>
                    <a:lnTo>
                      <a:pt x="1360" y="4002"/>
                    </a:lnTo>
                    <a:lnTo>
                      <a:pt x="1282" y="3951"/>
                    </a:lnTo>
                    <a:lnTo>
                      <a:pt x="1206" y="3898"/>
                    </a:lnTo>
                    <a:lnTo>
                      <a:pt x="1133" y="3841"/>
                    </a:lnTo>
                    <a:lnTo>
                      <a:pt x="1064" y="3780"/>
                    </a:lnTo>
                    <a:lnTo>
                      <a:pt x="997" y="3717"/>
                    </a:lnTo>
                    <a:lnTo>
                      <a:pt x="933" y="3650"/>
                    </a:lnTo>
                    <a:lnTo>
                      <a:pt x="872" y="3579"/>
                    </a:lnTo>
                    <a:lnTo>
                      <a:pt x="815" y="3507"/>
                    </a:lnTo>
                    <a:lnTo>
                      <a:pt x="761" y="3432"/>
                    </a:lnTo>
                    <a:lnTo>
                      <a:pt x="711" y="3353"/>
                    </a:lnTo>
                    <a:lnTo>
                      <a:pt x="665" y="3273"/>
                    </a:lnTo>
                    <a:lnTo>
                      <a:pt x="623" y="3189"/>
                    </a:lnTo>
                    <a:lnTo>
                      <a:pt x="584" y="3104"/>
                    </a:lnTo>
                    <a:lnTo>
                      <a:pt x="549" y="3017"/>
                    </a:lnTo>
                    <a:lnTo>
                      <a:pt x="519" y="2928"/>
                    </a:lnTo>
                    <a:lnTo>
                      <a:pt x="493" y="2836"/>
                    </a:lnTo>
                    <a:lnTo>
                      <a:pt x="471" y="2743"/>
                    </a:lnTo>
                    <a:lnTo>
                      <a:pt x="454" y="2648"/>
                    </a:lnTo>
                    <a:lnTo>
                      <a:pt x="442" y="2552"/>
                    </a:lnTo>
                    <a:lnTo>
                      <a:pt x="435" y="2455"/>
                    </a:lnTo>
                    <a:lnTo>
                      <a:pt x="432" y="2357"/>
                    </a:lnTo>
                    <a:lnTo>
                      <a:pt x="435" y="2257"/>
                    </a:lnTo>
                    <a:lnTo>
                      <a:pt x="442" y="2160"/>
                    </a:lnTo>
                    <a:lnTo>
                      <a:pt x="454" y="2064"/>
                    </a:lnTo>
                    <a:lnTo>
                      <a:pt x="471" y="1969"/>
                    </a:lnTo>
                    <a:lnTo>
                      <a:pt x="493" y="1876"/>
                    </a:lnTo>
                    <a:lnTo>
                      <a:pt x="519" y="1786"/>
                    </a:lnTo>
                    <a:lnTo>
                      <a:pt x="549" y="1696"/>
                    </a:lnTo>
                    <a:lnTo>
                      <a:pt x="584" y="1609"/>
                    </a:lnTo>
                    <a:lnTo>
                      <a:pt x="623" y="1523"/>
                    </a:lnTo>
                    <a:lnTo>
                      <a:pt x="665" y="1441"/>
                    </a:lnTo>
                    <a:lnTo>
                      <a:pt x="711" y="1360"/>
                    </a:lnTo>
                    <a:lnTo>
                      <a:pt x="761" y="1282"/>
                    </a:lnTo>
                    <a:lnTo>
                      <a:pt x="815" y="1206"/>
                    </a:lnTo>
                    <a:lnTo>
                      <a:pt x="872" y="1133"/>
                    </a:lnTo>
                    <a:lnTo>
                      <a:pt x="933" y="1064"/>
                    </a:lnTo>
                    <a:lnTo>
                      <a:pt x="997" y="997"/>
                    </a:lnTo>
                    <a:lnTo>
                      <a:pt x="1064" y="933"/>
                    </a:lnTo>
                    <a:lnTo>
                      <a:pt x="1133" y="873"/>
                    </a:lnTo>
                    <a:lnTo>
                      <a:pt x="1206" y="815"/>
                    </a:lnTo>
                    <a:lnTo>
                      <a:pt x="1282" y="761"/>
                    </a:lnTo>
                    <a:lnTo>
                      <a:pt x="1360" y="711"/>
                    </a:lnTo>
                    <a:lnTo>
                      <a:pt x="1440" y="665"/>
                    </a:lnTo>
                    <a:lnTo>
                      <a:pt x="1523" y="623"/>
                    </a:lnTo>
                    <a:lnTo>
                      <a:pt x="1608" y="583"/>
                    </a:lnTo>
                    <a:lnTo>
                      <a:pt x="1695" y="549"/>
                    </a:lnTo>
                    <a:lnTo>
                      <a:pt x="1785" y="519"/>
                    </a:lnTo>
                    <a:lnTo>
                      <a:pt x="1876" y="493"/>
                    </a:lnTo>
                    <a:lnTo>
                      <a:pt x="1969" y="472"/>
                    </a:lnTo>
                    <a:lnTo>
                      <a:pt x="2064" y="454"/>
                    </a:lnTo>
                    <a:lnTo>
                      <a:pt x="2160" y="442"/>
                    </a:lnTo>
                    <a:lnTo>
                      <a:pt x="2257" y="435"/>
                    </a:lnTo>
                    <a:lnTo>
                      <a:pt x="2357" y="433"/>
                    </a:lnTo>
                    <a:close/>
                  </a:path>
                </a:pathLst>
              </a:custGeom>
              <a:solidFill>
                <a:srgbClr val="799FAA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15"/>
              <p:cNvSpPr/>
              <p:nvPr/>
            </p:nvSpPr>
            <p:spPr bwMode="auto">
              <a:xfrm>
                <a:off x="4572000" y="1026162"/>
                <a:ext cx="155840" cy="311218"/>
              </a:xfrm>
              <a:custGeom>
                <a:avLst/>
                <a:gdLst/>
                <a:ahLst/>
                <a:cxnLst>
                  <a:cxn ang="0">
                    <a:pos x="0" y="433"/>
                  </a:cxn>
                  <a:cxn ang="0">
                    <a:pos x="0" y="0"/>
                  </a:cxn>
                  <a:cxn ang="0">
                    <a:pos x="357" y="28"/>
                  </a:cxn>
                  <a:cxn ang="0">
                    <a:pos x="698" y="106"/>
                  </a:cxn>
                  <a:cxn ang="0">
                    <a:pos x="1018" y="234"/>
                  </a:cxn>
                  <a:cxn ang="0">
                    <a:pos x="1314" y="404"/>
                  </a:cxn>
                  <a:cxn ang="0">
                    <a:pos x="1581" y="614"/>
                  </a:cxn>
                  <a:cxn ang="0">
                    <a:pos x="1816" y="859"/>
                  </a:cxn>
                  <a:cxn ang="0">
                    <a:pos x="2013" y="1137"/>
                  </a:cxn>
                  <a:cxn ang="0">
                    <a:pos x="2169" y="1441"/>
                  </a:cxn>
                  <a:cxn ang="0">
                    <a:pos x="2281" y="1769"/>
                  </a:cxn>
                  <a:cxn ang="0">
                    <a:pos x="2342" y="2117"/>
                  </a:cxn>
                  <a:cxn ang="0">
                    <a:pos x="2351" y="2477"/>
                  </a:cxn>
                  <a:cxn ang="0">
                    <a:pos x="2307" y="2831"/>
                  </a:cxn>
                  <a:cxn ang="0">
                    <a:pos x="2212" y="3166"/>
                  </a:cxn>
                  <a:cxn ang="0">
                    <a:pos x="2070" y="3477"/>
                  </a:cxn>
                  <a:cxn ang="0">
                    <a:pos x="1885" y="3765"/>
                  </a:cxn>
                  <a:cxn ang="0">
                    <a:pos x="1663" y="4022"/>
                  </a:cxn>
                  <a:cxn ang="0">
                    <a:pos x="1407" y="4244"/>
                  </a:cxn>
                  <a:cxn ang="0">
                    <a:pos x="1120" y="4427"/>
                  </a:cxn>
                  <a:cxn ang="0">
                    <a:pos x="807" y="4569"/>
                  </a:cxn>
                  <a:cxn ang="0">
                    <a:pos x="473" y="4664"/>
                  </a:cxn>
                  <a:cxn ang="0">
                    <a:pos x="120" y="4710"/>
                  </a:cxn>
                  <a:cxn ang="0">
                    <a:pos x="0" y="4712"/>
                  </a:cxn>
                  <a:cxn ang="0">
                    <a:pos x="0" y="4281"/>
                  </a:cxn>
                  <a:cxn ang="0">
                    <a:pos x="291" y="4259"/>
                  </a:cxn>
                  <a:cxn ang="0">
                    <a:pos x="570" y="4194"/>
                  </a:cxn>
                  <a:cxn ang="0">
                    <a:pos x="832" y="4091"/>
                  </a:cxn>
                  <a:cxn ang="0">
                    <a:pos x="1073" y="3951"/>
                  </a:cxn>
                  <a:cxn ang="0">
                    <a:pos x="1292" y="3780"/>
                  </a:cxn>
                  <a:cxn ang="0">
                    <a:pos x="1483" y="3579"/>
                  </a:cxn>
                  <a:cxn ang="0">
                    <a:pos x="1644" y="3353"/>
                  </a:cxn>
                  <a:cxn ang="0">
                    <a:pos x="1771" y="3104"/>
                  </a:cxn>
                  <a:cxn ang="0">
                    <a:pos x="1862" y="2836"/>
                  </a:cxn>
                  <a:cxn ang="0">
                    <a:pos x="1913" y="2552"/>
                  </a:cxn>
                  <a:cxn ang="0">
                    <a:pos x="1921" y="2257"/>
                  </a:cxn>
                  <a:cxn ang="0">
                    <a:pos x="1884" y="1969"/>
                  </a:cxn>
                  <a:cxn ang="0">
                    <a:pos x="1806" y="1696"/>
                  </a:cxn>
                  <a:cxn ang="0">
                    <a:pos x="1690" y="1441"/>
                  </a:cxn>
                  <a:cxn ang="0">
                    <a:pos x="1540" y="1206"/>
                  </a:cxn>
                  <a:cxn ang="0">
                    <a:pos x="1358" y="997"/>
                  </a:cxn>
                  <a:cxn ang="0">
                    <a:pos x="1149" y="815"/>
                  </a:cxn>
                  <a:cxn ang="0">
                    <a:pos x="915" y="665"/>
                  </a:cxn>
                  <a:cxn ang="0">
                    <a:pos x="660" y="549"/>
                  </a:cxn>
                  <a:cxn ang="0">
                    <a:pos x="386" y="472"/>
                  </a:cxn>
                  <a:cxn ang="0">
                    <a:pos x="98" y="435"/>
                  </a:cxn>
                </a:cxnLst>
                <a:rect l="0" t="0" r="r" b="b"/>
                <a:pathLst>
                  <a:path w="2355" h="4712">
                    <a:moveTo>
                      <a:pt x="0" y="433"/>
                    </a:moveTo>
                    <a:lnTo>
                      <a:pt x="0" y="433"/>
                    </a:lnTo>
                    <a:lnTo>
                      <a:pt x="0" y="43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0" y="4"/>
                    </a:lnTo>
                    <a:lnTo>
                      <a:pt x="240" y="13"/>
                    </a:lnTo>
                    <a:lnTo>
                      <a:pt x="357" y="28"/>
                    </a:lnTo>
                    <a:lnTo>
                      <a:pt x="473" y="48"/>
                    </a:lnTo>
                    <a:lnTo>
                      <a:pt x="587" y="75"/>
                    </a:lnTo>
                    <a:lnTo>
                      <a:pt x="698" y="106"/>
                    </a:lnTo>
                    <a:lnTo>
                      <a:pt x="807" y="144"/>
                    </a:lnTo>
                    <a:lnTo>
                      <a:pt x="915" y="186"/>
                    </a:lnTo>
                    <a:lnTo>
                      <a:pt x="1018" y="234"/>
                    </a:lnTo>
                    <a:lnTo>
                      <a:pt x="1120" y="285"/>
                    </a:lnTo>
                    <a:lnTo>
                      <a:pt x="1220" y="342"/>
                    </a:lnTo>
                    <a:lnTo>
                      <a:pt x="1314" y="404"/>
                    </a:lnTo>
                    <a:lnTo>
                      <a:pt x="1407" y="470"/>
                    </a:lnTo>
                    <a:lnTo>
                      <a:pt x="1497" y="540"/>
                    </a:lnTo>
                    <a:lnTo>
                      <a:pt x="1581" y="614"/>
                    </a:lnTo>
                    <a:lnTo>
                      <a:pt x="1663" y="692"/>
                    </a:lnTo>
                    <a:lnTo>
                      <a:pt x="1741" y="773"/>
                    </a:lnTo>
                    <a:lnTo>
                      <a:pt x="1816" y="859"/>
                    </a:lnTo>
                    <a:lnTo>
                      <a:pt x="1885" y="949"/>
                    </a:lnTo>
                    <a:lnTo>
                      <a:pt x="1951" y="1040"/>
                    </a:lnTo>
                    <a:lnTo>
                      <a:pt x="2013" y="1137"/>
                    </a:lnTo>
                    <a:lnTo>
                      <a:pt x="2070" y="1235"/>
                    </a:lnTo>
                    <a:lnTo>
                      <a:pt x="2122" y="1337"/>
                    </a:lnTo>
                    <a:lnTo>
                      <a:pt x="2169" y="1441"/>
                    </a:lnTo>
                    <a:lnTo>
                      <a:pt x="2212" y="1548"/>
                    </a:lnTo>
                    <a:lnTo>
                      <a:pt x="2248" y="1657"/>
                    </a:lnTo>
                    <a:lnTo>
                      <a:pt x="2281" y="1769"/>
                    </a:lnTo>
                    <a:lnTo>
                      <a:pt x="2307" y="1883"/>
                    </a:lnTo>
                    <a:lnTo>
                      <a:pt x="2328" y="1998"/>
                    </a:lnTo>
                    <a:lnTo>
                      <a:pt x="2342" y="2117"/>
                    </a:lnTo>
                    <a:lnTo>
                      <a:pt x="2351" y="2236"/>
                    </a:lnTo>
                    <a:lnTo>
                      <a:pt x="2355" y="2357"/>
                    </a:lnTo>
                    <a:lnTo>
                      <a:pt x="2351" y="2477"/>
                    </a:lnTo>
                    <a:lnTo>
                      <a:pt x="2342" y="2597"/>
                    </a:lnTo>
                    <a:lnTo>
                      <a:pt x="2328" y="2714"/>
                    </a:lnTo>
                    <a:lnTo>
                      <a:pt x="2307" y="2831"/>
                    </a:lnTo>
                    <a:lnTo>
                      <a:pt x="2281" y="2944"/>
                    </a:lnTo>
                    <a:lnTo>
                      <a:pt x="2248" y="3056"/>
                    </a:lnTo>
                    <a:lnTo>
                      <a:pt x="2212" y="3166"/>
                    </a:lnTo>
                    <a:lnTo>
                      <a:pt x="2169" y="3272"/>
                    </a:lnTo>
                    <a:lnTo>
                      <a:pt x="2122" y="3377"/>
                    </a:lnTo>
                    <a:lnTo>
                      <a:pt x="2070" y="3477"/>
                    </a:lnTo>
                    <a:lnTo>
                      <a:pt x="2013" y="3577"/>
                    </a:lnTo>
                    <a:lnTo>
                      <a:pt x="1951" y="3672"/>
                    </a:lnTo>
                    <a:lnTo>
                      <a:pt x="1885" y="3765"/>
                    </a:lnTo>
                    <a:lnTo>
                      <a:pt x="1816" y="3854"/>
                    </a:lnTo>
                    <a:lnTo>
                      <a:pt x="1741" y="3939"/>
                    </a:lnTo>
                    <a:lnTo>
                      <a:pt x="1663" y="4022"/>
                    </a:lnTo>
                    <a:lnTo>
                      <a:pt x="1581" y="4099"/>
                    </a:lnTo>
                    <a:lnTo>
                      <a:pt x="1497" y="4174"/>
                    </a:lnTo>
                    <a:lnTo>
                      <a:pt x="1407" y="4244"/>
                    </a:lnTo>
                    <a:lnTo>
                      <a:pt x="1314" y="4309"/>
                    </a:lnTo>
                    <a:lnTo>
                      <a:pt x="1220" y="4370"/>
                    </a:lnTo>
                    <a:lnTo>
                      <a:pt x="1120" y="4427"/>
                    </a:lnTo>
                    <a:lnTo>
                      <a:pt x="1018" y="4480"/>
                    </a:lnTo>
                    <a:lnTo>
                      <a:pt x="915" y="4527"/>
                    </a:lnTo>
                    <a:lnTo>
                      <a:pt x="807" y="4569"/>
                    </a:lnTo>
                    <a:lnTo>
                      <a:pt x="698" y="4606"/>
                    </a:lnTo>
                    <a:lnTo>
                      <a:pt x="587" y="4638"/>
                    </a:lnTo>
                    <a:lnTo>
                      <a:pt x="473" y="4664"/>
                    </a:lnTo>
                    <a:lnTo>
                      <a:pt x="357" y="4685"/>
                    </a:lnTo>
                    <a:lnTo>
                      <a:pt x="240" y="4700"/>
                    </a:lnTo>
                    <a:lnTo>
                      <a:pt x="120" y="4710"/>
                    </a:lnTo>
                    <a:lnTo>
                      <a:pt x="0" y="4712"/>
                    </a:lnTo>
                    <a:lnTo>
                      <a:pt x="0" y="4712"/>
                    </a:lnTo>
                    <a:lnTo>
                      <a:pt x="0" y="4712"/>
                    </a:lnTo>
                    <a:lnTo>
                      <a:pt x="0" y="4281"/>
                    </a:lnTo>
                    <a:lnTo>
                      <a:pt x="0" y="4281"/>
                    </a:lnTo>
                    <a:lnTo>
                      <a:pt x="0" y="4281"/>
                    </a:lnTo>
                    <a:lnTo>
                      <a:pt x="98" y="4279"/>
                    </a:lnTo>
                    <a:lnTo>
                      <a:pt x="195" y="4271"/>
                    </a:lnTo>
                    <a:lnTo>
                      <a:pt x="291" y="4259"/>
                    </a:lnTo>
                    <a:lnTo>
                      <a:pt x="386" y="4242"/>
                    </a:lnTo>
                    <a:lnTo>
                      <a:pt x="479" y="4221"/>
                    </a:lnTo>
                    <a:lnTo>
                      <a:pt x="570" y="4194"/>
                    </a:lnTo>
                    <a:lnTo>
                      <a:pt x="660" y="4164"/>
                    </a:lnTo>
                    <a:lnTo>
                      <a:pt x="747" y="4129"/>
                    </a:lnTo>
                    <a:lnTo>
                      <a:pt x="832" y="4091"/>
                    </a:lnTo>
                    <a:lnTo>
                      <a:pt x="915" y="4048"/>
                    </a:lnTo>
                    <a:lnTo>
                      <a:pt x="996" y="4002"/>
                    </a:lnTo>
                    <a:lnTo>
                      <a:pt x="1073" y="3951"/>
                    </a:lnTo>
                    <a:lnTo>
                      <a:pt x="1149" y="3898"/>
                    </a:lnTo>
                    <a:lnTo>
                      <a:pt x="1222" y="3841"/>
                    </a:lnTo>
                    <a:lnTo>
                      <a:pt x="1292" y="3780"/>
                    </a:lnTo>
                    <a:lnTo>
                      <a:pt x="1358" y="3717"/>
                    </a:lnTo>
                    <a:lnTo>
                      <a:pt x="1423" y="3650"/>
                    </a:lnTo>
                    <a:lnTo>
                      <a:pt x="1483" y="3579"/>
                    </a:lnTo>
                    <a:lnTo>
                      <a:pt x="1540" y="3507"/>
                    </a:lnTo>
                    <a:lnTo>
                      <a:pt x="1594" y="3432"/>
                    </a:lnTo>
                    <a:lnTo>
                      <a:pt x="1644" y="3353"/>
                    </a:lnTo>
                    <a:lnTo>
                      <a:pt x="1690" y="3273"/>
                    </a:lnTo>
                    <a:lnTo>
                      <a:pt x="1733" y="3189"/>
                    </a:lnTo>
                    <a:lnTo>
                      <a:pt x="1771" y="3104"/>
                    </a:lnTo>
                    <a:lnTo>
                      <a:pt x="1806" y="3017"/>
                    </a:lnTo>
                    <a:lnTo>
                      <a:pt x="1836" y="2928"/>
                    </a:lnTo>
                    <a:lnTo>
                      <a:pt x="1862" y="2836"/>
                    </a:lnTo>
                    <a:lnTo>
                      <a:pt x="1884" y="2743"/>
                    </a:lnTo>
                    <a:lnTo>
                      <a:pt x="1901" y="2648"/>
                    </a:lnTo>
                    <a:lnTo>
                      <a:pt x="1913" y="2552"/>
                    </a:lnTo>
                    <a:lnTo>
                      <a:pt x="1921" y="2455"/>
                    </a:lnTo>
                    <a:lnTo>
                      <a:pt x="1923" y="2357"/>
                    </a:lnTo>
                    <a:lnTo>
                      <a:pt x="1921" y="2257"/>
                    </a:lnTo>
                    <a:lnTo>
                      <a:pt x="1913" y="2160"/>
                    </a:lnTo>
                    <a:lnTo>
                      <a:pt x="1901" y="2064"/>
                    </a:lnTo>
                    <a:lnTo>
                      <a:pt x="1884" y="1969"/>
                    </a:lnTo>
                    <a:lnTo>
                      <a:pt x="1862" y="1876"/>
                    </a:lnTo>
                    <a:lnTo>
                      <a:pt x="1836" y="1786"/>
                    </a:lnTo>
                    <a:lnTo>
                      <a:pt x="1806" y="1696"/>
                    </a:lnTo>
                    <a:lnTo>
                      <a:pt x="1771" y="1609"/>
                    </a:lnTo>
                    <a:lnTo>
                      <a:pt x="1733" y="1523"/>
                    </a:lnTo>
                    <a:lnTo>
                      <a:pt x="1690" y="1441"/>
                    </a:lnTo>
                    <a:lnTo>
                      <a:pt x="1644" y="1360"/>
                    </a:lnTo>
                    <a:lnTo>
                      <a:pt x="1594" y="1282"/>
                    </a:lnTo>
                    <a:lnTo>
                      <a:pt x="1540" y="1206"/>
                    </a:lnTo>
                    <a:lnTo>
                      <a:pt x="1483" y="1133"/>
                    </a:lnTo>
                    <a:lnTo>
                      <a:pt x="1423" y="1064"/>
                    </a:lnTo>
                    <a:lnTo>
                      <a:pt x="1358" y="997"/>
                    </a:lnTo>
                    <a:lnTo>
                      <a:pt x="1292" y="933"/>
                    </a:lnTo>
                    <a:lnTo>
                      <a:pt x="1222" y="873"/>
                    </a:lnTo>
                    <a:lnTo>
                      <a:pt x="1149" y="815"/>
                    </a:lnTo>
                    <a:lnTo>
                      <a:pt x="1073" y="761"/>
                    </a:lnTo>
                    <a:lnTo>
                      <a:pt x="996" y="711"/>
                    </a:lnTo>
                    <a:lnTo>
                      <a:pt x="915" y="665"/>
                    </a:lnTo>
                    <a:lnTo>
                      <a:pt x="832" y="623"/>
                    </a:lnTo>
                    <a:lnTo>
                      <a:pt x="747" y="583"/>
                    </a:lnTo>
                    <a:lnTo>
                      <a:pt x="660" y="549"/>
                    </a:lnTo>
                    <a:lnTo>
                      <a:pt x="570" y="519"/>
                    </a:lnTo>
                    <a:lnTo>
                      <a:pt x="479" y="493"/>
                    </a:lnTo>
                    <a:lnTo>
                      <a:pt x="386" y="472"/>
                    </a:lnTo>
                    <a:lnTo>
                      <a:pt x="291" y="454"/>
                    </a:lnTo>
                    <a:lnTo>
                      <a:pt x="195" y="442"/>
                    </a:lnTo>
                    <a:lnTo>
                      <a:pt x="98" y="435"/>
                    </a:lnTo>
                    <a:lnTo>
                      <a:pt x="0" y="433"/>
                    </a:lnTo>
                    <a:close/>
                  </a:path>
                </a:pathLst>
              </a:custGeom>
              <a:solidFill>
                <a:srgbClr val="5C8692"/>
              </a:solidFill>
              <a:ln w="1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algn="r" defTabSz="1218565" rtl="1"/>
                <a:endParaRPr lang="ar-SA" sz="2400">
                  <a:solidFill>
                    <a:srgbClr val="FFFFFF"/>
                  </a:solidFill>
                  <a:latin typeface="Calibri" panose="020F0502020204030204"/>
                  <a:ea typeface="方正黑体简体" panose="03000509000000000000" pitchFamily="65" charset="-122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32" name="Straight Connector 31"/>
          <p:cNvCxnSpPr>
            <a:stCxn id="25" idx="7"/>
            <a:endCxn id="26" idx="3"/>
          </p:cNvCxnSpPr>
          <p:nvPr/>
        </p:nvCxnSpPr>
        <p:spPr>
          <a:xfrm rot="5400000" flipH="1" flipV="1">
            <a:off x="1976145" y="4582783"/>
            <a:ext cx="942367" cy="9631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6" idx="5"/>
            <a:endCxn id="27" idx="1"/>
          </p:cNvCxnSpPr>
          <p:nvPr/>
        </p:nvCxnSpPr>
        <p:spPr>
          <a:xfrm rot="16200000" flipH="1">
            <a:off x="3683023" y="4341906"/>
            <a:ext cx="460613" cy="9631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7" idx="7"/>
            <a:endCxn id="28" idx="3"/>
          </p:cNvCxnSpPr>
          <p:nvPr/>
        </p:nvCxnSpPr>
        <p:spPr>
          <a:xfrm rot="5400000" flipH="1" flipV="1">
            <a:off x="4908150" y="4101030"/>
            <a:ext cx="942367" cy="9631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8" idx="5"/>
            <a:endCxn id="29" idx="1"/>
          </p:cNvCxnSpPr>
          <p:nvPr/>
        </p:nvCxnSpPr>
        <p:spPr>
          <a:xfrm rot="16200000" flipH="1">
            <a:off x="6615028" y="3860152"/>
            <a:ext cx="460613" cy="96310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9" idx="7"/>
            <a:endCxn id="30" idx="3"/>
          </p:cNvCxnSpPr>
          <p:nvPr/>
        </p:nvCxnSpPr>
        <p:spPr>
          <a:xfrm rot="5400000" flipH="1" flipV="1">
            <a:off x="7840157" y="3619275"/>
            <a:ext cx="942367" cy="96311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30" idx="7"/>
          </p:cNvCxnSpPr>
          <p:nvPr/>
        </p:nvCxnSpPr>
        <p:spPr>
          <a:xfrm rot="5400000" flipH="1" flipV="1">
            <a:off x="9321189" y="2641602"/>
            <a:ext cx="459753" cy="51055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12800" y="3888517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Presentation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43499" y="3456177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Sketch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686204" y="2937556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Present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293391" y="5497027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Research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273965" y="5055067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Concept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221673" y="4590951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Deliver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672364" y="3378200"/>
            <a:ext cx="1730120" cy="66684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 defTabSz="1218565">
              <a:lnSpc>
                <a:spcPts val="1735"/>
              </a:lnSpc>
              <a:spcAft>
                <a:spcPts val="265"/>
              </a:spcAft>
            </a:pPr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Fire &amp; Launch</a:t>
            </a:r>
          </a:p>
          <a:p>
            <a:pPr algn="ctr" defTabSz="1218565">
              <a:lnSpc>
                <a:spcPts val="1600"/>
              </a:lnSpc>
              <a:spcAft>
                <a:spcPts val="400"/>
              </a:spcAft>
            </a:pP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Sed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ut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persp iciatis unde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om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nis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iste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</a:t>
            </a:r>
            <a:r>
              <a:rPr lang="en-US" sz="1135" dirty="0" err="1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natus</a:t>
            </a:r>
            <a:r>
              <a:rPr lang="en-US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 error</a:t>
            </a:r>
          </a:p>
        </p:txBody>
      </p:sp>
      <p:grpSp>
        <p:nvGrpSpPr>
          <p:cNvPr id="100" name="Group 99"/>
          <p:cNvGrpSpPr/>
          <p:nvPr/>
        </p:nvGrpSpPr>
        <p:grpSpPr>
          <a:xfrm rot="10800000">
            <a:off x="3130551" y="4762501"/>
            <a:ext cx="81600" cy="601132"/>
            <a:chOff x="2257425" y="3444870"/>
            <a:chExt cx="61200" cy="450849"/>
          </a:xfrm>
        </p:grpSpPr>
        <p:cxnSp>
          <p:nvCxnSpPr>
            <p:cNvPr id="101" name="Straight Connector 100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 rot="10800000">
            <a:off x="6087111" y="4300221"/>
            <a:ext cx="81600" cy="601132"/>
            <a:chOff x="2257425" y="3444870"/>
            <a:chExt cx="61200" cy="450849"/>
          </a:xfrm>
        </p:grpSpPr>
        <p:cxnSp>
          <p:nvCxnSpPr>
            <p:cNvPr id="104" name="Straight Connector 103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 rot="10800000">
            <a:off x="9023351" y="3817621"/>
            <a:ext cx="81600" cy="601132"/>
            <a:chOff x="2257425" y="3444870"/>
            <a:chExt cx="61200" cy="450849"/>
          </a:xfrm>
        </p:grpSpPr>
        <p:cxnSp>
          <p:nvCxnSpPr>
            <p:cNvPr id="107" name="Straight Connector 106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 rot="10800000">
            <a:off x="10445751" y="2644141"/>
            <a:ext cx="81600" cy="601132"/>
            <a:chOff x="2257425" y="3444870"/>
            <a:chExt cx="61200" cy="450849"/>
          </a:xfrm>
        </p:grpSpPr>
        <p:cxnSp>
          <p:nvCxnSpPr>
            <p:cNvPr id="110" name="Straight Connector 109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1631951" y="4726306"/>
            <a:ext cx="81600" cy="601132"/>
            <a:chOff x="2257425" y="3444870"/>
            <a:chExt cx="61200" cy="450849"/>
          </a:xfrm>
        </p:grpSpPr>
        <p:cxnSp>
          <p:nvCxnSpPr>
            <p:cNvPr id="113" name="Straight Connector 112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4552951" y="4261486"/>
            <a:ext cx="81600" cy="601132"/>
            <a:chOff x="2257425" y="3444870"/>
            <a:chExt cx="61200" cy="450849"/>
          </a:xfrm>
        </p:grpSpPr>
        <p:cxnSp>
          <p:nvCxnSpPr>
            <p:cNvPr id="116" name="Straight Connector 115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7490884" y="3787967"/>
            <a:ext cx="81600" cy="601132"/>
            <a:chOff x="2257425" y="3444870"/>
            <a:chExt cx="61200" cy="450849"/>
          </a:xfrm>
        </p:grpSpPr>
        <p:cxnSp>
          <p:nvCxnSpPr>
            <p:cNvPr id="119" name="Straight Connector 118"/>
            <p:cNvCxnSpPr/>
            <p:nvPr/>
          </p:nvCxnSpPr>
          <p:spPr>
            <a:xfrm rot="5400000">
              <a:off x="2067565" y="3674861"/>
              <a:ext cx="441319" cy="39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2257425" y="3444870"/>
              <a:ext cx="61200" cy="61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688741" y="3022600"/>
            <a:ext cx="711200" cy="711200"/>
            <a:chOff x="6516556" y="2266950"/>
            <a:chExt cx="533400" cy="533400"/>
          </a:xfrm>
        </p:grpSpPr>
        <p:sp>
          <p:nvSpPr>
            <p:cNvPr id="30" name="Oval 29"/>
            <p:cNvSpPr/>
            <p:nvPr/>
          </p:nvSpPr>
          <p:spPr>
            <a:xfrm>
              <a:off x="6516556" y="2266950"/>
              <a:ext cx="533400" cy="533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1" name="Freeform 24"/>
            <p:cNvSpPr/>
            <p:nvPr/>
          </p:nvSpPr>
          <p:spPr bwMode="auto">
            <a:xfrm>
              <a:off x="6675525" y="2423122"/>
              <a:ext cx="242076" cy="229819"/>
            </a:xfrm>
            <a:custGeom>
              <a:avLst/>
              <a:gdLst>
                <a:gd name="T0" fmla="*/ 85 w 319"/>
                <a:gd name="T1" fmla="*/ 299 h 299"/>
                <a:gd name="T2" fmla="*/ 117 w 319"/>
                <a:gd name="T3" fmla="*/ 299 h 299"/>
                <a:gd name="T4" fmla="*/ 189 w 319"/>
                <a:gd name="T5" fmla="*/ 172 h 299"/>
                <a:gd name="T6" fmla="*/ 271 w 319"/>
                <a:gd name="T7" fmla="*/ 172 h 299"/>
                <a:gd name="T8" fmla="*/ 271 w 319"/>
                <a:gd name="T9" fmla="*/ 172 h 299"/>
                <a:gd name="T10" fmla="*/ 279 w 319"/>
                <a:gd name="T11" fmla="*/ 172 h 299"/>
                <a:gd name="T12" fmla="*/ 286 w 319"/>
                <a:gd name="T13" fmla="*/ 171 h 299"/>
                <a:gd name="T14" fmla="*/ 295 w 319"/>
                <a:gd name="T15" fmla="*/ 169 h 299"/>
                <a:gd name="T16" fmla="*/ 303 w 319"/>
                <a:gd name="T17" fmla="*/ 167 h 299"/>
                <a:gd name="T18" fmla="*/ 312 w 319"/>
                <a:gd name="T19" fmla="*/ 163 h 299"/>
                <a:gd name="T20" fmla="*/ 315 w 319"/>
                <a:gd name="T21" fmla="*/ 159 h 299"/>
                <a:gd name="T22" fmla="*/ 317 w 319"/>
                <a:gd name="T23" fmla="*/ 157 h 299"/>
                <a:gd name="T24" fmla="*/ 319 w 319"/>
                <a:gd name="T25" fmla="*/ 153 h 299"/>
                <a:gd name="T26" fmla="*/ 319 w 319"/>
                <a:gd name="T27" fmla="*/ 149 h 299"/>
                <a:gd name="T28" fmla="*/ 319 w 319"/>
                <a:gd name="T29" fmla="*/ 149 h 299"/>
                <a:gd name="T30" fmla="*/ 319 w 319"/>
                <a:gd name="T31" fmla="*/ 146 h 299"/>
                <a:gd name="T32" fmla="*/ 317 w 319"/>
                <a:gd name="T33" fmla="*/ 142 h 299"/>
                <a:gd name="T34" fmla="*/ 315 w 319"/>
                <a:gd name="T35" fmla="*/ 139 h 299"/>
                <a:gd name="T36" fmla="*/ 312 w 319"/>
                <a:gd name="T37" fmla="*/ 137 h 299"/>
                <a:gd name="T38" fmla="*/ 303 w 319"/>
                <a:gd name="T39" fmla="*/ 133 h 299"/>
                <a:gd name="T40" fmla="*/ 295 w 319"/>
                <a:gd name="T41" fmla="*/ 130 h 299"/>
                <a:gd name="T42" fmla="*/ 286 w 319"/>
                <a:gd name="T43" fmla="*/ 128 h 299"/>
                <a:gd name="T44" fmla="*/ 279 w 319"/>
                <a:gd name="T45" fmla="*/ 127 h 299"/>
                <a:gd name="T46" fmla="*/ 271 w 319"/>
                <a:gd name="T47" fmla="*/ 127 h 299"/>
                <a:gd name="T48" fmla="*/ 189 w 319"/>
                <a:gd name="T49" fmla="*/ 127 h 299"/>
                <a:gd name="T50" fmla="*/ 117 w 319"/>
                <a:gd name="T51" fmla="*/ 0 h 299"/>
                <a:gd name="T52" fmla="*/ 85 w 319"/>
                <a:gd name="T53" fmla="*/ 0 h 299"/>
                <a:gd name="T54" fmla="*/ 126 w 319"/>
                <a:gd name="T55" fmla="*/ 127 h 299"/>
                <a:gd name="T56" fmla="*/ 68 w 319"/>
                <a:gd name="T57" fmla="*/ 127 h 299"/>
                <a:gd name="T58" fmla="*/ 32 w 319"/>
                <a:gd name="T59" fmla="*/ 95 h 299"/>
                <a:gd name="T60" fmla="*/ 0 w 319"/>
                <a:gd name="T61" fmla="*/ 95 h 299"/>
                <a:gd name="T62" fmla="*/ 26 w 319"/>
                <a:gd name="T63" fmla="*/ 149 h 299"/>
                <a:gd name="T64" fmla="*/ 0 w 319"/>
                <a:gd name="T65" fmla="*/ 204 h 299"/>
                <a:gd name="T66" fmla="*/ 32 w 319"/>
                <a:gd name="T67" fmla="*/ 204 h 299"/>
                <a:gd name="T68" fmla="*/ 68 w 319"/>
                <a:gd name="T69" fmla="*/ 172 h 299"/>
                <a:gd name="T70" fmla="*/ 126 w 319"/>
                <a:gd name="T71" fmla="*/ 172 h 299"/>
                <a:gd name="T72" fmla="*/ 85 w 319"/>
                <a:gd name="T73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9" h="299">
                  <a:moveTo>
                    <a:pt x="85" y="299"/>
                  </a:moveTo>
                  <a:lnTo>
                    <a:pt x="117" y="299"/>
                  </a:lnTo>
                  <a:lnTo>
                    <a:pt x="189" y="172"/>
                  </a:lnTo>
                  <a:lnTo>
                    <a:pt x="271" y="172"/>
                  </a:lnTo>
                  <a:lnTo>
                    <a:pt x="271" y="172"/>
                  </a:lnTo>
                  <a:lnTo>
                    <a:pt x="279" y="172"/>
                  </a:lnTo>
                  <a:lnTo>
                    <a:pt x="286" y="171"/>
                  </a:lnTo>
                  <a:lnTo>
                    <a:pt x="295" y="169"/>
                  </a:lnTo>
                  <a:lnTo>
                    <a:pt x="303" y="167"/>
                  </a:lnTo>
                  <a:lnTo>
                    <a:pt x="312" y="163"/>
                  </a:lnTo>
                  <a:lnTo>
                    <a:pt x="315" y="159"/>
                  </a:lnTo>
                  <a:lnTo>
                    <a:pt x="317" y="157"/>
                  </a:lnTo>
                  <a:lnTo>
                    <a:pt x="319" y="153"/>
                  </a:lnTo>
                  <a:lnTo>
                    <a:pt x="319" y="149"/>
                  </a:lnTo>
                  <a:lnTo>
                    <a:pt x="319" y="149"/>
                  </a:lnTo>
                  <a:lnTo>
                    <a:pt x="319" y="146"/>
                  </a:lnTo>
                  <a:lnTo>
                    <a:pt x="317" y="142"/>
                  </a:lnTo>
                  <a:lnTo>
                    <a:pt x="315" y="139"/>
                  </a:lnTo>
                  <a:lnTo>
                    <a:pt x="312" y="137"/>
                  </a:lnTo>
                  <a:lnTo>
                    <a:pt x="303" y="133"/>
                  </a:lnTo>
                  <a:lnTo>
                    <a:pt x="295" y="130"/>
                  </a:lnTo>
                  <a:lnTo>
                    <a:pt x="286" y="128"/>
                  </a:lnTo>
                  <a:lnTo>
                    <a:pt x="279" y="127"/>
                  </a:lnTo>
                  <a:lnTo>
                    <a:pt x="271" y="127"/>
                  </a:lnTo>
                  <a:lnTo>
                    <a:pt x="189" y="127"/>
                  </a:lnTo>
                  <a:lnTo>
                    <a:pt x="117" y="0"/>
                  </a:lnTo>
                  <a:lnTo>
                    <a:pt x="85" y="0"/>
                  </a:lnTo>
                  <a:lnTo>
                    <a:pt x="126" y="127"/>
                  </a:lnTo>
                  <a:lnTo>
                    <a:pt x="68" y="127"/>
                  </a:lnTo>
                  <a:lnTo>
                    <a:pt x="32" y="95"/>
                  </a:lnTo>
                  <a:lnTo>
                    <a:pt x="0" y="95"/>
                  </a:lnTo>
                  <a:lnTo>
                    <a:pt x="26" y="149"/>
                  </a:lnTo>
                  <a:lnTo>
                    <a:pt x="0" y="204"/>
                  </a:lnTo>
                  <a:lnTo>
                    <a:pt x="32" y="204"/>
                  </a:lnTo>
                  <a:lnTo>
                    <a:pt x="68" y="172"/>
                  </a:lnTo>
                  <a:lnTo>
                    <a:pt x="126" y="172"/>
                  </a:lnTo>
                  <a:lnTo>
                    <a:pt x="85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358725" y="5431367"/>
            <a:ext cx="711200" cy="711200"/>
            <a:chOff x="1019044" y="4073525"/>
            <a:chExt cx="533400" cy="533400"/>
          </a:xfrm>
        </p:grpSpPr>
        <p:sp>
          <p:nvSpPr>
            <p:cNvPr id="25" name="Oval 24"/>
            <p:cNvSpPr/>
            <p:nvPr/>
          </p:nvSpPr>
          <p:spPr>
            <a:xfrm>
              <a:off x="1019044" y="4073525"/>
              <a:ext cx="533400" cy="533400"/>
            </a:xfrm>
            <a:prstGeom prst="ellipse">
              <a:avLst/>
            </a:prstGeom>
            <a:solidFill>
              <a:srgbClr val="5C8692"/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2" name="Freeform 54"/>
            <p:cNvSpPr>
              <a:spLocks noEditPoints="1"/>
            </p:cNvSpPr>
            <p:nvPr/>
          </p:nvSpPr>
          <p:spPr bwMode="auto">
            <a:xfrm>
              <a:off x="1157086" y="4227358"/>
              <a:ext cx="245139" cy="217562"/>
            </a:xfrm>
            <a:custGeom>
              <a:avLst/>
              <a:gdLst>
                <a:gd name="T0" fmla="*/ 93 w 318"/>
                <a:gd name="T1" fmla="*/ 80 h 287"/>
                <a:gd name="T2" fmla="*/ 32 w 318"/>
                <a:gd name="T3" fmla="*/ 80 h 287"/>
                <a:gd name="T4" fmla="*/ 19 w 318"/>
                <a:gd name="T5" fmla="*/ 82 h 287"/>
                <a:gd name="T6" fmla="*/ 9 w 318"/>
                <a:gd name="T7" fmla="*/ 89 h 287"/>
                <a:gd name="T8" fmla="*/ 3 w 318"/>
                <a:gd name="T9" fmla="*/ 98 h 287"/>
                <a:gd name="T10" fmla="*/ 0 w 318"/>
                <a:gd name="T11" fmla="*/ 111 h 287"/>
                <a:gd name="T12" fmla="*/ 0 w 318"/>
                <a:gd name="T13" fmla="*/ 207 h 287"/>
                <a:gd name="T14" fmla="*/ 3 w 318"/>
                <a:gd name="T15" fmla="*/ 219 h 287"/>
                <a:gd name="T16" fmla="*/ 9 w 318"/>
                <a:gd name="T17" fmla="*/ 230 h 287"/>
                <a:gd name="T18" fmla="*/ 19 w 318"/>
                <a:gd name="T19" fmla="*/ 236 h 287"/>
                <a:gd name="T20" fmla="*/ 32 w 318"/>
                <a:gd name="T21" fmla="*/ 239 h 287"/>
                <a:gd name="T22" fmla="*/ 47 w 318"/>
                <a:gd name="T23" fmla="*/ 287 h 287"/>
                <a:gd name="T24" fmla="*/ 176 w 318"/>
                <a:gd name="T25" fmla="*/ 239 h 287"/>
                <a:gd name="T26" fmla="*/ 182 w 318"/>
                <a:gd name="T27" fmla="*/ 238 h 287"/>
                <a:gd name="T28" fmla="*/ 193 w 318"/>
                <a:gd name="T29" fmla="*/ 233 h 287"/>
                <a:gd name="T30" fmla="*/ 201 w 318"/>
                <a:gd name="T31" fmla="*/ 224 h 287"/>
                <a:gd name="T32" fmla="*/ 207 w 318"/>
                <a:gd name="T33" fmla="*/ 213 h 287"/>
                <a:gd name="T34" fmla="*/ 207 w 318"/>
                <a:gd name="T35" fmla="*/ 178 h 287"/>
                <a:gd name="T36" fmla="*/ 203 w 318"/>
                <a:gd name="T37" fmla="*/ 178 h 287"/>
                <a:gd name="T38" fmla="*/ 286 w 318"/>
                <a:gd name="T39" fmla="*/ 0 h 287"/>
                <a:gd name="T40" fmla="*/ 143 w 318"/>
                <a:gd name="T41" fmla="*/ 0 h 287"/>
                <a:gd name="T42" fmla="*/ 131 w 318"/>
                <a:gd name="T43" fmla="*/ 2 h 287"/>
                <a:gd name="T44" fmla="*/ 121 w 318"/>
                <a:gd name="T45" fmla="*/ 9 h 287"/>
                <a:gd name="T46" fmla="*/ 113 w 318"/>
                <a:gd name="T47" fmla="*/ 19 h 287"/>
                <a:gd name="T48" fmla="*/ 111 w 318"/>
                <a:gd name="T49" fmla="*/ 31 h 287"/>
                <a:gd name="T50" fmla="*/ 223 w 318"/>
                <a:gd name="T51" fmla="*/ 159 h 287"/>
                <a:gd name="T52" fmla="*/ 271 w 318"/>
                <a:gd name="T53" fmla="*/ 159 h 287"/>
                <a:gd name="T54" fmla="*/ 286 w 318"/>
                <a:gd name="T55" fmla="*/ 159 h 287"/>
                <a:gd name="T56" fmla="*/ 299 w 318"/>
                <a:gd name="T57" fmla="*/ 156 h 287"/>
                <a:gd name="T58" fmla="*/ 309 w 318"/>
                <a:gd name="T59" fmla="*/ 150 h 287"/>
                <a:gd name="T60" fmla="*/ 316 w 318"/>
                <a:gd name="T61" fmla="*/ 140 h 287"/>
                <a:gd name="T62" fmla="*/ 318 w 318"/>
                <a:gd name="T63" fmla="*/ 127 h 287"/>
                <a:gd name="T64" fmla="*/ 318 w 318"/>
                <a:gd name="T65" fmla="*/ 31 h 287"/>
                <a:gd name="T66" fmla="*/ 316 w 318"/>
                <a:gd name="T67" fmla="*/ 19 h 287"/>
                <a:gd name="T68" fmla="*/ 309 w 318"/>
                <a:gd name="T69" fmla="*/ 9 h 287"/>
                <a:gd name="T70" fmla="*/ 299 w 318"/>
                <a:gd name="T71" fmla="*/ 2 h 287"/>
                <a:gd name="T72" fmla="*/ 286 w 318"/>
                <a:gd name="T7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8" h="287">
                  <a:moveTo>
                    <a:pt x="93" y="178"/>
                  </a:moveTo>
                  <a:lnTo>
                    <a:pt x="93" y="80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26" y="80"/>
                  </a:lnTo>
                  <a:lnTo>
                    <a:pt x="19" y="82"/>
                  </a:lnTo>
                  <a:lnTo>
                    <a:pt x="14" y="85"/>
                  </a:lnTo>
                  <a:lnTo>
                    <a:pt x="9" y="89"/>
                  </a:lnTo>
                  <a:lnTo>
                    <a:pt x="5" y="93"/>
                  </a:lnTo>
                  <a:lnTo>
                    <a:pt x="3" y="98"/>
                  </a:lnTo>
                  <a:lnTo>
                    <a:pt x="1" y="104"/>
                  </a:lnTo>
                  <a:lnTo>
                    <a:pt x="0" y="111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1" y="213"/>
                  </a:lnTo>
                  <a:lnTo>
                    <a:pt x="3" y="219"/>
                  </a:lnTo>
                  <a:lnTo>
                    <a:pt x="5" y="224"/>
                  </a:lnTo>
                  <a:lnTo>
                    <a:pt x="9" y="230"/>
                  </a:lnTo>
                  <a:lnTo>
                    <a:pt x="14" y="233"/>
                  </a:lnTo>
                  <a:lnTo>
                    <a:pt x="19" y="236"/>
                  </a:lnTo>
                  <a:lnTo>
                    <a:pt x="26" y="238"/>
                  </a:lnTo>
                  <a:lnTo>
                    <a:pt x="32" y="239"/>
                  </a:lnTo>
                  <a:lnTo>
                    <a:pt x="47" y="239"/>
                  </a:lnTo>
                  <a:lnTo>
                    <a:pt x="47" y="287"/>
                  </a:lnTo>
                  <a:lnTo>
                    <a:pt x="96" y="239"/>
                  </a:lnTo>
                  <a:lnTo>
                    <a:pt x="176" y="239"/>
                  </a:lnTo>
                  <a:lnTo>
                    <a:pt x="176" y="239"/>
                  </a:lnTo>
                  <a:lnTo>
                    <a:pt x="182" y="238"/>
                  </a:lnTo>
                  <a:lnTo>
                    <a:pt x="188" y="236"/>
                  </a:lnTo>
                  <a:lnTo>
                    <a:pt x="193" y="233"/>
                  </a:lnTo>
                  <a:lnTo>
                    <a:pt x="197" y="230"/>
                  </a:lnTo>
                  <a:lnTo>
                    <a:pt x="201" y="224"/>
                  </a:lnTo>
                  <a:lnTo>
                    <a:pt x="205" y="219"/>
                  </a:lnTo>
                  <a:lnTo>
                    <a:pt x="207" y="213"/>
                  </a:lnTo>
                  <a:lnTo>
                    <a:pt x="207" y="207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3" y="178"/>
                  </a:lnTo>
                  <a:lnTo>
                    <a:pt x="93" y="178"/>
                  </a:lnTo>
                  <a:close/>
                  <a:moveTo>
                    <a:pt x="286" y="0"/>
                  </a:moveTo>
                  <a:lnTo>
                    <a:pt x="143" y="0"/>
                  </a:lnTo>
                  <a:lnTo>
                    <a:pt x="143" y="0"/>
                  </a:lnTo>
                  <a:lnTo>
                    <a:pt x="137" y="0"/>
                  </a:lnTo>
                  <a:lnTo>
                    <a:pt x="131" y="2"/>
                  </a:lnTo>
                  <a:lnTo>
                    <a:pt x="126" y="5"/>
                  </a:lnTo>
                  <a:lnTo>
                    <a:pt x="121" y="9"/>
                  </a:lnTo>
                  <a:lnTo>
                    <a:pt x="117" y="13"/>
                  </a:lnTo>
                  <a:lnTo>
                    <a:pt x="113" y="19"/>
                  </a:lnTo>
                  <a:lnTo>
                    <a:pt x="112" y="25"/>
                  </a:lnTo>
                  <a:lnTo>
                    <a:pt x="111" y="31"/>
                  </a:lnTo>
                  <a:lnTo>
                    <a:pt x="111" y="159"/>
                  </a:lnTo>
                  <a:lnTo>
                    <a:pt x="223" y="159"/>
                  </a:lnTo>
                  <a:lnTo>
                    <a:pt x="271" y="207"/>
                  </a:lnTo>
                  <a:lnTo>
                    <a:pt x="271" y="159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93" y="158"/>
                  </a:lnTo>
                  <a:lnTo>
                    <a:pt x="299" y="156"/>
                  </a:lnTo>
                  <a:lnTo>
                    <a:pt x="305" y="153"/>
                  </a:lnTo>
                  <a:lnTo>
                    <a:pt x="309" y="150"/>
                  </a:lnTo>
                  <a:lnTo>
                    <a:pt x="313" y="145"/>
                  </a:lnTo>
                  <a:lnTo>
                    <a:pt x="316" y="140"/>
                  </a:lnTo>
                  <a:lnTo>
                    <a:pt x="318" y="133"/>
                  </a:lnTo>
                  <a:lnTo>
                    <a:pt x="318" y="127"/>
                  </a:lnTo>
                  <a:lnTo>
                    <a:pt x="318" y="31"/>
                  </a:lnTo>
                  <a:lnTo>
                    <a:pt x="318" y="31"/>
                  </a:lnTo>
                  <a:lnTo>
                    <a:pt x="318" y="25"/>
                  </a:lnTo>
                  <a:lnTo>
                    <a:pt x="316" y="19"/>
                  </a:lnTo>
                  <a:lnTo>
                    <a:pt x="313" y="13"/>
                  </a:lnTo>
                  <a:lnTo>
                    <a:pt x="309" y="9"/>
                  </a:lnTo>
                  <a:lnTo>
                    <a:pt x="305" y="5"/>
                  </a:lnTo>
                  <a:lnTo>
                    <a:pt x="299" y="2"/>
                  </a:lnTo>
                  <a:lnTo>
                    <a:pt x="293" y="0"/>
                  </a:lnTo>
                  <a:lnTo>
                    <a:pt x="286" y="0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rgbClr val="FFFFFF">
                    <a:lumMod val="65000"/>
                    <a:lumOff val="35000"/>
                  </a:srgb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24728" y="3986107"/>
            <a:ext cx="711200" cy="711200"/>
            <a:chOff x="2118546" y="2989580"/>
            <a:chExt cx="533400" cy="533400"/>
          </a:xfrm>
        </p:grpSpPr>
        <p:sp>
          <p:nvSpPr>
            <p:cNvPr id="26" name="Oval 25"/>
            <p:cNvSpPr/>
            <p:nvPr/>
          </p:nvSpPr>
          <p:spPr>
            <a:xfrm>
              <a:off x="2118546" y="2989580"/>
              <a:ext cx="533400" cy="533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3" name="Freeform 60"/>
            <p:cNvSpPr>
              <a:spLocks noEditPoints="1"/>
            </p:cNvSpPr>
            <p:nvPr/>
          </p:nvSpPr>
          <p:spPr bwMode="auto">
            <a:xfrm>
              <a:off x="2273878" y="3136428"/>
              <a:ext cx="193048" cy="193048"/>
            </a:xfrm>
            <a:custGeom>
              <a:avLst/>
              <a:gdLst>
                <a:gd name="T0" fmla="*/ 186 w 251"/>
                <a:gd name="T1" fmla="*/ 152 h 251"/>
                <a:gd name="T2" fmla="*/ 200 w 251"/>
                <a:gd name="T3" fmla="*/ 114 h 251"/>
                <a:gd name="T4" fmla="*/ 200 w 251"/>
                <a:gd name="T5" fmla="*/ 91 h 251"/>
                <a:gd name="T6" fmla="*/ 192 w 251"/>
                <a:gd name="T7" fmla="*/ 62 h 251"/>
                <a:gd name="T8" fmla="*/ 177 w 251"/>
                <a:gd name="T9" fmla="*/ 37 h 251"/>
                <a:gd name="T10" fmla="*/ 154 w 251"/>
                <a:gd name="T11" fmla="*/ 17 h 251"/>
                <a:gd name="T12" fmla="*/ 128 w 251"/>
                <a:gd name="T13" fmla="*/ 4 h 251"/>
                <a:gd name="T14" fmla="*/ 98 w 251"/>
                <a:gd name="T15" fmla="*/ 0 h 251"/>
                <a:gd name="T16" fmla="*/ 78 w 251"/>
                <a:gd name="T17" fmla="*/ 2 h 251"/>
                <a:gd name="T18" fmla="*/ 52 w 251"/>
                <a:gd name="T19" fmla="*/ 11 h 251"/>
                <a:gd name="T20" fmla="*/ 29 w 251"/>
                <a:gd name="T21" fmla="*/ 28 h 251"/>
                <a:gd name="T22" fmla="*/ 11 w 251"/>
                <a:gd name="T23" fmla="*/ 50 h 251"/>
                <a:gd name="T24" fmla="*/ 2 w 251"/>
                <a:gd name="T25" fmla="*/ 78 h 251"/>
                <a:gd name="T26" fmla="*/ 0 w 251"/>
                <a:gd name="T27" fmla="*/ 98 h 251"/>
                <a:gd name="T28" fmla="*/ 5 w 251"/>
                <a:gd name="T29" fmla="*/ 127 h 251"/>
                <a:gd name="T30" fmla="*/ 17 w 251"/>
                <a:gd name="T31" fmla="*/ 154 h 251"/>
                <a:gd name="T32" fmla="*/ 37 w 251"/>
                <a:gd name="T33" fmla="*/ 175 h 251"/>
                <a:gd name="T34" fmla="*/ 63 w 251"/>
                <a:gd name="T35" fmla="*/ 191 h 251"/>
                <a:gd name="T36" fmla="*/ 91 w 251"/>
                <a:gd name="T37" fmla="*/ 199 h 251"/>
                <a:gd name="T38" fmla="*/ 115 w 251"/>
                <a:gd name="T39" fmla="*/ 198 h 251"/>
                <a:gd name="T40" fmla="*/ 151 w 251"/>
                <a:gd name="T41" fmla="*/ 186 h 251"/>
                <a:gd name="T42" fmla="*/ 214 w 251"/>
                <a:gd name="T43" fmla="*/ 248 h 251"/>
                <a:gd name="T44" fmla="*/ 228 w 251"/>
                <a:gd name="T45" fmla="*/ 250 h 251"/>
                <a:gd name="T46" fmla="*/ 248 w 251"/>
                <a:gd name="T47" fmla="*/ 231 h 251"/>
                <a:gd name="T48" fmla="*/ 251 w 251"/>
                <a:gd name="T49" fmla="*/ 227 h 251"/>
                <a:gd name="T50" fmla="*/ 249 w 251"/>
                <a:gd name="T51" fmla="*/ 217 h 251"/>
                <a:gd name="T52" fmla="*/ 30 w 251"/>
                <a:gd name="T53" fmla="*/ 98 h 251"/>
                <a:gd name="T54" fmla="*/ 32 w 251"/>
                <a:gd name="T55" fmla="*/ 84 h 251"/>
                <a:gd name="T56" fmla="*/ 38 w 251"/>
                <a:gd name="T57" fmla="*/ 65 h 251"/>
                <a:gd name="T58" fmla="*/ 51 w 251"/>
                <a:gd name="T59" fmla="*/ 49 h 251"/>
                <a:gd name="T60" fmla="*/ 66 w 251"/>
                <a:gd name="T61" fmla="*/ 38 h 251"/>
                <a:gd name="T62" fmla="*/ 85 w 251"/>
                <a:gd name="T63" fmla="*/ 31 h 251"/>
                <a:gd name="T64" fmla="*/ 98 w 251"/>
                <a:gd name="T65" fmla="*/ 30 h 251"/>
                <a:gd name="T66" fmla="*/ 119 w 251"/>
                <a:gd name="T67" fmla="*/ 33 h 251"/>
                <a:gd name="T68" fmla="*/ 137 w 251"/>
                <a:gd name="T69" fmla="*/ 42 h 251"/>
                <a:gd name="T70" fmla="*/ 153 w 251"/>
                <a:gd name="T71" fmla="*/ 57 h 251"/>
                <a:gd name="T72" fmla="*/ 164 w 251"/>
                <a:gd name="T73" fmla="*/ 74 h 251"/>
                <a:gd name="T74" fmla="*/ 170 w 251"/>
                <a:gd name="T75" fmla="*/ 94 h 251"/>
                <a:gd name="T76" fmla="*/ 170 w 251"/>
                <a:gd name="T77" fmla="*/ 108 h 251"/>
                <a:gd name="T78" fmla="*/ 164 w 251"/>
                <a:gd name="T79" fmla="*/ 127 h 251"/>
                <a:gd name="T80" fmla="*/ 154 w 251"/>
                <a:gd name="T81" fmla="*/ 144 h 251"/>
                <a:gd name="T82" fmla="*/ 140 w 251"/>
                <a:gd name="T83" fmla="*/ 157 h 251"/>
                <a:gd name="T84" fmla="*/ 122 w 251"/>
                <a:gd name="T85" fmla="*/ 166 h 251"/>
                <a:gd name="T86" fmla="*/ 101 w 251"/>
                <a:gd name="T87" fmla="*/ 169 h 251"/>
                <a:gd name="T88" fmla="*/ 88 w 251"/>
                <a:gd name="T89" fmla="*/ 167 h 251"/>
                <a:gd name="T90" fmla="*/ 68 w 251"/>
                <a:gd name="T91" fmla="*/ 160 h 251"/>
                <a:gd name="T92" fmla="*/ 52 w 251"/>
                <a:gd name="T93" fmla="*/ 148 h 251"/>
                <a:gd name="T94" fmla="*/ 39 w 251"/>
                <a:gd name="T95" fmla="*/ 131 h 251"/>
                <a:gd name="T96" fmla="*/ 32 w 251"/>
                <a:gd name="T97" fmla="*/ 111 h 251"/>
                <a:gd name="T98" fmla="*/ 30 w 251"/>
                <a:gd name="T99" fmla="*/ 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1" h="251">
                  <a:moveTo>
                    <a:pt x="246" y="212"/>
                  </a:moveTo>
                  <a:lnTo>
                    <a:pt x="186" y="152"/>
                  </a:lnTo>
                  <a:lnTo>
                    <a:pt x="186" y="152"/>
                  </a:lnTo>
                  <a:lnTo>
                    <a:pt x="192" y="140"/>
                  </a:lnTo>
                  <a:lnTo>
                    <a:pt x="196" y="128"/>
                  </a:lnTo>
                  <a:lnTo>
                    <a:pt x="200" y="114"/>
                  </a:lnTo>
                  <a:lnTo>
                    <a:pt x="200" y="101"/>
                  </a:lnTo>
                  <a:lnTo>
                    <a:pt x="200" y="101"/>
                  </a:lnTo>
                  <a:lnTo>
                    <a:pt x="200" y="91"/>
                  </a:lnTo>
                  <a:lnTo>
                    <a:pt x="197" y="80"/>
                  </a:lnTo>
                  <a:lnTo>
                    <a:pt x="195" y="71"/>
                  </a:lnTo>
                  <a:lnTo>
                    <a:pt x="192" y="62"/>
                  </a:lnTo>
                  <a:lnTo>
                    <a:pt x="187" y="53"/>
                  </a:lnTo>
                  <a:lnTo>
                    <a:pt x="182" y="45"/>
                  </a:lnTo>
                  <a:lnTo>
                    <a:pt x="177" y="37"/>
                  </a:lnTo>
                  <a:lnTo>
                    <a:pt x="170" y="30"/>
                  </a:lnTo>
                  <a:lnTo>
                    <a:pt x="162" y="23"/>
                  </a:lnTo>
                  <a:lnTo>
                    <a:pt x="154" y="17"/>
                  </a:lnTo>
                  <a:lnTo>
                    <a:pt x="146" y="12"/>
                  </a:lnTo>
                  <a:lnTo>
                    <a:pt x="137" y="8"/>
                  </a:lnTo>
                  <a:lnTo>
                    <a:pt x="128" y="4"/>
                  </a:lnTo>
                  <a:lnTo>
                    <a:pt x="119" y="2"/>
                  </a:lnTo>
                  <a:lnTo>
                    <a:pt x="10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9" y="0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7"/>
                  </a:lnTo>
                  <a:lnTo>
                    <a:pt x="52" y="11"/>
                  </a:lnTo>
                  <a:lnTo>
                    <a:pt x="43" y="16"/>
                  </a:lnTo>
                  <a:lnTo>
                    <a:pt x="36" y="21"/>
                  </a:lnTo>
                  <a:lnTo>
                    <a:pt x="29" y="28"/>
                  </a:lnTo>
                  <a:lnTo>
                    <a:pt x="23" y="35"/>
                  </a:lnTo>
                  <a:lnTo>
                    <a:pt x="16" y="43"/>
                  </a:lnTo>
                  <a:lnTo>
                    <a:pt x="11" y="50"/>
                  </a:lnTo>
                  <a:lnTo>
                    <a:pt x="7" y="60"/>
                  </a:lnTo>
                  <a:lnTo>
                    <a:pt x="4" y="69"/>
                  </a:lnTo>
                  <a:lnTo>
                    <a:pt x="2" y="78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8"/>
                  </a:lnTo>
                  <a:lnTo>
                    <a:pt x="2" y="118"/>
                  </a:lnTo>
                  <a:lnTo>
                    <a:pt x="5" y="127"/>
                  </a:lnTo>
                  <a:lnTo>
                    <a:pt x="8" y="136"/>
                  </a:lnTo>
                  <a:lnTo>
                    <a:pt x="12" y="145"/>
                  </a:lnTo>
                  <a:lnTo>
                    <a:pt x="17" y="154"/>
                  </a:lnTo>
                  <a:lnTo>
                    <a:pt x="24" y="162"/>
                  </a:lnTo>
                  <a:lnTo>
                    <a:pt x="30" y="169"/>
                  </a:lnTo>
                  <a:lnTo>
                    <a:pt x="37" y="175"/>
                  </a:lnTo>
                  <a:lnTo>
                    <a:pt x="45" y="182"/>
                  </a:lnTo>
                  <a:lnTo>
                    <a:pt x="54" y="187"/>
                  </a:lnTo>
                  <a:lnTo>
                    <a:pt x="63" y="191"/>
                  </a:lnTo>
                  <a:lnTo>
                    <a:pt x="72" y="195"/>
                  </a:lnTo>
                  <a:lnTo>
                    <a:pt x="82" y="197"/>
                  </a:lnTo>
                  <a:lnTo>
                    <a:pt x="91" y="199"/>
                  </a:lnTo>
                  <a:lnTo>
                    <a:pt x="101" y="199"/>
                  </a:lnTo>
                  <a:lnTo>
                    <a:pt x="101" y="199"/>
                  </a:lnTo>
                  <a:lnTo>
                    <a:pt x="115" y="198"/>
                  </a:lnTo>
                  <a:lnTo>
                    <a:pt x="127" y="196"/>
                  </a:lnTo>
                  <a:lnTo>
                    <a:pt x="140" y="192"/>
                  </a:lnTo>
                  <a:lnTo>
                    <a:pt x="151" y="186"/>
                  </a:lnTo>
                  <a:lnTo>
                    <a:pt x="212" y="247"/>
                  </a:lnTo>
                  <a:lnTo>
                    <a:pt x="212" y="247"/>
                  </a:lnTo>
                  <a:lnTo>
                    <a:pt x="214" y="248"/>
                  </a:lnTo>
                  <a:lnTo>
                    <a:pt x="217" y="250"/>
                  </a:lnTo>
                  <a:lnTo>
                    <a:pt x="222" y="251"/>
                  </a:lnTo>
                  <a:lnTo>
                    <a:pt x="228" y="250"/>
                  </a:lnTo>
                  <a:lnTo>
                    <a:pt x="231" y="248"/>
                  </a:lnTo>
                  <a:lnTo>
                    <a:pt x="233" y="247"/>
                  </a:lnTo>
                  <a:lnTo>
                    <a:pt x="248" y="231"/>
                  </a:lnTo>
                  <a:lnTo>
                    <a:pt x="248" y="231"/>
                  </a:lnTo>
                  <a:lnTo>
                    <a:pt x="250" y="229"/>
                  </a:lnTo>
                  <a:lnTo>
                    <a:pt x="251" y="227"/>
                  </a:lnTo>
                  <a:lnTo>
                    <a:pt x="251" y="224"/>
                  </a:lnTo>
                  <a:lnTo>
                    <a:pt x="251" y="222"/>
                  </a:lnTo>
                  <a:lnTo>
                    <a:pt x="249" y="217"/>
                  </a:lnTo>
                  <a:lnTo>
                    <a:pt x="246" y="212"/>
                  </a:lnTo>
                  <a:lnTo>
                    <a:pt x="246" y="212"/>
                  </a:lnTo>
                  <a:close/>
                  <a:moveTo>
                    <a:pt x="30" y="98"/>
                  </a:moveTo>
                  <a:lnTo>
                    <a:pt x="30" y="98"/>
                  </a:lnTo>
                  <a:lnTo>
                    <a:pt x="31" y="91"/>
                  </a:lnTo>
                  <a:lnTo>
                    <a:pt x="32" y="84"/>
                  </a:lnTo>
                  <a:lnTo>
                    <a:pt x="33" y="77"/>
                  </a:lnTo>
                  <a:lnTo>
                    <a:pt x="35" y="71"/>
                  </a:lnTo>
                  <a:lnTo>
                    <a:pt x="38" y="65"/>
                  </a:lnTo>
                  <a:lnTo>
                    <a:pt x="42" y="60"/>
                  </a:lnTo>
                  <a:lnTo>
                    <a:pt x="45" y="54"/>
                  </a:lnTo>
                  <a:lnTo>
                    <a:pt x="51" y="49"/>
                  </a:lnTo>
                  <a:lnTo>
                    <a:pt x="55" y="45"/>
                  </a:lnTo>
                  <a:lnTo>
                    <a:pt x="60" y="41"/>
                  </a:lnTo>
                  <a:lnTo>
                    <a:pt x="66" y="38"/>
                  </a:lnTo>
                  <a:lnTo>
                    <a:pt x="72" y="35"/>
                  </a:lnTo>
                  <a:lnTo>
                    <a:pt x="78" y="33"/>
                  </a:lnTo>
                  <a:lnTo>
                    <a:pt x="85" y="31"/>
                  </a:lnTo>
                  <a:lnTo>
                    <a:pt x="92" y="30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105" y="30"/>
                  </a:lnTo>
                  <a:lnTo>
                    <a:pt x="113" y="31"/>
                  </a:lnTo>
                  <a:lnTo>
                    <a:pt x="119" y="33"/>
                  </a:lnTo>
                  <a:lnTo>
                    <a:pt x="125" y="36"/>
                  </a:lnTo>
                  <a:lnTo>
                    <a:pt x="131" y="39"/>
                  </a:lnTo>
                  <a:lnTo>
                    <a:pt x="137" y="42"/>
                  </a:lnTo>
                  <a:lnTo>
                    <a:pt x="143" y="46"/>
                  </a:lnTo>
                  <a:lnTo>
                    <a:pt x="148" y="51"/>
                  </a:lnTo>
                  <a:lnTo>
                    <a:pt x="153" y="57"/>
                  </a:lnTo>
                  <a:lnTo>
                    <a:pt x="157" y="62"/>
                  </a:lnTo>
                  <a:lnTo>
                    <a:pt x="161" y="68"/>
                  </a:lnTo>
                  <a:lnTo>
                    <a:pt x="164" y="74"/>
                  </a:lnTo>
                  <a:lnTo>
                    <a:pt x="166" y="80"/>
                  </a:lnTo>
                  <a:lnTo>
                    <a:pt x="168" y="86"/>
                  </a:lnTo>
                  <a:lnTo>
                    <a:pt x="170" y="94"/>
                  </a:lnTo>
                  <a:lnTo>
                    <a:pt x="170" y="101"/>
                  </a:lnTo>
                  <a:lnTo>
                    <a:pt x="170" y="101"/>
                  </a:lnTo>
                  <a:lnTo>
                    <a:pt x="170" y="108"/>
                  </a:lnTo>
                  <a:lnTo>
                    <a:pt x="168" y="114"/>
                  </a:lnTo>
                  <a:lnTo>
                    <a:pt x="166" y="121"/>
                  </a:lnTo>
                  <a:lnTo>
                    <a:pt x="164" y="127"/>
                  </a:lnTo>
                  <a:lnTo>
                    <a:pt x="161" y="133"/>
                  </a:lnTo>
                  <a:lnTo>
                    <a:pt x="158" y="139"/>
                  </a:lnTo>
                  <a:lnTo>
                    <a:pt x="154" y="144"/>
                  </a:lnTo>
                  <a:lnTo>
                    <a:pt x="150" y="149"/>
                  </a:lnTo>
                  <a:lnTo>
                    <a:pt x="145" y="154"/>
                  </a:lnTo>
                  <a:lnTo>
                    <a:pt x="140" y="157"/>
                  </a:lnTo>
                  <a:lnTo>
                    <a:pt x="134" y="161"/>
                  </a:lnTo>
                  <a:lnTo>
                    <a:pt x="128" y="164"/>
                  </a:lnTo>
                  <a:lnTo>
                    <a:pt x="122" y="166"/>
                  </a:lnTo>
                  <a:lnTo>
                    <a:pt x="115" y="167"/>
                  </a:lnTo>
                  <a:lnTo>
                    <a:pt x="108" y="168"/>
                  </a:lnTo>
                  <a:lnTo>
                    <a:pt x="101" y="169"/>
                  </a:lnTo>
                  <a:lnTo>
                    <a:pt x="101" y="169"/>
                  </a:lnTo>
                  <a:lnTo>
                    <a:pt x="94" y="168"/>
                  </a:lnTo>
                  <a:lnTo>
                    <a:pt x="88" y="167"/>
                  </a:lnTo>
                  <a:lnTo>
                    <a:pt x="81" y="166"/>
                  </a:lnTo>
                  <a:lnTo>
                    <a:pt x="74" y="163"/>
                  </a:lnTo>
                  <a:lnTo>
                    <a:pt x="68" y="160"/>
                  </a:lnTo>
                  <a:lnTo>
                    <a:pt x="62" y="157"/>
                  </a:lnTo>
                  <a:lnTo>
                    <a:pt x="57" y="152"/>
                  </a:lnTo>
                  <a:lnTo>
                    <a:pt x="52" y="148"/>
                  </a:lnTo>
                  <a:lnTo>
                    <a:pt x="47" y="142"/>
                  </a:lnTo>
                  <a:lnTo>
                    <a:pt x="42" y="137"/>
                  </a:lnTo>
                  <a:lnTo>
                    <a:pt x="39" y="131"/>
                  </a:lnTo>
                  <a:lnTo>
                    <a:pt x="36" y="125"/>
                  </a:lnTo>
                  <a:lnTo>
                    <a:pt x="34" y="119"/>
                  </a:lnTo>
                  <a:lnTo>
                    <a:pt x="32" y="111"/>
                  </a:lnTo>
                  <a:lnTo>
                    <a:pt x="31" y="105"/>
                  </a:lnTo>
                  <a:lnTo>
                    <a:pt x="30" y="98"/>
                  </a:lnTo>
                  <a:lnTo>
                    <a:pt x="30" y="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222736" y="4467860"/>
            <a:ext cx="711200" cy="711200"/>
            <a:chOff x="5417052" y="3350895"/>
            <a:chExt cx="533400" cy="533400"/>
          </a:xfrm>
        </p:grpSpPr>
        <p:sp>
          <p:nvSpPr>
            <p:cNvPr id="29" name="Oval 28"/>
            <p:cNvSpPr/>
            <p:nvPr/>
          </p:nvSpPr>
          <p:spPr>
            <a:xfrm>
              <a:off x="5417052" y="3350895"/>
              <a:ext cx="533400" cy="533400"/>
            </a:xfrm>
            <a:prstGeom prst="ellipse">
              <a:avLst/>
            </a:prstGeom>
            <a:solidFill>
              <a:srgbClr val="5C8692"/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4" name="Freeform 77"/>
            <p:cNvSpPr>
              <a:spLocks noEditPoints="1"/>
            </p:cNvSpPr>
            <p:nvPr/>
          </p:nvSpPr>
          <p:spPr bwMode="auto">
            <a:xfrm>
              <a:off x="5555095" y="3508365"/>
              <a:ext cx="245139" cy="214497"/>
            </a:xfrm>
            <a:custGeom>
              <a:avLst/>
              <a:gdLst>
                <a:gd name="T0" fmla="*/ 31 w 318"/>
                <a:gd name="T1" fmla="*/ 0 h 280"/>
                <a:gd name="T2" fmla="*/ 25 w 318"/>
                <a:gd name="T3" fmla="*/ 1 h 280"/>
                <a:gd name="T4" fmla="*/ 13 w 318"/>
                <a:gd name="T5" fmla="*/ 5 h 280"/>
                <a:gd name="T6" fmla="*/ 5 w 318"/>
                <a:gd name="T7" fmla="*/ 14 h 280"/>
                <a:gd name="T8" fmla="*/ 0 w 318"/>
                <a:gd name="T9" fmla="*/ 26 h 280"/>
                <a:gd name="T10" fmla="*/ 0 w 318"/>
                <a:gd name="T11" fmla="*/ 207 h 280"/>
                <a:gd name="T12" fmla="*/ 0 w 318"/>
                <a:gd name="T13" fmla="*/ 214 h 280"/>
                <a:gd name="T14" fmla="*/ 5 w 318"/>
                <a:gd name="T15" fmla="*/ 225 h 280"/>
                <a:gd name="T16" fmla="*/ 13 w 318"/>
                <a:gd name="T17" fmla="*/ 236 h 280"/>
                <a:gd name="T18" fmla="*/ 25 w 318"/>
                <a:gd name="T19" fmla="*/ 243 h 280"/>
                <a:gd name="T20" fmla="*/ 100 w 318"/>
                <a:gd name="T21" fmla="*/ 259 h 280"/>
                <a:gd name="T22" fmla="*/ 92 w 318"/>
                <a:gd name="T23" fmla="*/ 263 h 280"/>
                <a:gd name="T24" fmla="*/ 69 w 318"/>
                <a:gd name="T25" fmla="*/ 274 h 280"/>
                <a:gd name="T26" fmla="*/ 66 w 318"/>
                <a:gd name="T27" fmla="*/ 277 h 280"/>
                <a:gd name="T28" fmla="*/ 69 w 318"/>
                <a:gd name="T29" fmla="*/ 279 h 280"/>
                <a:gd name="T30" fmla="*/ 79 w 318"/>
                <a:gd name="T31" fmla="*/ 280 h 280"/>
                <a:gd name="T32" fmla="*/ 239 w 318"/>
                <a:gd name="T33" fmla="*/ 280 h 280"/>
                <a:gd name="T34" fmla="*/ 249 w 318"/>
                <a:gd name="T35" fmla="*/ 279 h 280"/>
                <a:gd name="T36" fmla="*/ 251 w 318"/>
                <a:gd name="T37" fmla="*/ 277 h 280"/>
                <a:gd name="T38" fmla="*/ 249 w 318"/>
                <a:gd name="T39" fmla="*/ 274 h 280"/>
                <a:gd name="T40" fmla="*/ 226 w 318"/>
                <a:gd name="T41" fmla="*/ 263 h 280"/>
                <a:gd name="T42" fmla="*/ 286 w 318"/>
                <a:gd name="T43" fmla="*/ 245 h 280"/>
                <a:gd name="T44" fmla="*/ 294 w 318"/>
                <a:gd name="T45" fmla="*/ 243 h 280"/>
                <a:gd name="T46" fmla="*/ 304 w 318"/>
                <a:gd name="T47" fmla="*/ 236 h 280"/>
                <a:gd name="T48" fmla="*/ 312 w 318"/>
                <a:gd name="T49" fmla="*/ 225 h 280"/>
                <a:gd name="T50" fmla="*/ 317 w 318"/>
                <a:gd name="T51" fmla="*/ 214 h 280"/>
                <a:gd name="T52" fmla="*/ 318 w 318"/>
                <a:gd name="T53" fmla="*/ 32 h 280"/>
                <a:gd name="T54" fmla="*/ 317 w 318"/>
                <a:gd name="T55" fmla="*/ 26 h 280"/>
                <a:gd name="T56" fmla="*/ 312 w 318"/>
                <a:gd name="T57" fmla="*/ 14 h 280"/>
                <a:gd name="T58" fmla="*/ 304 w 318"/>
                <a:gd name="T59" fmla="*/ 5 h 280"/>
                <a:gd name="T60" fmla="*/ 293 w 318"/>
                <a:gd name="T61" fmla="*/ 1 h 280"/>
                <a:gd name="T62" fmla="*/ 286 w 318"/>
                <a:gd name="T63" fmla="*/ 0 h 280"/>
                <a:gd name="T64" fmla="*/ 31 w 318"/>
                <a:gd name="T65" fmla="*/ 206 h 280"/>
                <a:gd name="T66" fmla="*/ 286 w 318"/>
                <a:gd name="T67" fmla="*/ 29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8" h="280">
                  <a:moveTo>
                    <a:pt x="28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9" y="9"/>
                  </a:lnTo>
                  <a:lnTo>
                    <a:pt x="5" y="14"/>
                  </a:lnTo>
                  <a:lnTo>
                    <a:pt x="2" y="19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4"/>
                  </a:lnTo>
                  <a:lnTo>
                    <a:pt x="2" y="220"/>
                  </a:lnTo>
                  <a:lnTo>
                    <a:pt x="5" y="225"/>
                  </a:lnTo>
                  <a:lnTo>
                    <a:pt x="8" y="232"/>
                  </a:lnTo>
                  <a:lnTo>
                    <a:pt x="13" y="236"/>
                  </a:lnTo>
                  <a:lnTo>
                    <a:pt x="18" y="240"/>
                  </a:lnTo>
                  <a:lnTo>
                    <a:pt x="25" y="243"/>
                  </a:lnTo>
                  <a:lnTo>
                    <a:pt x="31" y="245"/>
                  </a:lnTo>
                  <a:lnTo>
                    <a:pt x="100" y="259"/>
                  </a:lnTo>
                  <a:lnTo>
                    <a:pt x="100" y="259"/>
                  </a:lnTo>
                  <a:lnTo>
                    <a:pt x="92" y="263"/>
                  </a:lnTo>
                  <a:lnTo>
                    <a:pt x="75" y="270"/>
                  </a:lnTo>
                  <a:lnTo>
                    <a:pt x="69" y="274"/>
                  </a:lnTo>
                  <a:lnTo>
                    <a:pt x="67" y="275"/>
                  </a:lnTo>
                  <a:lnTo>
                    <a:pt x="66" y="277"/>
                  </a:lnTo>
                  <a:lnTo>
                    <a:pt x="67" y="278"/>
                  </a:lnTo>
                  <a:lnTo>
                    <a:pt x="69" y="279"/>
                  </a:lnTo>
                  <a:lnTo>
                    <a:pt x="73" y="280"/>
                  </a:lnTo>
                  <a:lnTo>
                    <a:pt x="79" y="280"/>
                  </a:lnTo>
                  <a:lnTo>
                    <a:pt x="239" y="280"/>
                  </a:lnTo>
                  <a:lnTo>
                    <a:pt x="239" y="280"/>
                  </a:lnTo>
                  <a:lnTo>
                    <a:pt x="245" y="280"/>
                  </a:lnTo>
                  <a:lnTo>
                    <a:pt x="249" y="279"/>
                  </a:lnTo>
                  <a:lnTo>
                    <a:pt x="251" y="278"/>
                  </a:lnTo>
                  <a:lnTo>
                    <a:pt x="251" y="277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2" y="270"/>
                  </a:lnTo>
                  <a:lnTo>
                    <a:pt x="226" y="263"/>
                  </a:lnTo>
                  <a:lnTo>
                    <a:pt x="217" y="259"/>
                  </a:lnTo>
                  <a:lnTo>
                    <a:pt x="286" y="245"/>
                  </a:lnTo>
                  <a:lnTo>
                    <a:pt x="286" y="245"/>
                  </a:lnTo>
                  <a:lnTo>
                    <a:pt x="294" y="243"/>
                  </a:lnTo>
                  <a:lnTo>
                    <a:pt x="299" y="240"/>
                  </a:lnTo>
                  <a:lnTo>
                    <a:pt x="304" y="236"/>
                  </a:lnTo>
                  <a:lnTo>
                    <a:pt x="309" y="232"/>
                  </a:lnTo>
                  <a:lnTo>
                    <a:pt x="312" y="225"/>
                  </a:lnTo>
                  <a:lnTo>
                    <a:pt x="315" y="220"/>
                  </a:lnTo>
                  <a:lnTo>
                    <a:pt x="317" y="214"/>
                  </a:lnTo>
                  <a:lnTo>
                    <a:pt x="318" y="207"/>
                  </a:lnTo>
                  <a:lnTo>
                    <a:pt x="318" y="32"/>
                  </a:lnTo>
                  <a:lnTo>
                    <a:pt x="318" y="32"/>
                  </a:lnTo>
                  <a:lnTo>
                    <a:pt x="317" y="26"/>
                  </a:lnTo>
                  <a:lnTo>
                    <a:pt x="315" y="19"/>
                  </a:lnTo>
                  <a:lnTo>
                    <a:pt x="312" y="14"/>
                  </a:lnTo>
                  <a:lnTo>
                    <a:pt x="309" y="9"/>
                  </a:lnTo>
                  <a:lnTo>
                    <a:pt x="304" y="5"/>
                  </a:lnTo>
                  <a:lnTo>
                    <a:pt x="299" y="2"/>
                  </a:lnTo>
                  <a:lnTo>
                    <a:pt x="293" y="1"/>
                  </a:lnTo>
                  <a:lnTo>
                    <a:pt x="286" y="0"/>
                  </a:lnTo>
                  <a:lnTo>
                    <a:pt x="286" y="0"/>
                  </a:lnTo>
                  <a:close/>
                  <a:moveTo>
                    <a:pt x="286" y="206"/>
                  </a:moveTo>
                  <a:lnTo>
                    <a:pt x="31" y="206"/>
                  </a:lnTo>
                  <a:lnTo>
                    <a:pt x="31" y="29"/>
                  </a:lnTo>
                  <a:lnTo>
                    <a:pt x="286" y="29"/>
                  </a:lnTo>
                  <a:lnTo>
                    <a:pt x="286" y="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290731" y="4949613"/>
            <a:ext cx="711200" cy="711200"/>
            <a:chOff x="3218048" y="3712210"/>
            <a:chExt cx="533400" cy="533400"/>
          </a:xfrm>
        </p:grpSpPr>
        <p:sp>
          <p:nvSpPr>
            <p:cNvPr id="27" name="Oval 26"/>
            <p:cNvSpPr/>
            <p:nvPr/>
          </p:nvSpPr>
          <p:spPr>
            <a:xfrm>
              <a:off x="3218048" y="3712210"/>
              <a:ext cx="533400" cy="533400"/>
            </a:xfrm>
            <a:prstGeom prst="ellipse">
              <a:avLst/>
            </a:prstGeom>
            <a:solidFill>
              <a:srgbClr val="5C8692"/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6" name="Freeform 102"/>
            <p:cNvSpPr>
              <a:spLocks noEditPoints="1"/>
            </p:cNvSpPr>
            <p:nvPr/>
          </p:nvSpPr>
          <p:spPr bwMode="auto">
            <a:xfrm>
              <a:off x="3356784" y="3851785"/>
              <a:ext cx="232882" cy="229819"/>
            </a:xfrm>
            <a:custGeom>
              <a:avLst/>
              <a:gdLst>
                <a:gd name="T0" fmla="*/ 37 w 305"/>
                <a:gd name="T1" fmla="*/ 206 h 299"/>
                <a:gd name="T2" fmla="*/ 30 w 305"/>
                <a:gd name="T3" fmla="*/ 215 h 299"/>
                <a:gd name="T4" fmla="*/ 26 w 305"/>
                <a:gd name="T5" fmla="*/ 225 h 299"/>
                <a:gd name="T6" fmla="*/ 23 w 305"/>
                <a:gd name="T7" fmla="*/ 244 h 299"/>
                <a:gd name="T8" fmla="*/ 18 w 305"/>
                <a:gd name="T9" fmla="*/ 265 h 299"/>
                <a:gd name="T10" fmla="*/ 11 w 305"/>
                <a:gd name="T11" fmla="*/ 278 h 299"/>
                <a:gd name="T12" fmla="*/ 2 w 305"/>
                <a:gd name="T13" fmla="*/ 291 h 299"/>
                <a:gd name="T14" fmla="*/ 0 w 305"/>
                <a:gd name="T15" fmla="*/ 293 h 299"/>
                <a:gd name="T16" fmla="*/ 2 w 305"/>
                <a:gd name="T17" fmla="*/ 297 h 299"/>
                <a:gd name="T18" fmla="*/ 10 w 305"/>
                <a:gd name="T19" fmla="*/ 299 h 299"/>
                <a:gd name="T20" fmla="*/ 31 w 305"/>
                <a:gd name="T21" fmla="*/ 298 h 299"/>
                <a:gd name="T22" fmla="*/ 56 w 305"/>
                <a:gd name="T23" fmla="*/ 291 h 299"/>
                <a:gd name="T24" fmla="*/ 74 w 305"/>
                <a:gd name="T25" fmla="*/ 283 h 299"/>
                <a:gd name="T26" fmla="*/ 91 w 305"/>
                <a:gd name="T27" fmla="*/ 272 h 299"/>
                <a:gd name="T28" fmla="*/ 98 w 305"/>
                <a:gd name="T29" fmla="*/ 266 h 299"/>
                <a:gd name="T30" fmla="*/ 105 w 305"/>
                <a:gd name="T31" fmla="*/ 254 h 299"/>
                <a:gd name="T32" fmla="*/ 108 w 305"/>
                <a:gd name="T33" fmla="*/ 239 h 299"/>
                <a:gd name="T34" fmla="*/ 102 w 305"/>
                <a:gd name="T35" fmla="*/ 225 h 299"/>
                <a:gd name="T36" fmla="*/ 92 w 305"/>
                <a:gd name="T37" fmla="*/ 212 h 299"/>
                <a:gd name="T38" fmla="*/ 86 w 305"/>
                <a:gd name="T39" fmla="*/ 206 h 299"/>
                <a:gd name="T40" fmla="*/ 71 w 305"/>
                <a:gd name="T41" fmla="*/ 199 h 299"/>
                <a:gd name="T42" fmla="*/ 57 w 305"/>
                <a:gd name="T43" fmla="*/ 197 h 299"/>
                <a:gd name="T44" fmla="*/ 43 w 305"/>
                <a:gd name="T45" fmla="*/ 202 h 299"/>
                <a:gd name="T46" fmla="*/ 37 w 305"/>
                <a:gd name="T47" fmla="*/ 206 h 299"/>
                <a:gd name="T48" fmla="*/ 305 w 305"/>
                <a:gd name="T49" fmla="*/ 1 h 299"/>
                <a:gd name="T50" fmla="*/ 301 w 305"/>
                <a:gd name="T51" fmla="*/ 0 h 299"/>
                <a:gd name="T52" fmla="*/ 287 w 305"/>
                <a:gd name="T53" fmla="*/ 6 h 299"/>
                <a:gd name="T54" fmla="*/ 250 w 305"/>
                <a:gd name="T55" fmla="*/ 28 h 299"/>
                <a:gd name="T56" fmla="*/ 189 w 305"/>
                <a:gd name="T57" fmla="*/ 74 h 299"/>
                <a:gd name="T58" fmla="*/ 133 w 305"/>
                <a:gd name="T59" fmla="*/ 120 h 299"/>
                <a:gd name="T60" fmla="*/ 115 w 305"/>
                <a:gd name="T61" fmla="*/ 139 h 299"/>
                <a:gd name="T62" fmla="*/ 93 w 305"/>
                <a:gd name="T63" fmla="*/ 163 h 299"/>
                <a:gd name="T64" fmla="*/ 82 w 305"/>
                <a:gd name="T65" fmla="*/ 177 h 299"/>
                <a:gd name="T66" fmla="*/ 81 w 305"/>
                <a:gd name="T67" fmla="*/ 181 h 299"/>
                <a:gd name="T68" fmla="*/ 84 w 305"/>
                <a:gd name="T69" fmla="*/ 182 h 299"/>
                <a:gd name="T70" fmla="*/ 104 w 305"/>
                <a:gd name="T71" fmla="*/ 198 h 299"/>
                <a:gd name="T72" fmla="*/ 114 w 305"/>
                <a:gd name="T73" fmla="*/ 207 h 299"/>
                <a:gd name="T74" fmla="*/ 120 w 305"/>
                <a:gd name="T75" fmla="*/ 219 h 299"/>
                <a:gd name="T76" fmla="*/ 123 w 305"/>
                <a:gd name="T77" fmla="*/ 222 h 299"/>
                <a:gd name="T78" fmla="*/ 125 w 305"/>
                <a:gd name="T79" fmla="*/ 221 h 299"/>
                <a:gd name="T80" fmla="*/ 151 w 305"/>
                <a:gd name="T81" fmla="*/ 201 h 299"/>
                <a:gd name="T82" fmla="*/ 164 w 305"/>
                <a:gd name="T83" fmla="*/ 188 h 299"/>
                <a:gd name="T84" fmla="*/ 206 w 305"/>
                <a:gd name="T85" fmla="*/ 143 h 299"/>
                <a:gd name="T86" fmla="*/ 254 w 305"/>
                <a:gd name="T87" fmla="*/ 84 h 299"/>
                <a:gd name="T88" fmla="*/ 294 w 305"/>
                <a:gd name="T89" fmla="*/ 29 h 299"/>
                <a:gd name="T90" fmla="*/ 304 w 305"/>
                <a:gd name="T91" fmla="*/ 11 h 299"/>
                <a:gd name="T92" fmla="*/ 305 w 305"/>
                <a:gd name="T93" fmla="*/ 2 h 299"/>
                <a:gd name="T94" fmla="*/ 305 w 305"/>
                <a:gd name="T95" fmla="*/ 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299">
                  <a:moveTo>
                    <a:pt x="37" y="206"/>
                  </a:moveTo>
                  <a:lnTo>
                    <a:pt x="37" y="206"/>
                  </a:lnTo>
                  <a:lnTo>
                    <a:pt x="33" y="211"/>
                  </a:lnTo>
                  <a:lnTo>
                    <a:pt x="30" y="215"/>
                  </a:lnTo>
                  <a:lnTo>
                    <a:pt x="28" y="220"/>
                  </a:lnTo>
                  <a:lnTo>
                    <a:pt x="26" y="225"/>
                  </a:lnTo>
                  <a:lnTo>
                    <a:pt x="24" y="234"/>
                  </a:lnTo>
                  <a:lnTo>
                    <a:pt x="23" y="244"/>
                  </a:lnTo>
                  <a:lnTo>
                    <a:pt x="21" y="255"/>
                  </a:lnTo>
                  <a:lnTo>
                    <a:pt x="18" y="265"/>
                  </a:lnTo>
                  <a:lnTo>
                    <a:pt x="14" y="271"/>
                  </a:lnTo>
                  <a:lnTo>
                    <a:pt x="11" y="278"/>
                  </a:lnTo>
                  <a:lnTo>
                    <a:pt x="7" y="284"/>
                  </a:lnTo>
                  <a:lnTo>
                    <a:pt x="2" y="291"/>
                  </a:lnTo>
                  <a:lnTo>
                    <a:pt x="2" y="291"/>
                  </a:lnTo>
                  <a:lnTo>
                    <a:pt x="0" y="293"/>
                  </a:lnTo>
                  <a:lnTo>
                    <a:pt x="0" y="296"/>
                  </a:lnTo>
                  <a:lnTo>
                    <a:pt x="2" y="297"/>
                  </a:lnTo>
                  <a:lnTo>
                    <a:pt x="5" y="298"/>
                  </a:lnTo>
                  <a:lnTo>
                    <a:pt x="10" y="299"/>
                  </a:lnTo>
                  <a:lnTo>
                    <a:pt x="17" y="299"/>
                  </a:lnTo>
                  <a:lnTo>
                    <a:pt x="31" y="298"/>
                  </a:lnTo>
                  <a:lnTo>
                    <a:pt x="48" y="294"/>
                  </a:lnTo>
                  <a:lnTo>
                    <a:pt x="56" y="291"/>
                  </a:lnTo>
                  <a:lnTo>
                    <a:pt x="65" y="287"/>
                  </a:lnTo>
                  <a:lnTo>
                    <a:pt x="74" y="283"/>
                  </a:lnTo>
                  <a:lnTo>
                    <a:pt x="83" y="278"/>
                  </a:lnTo>
                  <a:lnTo>
                    <a:pt x="91" y="272"/>
                  </a:lnTo>
                  <a:lnTo>
                    <a:pt x="98" y="266"/>
                  </a:lnTo>
                  <a:lnTo>
                    <a:pt x="98" y="266"/>
                  </a:lnTo>
                  <a:lnTo>
                    <a:pt x="102" y="260"/>
                  </a:lnTo>
                  <a:lnTo>
                    <a:pt x="105" y="254"/>
                  </a:lnTo>
                  <a:lnTo>
                    <a:pt x="108" y="247"/>
                  </a:lnTo>
                  <a:lnTo>
                    <a:pt x="108" y="239"/>
                  </a:lnTo>
                  <a:lnTo>
                    <a:pt x="105" y="232"/>
                  </a:lnTo>
                  <a:lnTo>
                    <a:pt x="102" y="225"/>
                  </a:lnTo>
                  <a:lnTo>
                    <a:pt x="98" y="219"/>
                  </a:lnTo>
                  <a:lnTo>
                    <a:pt x="92" y="212"/>
                  </a:lnTo>
                  <a:lnTo>
                    <a:pt x="92" y="212"/>
                  </a:lnTo>
                  <a:lnTo>
                    <a:pt x="86" y="206"/>
                  </a:lnTo>
                  <a:lnTo>
                    <a:pt x="79" y="202"/>
                  </a:lnTo>
                  <a:lnTo>
                    <a:pt x="71" y="199"/>
                  </a:lnTo>
                  <a:lnTo>
                    <a:pt x="64" y="197"/>
                  </a:lnTo>
                  <a:lnTo>
                    <a:pt x="57" y="197"/>
                  </a:lnTo>
                  <a:lnTo>
                    <a:pt x="51" y="199"/>
                  </a:lnTo>
                  <a:lnTo>
                    <a:pt x="43" y="202"/>
                  </a:lnTo>
                  <a:lnTo>
                    <a:pt x="37" y="206"/>
                  </a:lnTo>
                  <a:lnTo>
                    <a:pt x="37" y="206"/>
                  </a:lnTo>
                  <a:close/>
                  <a:moveTo>
                    <a:pt x="305" y="1"/>
                  </a:moveTo>
                  <a:lnTo>
                    <a:pt x="305" y="1"/>
                  </a:lnTo>
                  <a:lnTo>
                    <a:pt x="303" y="0"/>
                  </a:lnTo>
                  <a:lnTo>
                    <a:pt x="301" y="0"/>
                  </a:lnTo>
                  <a:lnTo>
                    <a:pt x="295" y="1"/>
                  </a:lnTo>
                  <a:lnTo>
                    <a:pt x="287" y="6"/>
                  </a:lnTo>
                  <a:lnTo>
                    <a:pt x="275" y="12"/>
                  </a:lnTo>
                  <a:lnTo>
                    <a:pt x="250" y="28"/>
                  </a:lnTo>
                  <a:lnTo>
                    <a:pt x="220" y="50"/>
                  </a:lnTo>
                  <a:lnTo>
                    <a:pt x="189" y="74"/>
                  </a:lnTo>
                  <a:lnTo>
                    <a:pt x="159" y="99"/>
                  </a:lnTo>
                  <a:lnTo>
                    <a:pt x="133" y="120"/>
                  </a:lnTo>
                  <a:lnTo>
                    <a:pt x="115" y="139"/>
                  </a:lnTo>
                  <a:lnTo>
                    <a:pt x="115" y="139"/>
                  </a:lnTo>
                  <a:lnTo>
                    <a:pt x="101" y="152"/>
                  </a:lnTo>
                  <a:lnTo>
                    <a:pt x="93" y="163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1" y="179"/>
                  </a:lnTo>
                  <a:lnTo>
                    <a:pt x="81" y="181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94" y="189"/>
                  </a:lnTo>
                  <a:lnTo>
                    <a:pt x="104" y="198"/>
                  </a:lnTo>
                  <a:lnTo>
                    <a:pt x="104" y="198"/>
                  </a:lnTo>
                  <a:lnTo>
                    <a:pt x="114" y="207"/>
                  </a:lnTo>
                  <a:lnTo>
                    <a:pt x="120" y="219"/>
                  </a:lnTo>
                  <a:lnTo>
                    <a:pt x="120" y="219"/>
                  </a:lnTo>
                  <a:lnTo>
                    <a:pt x="122" y="221"/>
                  </a:lnTo>
                  <a:lnTo>
                    <a:pt x="123" y="222"/>
                  </a:lnTo>
                  <a:lnTo>
                    <a:pt x="125" y="221"/>
                  </a:lnTo>
                  <a:lnTo>
                    <a:pt x="125" y="221"/>
                  </a:lnTo>
                  <a:lnTo>
                    <a:pt x="141" y="209"/>
                  </a:lnTo>
                  <a:lnTo>
                    <a:pt x="151" y="201"/>
                  </a:lnTo>
                  <a:lnTo>
                    <a:pt x="164" y="188"/>
                  </a:lnTo>
                  <a:lnTo>
                    <a:pt x="164" y="188"/>
                  </a:lnTo>
                  <a:lnTo>
                    <a:pt x="183" y="169"/>
                  </a:lnTo>
                  <a:lnTo>
                    <a:pt x="206" y="143"/>
                  </a:lnTo>
                  <a:lnTo>
                    <a:pt x="230" y="114"/>
                  </a:lnTo>
                  <a:lnTo>
                    <a:pt x="254" y="84"/>
                  </a:lnTo>
                  <a:lnTo>
                    <a:pt x="276" y="55"/>
                  </a:lnTo>
                  <a:lnTo>
                    <a:pt x="294" y="29"/>
                  </a:lnTo>
                  <a:lnTo>
                    <a:pt x="300" y="19"/>
                  </a:lnTo>
                  <a:lnTo>
                    <a:pt x="304" y="11"/>
                  </a:lnTo>
                  <a:lnTo>
                    <a:pt x="305" y="4"/>
                  </a:lnTo>
                  <a:lnTo>
                    <a:pt x="305" y="2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56733" y="3504353"/>
            <a:ext cx="711200" cy="711200"/>
            <a:chOff x="4317550" y="2628265"/>
            <a:chExt cx="533400" cy="533400"/>
          </a:xfrm>
        </p:grpSpPr>
        <p:sp>
          <p:nvSpPr>
            <p:cNvPr id="28" name="Oval 27"/>
            <p:cNvSpPr/>
            <p:nvPr/>
          </p:nvSpPr>
          <p:spPr>
            <a:xfrm>
              <a:off x="4317550" y="2628265"/>
              <a:ext cx="533400" cy="533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defTabSz="1218565" rtl="1"/>
              <a:endParaRPr lang="ar-SA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27" name="Freeform 111"/>
            <p:cNvSpPr>
              <a:spLocks noEditPoints="1"/>
            </p:cNvSpPr>
            <p:nvPr/>
          </p:nvSpPr>
          <p:spPr bwMode="auto">
            <a:xfrm>
              <a:off x="4502526" y="2771967"/>
              <a:ext cx="168534" cy="245139"/>
            </a:xfrm>
            <a:custGeom>
              <a:avLst/>
              <a:gdLst>
                <a:gd name="T0" fmla="*/ 76 w 222"/>
                <a:gd name="T1" fmla="*/ 311 h 319"/>
                <a:gd name="T2" fmla="*/ 111 w 222"/>
                <a:gd name="T3" fmla="*/ 319 h 319"/>
                <a:gd name="T4" fmla="*/ 135 w 222"/>
                <a:gd name="T5" fmla="*/ 315 h 319"/>
                <a:gd name="T6" fmla="*/ 156 w 222"/>
                <a:gd name="T7" fmla="*/ 272 h 319"/>
                <a:gd name="T8" fmla="*/ 154 w 222"/>
                <a:gd name="T9" fmla="*/ 253 h 319"/>
                <a:gd name="T10" fmla="*/ 157 w 222"/>
                <a:gd name="T11" fmla="*/ 229 h 319"/>
                <a:gd name="T12" fmla="*/ 171 w 222"/>
                <a:gd name="T13" fmla="*/ 199 h 319"/>
                <a:gd name="T14" fmla="*/ 203 w 222"/>
                <a:gd name="T15" fmla="*/ 155 h 319"/>
                <a:gd name="T16" fmla="*/ 218 w 222"/>
                <a:gd name="T17" fmla="*/ 126 h 319"/>
                <a:gd name="T18" fmla="*/ 222 w 222"/>
                <a:gd name="T19" fmla="*/ 92 h 319"/>
                <a:gd name="T20" fmla="*/ 220 w 222"/>
                <a:gd name="T21" fmla="*/ 76 h 319"/>
                <a:gd name="T22" fmla="*/ 211 w 222"/>
                <a:gd name="T23" fmla="*/ 52 h 319"/>
                <a:gd name="T24" fmla="*/ 195 w 222"/>
                <a:gd name="T25" fmla="*/ 29 h 319"/>
                <a:gd name="T26" fmla="*/ 171 w 222"/>
                <a:gd name="T27" fmla="*/ 13 h 319"/>
                <a:gd name="T28" fmla="*/ 138 w 222"/>
                <a:gd name="T29" fmla="*/ 2 h 319"/>
                <a:gd name="T30" fmla="*/ 111 w 222"/>
                <a:gd name="T31" fmla="*/ 0 h 319"/>
                <a:gd name="T32" fmla="*/ 72 w 222"/>
                <a:gd name="T33" fmla="*/ 4 h 319"/>
                <a:gd name="T34" fmla="*/ 42 w 222"/>
                <a:gd name="T35" fmla="*/ 18 h 319"/>
                <a:gd name="T36" fmla="*/ 21 w 222"/>
                <a:gd name="T37" fmla="*/ 36 h 319"/>
                <a:gd name="T38" fmla="*/ 8 w 222"/>
                <a:gd name="T39" fmla="*/ 59 h 319"/>
                <a:gd name="T40" fmla="*/ 1 w 222"/>
                <a:gd name="T41" fmla="*/ 84 h 319"/>
                <a:gd name="T42" fmla="*/ 0 w 222"/>
                <a:gd name="T43" fmla="*/ 105 h 319"/>
                <a:gd name="T44" fmla="*/ 8 w 222"/>
                <a:gd name="T45" fmla="*/ 137 h 319"/>
                <a:gd name="T46" fmla="*/ 32 w 222"/>
                <a:gd name="T47" fmla="*/ 173 h 319"/>
                <a:gd name="T48" fmla="*/ 57 w 222"/>
                <a:gd name="T49" fmla="*/ 208 h 319"/>
                <a:gd name="T50" fmla="*/ 67 w 222"/>
                <a:gd name="T51" fmla="*/ 240 h 319"/>
                <a:gd name="T52" fmla="*/ 34 w 222"/>
                <a:gd name="T53" fmla="*/ 94 h 319"/>
                <a:gd name="T54" fmla="*/ 36 w 222"/>
                <a:gd name="T55" fmla="*/ 80 h 319"/>
                <a:gd name="T56" fmla="*/ 44 w 222"/>
                <a:gd name="T57" fmla="*/ 62 h 319"/>
                <a:gd name="T58" fmla="*/ 57 w 222"/>
                <a:gd name="T59" fmla="*/ 48 h 319"/>
                <a:gd name="T60" fmla="*/ 73 w 222"/>
                <a:gd name="T61" fmla="*/ 38 h 319"/>
                <a:gd name="T62" fmla="*/ 111 w 222"/>
                <a:gd name="T63" fmla="*/ 32 h 319"/>
                <a:gd name="T64" fmla="*/ 142 w 222"/>
                <a:gd name="T65" fmla="*/ 36 h 319"/>
                <a:gd name="T66" fmla="*/ 161 w 222"/>
                <a:gd name="T67" fmla="*/ 45 h 319"/>
                <a:gd name="T68" fmla="*/ 175 w 222"/>
                <a:gd name="T69" fmla="*/ 57 h 319"/>
                <a:gd name="T70" fmla="*/ 184 w 222"/>
                <a:gd name="T71" fmla="*/ 74 h 319"/>
                <a:gd name="T72" fmla="*/ 189 w 222"/>
                <a:gd name="T73" fmla="*/ 94 h 319"/>
                <a:gd name="T74" fmla="*/ 187 w 222"/>
                <a:gd name="T75" fmla="*/ 111 h 319"/>
                <a:gd name="T76" fmla="*/ 172 w 222"/>
                <a:gd name="T77" fmla="*/ 140 h 319"/>
                <a:gd name="T78" fmla="*/ 150 w 222"/>
                <a:gd name="T79" fmla="*/ 172 h 319"/>
                <a:gd name="T80" fmla="*/ 127 w 222"/>
                <a:gd name="T81" fmla="*/ 215 h 319"/>
                <a:gd name="T82" fmla="*/ 98 w 222"/>
                <a:gd name="T83" fmla="*/ 226 h 319"/>
                <a:gd name="T84" fmla="*/ 82 w 222"/>
                <a:gd name="T85" fmla="*/ 187 h 319"/>
                <a:gd name="T86" fmla="*/ 63 w 222"/>
                <a:gd name="T87" fmla="*/ 157 h 319"/>
                <a:gd name="T88" fmla="*/ 37 w 222"/>
                <a:gd name="T89" fmla="*/ 118 h 319"/>
                <a:gd name="T90" fmla="*/ 34 w 222"/>
                <a:gd name="T91" fmla="*/ 9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2" h="319">
                  <a:moveTo>
                    <a:pt x="66" y="305"/>
                  </a:moveTo>
                  <a:lnTo>
                    <a:pt x="66" y="305"/>
                  </a:lnTo>
                  <a:lnTo>
                    <a:pt x="76" y="311"/>
                  </a:lnTo>
                  <a:lnTo>
                    <a:pt x="87" y="315"/>
                  </a:lnTo>
                  <a:lnTo>
                    <a:pt x="99" y="318"/>
                  </a:lnTo>
                  <a:lnTo>
                    <a:pt x="111" y="319"/>
                  </a:lnTo>
                  <a:lnTo>
                    <a:pt x="111" y="319"/>
                  </a:lnTo>
                  <a:lnTo>
                    <a:pt x="124" y="318"/>
                  </a:lnTo>
                  <a:lnTo>
                    <a:pt x="135" y="315"/>
                  </a:lnTo>
                  <a:lnTo>
                    <a:pt x="147" y="311"/>
                  </a:lnTo>
                  <a:lnTo>
                    <a:pt x="156" y="305"/>
                  </a:lnTo>
                  <a:lnTo>
                    <a:pt x="156" y="272"/>
                  </a:lnTo>
                  <a:lnTo>
                    <a:pt x="66" y="272"/>
                  </a:lnTo>
                  <a:lnTo>
                    <a:pt x="66" y="305"/>
                  </a:lnTo>
                  <a:close/>
                  <a:moveTo>
                    <a:pt x="154" y="253"/>
                  </a:moveTo>
                  <a:lnTo>
                    <a:pt x="154" y="253"/>
                  </a:lnTo>
                  <a:lnTo>
                    <a:pt x="155" y="240"/>
                  </a:lnTo>
                  <a:lnTo>
                    <a:pt x="157" y="229"/>
                  </a:lnTo>
                  <a:lnTo>
                    <a:pt x="161" y="218"/>
                  </a:lnTo>
                  <a:lnTo>
                    <a:pt x="165" y="208"/>
                  </a:lnTo>
                  <a:lnTo>
                    <a:pt x="171" y="199"/>
                  </a:lnTo>
                  <a:lnTo>
                    <a:pt x="178" y="189"/>
                  </a:lnTo>
                  <a:lnTo>
                    <a:pt x="190" y="173"/>
                  </a:lnTo>
                  <a:lnTo>
                    <a:pt x="203" y="155"/>
                  </a:lnTo>
                  <a:lnTo>
                    <a:pt x="209" y="146"/>
                  </a:lnTo>
                  <a:lnTo>
                    <a:pt x="214" y="137"/>
                  </a:lnTo>
                  <a:lnTo>
                    <a:pt x="218" y="126"/>
                  </a:lnTo>
                  <a:lnTo>
                    <a:pt x="221" y="116"/>
                  </a:lnTo>
                  <a:lnTo>
                    <a:pt x="222" y="105"/>
                  </a:lnTo>
                  <a:lnTo>
                    <a:pt x="222" y="92"/>
                  </a:lnTo>
                  <a:lnTo>
                    <a:pt x="222" y="92"/>
                  </a:lnTo>
                  <a:lnTo>
                    <a:pt x="221" y="84"/>
                  </a:lnTo>
                  <a:lnTo>
                    <a:pt x="220" y="76"/>
                  </a:lnTo>
                  <a:lnTo>
                    <a:pt x="218" y="67"/>
                  </a:lnTo>
                  <a:lnTo>
                    <a:pt x="215" y="59"/>
                  </a:lnTo>
                  <a:lnTo>
                    <a:pt x="211" y="52"/>
                  </a:lnTo>
                  <a:lnTo>
                    <a:pt x="207" y="44"/>
                  </a:lnTo>
                  <a:lnTo>
                    <a:pt x="201" y="36"/>
                  </a:lnTo>
                  <a:lnTo>
                    <a:pt x="195" y="29"/>
                  </a:lnTo>
                  <a:lnTo>
                    <a:pt x="188" y="23"/>
                  </a:lnTo>
                  <a:lnTo>
                    <a:pt x="180" y="18"/>
                  </a:lnTo>
                  <a:lnTo>
                    <a:pt x="171" y="13"/>
                  </a:lnTo>
                  <a:lnTo>
                    <a:pt x="161" y="8"/>
                  </a:lnTo>
                  <a:lnTo>
                    <a:pt x="151" y="4"/>
                  </a:lnTo>
                  <a:lnTo>
                    <a:pt x="138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5" y="2"/>
                  </a:lnTo>
                  <a:lnTo>
                    <a:pt x="72" y="4"/>
                  </a:lnTo>
                  <a:lnTo>
                    <a:pt x="62" y="8"/>
                  </a:lnTo>
                  <a:lnTo>
                    <a:pt x="51" y="13"/>
                  </a:lnTo>
                  <a:lnTo>
                    <a:pt x="42" y="18"/>
                  </a:lnTo>
                  <a:lnTo>
                    <a:pt x="35" y="23"/>
                  </a:lnTo>
                  <a:lnTo>
                    <a:pt x="28" y="29"/>
                  </a:lnTo>
                  <a:lnTo>
                    <a:pt x="21" y="36"/>
                  </a:lnTo>
                  <a:lnTo>
                    <a:pt x="16" y="44"/>
                  </a:lnTo>
                  <a:lnTo>
                    <a:pt x="11" y="52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1" y="84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105"/>
                  </a:lnTo>
                  <a:lnTo>
                    <a:pt x="2" y="116"/>
                  </a:lnTo>
                  <a:lnTo>
                    <a:pt x="4" y="126"/>
                  </a:lnTo>
                  <a:lnTo>
                    <a:pt x="8" y="137"/>
                  </a:lnTo>
                  <a:lnTo>
                    <a:pt x="13" y="146"/>
                  </a:lnTo>
                  <a:lnTo>
                    <a:pt x="19" y="155"/>
                  </a:lnTo>
                  <a:lnTo>
                    <a:pt x="32" y="173"/>
                  </a:lnTo>
                  <a:lnTo>
                    <a:pt x="45" y="189"/>
                  </a:lnTo>
                  <a:lnTo>
                    <a:pt x="51" y="199"/>
                  </a:lnTo>
                  <a:lnTo>
                    <a:pt x="57" y="208"/>
                  </a:lnTo>
                  <a:lnTo>
                    <a:pt x="62" y="218"/>
                  </a:lnTo>
                  <a:lnTo>
                    <a:pt x="65" y="229"/>
                  </a:lnTo>
                  <a:lnTo>
                    <a:pt x="67" y="240"/>
                  </a:lnTo>
                  <a:lnTo>
                    <a:pt x="68" y="253"/>
                  </a:lnTo>
                  <a:lnTo>
                    <a:pt x="154" y="253"/>
                  </a:lnTo>
                  <a:close/>
                  <a:moveTo>
                    <a:pt x="34" y="94"/>
                  </a:moveTo>
                  <a:lnTo>
                    <a:pt x="34" y="94"/>
                  </a:lnTo>
                  <a:lnTo>
                    <a:pt x="35" y="87"/>
                  </a:lnTo>
                  <a:lnTo>
                    <a:pt x="36" y="80"/>
                  </a:lnTo>
                  <a:lnTo>
                    <a:pt x="38" y="74"/>
                  </a:lnTo>
                  <a:lnTo>
                    <a:pt x="41" y="67"/>
                  </a:lnTo>
                  <a:lnTo>
                    <a:pt x="44" y="62"/>
                  </a:lnTo>
                  <a:lnTo>
                    <a:pt x="47" y="57"/>
                  </a:lnTo>
                  <a:lnTo>
                    <a:pt x="51" y="52"/>
                  </a:lnTo>
                  <a:lnTo>
                    <a:pt x="57" y="48"/>
                  </a:lnTo>
                  <a:lnTo>
                    <a:pt x="62" y="45"/>
                  </a:lnTo>
                  <a:lnTo>
                    <a:pt x="67" y="42"/>
                  </a:lnTo>
                  <a:lnTo>
                    <a:pt x="73" y="38"/>
                  </a:lnTo>
                  <a:lnTo>
                    <a:pt x="80" y="36"/>
                  </a:lnTo>
                  <a:lnTo>
                    <a:pt x="95" y="33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28" y="33"/>
                  </a:lnTo>
                  <a:lnTo>
                    <a:pt x="142" y="36"/>
                  </a:lnTo>
                  <a:lnTo>
                    <a:pt x="149" y="38"/>
                  </a:lnTo>
                  <a:lnTo>
                    <a:pt x="155" y="42"/>
                  </a:lnTo>
                  <a:lnTo>
                    <a:pt x="161" y="45"/>
                  </a:lnTo>
                  <a:lnTo>
                    <a:pt x="166" y="48"/>
                  </a:lnTo>
                  <a:lnTo>
                    <a:pt x="170" y="52"/>
                  </a:lnTo>
                  <a:lnTo>
                    <a:pt x="175" y="57"/>
                  </a:lnTo>
                  <a:lnTo>
                    <a:pt x="179" y="62"/>
                  </a:lnTo>
                  <a:lnTo>
                    <a:pt x="182" y="67"/>
                  </a:lnTo>
                  <a:lnTo>
                    <a:pt x="184" y="74"/>
                  </a:lnTo>
                  <a:lnTo>
                    <a:pt x="186" y="80"/>
                  </a:lnTo>
                  <a:lnTo>
                    <a:pt x="188" y="87"/>
                  </a:lnTo>
                  <a:lnTo>
                    <a:pt x="189" y="94"/>
                  </a:lnTo>
                  <a:lnTo>
                    <a:pt x="189" y="94"/>
                  </a:lnTo>
                  <a:lnTo>
                    <a:pt x="189" y="103"/>
                  </a:lnTo>
                  <a:lnTo>
                    <a:pt x="187" y="111"/>
                  </a:lnTo>
                  <a:lnTo>
                    <a:pt x="185" y="118"/>
                  </a:lnTo>
                  <a:lnTo>
                    <a:pt x="182" y="125"/>
                  </a:lnTo>
                  <a:lnTo>
                    <a:pt x="172" y="140"/>
                  </a:lnTo>
                  <a:lnTo>
                    <a:pt x="160" y="157"/>
                  </a:lnTo>
                  <a:lnTo>
                    <a:pt x="160" y="157"/>
                  </a:lnTo>
                  <a:lnTo>
                    <a:pt x="150" y="172"/>
                  </a:lnTo>
                  <a:lnTo>
                    <a:pt x="140" y="187"/>
                  </a:lnTo>
                  <a:lnTo>
                    <a:pt x="131" y="205"/>
                  </a:lnTo>
                  <a:lnTo>
                    <a:pt x="127" y="215"/>
                  </a:lnTo>
                  <a:lnTo>
                    <a:pt x="125" y="226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5" y="215"/>
                  </a:lnTo>
                  <a:lnTo>
                    <a:pt x="92" y="205"/>
                  </a:lnTo>
                  <a:lnTo>
                    <a:pt x="82" y="187"/>
                  </a:lnTo>
                  <a:lnTo>
                    <a:pt x="72" y="172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50" y="140"/>
                  </a:lnTo>
                  <a:lnTo>
                    <a:pt x="41" y="125"/>
                  </a:lnTo>
                  <a:lnTo>
                    <a:pt x="37" y="118"/>
                  </a:lnTo>
                  <a:lnTo>
                    <a:pt x="35" y="111"/>
                  </a:lnTo>
                  <a:lnTo>
                    <a:pt x="34" y="103"/>
                  </a:lnTo>
                  <a:lnTo>
                    <a:pt x="34" y="94"/>
                  </a:lnTo>
                  <a:lnTo>
                    <a:pt x="34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algn="r" defTabSz="1218565" rtl="1"/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方正黑体简体" panose="03000509000000000000" pitchFamily="65" charset="-122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3" grpId="0"/>
      <p:bldP spid="77" grpId="0"/>
      <p:bldP spid="84" grpId="0"/>
      <p:bldP spid="88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7310" y="3588385"/>
            <a:ext cx="9517380" cy="645160"/>
          </a:xfrm>
          <a:prstGeom prst="rect">
            <a:avLst/>
          </a:prstGeom>
          <a:solidFill>
            <a:srgbClr val="5C8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pic>
        <p:nvPicPr>
          <p:cNvPr id="55" name="图片 54" descr="D:\223a8542801ce038d9035b7d36999cac.jpg223a8542801ce038d9035b7d36999cac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322955" y="468630"/>
            <a:ext cx="5546090" cy="3119755"/>
          </a:xfrm>
          <a:prstGeom prst="snip2Diag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866640"/>
            <a:ext cx="12192000" cy="1991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85060" y="1127760"/>
            <a:ext cx="7421880" cy="5232399"/>
            <a:chOff x="2385060" y="1127760"/>
            <a:chExt cx="7421880" cy="5232399"/>
          </a:xfrm>
        </p:grpSpPr>
        <p:grpSp>
          <p:nvGrpSpPr>
            <p:cNvPr id="7" name="组合 6"/>
            <p:cNvGrpSpPr/>
            <p:nvPr/>
          </p:nvGrpSpPr>
          <p:grpSpPr>
            <a:xfrm>
              <a:off x="5247640" y="1127760"/>
              <a:ext cx="1696720" cy="1828800"/>
              <a:chOff x="5247640" y="1412240"/>
              <a:chExt cx="1696720" cy="1828800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5247640" y="1412240"/>
                <a:ext cx="1696720" cy="1696720"/>
              </a:xfrm>
              <a:prstGeom prst="diamond">
                <a:avLst/>
              </a:prstGeom>
              <a:noFill/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spc="600" dirty="0">
                    <a:latin typeface="方正黑体简体" panose="03000509000000000000" pitchFamily="65" charset="-122"/>
                    <a:ea typeface="方正黑体简体" panose="03000509000000000000" pitchFamily="65" charset="-122"/>
                  </a:rPr>
                  <a:t>04</a:t>
                </a:r>
                <a:endParaRPr lang="zh-CN" altLang="en-US" sz="4000" spc="600" dirty="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6" name="菱形 5"/>
              <p:cNvSpPr/>
              <p:nvPr/>
            </p:nvSpPr>
            <p:spPr>
              <a:xfrm>
                <a:off x="5963920" y="2976880"/>
                <a:ext cx="264160" cy="264160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spc="600">
                  <a:latin typeface="方正黑体简体" panose="03000509000000000000" pitchFamily="65" charset="-122"/>
                  <a:ea typeface="方正黑体简体" panose="03000509000000000000" pitchFamily="65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744387" y="3588434"/>
              <a:ext cx="470322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spc="600" dirty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+mn-ea"/>
                </a:rPr>
                <a:t>输入标题内容</a:t>
              </a:r>
              <a:endParaRPr lang="zh-CN" altLang="en-US" sz="3600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85060" y="5304036"/>
              <a:ext cx="7421880" cy="105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点击输入您的文字内容，点击输入您的文字内容，点击输入您的文字。点击输入您的文字。点击输入您的文字内容，</a:t>
              </a:r>
              <a:endParaRPr lang="en-US" altLang="zh-CN" sz="11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sym typeface="MF LiHei (Noncommercial)"/>
              </a:endParaRPr>
            </a:p>
            <a:p>
              <a:pPr algn="ctr">
                <a:lnSpc>
                  <a:spcPct val="200000"/>
                </a:lnSpc>
              </a:pP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en-US" altLang="zh-CN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,</a:t>
              </a:r>
              <a:r>
                <a:rPr lang="zh-CN" altLang="en-US" sz="11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点击输入您的文字</a:t>
              </a:r>
              <a:r>
                <a:rPr lang="zh-CN" altLang="en-US" sz="1100" spc="600" dirty="0">
                  <a:solidFill>
                    <a:schemeClr val="accent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sym typeface="MF LiHei (Noncommercial)"/>
                </a:rPr>
                <a:t>。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145" name="任意多边形 144"/>
          <p:cNvSpPr/>
          <p:nvPr/>
        </p:nvSpPr>
        <p:spPr>
          <a:xfrm>
            <a:off x="0" y="5546329"/>
            <a:ext cx="12192000" cy="1326185"/>
          </a:xfrm>
          <a:custGeom>
            <a:avLst/>
            <a:gdLst/>
            <a:ahLst/>
            <a:cxnLst/>
            <a:rect l="0" t="0" r="0" b="0"/>
            <a:pathLst>
              <a:path w="8542400" h="1803731">
                <a:moveTo>
                  <a:pt x="0" y="0"/>
                </a:moveTo>
                <a:lnTo>
                  <a:pt x="8542400" y="0"/>
                </a:lnTo>
                <a:lnTo>
                  <a:pt x="8542400" y="1803731"/>
                </a:lnTo>
                <a:lnTo>
                  <a:pt x="0" y="1803731"/>
                </a:lnTo>
                <a:lnTo>
                  <a:pt x="0" y="0"/>
                </a:lnTo>
                <a:close/>
              </a:path>
            </a:pathLst>
          </a:custGeom>
          <a:solidFill>
            <a:srgbClr val="5C8692"/>
          </a:solidFill>
          <a:ln w="7600" cap="flat">
            <a:noFill/>
            <a:bevel/>
          </a:ln>
        </p:spPr>
        <p:txBody>
          <a:bodyPr/>
          <a:lstStyle/>
          <a:p>
            <a:endParaRPr lang="zh-CN" altLang="en-US">
              <a:ea typeface="方正黑体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47064" y="2549170"/>
            <a:ext cx="4497882" cy="3383936"/>
            <a:chOff x="3847064" y="2549170"/>
            <a:chExt cx="4497882" cy="3383936"/>
          </a:xfrm>
        </p:grpSpPr>
        <p:sp>
          <p:nvSpPr>
            <p:cNvPr id="488" name="任意多边形 487"/>
            <p:cNvSpPr/>
            <p:nvPr/>
          </p:nvSpPr>
          <p:spPr>
            <a:xfrm>
              <a:off x="6196714" y="4883241"/>
              <a:ext cx="405113" cy="663090"/>
            </a:xfrm>
            <a:custGeom>
              <a:avLst/>
              <a:gdLst>
                <a:gd name="rtl" fmla="*/ 50722 w 283845"/>
                <a:gd name="rtt" fmla="*/ -143622 h 464598"/>
                <a:gd name="rtr" fmla="*/ 233122 w 283845"/>
                <a:gd name="rtb" fmla="*/ 0 h 464598"/>
              </a:gdLst>
              <a:ahLst/>
              <a:cxnLst/>
              <a:rect l="rtl" t="rtt" r="rtr" b="rtb"/>
              <a:pathLst>
                <a:path w="283845" h="464598">
                  <a:moveTo>
                    <a:pt x="0" y="0"/>
                  </a:moveTo>
                  <a:lnTo>
                    <a:pt x="283845" y="0"/>
                  </a:lnTo>
                  <a:lnTo>
                    <a:pt x="283845" y="464598"/>
                  </a:lnTo>
                  <a:lnTo>
                    <a:pt x="0" y="464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25</a:t>
              </a:r>
            </a:p>
          </p:txBody>
        </p:sp>
        <p:sp>
          <p:nvSpPr>
            <p:cNvPr id="489" name="任意多边形 488"/>
            <p:cNvSpPr/>
            <p:nvPr/>
          </p:nvSpPr>
          <p:spPr>
            <a:xfrm>
              <a:off x="6601827" y="3477488"/>
              <a:ext cx="405113" cy="2068844"/>
            </a:xfrm>
            <a:custGeom>
              <a:avLst/>
              <a:gdLst>
                <a:gd name="rtl" fmla="*/ 50722 w 283845"/>
                <a:gd name="rtt" fmla="*/ -143622 h 1449548"/>
                <a:gd name="rtr" fmla="*/ 233122 w 283845"/>
                <a:gd name="rtb" fmla="*/ 0 h 1449548"/>
              </a:gdLst>
              <a:ahLst/>
              <a:cxnLst/>
              <a:rect l="rtl" t="rtt" r="rtr" b="rtb"/>
              <a:pathLst>
                <a:path w="283845" h="1449548">
                  <a:moveTo>
                    <a:pt x="0" y="0"/>
                  </a:moveTo>
                  <a:lnTo>
                    <a:pt x="283845" y="0"/>
                  </a:lnTo>
                  <a:lnTo>
                    <a:pt x="283845" y="1449548"/>
                  </a:lnTo>
                  <a:lnTo>
                    <a:pt x="0" y="1449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78</a:t>
              </a:r>
            </a:p>
          </p:txBody>
        </p:sp>
        <p:sp>
          <p:nvSpPr>
            <p:cNvPr id="492" name="任意多边形 491"/>
            <p:cNvSpPr/>
            <p:nvPr/>
          </p:nvSpPr>
          <p:spPr>
            <a:xfrm>
              <a:off x="7250010" y="4618006"/>
              <a:ext cx="405113" cy="928326"/>
            </a:xfrm>
            <a:custGeom>
              <a:avLst/>
              <a:gdLst>
                <a:gd name="rtl" fmla="*/ 50722 w 283845"/>
                <a:gd name="rtt" fmla="*/ -143622 h 650437"/>
                <a:gd name="rtr" fmla="*/ 233122 w 283845"/>
                <a:gd name="rtb" fmla="*/ 0 h 650437"/>
              </a:gdLst>
              <a:ahLst/>
              <a:cxnLst/>
              <a:rect l="rtl" t="rtt" r="rtr" b="rtb"/>
              <a:pathLst>
                <a:path w="283845" h="650437">
                  <a:moveTo>
                    <a:pt x="0" y="0"/>
                  </a:moveTo>
                  <a:lnTo>
                    <a:pt x="283845" y="0"/>
                  </a:lnTo>
                  <a:lnTo>
                    <a:pt x="283845" y="650437"/>
                  </a:lnTo>
                  <a:lnTo>
                    <a:pt x="0" y="650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35</a:t>
              </a:r>
            </a:p>
          </p:txBody>
        </p:sp>
        <p:sp>
          <p:nvSpPr>
            <p:cNvPr id="493" name="任意多边形 492"/>
            <p:cNvSpPr/>
            <p:nvPr/>
          </p:nvSpPr>
          <p:spPr>
            <a:xfrm>
              <a:off x="7655123" y="3212258"/>
              <a:ext cx="405113" cy="2334074"/>
            </a:xfrm>
            <a:custGeom>
              <a:avLst/>
              <a:gdLst>
                <a:gd name="rtl" fmla="*/ 50722 w 283845"/>
                <a:gd name="rtt" fmla="*/ -143622 h 1635383"/>
                <a:gd name="rtr" fmla="*/ 233122 w 283845"/>
                <a:gd name="rtb" fmla="*/ 0 h 1635383"/>
              </a:gdLst>
              <a:ahLst/>
              <a:cxnLst/>
              <a:rect l="rtl" t="rtt" r="rtr" b="rtb"/>
              <a:pathLst>
                <a:path w="283845" h="1635383">
                  <a:moveTo>
                    <a:pt x="0" y="0"/>
                  </a:moveTo>
                  <a:lnTo>
                    <a:pt x="283845" y="0"/>
                  </a:lnTo>
                  <a:lnTo>
                    <a:pt x="283845" y="1635383"/>
                  </a:lnTo>
                  <a:lnTo>
                    <a:pt x="0" y="1635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88</a:t>
              </a:r>
            </a:p>
          </p:txBody>
        </p:sp>
        <p:sp>
          <p:nvSpPr>
            <p:cNvPr id="480" name="任意多边形 479"/>
            <p:cNvSpPr/>
            <p:nvPr/>
          </p:nvSpPr>
          <p:spPr>
            <a:xfrm>
              <a:off x="4090123" y="3477488"/>
              <a:ext cx="405113" cy="2068844"/>
            </a:xfrm>
            <a:custGeom>
              <a:avLst/>
              <a:gdLst>
                <a:gd name="rtl" fmla="*/ 50722 w 283845"/>
                <a:gd name="rtt" fmla="*/ -143622 h 1449548"/>
                <a:gd name="rtr" fmla="*/ 233122 w 283845"/>
                <a:gd name="rtb" fmla="*/ 0 h 1449548"/>
              </a:gdLst>
              <a:ahLst/>
              <a:cxnLst/>
              <a:rect l="rtl" t="rtt" r="rtr" b="rtb"/>
              <a:pathLst>
                <a:path w="283845" h="1449548">
                  <a:moveTo>
                    <a:pt x="0" y="0"/>
                  </a:moveTo>
                  <a:lnTo>
                    <a:pt x="283845" y="0"/>
                  </a:lnTo>
                  <a:lnTo>
                    <a:pt x="283845" y="1449548"/>
                  </a:lnTo>
                  <a:lnTo>
                    <a:pt x="0" y="1449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78</a:t>
              </a:r>
            </a:p>
          </p:txBody>
        </p:sp>
        <p:sp>
          <p:nvSpPr>
            <p:cNvPr id="481" name="任意多边形 480"/>
            <p:cNvSpPr/>
            <p:nvPr/>
          </p:nvSpPr>
          <p:spPr>
            <a:xfrm>
              <a:off x="4495236" y="2549170"/>
              <a:ext cx="405113" cy="2997161"/>
            </a:xfrm>
            <a:custGeom>
              <a:avLst/>
              <a:gdLst>
                <a:gd name="rtl" fmla="*/ 27922 w 283845"/>
                <a:gd name="rtt" fmla="*/ -143622 h 2099979"/>
                <a:gd name="rtr" fmla="*/ 255922 w 283845"/>
                <a:gd name="rtb" fmla="*/ 0 h 2099979"/>
              </a:gdLst>
              <a:ahLst/>
              <a:cxnLst/>
              <a:rect l="rtl" t="rtt" r="rtr" b="rtb"/>
              <a:pathLst>
                <a:path w="283845" h="2099979">
                  <a:moveTo>
                    <a:pt x="0" y="0"/>
                  </a:moveTo>
                  <a:lnTo>
                    <a:pt x="283845" y="0"/>
                  </a:lnTo>
                  <a:lnTo>
                    <a:pt x="283845" y="2099979"/>
                  </a:lnTo>
                  <a:lnTo>
                    <a:pt x="0" y="2099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113</a:t>
              </a:r>
            </a:p>
          </p:txBody>
        </p:sp>
        <p:sp>
          <p:nvSpPr>
            <p:cNvPr id="484" name="任意多边形 483"/>
            <p:cNvSpPr/>
            <p:nvPr/>
          </p:nvSpPr>
          <p:spPr>
            <a:xfrm>
              <a:off x="5143419" y="4352773"/>
              <a:ext cx="405113" cy="1193558"/>
            </a:xfrm>
            <a:custGeom>
              <a:avLst/>
              <a:gdLst>
                <a:gd name="rtl" fmla="*/ 50722 w 283845"/>
                <a:gd name="rtt" fmla="*/ -143622 h 836274"/>
                <a:gd name="rtr" fmla="*/ 233122 w 283845"/>
                <a:gd name="rtb" fmla="*/ 0 h 836274"/>
              </a:gdLst>
              <a:ahLst/>
              <a:cxnLst/>
              <a:rect l="rtl" t="rtt" r="rtr" b="rtb"/>
              <a:pathLst>
                <a:path w="283845" h="836274">
                  <a:moveTo>
                    <a:pt x="0" y="0"/>
                  </a:moveTo>
                  <a:lnTo>
                    <a:pt x="283845" y="0"/>
                  </a:lnTo>
                  <a:lnTo>
                    <a:pt x="283845" y="836274"/>
                  </a:lnTo>
                  <a:lnTo>
                    <a:pt x="0" y="836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45</a:t>
              </a:r>
            </a:p>
          </p:txBody>
        </p:sp>
        <p:sp>
          <p:nvSpPr>
            <p:cNvPr id="485" name="任意多边形 484"/>
            <p:cNvSpPr/>
            <p:nvPr/>
          </p:nvSpPr>
          <p:spPr>
            <a:xfrm>
              <a:off x="5548532" y="3026589"/>
              <a:ext cx="405113" cy="2519741"/>
            </a:xfrm>
            <a:custGeom>
              <a:avLst/>
              <a:gdLst>
                <a:gd name="rtl" fmla="*/ 50722 w 283845"/>
                <a:gd name="rtt" fmla="*/ -143622 h 1765472"/>
                <a:gd name="rtr" fmla="*/ 233122 w 283845"/>
                <a:gd name="rtb" fmla="*/ 0 h 1765472"/>
              </a:gdLst>
              <a:ahLst/>
              <a:cxnLst/>
              <a:rect l="rtl" t="rtt" r="rtr" b="rtb"/>
              <a:pathLst>
                <a:path w="283845" h="1765472">
                  <a:moveTo>
                    <a:pt x="0" y="0"/>
                  </a:moveTo>
                  <a:lnTo>
                    <a:pt x="283845" y="0"/>
                  </a:lnTo>
                  <a:lnTo>
                    <a:pt x="283845" y="1765472"/>
                  </a:lnTo>
                  <a:lnTo>
                    <a:pt x="0" y="1765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869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95</a:t>
              </a:r>
            </a:p>
          </p:txBody>
        </p:sp>
        <p:sp>
          <p:nvSpPr>
            <p:cNvPr id="498" name="任意多边形 497"/>
            <p:cNvSpPr/>
            <p:nvPr/>
          </p:nvSpPr>
          <p:spPr>
            <a:xfrm>
              <a:off x="3847064" y="2879711"/>
              <a:ext cx="4497882" cy="2720856"/>
            </a:xfrm>
            <a:custGeom>
              <a:avLst/>
              <a:gdLst/>
              <a:ahLst/>
              <a:cxnLst/>
              <a:rect l="0" t="0" r="0" b="0"/>
              <a:pathLst>
                <a:path w="3151469" h="1906384" fill="none">
                  <a:moveTo>
                    <a:pt x="0" y="0"/>
                  </a:moveTo>
                  <a:lnTo>
                    <a:pt x="0" y="1906384"/>
                  </a:lnTo>
                  <a:lnTo>
                    <a:pt x="3151469" y="1906384"/>
                  </a:lnTo>
                </a:path>
              </a:pathLst>
            </a:custGeom>
            <a:solidFill>
              <a:srgbClr val="3498DB"/>
            </a:solidFill>
            <a:ln w="7600" cap="flat">
              <a:noFill/>
              <a:bevel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147" name="Text 147"/>
            <p:cNvSpPr txBox="1"/>
            <p:nvPr/>
          </p:nvSpPr>
          <p:spPr>
            <a:xfrm>
              <a:off x="4085690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dirty="0"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01</a:t>
              </a:r>
            </a:p>
          </p:txBody>
        </p:sp>
        <p:sp>
          <p:nvSpPr>
            <p:cNvPr id="148" name="Text 148"/>
            <p:cNvSpPr txBox="1"/>
            <p:nvPr/>
          </p:nvSpPr>
          <p:spPr>
            <a:xfrm>
              <a:off x="5138986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02</a:t>
              </a:r>
            </a:p>
          </p:txBody>
        </p:sp>
        <p:sp>
          <p:nvSpPr>
            <p:cNvPr id="149" name="Text 149"/>
            <p:cNvSpPr txBox="1"/>
            <p:nvPr/>
          </p:nvSpPr>
          <p:spPr>
            <a:xfrm>
              <a:off x="6203758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03</a:t>
              </a:r>
            </a:p>
          </p:txBody>
        </p:sp>
        <p:sp>
          <p:nvSpPr>
            <p:cNvPr id="150" name="Text 150"/>
            <p:cNvSpPr txBox="1"/>
            <p:nvPr/>
          </p:nvSpPr>
          <p:spPr>
            <a:xfrm>
              <a:off x="7268528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dirty="0">
                  <a:solidFill>
                    <a:srgbClr val="FFFFFF"/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04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37446" y="2392912"/>
            <a:ext cx="2351472" cy="1132618"/>
            <a:chOff x="3624780" y="2412339"/>
            <a:chExt cx="2351472" cy="1132618"/>
          </a:xfrm>
        </p:grpSpPr>
        <p:sp>
          <p:nvSpPr>
            <p:cNvPr id="17" name="文本框 1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60938" y="2392912"/>
            <a:ext cx="2351472" cy="1132618"/>
            <a:chOff x="3624780" y="2412339"/>
            <a:chExt cx="2351472" cy="1132618"/>
          </a:xfrm>
        </p:grpSpPr>
        <p:sp>
          <p:nvSpPr>
            <p:cNvPr id="20" name="文本框 19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37446" y="4005518"/>
            <a:ext cx="2351472" cy="1132618"/>
            <a:chOff x="3624780" y="2412339"/>
            <a:chExt cx="2351472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160938" y="4005518"/>
            <a:ext cx="2351472" cy="1132618"/>
            <a:chOff x="3624780" y="2412339"/>
            <a:chExt cx="2351472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1200" y="2413007"/>
            <a:ext cx="2351616" cy="2404533"/>
            <a:chOff x="533400" y="1809755"/>
            <a:chExt cx="1763712" cy="1803400"/>
          </a:xfrm>
        </p:grpSpPr>
        <p:graphicFrame>
          <p:nvGraphicFramePr>
            <p:cNvPr id="4" name="Chart 3"/>
            <p:cNvGraphicFramePr/>
            <p:nvPr/>
          </p:nvGraphicFramePr>
          <p:xfrm>
            <a:off x="533400" y="1809755"/>
            <a:ext cx="1763712" cy="1803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1047751" y="2521621"/>
              <a:ext cx="735011" cy="36119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30%</a:t>
              </a:r>
              <a:endParaRPr lang="ar-SA" sz="29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397002" y="2242170"/>
            <a:ext cx="980015" cy="21378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algn="ctr" defTabSz="1218565"/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$2,456,000</a:t>
            </a:r>
            <a:endParaRPr lang="ar-SA" sz="1335" dirty="0">
              <a:solidFill>
                <a:schemeClr val="tx1">
                  <a:lumMod val="95000"/>
                  <a:lumOff val="5000"/>
                </a:schemeClr>
              </a:solidFill>
              <a:latin typeface="Lato Black" pitchFamily="34" charset="0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86134" y="4933957"/>
            <a:ext cx="2001749" cy="1085843"/>
            <a:chOff x="664600" y="3700468"/>
            <a:chExt cx="1501312" cy="814382"/>
          </a:xfrm>
        </p:grpSpPr>
        <p:sp>
          <p:nvSpPr>
            <p:cNvPr id="7" name="TextBox 6"/>
            <p:cNvSpPr txBox="1"/>
            <p:nvPr/>
          </p:nvSpPr>
          <p:spPr>
            <a:xfrm>
              <a:off x="676837" y="3927727"/>
              <a:ext cx="1476838" cy="587123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"Sed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persp iciatis unde omnis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iste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natus error sit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volupt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atem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accus</a:t>
              </a:r>
              <a:endParaRPr lang="ar-SA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4600" y="3700468"/>
              <a:ext cx="1501312" cy="204788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spcAft>
                  <a:spcPts val="1600"/>
                </a:spcAft>
              </a:pPr>
              <a:r>
                <a:rPr lang="en-US" sz="14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Canada</a:t>
              </a:r>
              <a:endParaRPr lang="ar-SA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09563" y="2413007"/>
            <a:ext cx="2351616" cy="2404533"/>
            <a:chOff x="2632172" y="1809755"/>
            <a:chExt cx="1763712" cy="1803400"/>
          </a:xfrm>
        </p:grpSpPr>
        <p:graphicFrame>
          <p:nvGraphicFramePr>
            <p:cNvPr id="9" name="Chart 8"/>
            <p:cNvGraphicFramePr/>
            <p:nvPr/>
          </p:nvGraphicFramePr>
          <p:xfrm>
            <a:off x="2632172" y="1809755"/>
            <a:ext cx="1763712" cy="1803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146523" y="2521621"/>
              <a:ext cx="735011" cy="36119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52%</a:t>
              </a:r>
              <a:endParaRPr lang="ar-SA" sz="29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195365" y="2242170"/>
            <a:ext cx="980015" cy="21378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algn="ctr" defTabSz="1218565"/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$3,980,000</a:t>
            </a:r>
            <a:endParaRPr lang="ar-SA" sz="1335" dirty="0">
              <a:solidFill>
                <a:schemeClr val="tx1">
                  <a:lumMod val="95000"/>
                  <a:lumOff val="5000"/>
                </a:schemeClr>
              </a:solidFill>
              <a:latin typeface="Lato Black" pitchFamily="34" charset="0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684496" y="4933957"/>
            <a:ext cx="2001749" cy="1085843"/>
            <a:chOff x="2763372" y="3700468"/>
            <a:chExt cx="1501312" cy="814382"/>
          </a:xfrm>
        </p:grpSpPr>
        <p:sp>
          <p:nvSpPr>
            <p:cNvPr id="12" name="TextBox 11"/>
            <p:cNvSpPr txBox="1"/>
            <p:nvPr/>
          </p:nvSpPr>
          <p:spPr>
            <a:xfrm>
              <a:off x="2775609" y="3927727"/>
              <a:ext cx="1476838" cy="587123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"Sed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persp iciatis unde omnis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iste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natus error sit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volupt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atem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accus</a:t>
              </a:r>
              <a:endParaRPr lang="ar-SA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63372" y="3700468"/>
              <a:ext cx="1501312" cy="204788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spcAft>
                  <a:spcPts val="1600"/>
                </a:spcAft>
              </a:pPr>
              <a:r>
                <a:rPr lang="en-US" sz="14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Germany</a:t>
              </a:r>
              <a:endParaRPr lang="ar-SA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307925" y="2413007"/>
            <a:ext cx="2351616" cy="2404533"/>
            <a:chOff x="4730944" y="1809755"/>
            <a:chExt cx="1763712" cy="1803400"/>
          </a:xfrm>
        </p:grpSpPr>
        <p:graphicFrame>
          <p:nvGraphicFramePr>
            <p:cNvPr id="14" name="Chart 13"/>
            <p:cNvGraphicFramePr/>
            <p:nvPr/>
          </p:nvGraphicFramePr>
          <p:xfrm>
            <a:off x="4730944" y="1809755"/>
            <a:ext cx="1763712" cy="1803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5245295" y="2521621"/>
              <a:ext cx="735011" cy="36119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60%</a:t>
              </a:r>
              <a:endParaRPr lang="ar-SA" sz="29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993727" y="2242170"/>
            <a:ext cx="980015" cy="21378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algn="ctr" defTabSz="1218565"/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$4,520,000</a:t>
            </a:r>
            <a:endParaRPr lang="ar-SA" sz="1335" dirty="0">
              <a:solidFill>
                <a:schemeClr val="tx1">
                  <a:lumMod val="95000"/>
                  <a:lumOff val="5000"/>
                </a:schemeClr>
              </a:solidFill>
              <a:latin typeface="Lato Black" pitchFamily="34" charset="0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482859" y="4933957"/>
            <a:ext cx="2001749" cy="1085843"/>
            <a:chOff x="4862144" y="3700468"/>
            <a:chExt cx="1501312" cy="814382"/>
          </a:xfrm>
        </p:grpSpPr>
        <p:sp>
          <p:nvSpPr>
            <p:cNvPr id="17" name="TextBox 16"/>
            <p:cNvSpPr txBox="1"/>
            <p:nvPr/>
          </p:nvSpPr>
          <p:spPr>
            <a:xfrm>
              <a:off x="4874381" y="3927727"/>
              <a:ext cx="1476838" cy="587123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"Sed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persp iciatis unde omnis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iste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natus error sit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volupt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atem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accus</a:t>
              </a:r>
              <a:endParaRPr lang="ar-SA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62144" y="3700468"/>
              <a:ext cx="1501312" cy="204788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spcAft>
                  <a:spcPts val="1600"/>
                </a:spcAft>
              </a:pPr>
              <a:r>
                <a:rPr lang="en-US" sz="14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United Kingdom</a:t>
              </a:r>
              <a:endParaRPr lang="ar-SA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106288" y="2413007"/>
            <a:ext cx="2351616" cy="2404533"/>
            <a:chOff x="6829716" y="1809755"/>
            <a:chExt cx="1763712" cy="1803400"/>
          </a:xfrm>
        </p:grpSpPr>
        <p:graphicFrame>
          <p:nvGraphicFramePr>
            <p:cNvPr id="19" name="Chart 18"/>
            <p:cNvGraphicFramePr/>
            <p:nvPr/>
          </p:nvGraphicFramePr>
          <p:xfrm>
            <a:off x="6829716" y="1809755"/>
            <a:ext cx="1763712" cy="1803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7344067" y="2521621"/>
              <a:ext cx="735011" cy="361197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/>
              <a:r>
                <a:rPr lang="en-US" sz="29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72%</a:t>
              </a:r>
              <a:endParaRPr lang="ar-SA" sz="29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792090" y="2242170"/>
            <a:ext cx="980015" cy="213783"/>
          </a:xfrm>
          <a:prstGeom prst="rect">
            <a:avLst/>
          </a:prstGeom>
          <a:noFill/>
        </p:spPr>
        <p:txBody>
          <a:bodyPr wrap="square" lIns="0" tIns="0" rIns="0" bIns="0" rtlCol="1" anchor="t" anchorCtr="0">
            <a:noAutofit/>
          </a:bodyPr>
          <a:lstStyle/>
          <a:p>
            <a:pPr algn="ctr" defTabSz="1218565"/>
            <a:r>
              <a:rPr 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Open Sans" panose="020B0606030504020204" pitchFamily="34" charset="0"/>
              </a:rPr>
              <a:t>$7,324,000</a:t>
            </a:r>
            <a:endParaRPr lang="ar-SA" sz="1335" dirty="0">
              <a:solidFill>
                <a:schemeClr val="tx1">
                  <a:lumMod val="95000"/>
                  <a:lumOff val="5000"/>
                </a:schemeClr>
              </a:solidFill>
              <a:latin typeface="Lato Black" pitchFamily="34" charset="0"/>
              <a:ea typeface="方正黑体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281222" y="4933957"/>
            <a:ext cx="2001749" cy="1085843"/>
            <a:chOff x="6960916" y="3700468"/>
            <a:chExt cx="1501312" cy="814382"/>
          </a:xfrm>
        </p:grpSpPr>
        <p:sp>
          <p:nvSpPr>
            <p:cNvPr id="22" name="TextBox 21"/>
            <p:cNvSpPr txBox="1"/>
            <p:nvPr/>
          </p:nvSpPr>
          <p:spPr>
            <a:xfrm>
              <a:off x="6973153" y="3927727"/>
              <a:ext cx="1476838" cy="587123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lnSpc>
                  <a:spcPts val="1735"/>
                </a:lnSpc>
                <a:spcAft>
                  <a:spcPts val="1600"/>
                </a:spcAft>
              </a:pP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"Sed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persp iciatis unde omnis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iste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natus error sit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volupt</a:t>
              </a:r>
              <a:r>
                <a:rPr lang="en-US" sz="1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 atem </a:t>
              </a:r>
              <a:r>
                <a:rPr lang="en-US" sz="1135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Lato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accus</a:t>
              </a:r>
              <a:endParaRPr lang="ar-SA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Lato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60916" y="3700468"/>
              <a:ext cx="1501312" cy="204788"/>
            </a:xfrm>
            <a:prstGeom prst="rect">
              <a:avLst/>
            </a:prstGeom>
            <a:noFill/>
          </p:spPr>
          <p:txBody>
            <a:bodyPr wrap="square" lIns="0" tIns="0" rIns="0" bIns="0" numCol="1" spcCol="640080" rtlCol="1">
              <a:noAutofit/>
            </a:bodyPr>
            <a:lstStyle/>
            <a:p>
              <a:pPr algn="ctr" defTabSz="1218565">
                <a:spcAft>
                  <a:spcPts val="1600"/>
                </a:spcAft>
              </a:pPr>
              <a:r>
                <a:rPr lang="en-US" sz="14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ato Black" pitchFamily="34" charset="0"/>
                  <a:ea typeface="方正黑体简体" panose="03000509000000000000" pitchFamily="65" charset="-122"/>
                  <a:cs typeface="Open Sans" panose="020B0606030504020204" pitchFamily="34" charset="0"/>
                </a:rPr>
                <a:t>United States</a:t>
              </a:r>
              <a:endParaRPr lang="ar-SA" sz="146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itchFamily="34" charset="0"/>
                <a:ea typeface="方正黑体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1" grpId="0"/>
      <p:bldP spid="16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4" name="ísľíḍè"/>
          <p:cNvSpPr/>
          <p:nvPr/>
        </p:nvSpPr>
        <p:spPr>
          <a:xfrm>
            <a:off x="5720533" y="4159386"/>
            <a:ext cx="2431447" cy="1917024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l="-9413" r="-93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方正黑体简体" panose="03000509000000000000" pitchFamily="65" charset="-122"/>
            </a:endParaRPr>
          </a:p>
        </p:txBody>
      </p:sp>
      <p:sp>
        <p:nvSpPr>
          <p:cNvPr id="7" name="i$ḻiḑè"/>
          <p:cNvSpPr/>
          <p:nvPr/>
        </p:nvSpPr>
        <p:spPr>
          <a:xfrm>
            <a:off x="8360687" y="2101755"/>
            <a:ext cx="2431447" cy="1917024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l="-9203" r="-910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方正黑体简体" panose="03000509000000000000" pitchFamily="65" charset="-122"/>
            </a:endParaRPr>
          </a:p>
        </p:txBody>
      </p:sp>
      <p:sp>
        <p:nvSpPr>
          <p:cNvPr id="8" name="îSļíďé"/>
          <p:cNvSpPr/>
          <p:nvPr/>
        </p:nvSpPr>
        <p:spPr>
          <a:xfrm>
            <a:off x="8360687" y="4159386"/>
            <a:ext cx="2431447" cy="1917024"/>
          </a:xfrm>
          <a:prstGeom prst="rect">
            <a:avLst/>
          </a:prstGeom>
          <a:blipFill>
            <a:blip r:embed="rId5">
              <a:grayscl/>
            </a:blip>
            <a:srcRect/>
            <a:stretch>
              <a:fillRect l="-17011" r="-1683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方正黑体简体" panose="03000509000000000000" pitchFamily="65" charset="-122"/>
            </a:endParaRPr>
          </a:p>
        </p:txBody>
      </p:sp>
      <p:sp>
        <p:nvSpPr>
          <p:cNvPr id="9" name="ïś1íďè"/>
          <p:cNvSpPr/>
          <p:nvPr/>
        </p:nvSpPr>
        <p:spPr>
          <a:xfrm>
            <a:off x="5720533" y="2101755"/>
            <a:ext cx="2431447" cy="1917024"/>
          </a:xfrm>
          <a:prstGeom prst="rect">
            <a:avLst/>
          </a:prstGeom>
          <a:blipFill>
            <a:blip r:embed="rId6">
              <a:grayscl/>
            </a:blip>
            <a:srcRect/>
            <a:stretch>
              <a:fillRect l="-9413" r="-93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ea typeface="方正黑体简体" panose="03000509000000000000" pitchFamily="65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98943" y="2462044"/>
            <a:ext cx="3856623" cy="781752"/>
            <a:chOff x="3624779" y="2412339"/>
            <a:chExt cx="3856623" cy="781752"/>
          </a:xfrm>
        </p:grpSpPr>
        <p:sp>
          <p:nvSpPr>
            <p:cNvPr id="17" name="文本框 1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98943" y="3705089"/>
            <a:ext cx="3856623" cy="781752"/>
            <a:chOff x="3624779" y="2412339"/>
            <a:chExt cx="3856623" cy="781752"/>
          </a:xfrm>
        </p:grpSpPr>
        <p:sp>
          <p:nvSpPr>
            <p:cNvPr id="20" name="文本框 19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98943" y="4948134"/>
            <a:ext cx="3856623" cy="781752"/>
            <a:chOff x="3624779" y="2412339"/>
            <a:chExt cx="3856623" cy="781752"/>
          </a:xfrm>
        </p:grpSpPr>
        <p:sp>
          <p:nvSpPr>
            <p:cNvPr id="23" name="文本框 2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方正黑体简体" panose="03000509000000000000" pitchFamily="65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ea typeface="方正黑体简体" panose="03000509000000000000" pitchFamily="65" charset="-122"/>
              </a:rPr>
              <a:t>输入您的标题文字</a:t>
            </a:r>
            <a:endParaRPr lang="ar-SA" altLang="zh-CN" dirty="0">
              <a:ea typeface="方正黑体简体" panose="03000509000000000000" pitchFamily="65" charset="-122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ea typeface="方正黑体简体" panose="03000509000000000000" pitchFamily="65" charset="-122"/>
              </a:rPr>
              <a:t>Inset your subtitle here. This is a good space for a short subtitle</a:t>
            </a:r>
            <a:endParaRPr lang="ar-SA" dirty="0">
              <a:ea typeface="方正黑体简体" panose="03000509000000000000" pitchFamily="65" charset="-122"/>
            </a:endParaRPr>
          </a:p>
        </p:txBody>
      </p:sp>
      <p:sp>
        <p:nvSpPr>
          <p:cNvPr id="69" name="空心弧 68"/>
          <p:cNvSpPr/>
          <p:nvPr/>
        </p:nvSpPr>
        <p:spPr>
          <a:xfrm rot="5400000">
            <a:off x="294815" y="2078536"/>
            <a:ext cx="4092118" cy="4090641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28" tIns="45715" rIns="91428" bIns="4571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3123384" y="2140169"/>
            <a:ext cx="512741" cy="5129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91428" tIns="45715" rIns="91428" bIns="4571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3986105" y="3226794"/>
            <a:ext cx="512741" cy="512927"/>
          </a:xfrm>
          <a:prstGeom prst="ellipse">
            <a:avLst/>
          </a:prstGeom>
          <a:solidFill>
            <a:srgbClr val="5C869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91428" tIns="45715" rIns="91428" bIns="4571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996804" y="4494364"/>
            <a:ext cx="512741" cy="5129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91428" tIns="45715" rIns="91428" bIns="4571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3127510" y="5610890"/>
            <a:ext cx="512741" cy="512927"/>
          </a:xfrm>
          <a:prstGeom prst="ellipse">
            <a:avLst/>
          </a:prstGeom>
          <a:solidFill>
            <a:srgbClr val="5C869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91428" tIns="45715" rIns="91428" bIns="4571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81291" y="2563495"/>
            <a:ext cx="3119594" cy="3120722"/>
            <a:chOff x="1103084" y="2155824"/>
            <a:chExt cx="3176815" cy="3176815"/>
          </a:xfrm>
        </p:grpSpPr>
        <p:sp>
          <p:nvSpPr>
            <p:cNvPr id="75" name="椭圆 74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76" name="组合 7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77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8" name="Freeform 612"/>
              <p:cNvSpPr/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9" name="Freeform 613"/>
              <p:cNvSpPr/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632952" y="1915783"/>
            <a:ext cx="2390643" cy="956349"/>
            <a:chOff x="4340951" y="1564822"/>
            <a:chExt cx="2390955" cy="956128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noFill/>
            <a:ln w="12700" cap="flat" cmpd="sng" algn="ctr">
              <a:solidFill>
                <a:srgbClr val="9DA8B1"/>
              </a:solidFill>
              <a:prstDash val="solid"/>
              <a:miter lim="800000"/>
            </a:ln>
            <a:effectLst/>
          </p:spPr>
        </p:cxnSp>
        <p:sp>
          <p:nvSpPr>
            <p:cNvPr id="82" name="椭圆 81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3" name="组合 82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84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5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3640257" y="5389179"/>
            <a:ext cx="2383343" cy="956349"/>
            <a:chOff x="4348253" y="4975681"/>
            <a:chExt cx="2383653" cy="956128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noFill/>
            <a:ln w="12700" cap="flat" cmpd="sng" algn="ctr">
              <a:solidFill>
                <a:srgbClr val="9DA8B1"/>
              </a:solidFill>
              <a:prstDash val="solid"/>
              <a:miter lim="800000"/>
            </a:ln>
            <a:effectLst/>
          </p:spPr>
        </p:cxnSp>
        <p:sp>
          <p:nvSpPr>
            <p:cNvPr id="88" name="椭圆 8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9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476253" y="3005083"/>
            <a:ext cx="3373880" cy="956349"/>
            <a:chOff x="5462159" y="2623003"/>
            <a:chExt cx="3374319" cy="956128"/>
          </a:xfrm>
        </p:grpSpPr>
        <p:cxnSp>
          <p:nvCxnSpPr>
            <p:cNvPr id="91" name="直接连接符 90"/>
            <p:cNvCxnSpPr/>
            <p:nvPr/>
          </p:nvCxnSpPr>
          <p:spPr>
            <a:xfrm>
              <a:off x="5462159" y="3101067"/>
              <a:ext cx="2407372" cy="0"/>
            </a:xfrm>
            <a:prstGeom prst="line">
              <a:avLst/>
            </a:prstGeom>
            <a:noFill/>
            <a:ln w="12700" cap="flat" cmpd="sng" algn="ctr">
              <a:solidFill>
                <a:srgbClr val="9DA8B1"/>
              </a:solidFill>
              <a:prstDash val="solid"/>
              <a:miter lim="800000"/>
            </a:ln>
            <a:effectLst/>
          </p:spPr>
        </p:cxnSp>
        <p:sp>
          <p:nvSpPr>
            <p:cNvPr id="92" name="椭圆 91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rgbClr val="5C869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3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509544" y="4272653"/>
            <a:ext cx="3340587" cy="956349"/>
            <a:chOff x="5495456" y="3890281"/>
            <a:chExt cx="3341022" cy="956128"/>
          </a:xfrm>
        </p:grpSpPr>
        <p:cxnSp>
          <p:nvCxnSpPr>
            <p:cNvPr id="95" name="直接连接符 94"/>
            <p:cNvCxnSpPr/>
            <p:nvPr/>
          </p:nvCxnSpPr>
          <p:spPr>
            <a:xfrm>
              <a:off x="5495456" y="4368345"/>
              <a:ext cx="2372336" cy="0"/>
            </a:xfrm>
            <a:prstGeom prst="line">
              <a:avLst/>
            </a:prstGeom>
            <a:noFill/>
            <a:ln w="12700" cap="flat" cmpd="sng" algn="ctr">
              <a:solidFill>
                <a:srgbClr val="9DA8B1"/>
              </a:solidFill>
              <a:prstDash val="solid"/>
              <a:miter lim="800000"/>
            </a:ln>
            <a:effectLst/>
          </p:spPr>
        </p:cxnSp>
        <p:sp>
          <p:nvSpPr>
            <p:cNvPr id="96" name="椭圆 95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7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98" name="išľíďè"/>
          <p:cNvSpPr/>
          <p:nvPr/>
        </p:nvSpPr>
        <p:spPr bwMode="auto">
          <a:xfrm>
            <a:off x="6189121" y="2221933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  <a:sym typeface="+mn-ea"/>
              </a:rPr>
              <a:t>The user can demonstrate on a projector or computer, or presentation and make it film to be used in a wider field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9" name="iSlíďè"/>
          <p:cNvSpPr txBox="1"/>
          <p:nvPr/>
        </p:nvSpPr>
        <p:spPr bwMode="auto">
          <a:xfrm>
            <a:off x="6217281" y="187073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100" name="išľíďè"/>
          <p:cNvSpPr/>
          <p:nvPr/>
        </p:nvSpPr>
        <p:spPr bwMode="auto">
          <a:xfrm>
            <a:off x="7982579" y="3415713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  <a:sym typeface="+mn-ea"/>
              </a:rPr>
              <a:t>The user can demonstrate on a projector or computer, or presentation and make it film to be used in a wider field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1" name="iSlíďè"/>
          <p:cNvSpPr txBox="1"/>
          <p:nvPr/>
        </p:nvSpPr>
        <p:spPr bwMode="auto">
          <a:xfrm>
            <a:off x="8010739" y="306451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102" name="išľíďè"/>
          <p:cNvSpPr/>
          <p:nvPr/>
        </p:nvSpPr>
        <p:spPr bwMode="auto">
          <a:xfrm>
            <a:off x="8010739" y="4654359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  <a:sym typeface="+mn-ea"/>
              </a:rPr>
              <a:t>The user can demonstrate on a projector or computer, or presentation and make it film to be used in a wider field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3" name="iSlíďè"/>
          <p:cNvSpPr txBox="1"/>
          <p:nvPr/>
        </p:nvSpPr>
        <p:spPr bwMode="auto">
          <a:xfrm>
            <a:off x="8038899" y="4303163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104" name="išľíďè"/>
          <p:cNvSpPr/>
          <p:nvPr/>
        </p:nvSpPr>
        <p:spPr bwMode="auto">
          <a:xfrm>
            <a:off x="6189121" y="5845072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方正黑体简体" panose="03000509000000000000" pitchFamily="65" charset="-122"/>
                <a:sym typeface="+mn-ea"/>
              </a:rPr>
              <a:t>The user can demonstrate on a projector or computer, or presentation and make it film to be used in a wider field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5" name="iSlíďè"/>
          <p:cNvSpPr txBox="1"/>
          <p:nvPr/>
        </p:nvSpPr>
        <p:spPr bwMode="auto">
          <a:xfrm>
            <a:off x="6217281" y="549387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106" name="išľíďè"/>
          <p:cNvSpPr/>
          <p:nvPr/>
        </p:nvSpPr>
        <p:spPr bwMode="auto">
          <a:xfrm>
            <a:off x="1285106" y="4312375"/>
            <a:ext cx="197098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方正黑体简体" panose="03000509000000000000" pitchFamily="65" charset="-122"/>
                <a:sym typeface="+mn-ea"/>
              </a:rPr>
              <a:t>The user can demonstrate on a projector or computer, or presentation and make it film to be used in a wider field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方正黑体简体" panose="03000509000000000000" pitchFamily="65" charset="-122"/>
              <a:sym typeface="+mn-ea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梯形 13"/>
          <p:cNvSpPr/>
          <p:nvPr/>
        </p:nvSpPr>
        <p:spPr bwMode="auto">
          <a:xfrm rot="2700000">
            <a:off x="1768329" y="1546325"/>
            <a:ext cx="4454207" cy="1131338"/>
          </a:xfrm>
          <a:prstGeom prst="trapezoid">
            <a:avLst>
              <a:gd name="adj" fmla="val 103017"/>
            </a:avLst>
          </a:prstGeom>
          <a:solidFill>
            <a:srgbClr val="5C86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梯形 18"/>
          <p:cNvSpPr/>
          <p:nvPr/>
        </p:nvSpPr>
        <p:spPr bwMode="auto">
          <a:xfrm rot="13500000">
            <a:off x="3508558" y="3630938"/>
            <a:ext cx="7327889" cy="1979545"/>
          </a:xfrm>
          <a:prstGeom prst="trapezoid">
            <a:avLst>
              <a:gd name="adj" fmla="val 103017"/>
            </a:avLst>
          </a:prstGeom>
          <a:solidFill>
            <a:srgbClr val="5C869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背景音乐0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28600" y="-1448753"/>
            <a:ext cx="609600" cy="609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7680" y="2298700"/>
            <a:ext cx="6817995" cy="4117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9" name="半闭框 8"/>
          <p:cNvSpPr/>
          <p:nvPr/>
        </p:nvSpPr>
        <p:spPr bwMode="auto">
          <a:xfrm flipV="1">
            <a:off x="228600" y="4980338"/>
            <a:ext cx="1649062" cy="1649062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11372849" y="233363"/>
            <a:ext cx="620537" cy="620537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3"/>
          <p:cNvSpPr txBox="1"/>
          <p:nvPr/>
        </p:nvSpPr>
        <p:spPr>
          <a:xfrm>
            <a:off x="745525" y="2960410"/>
            <a:ext cx="643023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/>
              </a:rPr>
              <a:t>感谢观看</a:t>
            </a:r>
          </a:p>
        </p:txBody>
      </p:sp>
      <p:sp>
        <p:nvSpPr>
          <p:cNvPr id="16" name="矩形 15"/>
          <p:cNvSpPr/>
          <p:nvPr/>
        </p:nvSpPr>
        <p:spPr>
          <a:xfrm flipH="1">
            <a:off x="838470" y="4236724"/>
            <a:ext cx="61173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r>
              <a:rPr lang="zh-CN" altLang="en-US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输入标题 </a:t>
            </a:r>
            <a:r>
              <a:rPr lang="en-US" altLang="zh-CN" sz="1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Arial" panose="020B0604020202020204"/>
              </a:rPr>
              <a:t>| </a:t>
            </a:r>
            <a:endParaRPr lang="zh-CN" altLang="en-US" sz="1400" spc="600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0541" y="4677512"/>
            <a:ext cx="6379656" cy="7051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The user can demonstrate on a projector or computer, or presentation and make it into a film to be</a:t>
            </a:r>
          </a:p>
        </p:txBody>
      </p:sp>
      <p:sp>
        <p:nvSpPr>
          <p:cNvPr id="12" name="文本框 11"/>
          <p:cNvSpPr txBox="1"/>
          <p:nvPr/>
        </p:nvSpPr>
        <p:spPr>
          <a:xfrm rot="2700000">
            <a:off x="9972040" y="993775"/>
            <a:ext cx="3422015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202X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44855" y="5563870"/>
            <a:ext cx="2743584" cy="482600"/>
            <a:chOff x="797" y="6724"/>
            <a:chExt cx="3033" cy="760"/>
          </a:xfrm>
        </p:grpSpPr>
        <p:sp>
          <p:nvSpPr>
            <p:cNvPr id="3" name="圆角矩形 2"/>
            <p:cNvSpPr/>
            <p:nvPr/>
          </p:nvSpPr>
          <p:spPr>
            <a:xfrm>
              <a:off x="797" y="6724"/>
              <a:ext cx="2439" cy="760"/>
            </a:xfrm>
            <a:prstGeom prst="roundRect">
              <a:avLst/>
            </a:prstGeom>
            <a:solidFill>
              <a:srgbClr val="5C869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黑体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8" y="6850"/>
              <a:ext cx="3032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汇报</a:t>
              </a: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人</a:t>
              </a:r>
              <a:r>
                <a:rPr lang="zh-CN" altLang="en-US" sz="16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：</a:t>
              </a:r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轻</a:t>
              </a:r>
              <a:r>
                <a:rPr lang="zh-CN" altLang="en-US" sz="16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  <a:cs typeface="微软雅黑" panose="020B0503020204020204" charset="-122"/>
                </a:rPr>
                <a:t>松办公</a:t>
              </a:r>
              <a:endPara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微软雅黑" panose="020B050302020402020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 bwMode="auto">
          <a:xfrm rot="2700000">
            <a:off x="4618375" y="1218727"/>
            <a:ext cx="9132086" cy="3179011"/>
          </a:xfrm>
          <a:custGeom>
            <a:avLst/>
            <a:gdLst>
              <a:gd name="connsiteX0" fmla="*/ 0 w 9132086"/>
              <a:gd name="connsiteY0" fmla="*/ 3179011 h 3179011"/>
              <a:gd name="connsiteX1" fmla="*/ 3274922 w 9132086"/>
              <a:gd name="connsiteY1" fmla="*/ 0 h 3179011"/>
              <a:gd name="connsiteX2" fmla="*/ 6766885 w 9132086"/>
              <a:gd name="connsiteY2" fmla="*/ 0 h 3179011"/>
              <a:gd name="connsiteX3" fmla="*/ 9132086 w 9132086"/>
              <a:gd name="connsiteY3" fmla="*/ 2295932 h 3179011"/>
              <a:gd name="connsiteX4" fmla="*/ 8249006 w 9132086"/>
              <a:gd name="connsiteY4" fmla="*/ 3179011 h 3179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086" h="3179011">
                <a:moveTo>
                  <a:pt x="0" y="3179011"/>
                </a:moveTo>
                <a:lnTo>
                  <a:pt x="3274922" y="0"/>
                </a:lnTo>
                <a:lnTo>
                  <a:pt x="6766885" y="0"/>
                </a:lnTo>
                <a:lnTo>
                  <a:pt x="9132086" y="2295932"/>
                </a:lnTo>
                <a:lnTo>
                  <a:pt x="8249006" y="3179011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99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9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9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bldLvl="0" animBg="1"/>
      <p:bldP spid="11" grpId="0" bldLvl="0" animBg="1"/>
      <p:bldP spid="15" grpId="0"/>
      <p:bldP spid="16" grpId="0"/>
      <p:bldP spid="18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2452</Words>
  <Application>Microsoft Office PowerPoint</Application>
  <PresentationFormat>宽屏</PresentationFormat>
  <Paragraphs>273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5" baseType="lpstr">
      <vt:lpstr>Century Gothic</vt:lpstr>
      <vt:lpstr>Lato</vt:lpstr>
      <vt:lpstr>Lato Black</vt:lpstr>
      <vt:lpstr>Lato Hairline</vt:lpstr>
      <vt:lpstr>Lato Light</vt:lpstr>
      <vt:lpstr>Lato Regular</vt:lpstr>
      <vt:lpstr>MF LiHei (Noncommercial)</vt:lpstr>
      <vt:lpstr>Noto Sans S Chinese DemiLight</vt:lpstr>
      <vt:lpstr>Noto Sans S Chinese Light</vt:lpstr>
      <vt:lpstr>Open Sans</vt:lpstr>
      <vt:lpstr>Open Sans Light</vt:lpstr>
      <vt:lpstr>等线</vt:lpstr>
      <vt:lpstr>方正黑体简体</vt:lpstr>
      <vt:lpstr>宋体</vt:lpstr>
      <vt:lpstr>微软雅黑</vt:lpstr>
      <vt:lpstr>字魂58号-创中黑</vt:lpstr>
      <vt:lpstr>Arial</vt:lpstr>
      <vt:lpstr>Calibri</vt:lpstr>
      <vt:lpstr>Calibri Light</vt:lpstr>
      <vt:lpstr>Comic Sans MS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6</cp:revision>
  <dcterms:created xsi:type="dcterms:W3CDTF">2018-08-01T07:50:00Z</dcterms:created>
  <dcterms:modified xsi:type="dcterms:W3CDTF">2023-03-01T14:16:57Z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