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63" r:id="rId6"/>
    <p:sldId id="265" r:id="rId7"/>
    <p:sldId id="274" r:id="rId8"/>
    <p:sldId id="275" r:id="rId9"/>
    <p:sldId id="266" r:id="rId10"/>
    <p:sldId id="276" r:id="rId11"/>
    <p:sldId id="264" r:id="rId12"/>
    <p:sldId id="277" r:id="rId13"/>
    <p:sldId id="278" r:id="rId14"/>
    <p:sldId id="267" r:id="rId15"/>
    <p:sldId id="279" r:id="rId16"/>
    <p:sldId id="28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BEB"/>
    <a:srgbClr val="F4F4F4"/>
    <a:srgbClr val="F9F9FA"/>
    <a:srgbClr val="F3F3F5"/>
    <a:srgbClr val="DBDB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82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EDF-4E57-9AFA-E8B335BB4F51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EDF-4E57-9AFA-E8B335BB4F51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0.28199999999999997</c:v>
                </c:pt>
                <c:pt idx="1">
                  <c:v>0.71799999999999997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DF-4E57-9AFA-E8B335BB4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EA-4CA6-8321-36D7E876C35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EA-4CA6-8321-36D7E876C35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0.34599999999999997</c:v>
                </c:pt>
                <c:pt idx="1">
                  <c:v>0.65400000000000003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EA-4CA6-8321-36D7E876C3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69C-401B-A2D3-5A4D31079AD2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69C-401B-A2D3-5A4D31079AD2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0.47699999999999998</c:v>
                </c:pt>
                <c:pt idx="1">
                  <c:v>0.52300000000000002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9C-401B-A2D3-5A4D31079A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EF2-4DB8-85D0-02D897EF1B2B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EF2-4DB8-85D0-02D897EF1B2B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0.503</c:v>
                </c:pt>
                <c:pt idx="1">
                  <c:v>0.497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EF2-4DB8-85D0-02D897EF1B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113.jpg33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3048000" y="406276"/>
            <a:ext cx="6096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输入您的标题内容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05A62-CD19-42AF-8DDD-62D7F0CB11D6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DA422-F663-4EA9-9B6E-A4D9AAA7610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113.jpg33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3048000" y="406276"/>
            <a:ext cx="6096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输入您的标题内容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94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822700" y="2369065"/>
            <a:ext cx="74980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医学医疗通用模板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876040" y="3779897"/>
            <a:ext cx="39966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简约医疗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述职报告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总结计划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医疗医学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000500" y="4617720"/>
            <a:ext cx="1945640" cy="411480"/>
            <a:chOff x="1427480" y="4544060"/>
            <a:chExt cx="1945640" cy="411480"/>
          </a:xfrm>
        </p:grpSpPr>
        <p:sp>
          <p:nvSpPr>
            <p:cNvPr id="9" name="矩形 8"/>
            <p:cNvSpPr/>
            <p:nvPr/>
          </p:nvSpPr>
          <p:spPr>
            <a:xfrm>
              <a:off x="1427480" y="4544060"/>
              <a:ext cx="1945640" cy="411480"/>
            </a:xfrm>
            <a:prstGeom prst="rect">
              <a:avLst/>
            </a:prstGeom>
            <a:noFill/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506080" y="4595911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松办公</a:t>
              </a: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32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45911" y="388794"/>
            <a:ext cx="2743200" cy="1017032"/>
            <a:chOff x="830580" y="472440"/>
            <a:chExt cx="2743200" cy="1017032"/>
          </a:xfrm>
        </p:grpSpPr>
        <p:sp>
          <p:nvSpPr>
            <p:cNvPr id="10" name="文本框 9"/>
            <p:cNvSpPr txBox="1"/>
            <p:nvPr/>
          </p:nvSpPr>
          <p:spPr>
            <a:xfrm>
              <a:off x="830580" y="472440"/>
              <a:ext cx="2743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Contents</a:t>
              </a:r>
              <a:endPara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06780" y="1120140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目录框架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08207" y="2231533"/>
            <a:ext cx="4398264" cy="618744"/>
            <a:chOff x="2148840" y="2479040"/>
            <a:chExt cx="4398264" cy="618744"/>
          </a:xfrm>
        </p:grpSpPr>
        <p:grpSp>
          <p:nvGrpSpPr>
            <p:cNvPr id="15" name="组合 14"/>
            <p:cNvGrpSpPr/>
            <p:nvPr/>
          </p:nvGrpSpPr>
          <p:grpSpPr>
            <a:xfrm>
              <a:off x="2148840" y="2479040"/>
              <a:ext cx="618744" cy="618744"/>
              <a:chOff x="2148840" y="2479040"/>
              <a:chExt cx="637540" cy="637540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148840" y="2479040"/>
                <a:ext cx="637540" cy="63754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2261464" y="2531805"/>
                <a:ext cx="396739" cy="5391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sz="28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948940" y="2588357"/>
              <a:ext cx="2561844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输入您的标题内容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2767584" y="3097784"/>
              <a:ext cx="37795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1908207" y="3166558"/>
            <a:ext cx="4398264" cy="618744"/>
            <a:chOff x="2148840" y="2479040"/>
            <a:chExt cx="4398264" cy="618744"/>
          </a:xfrm>
        </p:grpSpPr>
        <p:grpSp>
          <p:nvGrpSpPr>
            <p:cNvPr id="22" name="组合 21"/>
            <p:cNvGrpSpPr/>
            <p:nvPr/>
          </p:nvGrpSpPr>
          <p:grpSpPr>
            <a:xfrm>
              <a:off x="2148840" y="2479040"/>
              <a:ext cx="618744" cy="618744"/>
              <a:chOff x="2148840" y="2479040"/>
              <a:chExt cx="637540" cy="637540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2148840" y="2479040"/>
                <a:ext cx="637540" cy="63754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2261464" y="2531805"/>
                <a:ext cx="396739" cy="5391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sz="28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2948940" y="2588357"/>
              <a:ext cx="2561844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输入您的标题内容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2767584" y="3097784"/>
              <a:ext cx="37795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1908207" y="4101583"/>
            <a:ext cx="4398264" cy="618744"/>
            <a:chOff x="2148840" y="2479040"/>
            <a:chExt cx="4398264" cy="618744"/>
          </a:xfrm>
        </p:grpSpPr>
        <p:grpSp>
          <p:nvGrpSpPr>
            <p:cNvPr id="28" name="组合 27"/>
            <p:cNvGrpSpPr/>
            <p:nvPr/>
          </p:nvGrpSpPr>
          <p:grpSpPr>
            <a:xfrm>
              <a:off x="2148840" y="2479040"/>
              <a:ext cx="618744" cy="618744"/>
              <a:chOff x="2148840" y="2479040"/>
              <a:chExt cx="637540" cy="63754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2148840" y="2479040"/>
                <a:ext cx="637540" cy="63754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2261464" y="2531805"/>
                <a:ext cx="396739" cy="5391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sz="28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2948940" y="2588357"/>
              <a:ext cx="2561844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输入您的标题内容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2767584" y="3097784"/>
              <a:ext cx="37795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1908207" y="5036608"/>
            <a:ext cx="4398264" cy="618744"/>
            <a:chOff x="2148840" y="2479040"/>
            <a:chExt cx="4398264" cy="618744"/>
          </a:xfrm>
        </p:grpSpPr>
        <p:grpSp>
          <p:nvGrpSpPr>
            <p:cNvPr id="34" name="组合 33"/>
            <p:cNvGrpSpPr/>
            <p:nvPr/>
          </p:nvGrpSpPr>
          <p:grpSpPr>
            <a:xfrm>
              <a:off x="2148840" y="2479040"/>
              <a:ext cx="618744" cy="618744"/>
              <a:chOff x="2148840" y="2479040"/>
              <a:chExt cx="637540" cy="63754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2148840" y="2479040"/>
                <a:ext cx="637540" cy="63754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2261464" y="2531805"/>
                <a:ext cx="396739" cy="5391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sz="28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zh-CN" altLang="en-US" sz="28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2948940" y="2588357"/>
              <a:ext cx="294309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输入您的标题内容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2767584" y="3097784"/>
              <a:ext cx="37795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直接连接符 39"/>
          <p:cNvCxnSpPr/>
          <p:nvPr/>
        </p:nvCxnSpPr>
        <p:spPr>
          <a:xfrm>
            <a:off x="2017511" y="1241303"/>
            <a:ext cx="6217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十字形 40"/>
          <p:cNvSpPr/>
          <p:nvPr/>
        </p:nvSpPr>
        <p:spPr>
          <a:xfrm>
            <a:off x="8204200" y="1193800"/>
            <a:ext cx="254000" cy="254000"/>
          </a:xfrm>
          <a:prstGeom prst="plus">
            <a:avLst>
              <a:gd name="adj" fmla="val 36957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944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587087" y="2392469"/>
            <a:ext cx="1453336" cy="1453336"/>
            <a:chOff x="2148840" y="2479040"/>
            <a:chExt cx="637540" cy="637540"/>
          </a:xfrm>
        </p:grpSpPr>
        <p:sp>
          <p:nvSpPr>
            <p:cNvPr id="13" name="椭圆 12"/>
            <p:cNvSpPr/>
            <p:nvPr/>
          </p:nvSpPr>
          <p:spPr>
            <a:xfrm>
              <a:off x="2148840" y="2479040"/>
              <a:ext cx="637540" cy="637540"/>
            </a:xfrm>
            <a:prstGeom prst="ellipse">
              <a:avLst/>
            </a:prstGeom>
            <a:noFill/>
            <a:ln w="254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  <p:sp>
          <p:nvSpPr>
            <p:cNvPr id="14" name="矩形 13"/>
            <p:cNvSpPr/>
            <p:nvPr/>
          </p:nvSpPr>
          <p:spPr>
            <a:xfrm>
              <a:off x="2301937" y="2507531"/>
              <a:ext cx="331345" cy="580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sz="8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8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4587087" y="4013076"/>
            <a:ext cx="6096000" cy="8299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输入您的标题内容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587087" y="4933364"/>
            <a:ext cx="63420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4587087" y="5055094"/>
            <a:ext cx="3421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如果有副标题可以添加在此处</a:t>
            </a:r>
          </a:p>
        </p:txBody>
      </p:sp>
      <p:sp>
        <p:nvSpPr>
          <p:cNvPr id="43" name="十字形 42"/>
          <p:cNvSpPr/>
          <p:nvPr/>
        </p:nvSpPr>
        <p:spPr>
          <a:xfrm>
            <a:off x="8008128" y="1193800"/>
            <a:ext cx="450072" cy="450072"/>
          </a:xfrm>
          <a:prstGeom prst="plus">
            <a:avLst>
              <a:gd name="adj" fmla="val 36957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十字形 43"/>
          <p:cNvSpPr/>
          <p:nvPr/>
        </p:nvSpPr>
        <p:spPr>
          <a:xfrm>
            <a:off x="10614334" y="2428186"/>
            <a:ext cx="314793" cy="314793"/>
          </a:xfrm>
          <a:prstGeom prst="plus">
            <a:avLst>
              <a:gd name="adj" fmla="val 36957"/>
            </a:avLst>
          </a:prstGeom>
          <a:solidFill>
            <a:schemeClr val="tx1">
              <a:lumMod val="85000"/>
              <a:lumOff val="1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十字形 44"/>
          <p:cNvSpPr/>
          <p:nvPr/>
        </p:nvSpPr>
        <p:spPr>
          <a:xfrm>
            <a:off x="7535937" y="1036403"/>
            <a:ext cx="314793" cy="314793"/>
          </a:xfrm>
          <a:prstGeom prst="plus">
            <a:avLst>
              <a:gd name="adj" fmla="val 36957"/>
            </a:avLst>
          </a:prstGeom>
          <a:solidFill>
            <a:schemeClr val="tx1">
              <a:lumMod val="85000"/>
              <a:lumOff val="1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物体, 室内, 就坐&#10;&#10;已生成极高可信度的说明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193905" y="1752600"/>
            <a:ext cx="3413329" cy="399288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295977" y="1821180"/>
            <a:ext cx="412545" cy="412545"/>
            <a:chOff x="1167100" y="1752600"/>
            <a:chExt cx="595425" cy="595425"/>
          </a:xfrm>
        </p:grpSpPr>
        <p:sp>
          <p:nvSpPr>
            <p:cNvPr id="11" name="椭圆 10"/>
            <p:cNvSpPr/>
            <p:nvPr/>
          </p:nvSpPr>
          <p:spPr>
            <a:xfrm>
              <a:off x="1167100" y="1752600"/>
              <a:ext cx="595425" cy="595425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  <a:effectLst>
              <a:outerShdw blurRad="469900" sx="101000" sy="101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十字形 11"/>
            <p:cNvSpPr/>
            <p:nvPr/>
          </p:nvSpPr>
          <p:spPr>
            <a:xfrm>
              <a:off x="1295977" y="1888492"/>
              <a:ext cx="336743" cy="336743"/>
            </a:xfrm>
            <a:prstGeom prst="plus">
              <a:avLst>
                <a:gd name="adj" fmla="val 4416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1762525" y="1752600"/>
            <a:ext cx="6145617" cy="10252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这里添加关键词描述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295977" y="3278720"/>
            <a:ext cx="412545" cy="412545"/>
            <a:chOff x="1167100" y="1752600"/>
            <a:chExt cx="595425" cy="595425"/>
          </a:xfrm>
        </p:grpSpPr>
        <p:sp>
          <p:nvSpPr>
            <p:cNvPr id="23" name="椭圆 22"/>
            <p:cNvSpPr/>
            <p:nvPr/>
          </p:nvSpPr>
          <p:spPr>
            <a:xfrm>
              <a:off x="1167100" y="1752600"/>
              <a:ext cx="595425" cy="595425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  <a:effectLst>
              <a:outerShdw blurRad="469900" sx="101000" sy="101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十字形 23"/>
            <p:cNvSpPr/>
            <p:nvPr/>
          </p:nvSpPr>
          <p:spPr>
            <a:xfrm>
              <a:off x="1295977" y="1888492"/>
              <a:ext cx="336743" cy="336743"/>
            </a:xfrm>
            <a:prstGeom prst="plus">
              <a:avLst>
                <a:gd name="adj" fmla="val 4416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1762525" y="3210140"/>
            <a:ext cx="6145617" cy="10252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这里添加关键词描述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295977" y="4736260"/>
            <a:ext cx="412545" cy="412545"/>
            <a:chOff x="1167100" y="1752600"/>
            <a:chExt cx="595425" cy="595425"/>
          </a:xfrm>
        </p:grpSpPr>
        <p:sp>
          <p:nvSpPr>
            <p:cNvPr id="27" name="椭圆 26"/>
            <p:cNvSpPr/>
            <p:nvPr/>
          </p:nvSpPr>
          <p:spPr>
            <a:xfrm>
              <a:off x="1167100" y="1752600"/>
              <a:ext cx="595425" cy="595425"/>
            </a:xfrm>
            <a:prstGeom prst="ellipse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  <a:effectLst>
              <a:outerShdw blurRad="469900" sx="101000" sy="101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十字形 27"/>
            <p:cNvSpPr/>
            <p:nvPr/>
          </p:nvSpPr>
          <p:spPr>
            <a:xfrm>
              <a:off x="1295977" y="1888492"/>
              <a:ext cx="336743" cy="336743"/>
            </a:xfrm>
            <a:prstGeom prst="plus">
              <a:avLst>
                <a:gd name="adj" fmla="val 4416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/>
          <p:nvPr/>
        </p:nvSpPr>
        <p:spPr>
          <a:xfrm>
            <a:off x="1762525" y="4667680"/>
            <a:ext cx="6145617" cy="10252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这里添加关键词描述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0"/>
          <p:cNvSpPr/>
          <p:nvPr/>
        </p:nvSpPr>
        <p:spPr>
          <a:xfrm>
            <a:off x="761410" y="1814672"/>
            <a:ext cx="10313317" cy="3006680"/>
          </a:xfrm>
          <a:custGeom>
            <a:avLst/>
            <a:gdLst>
              <a:gd name="connsiteX0" fmla="*/ 0 w 7683500"/>
              <a:gd name="connsiteY0" fmla="*/ 2984500 h 2984500"/>
              <a:gd name="connsiteX1" fmla="*/ 7683500 w 7683500"/>
              <a:gd name="connsiteY1" fmla="*/ 0 h 2984500"/>
              <a:gd name="connsiteX0-1" fmla="*/ 0 w 7683500"/>
              <a:gd name="connsiteY0-2" fmla="*/ 2984500 h 2984500"/>
              <a:gd name="connsiteX1-3" fmla="*/ 7683500 w 7683500"/>
              <a:gd name="connsiteY1-4" fmla="*/ 0 h 2984500"/>
              <a:gd name="connsiteX0-5" fmla="*/ 0 w 7683500"/>
              <a:gd name="connsiteY0-6" fmla="*/ 2984500 h 2984500"/>
              <a:gd name="connsiteX1-7" fmla="*/ 7683500 w 7683500"/>
              <a:gd name="connsiteY1-8" fmla="*/ 0 h 2984500"/>
              <a:gd name="connsiteX0-9" fmla="*/ 0 w 7683500"/>
              <a:gd name="connsiteY0-10" fmla="*/ 2984500 h 2984500"/>
              <a:gd name="connsiteX1-11" fmla="*/ 7683500 w 7683500"/>
              <a:gd name="connsiteY1-12" fmla="*/ 0 h 2984500"/>
              <a:gd name="connsiteX0-13" fmla="*/ 0 w 7922304"/>
              <a:gd name="connsiteY0-14" fmla="*/ 2309619 h 2309619"/>
              <a:gd name="connsiteX1-15" fmla="*/ 7922304 w 7922304"/>
              <a:gd name="connsiteY1-16" fmla="*/ 0 h 230961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7922304" h="2309619">
                <a:moveTo>
                  <a:pt x="0" y="2309619"/>
                </a:moveTo>
                <a:cubicBezTo>
                  <a:pt x="3310467" y="1924386"/>
                  <a:pt x="5907237" y="1375833"/>
                  <a:pt x="7922304" y="0"/>
                </a:cubicBezTo>
              </a:path>
            </a:pathLst>
          </a:custGeom>
          <a:noFill/>
          <a:ln w="41275">
            <a:solidFill>
              <a:schemeClr val="tx1"/>
            </a:solidFill>
            <a:tailEnd type="arrow" w="lg" len="lg"/>
          </a:ln>
        </p:spPr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9465452" y="2615561"/>
            <a:ext cx="161435" cy="1614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l">
              <a:lnSpc>
                <a:spcPct val="130000"/>
              </a:lnSpc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161178" y="3817817"/>
            <a:ext cx="161435" cy="1614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l">
              <a:lnSpc>
                <a:spcPct val="130000"/>
              </a:lnSpc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088391" y="4446790"/>
            <a:ext cx="161435" cy="1614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l">
              <a:lnSpc>
                <a:spcPct val="130000"/>
              </a:lnSpc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72310" y="2691130"/>
            <a:ext cx="303212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这里添加关键词描述</a:t>
            </a:r>
          </a:p>
        </p:txBody>
      </p:sp>
      <p:sp>
        <p:nvSpPr>
          <p:cNvPr id="9" name="矩形 8"/>
          <p:cNvSpPr/>
          <p:nvPr/>
        </p:nvSpPr>
        <p:spPr>
          <a:xfrm>
            <a:off x="1972151" y="3227262"/>
            <a:ext cx="2131037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将该阶段所做的具体事情请在此位置进行展示，根据内容可适当简写</a:t>
            </a:r>
          </a:p>
        </p:txBody>
      </p:sp>
      <p:sp>
        <p:nvSpPr>
          <p:cNvPr id="11" name="矩形 10"/>
          <p:cNvSpPr/>
          <p:nvPr/>
        </p:nvSpPr>
        <p:spPr>
          <a:xfrm>
            <a:off x="5172623" y="4657486"/>
            <a:ext cx="1976197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将该阶段所做的具体事情请在此位置进行展示，根据内容可适当简写</a:t>
            </a:r>
          </a:p>
        </p:txBody>
      </p:sp>
      <p:sp>
        <p:nvSpPr>
          <p:cNvPr id="52" name="矩形 51"/>
          <p:cNvSpPr/>
          <p:nvPr/>
        </p:nvSpPr>
        <p:spPr>
          <a:xfrm>
            <a:off x="8737516" y="3540689"/>
            <a:ext cx="2131037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将该阶段所做的具体事情请在此位置进行展示，根据内容可适当简写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2088343" y="2287127"/>
            <a:ext cx="1871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alpha val="7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ONE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269765" y="5643844"/>
            <a:ext cx="1871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alpha val="7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TWO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721925" y="4540100"/>
            <a:ext cx="2192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alpha val="7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THREE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5738826" y="2474392"/>
            <a:ext cx="1081889" cy="1081889"/>
            <a:chOff x="5422764" y="2509959"/>
            <a:chExt cx="1565730" cy="1565730"/>
          </a:xfrm>
        </p:grpSpPr>
        <p:sp>
          <p:nvSpPr>
            <p:cNvPr id="57" name="椭圆 56"/>
            <p:cNvSpPr/>
            <p:nvPr/>
          </p:nvSpPr>
          <p:spPr>
            <a:xfrm>
              <a:off x="5422764" y="2509959"/>
              <a:ext cx="1565730" cy="156573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对话气泡: 椭圆形 13"/>
            <p:cNvSpPr/>
            <p:nvPr/>
          </p:nvSpPr>
          <p:spPr>
            <a:xfrm>
              <a:off x="5457072" y="2543067"/>
              <a:ext cx="1497115" cy="1505720"/>
            </a:xfrm>
            <a:prstGeom prst="wedgeEllipseCallout">
              <a:avLst>
                <a:gd name="adj1" fmla="val -1867"/>
                <a:gd name="adj2" fmla="val 61929"/>
              </a:avLst>
            </a:prstGeom>
            <a:solidFill>
              <a:schemeClr val="bg1">
                <a:lumMod val="65000"/>
              </a:schemeClr>
            </a:solidFill>
          </p:spPr>
          <p:txBody>
            <a:bodyPr rtlCol="0" anchor="ctr">
              <a:spAutoFit/>
            </a:bodyPr>
            <a:lstStyle/>
            <a:p>
              <a:pPr algn="l">
                <a:lnSpc>
                  <a:spcPct val="130000"/>
                </a:lnSpc>
              </a:pP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5802783" y="2893720"/>
              <a:ext cx="805692" cy="803884"/>
              <a:chOff x="14562138" y="-701676"/>
              <a:chExt cx="7086600" cy="7070726"/>
            </a:xfrm>
            <a:solidFill>
              <a:schemeClr val="bg1"/>
            </a:solidFill>
          </p:grpSpPr>
          <p:sp>
            <p:nvSpPr>
              <p:cNvPr id="15" name="Freeform 25"/>
              <p:cNvSpPr>
                <a:spLocks noEditPoints="1"/>
              </p:cNvSpPr>
              <p:nvPr/>
            </p:nvSpPr>
            <p:spPr bwMode="auto">
              <a:xfrm>
                <a:off x="14685963" y="-584200"/>
                <a:ext cx="6850063" cy="6851651"/>
              </a:xfrm>
              <a:custGeom>
                <a:avLst/>
                <a:gdLst>
                  <a:gd name="T0" fmla="*/ 1625 w 3251"/>
                  <a:gd name="T1" fmla="*/ 3252 h 3252"/>
                  <a:gd name="T2" fmla="*/ 0 w 3251"/>
                  <a:gd name="T3" fmla="*/ 1626 h 3252"/>
                  <a:gd name="T4" fmla="*/ 1625 w 3251"/>
                  <a:gd name="T5" fmla="*/ 0 h 3252"/>
                  <a:gd name="T6" fmla="*/ 3251 w 3251"/>
                  <a:gd name="T7" fmla="*/ 1626 h 3252"/>
                  <a:gd name="T8" fmla="*/ 1625 w 3251"/>
                  <a:gd name="T9" fmla="*/ 3252 h 3252"/>
                  <a:gd name="T10" fmla="*/ 1625 w 3251"/>
                  <a:gd name="T11" fmla="*/ 103 h 3252"/>
                  <a:gd name="T12" fmla="*/ 102 w 3251"/>
                  <a:gd name="T13" fmla="*/ 1626 h 3252"/>
                  <a:gd name="T14" fmla="*/ 1625 w 3251"/>
                  <a:gd name="T15" fmla="*/ 3149 h 3252"/>
                  <a:gd name="T16" fmla="*/ 3149 w 3251"/>
                  <a:gd name="T17" fmla="*/ 1626 h 3252"/>
                  <a:gd name="T18" fmla="*/ 1625 w 3251"/>
                  <a:gd name="T19" fmla="*/ 103 h 3252"/>
                  <a:gd name="T20" fmla="*/ 1625 w 3251"/>
                  <a:gd name="T21" fmla="*/ 103 h 3252"/>
                  <a:gd name="T22" fmla="*/ 1625 w 3251"/>
                  <a:gd name="T23" fmla="*/ 103 h 3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51" h="3252">
                    <a:moveTo>
                      <a:pt x="1625" y="3252"/>
                    </a:moveTo>
                    <a:cubicBezTo>
                      <a:pt x="729" y="3252"/>
                      <a:pt x="0" y="2522"/>
                      <a:pt x="0" y="1626"/>
                    </a:cubicBezTo>
                    <a:cubicBezTo>
                      <a:pt x="0" y="730"/>
                      <a:pt x="729" y="0"/>
                      <a:pt x="1625" y="0"/>
                    </a:cubicBezTo>
                    <a:cubicBezTo>
                      <a:pt x="2521" y="0"/>
                      <a:pt x="3251" y="730"/>
                      <a:pt x="3251" y="1626"/>
                    </a:cubicBezTo>
                    <a:cubicBezTo>
                      <a:pt x="3251" y="2522"/>
                      <a:pt x="2521" y="3252"/>
                      <a:pt x="1625" y="3252"/>
                    </a:cubicBezTo>
                    <a:close/>
                    <a:moveTo>
                      <a:pt x="1625" y="103"/>
                    </a:moveTo>
                    <a:cubicBezTo>
                      <a:pt x="786" y="103"/>
                      <a:pt x="102" y="786"/>
                      <a:pt x="102" y="1626"/>
                    </a:cubicBezTo>
                    <a:cubicBezTo>
                      <a:pt x="102" y="2466"/>
                      <a:pt x="786" y="3149"/>
                      <a:pt x="1625" y="3149"/>
                    </a:cubicBezTo>
                    <a:cubicBezTo>
                      <a:pt x="2465" y="3149"/>
                      <a:pt x="3149" y="2466"/>
                      <a:pt x="3149" y="1626"/>
                    </a:cubicBezTo>
                    <a:cubicBezTo>
                      <a:pt x="3149" y="786"/>
                      <a:pt x="2465" y="103"/>
                      <a:pt x="1625" y="103"/>
                    </a:cubicBezTo>
                    <a:close/>
                    <a:moveTo>
                      <a:pt x="1625" y="103"/>
                    </a:moveTo>
                    <a:cubicBezTo>
                      <a:pt x="1625" y="103"/>
                      <a:pt x="1625" y="103"/>
                      <a:pt x="1625" y="10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Freeform 26"/>
              <p:cNvSpPr>
                <a:spLocks noEditPoints="1"/>
              </p:cNvSpPr>
              <p:nvPr/>
            </p:nvSpPr>
            <p:spPr bwMode="auto">
              <a:xfrm>
                <a:off x="14562138" y="-701676"/>
                <a:ext cx="7086600" cy="7070726"/>
              </a:xfrm>
              <a:custGeom>
                <a:avLst/>
                <a:gdLst>
                  <a:gd name="T0" fmla="*/ 363 w 3364"/>
                  <a:gd name="T1" fmla="*/ 3308 h 3356"/>
                  <a:gd name="T2" fmla="*/ 138 w 3364"/>
                  <a:gd name="T3" fmla="*/ 3228 h 3356"/>
                  <a:gd name="T4" fmla="*/ 253 w 3364"/>
                  <a:gd name="T5" fmla="*/ 2409 h 3356"/>
                  <a:gd name="T6" fmla="*/ 322 w 3364"/>
                  <a:gd name="T7" fmla="*/ 2388 h 3356"/>
                  <a:gd name="T8" fmla="*/ 343 w 3364"/>
                  <a:gd name="T9" fmla="*/ 2458 h 3356"/>
                  <a:gd name="T10" fmla="*/ 210 w 3364"/>
                  <a:gd name="T11" fmla="*/ 3156 h 3356"/>
                  <a:gd name="T12" fmla="*/ 2094 w 3364"/>
                  <a:gd name="T13" fmla="*/ 2097 h 3356"/>
                  <a:gd name="T14" fmla="*/ 3021 w 3364"/>
                  <a:gd name="T15" fmla="*/ 911 h 3356"/>
                  <a:gd name="T16" fmla="*/ 3154 w 3364"/>
                  <a:gd name="T17" fmla="*/ 212 h 3356"/>
                  <a:gd name="T18" fmla="*/ 2455 w 3364"/>
                  <a:gd name="T19" fmla="*/ 346 h 3356"/>
                  <a:gd name="T20" fmla="*/ 2386 w 3364"/>
                  <a:gd name="T21" fmla="*/ 325 h 3356"/>
                  <a:gd name="T22" fmla="*/ 2406 w 3364"/>
                  <a:gd name="T23" fmla="*/ 256 h 3356"/>
                  <a:gd name="T24" fmla="*/ 3226 w 3364"/>
                  <a:gd name="T25" fmla="*/ 141 h 3356"/>
                  <a:gd name="T26" fmla="*/ 3110 w 3364"/>
                  <a:gd name="T27" fmla="*/ 960 h 3356"/>
                  <a:gd name="T28" fmla="*/ 2166 w 3364"/>
                  <a:gd name="T29" fmla="*/ 2171 h 3356"/>
                  <a:gd name="T30" fmla="*/ 363 w 3364"/>
                  <a:gd name="T31" fmla="*/ 3308 h 3356"/>
                  <a:gd name="T32" fmla="*/ 363 w 3364"/>
                  <a:gd name="T33" fmla="*/ 3308 h 3356"/>
                  <a:gd name="T34" fmla="*/ 363 w 3364"/>
                  <a:gd name="T35" fmla="*/ 3308 h 3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64" h="3356">
                    <a:moveTo>
                      <a:pt x="363" y="3308"/>
                    </a:moveTo>
                    <a:cubicBezTo>
                      <a:pt x="271" y="3308"/>
                      <a:pt x="194" y="3282"/>
                      <a:pt x="138" y="3228"/>
                    </a:cubicBezTo>
                    <a:cubicBezTo>
                      <a:pt x="0" y="3090"/>
                      <a:pt x="38" y="2806"/>
                      <a:pt x="253" y="2409"/>
                    </a:cubicBezTo>
                    <a:cubicBezTo>
                      <a:pt x="266" y="2383"/>
                      <a:pt x="297" y="2376"/>
                      <a:pt x="322" y="2388"/>
                    </a:cubicBezTo>
                    <a:cubicBezTo>
                      <a:pt x="348" y="2401"/>
                      <a:pt x="356" y="2432"/>
                      <a:pt x="343" y="2458"/>
                    </a:cubicBezTo>
                    <a:cubicBezTo>
                      <a:pt x="161" y="2796"/>
                      <a:pt x="110" y="3057"/>
                      <a:pt x="210" y="3156"/>
                    </a:cubicBezTo>
                    <a:cubicBezTo>
                      <a:pt x="410" y="3356"/>
                      <a:pt x="1213" y="2977"/>
                      <a:pt x="2094" y="2097"/>
                    </a:cubicBezTo>
                    <a:cubicBezTo>
                      <a:pt x="2493" y="1697"/>
                      <a:pt x="2824" y="1275"/>
                      <a:pt x="3021" y="911"/>
                    </a:cubicBezTo>
                    <a:cubicBezTo>
                      <a:pt x="3202" y="573"/>
                      <a:pt x="3254" y="312"/>
                      <a:pt x="3154" y="212"/>
                    </a:cubicBezTo>
                    <a:cubicBezTo>
                      <a:pt x="3054" y="113"/>
                      <a:pt x="2793" y="164"/>
                      <a:pt x="2455" y="346"/>
                    </a:cubicBezTo>
                    <a:cubicBezTo>
                      <a:pt x="2429" y="358"/>
                      <a:pt x="2399" y="351"/>
                      <a:pt x="2386" y="325"/>
                    </a:cubicBezTo>
                    <a:cubicBezTo>
                      <a:pt x="2373" y="300"/>
                      <a:pt x="2381" y="269"/>
                      <a:pt x="2406" y="256"/>
                    </a:cubicBezTo>
                    <a:cubicBezTo>
                      <a:pt x="2803" y="41"/>
                      <a:pt x="3087" y="0"/>
                      <a:pt x="3226" y="141"/>
                    </a:cubicBezTo>
                    <a:cubicBezTo>
                      <a:pt x="3364" y="279"/>
                      <a:pt x="3325" y="563"/>
                      <a:pt x="3110" y="960"/>
                    </a:cubicBezTo>
                    <a:cubicBezTo>
                      <a:pt x="2908" y="1334"/>
                      <a:pt x="2573" y="1764"/>
                      <a:pt x="2166" y="2171"/>
                    </a:cubicBezTo>
                    <a:cubicBezTo>
                      <a:pt x="1546" y="2790"/>
                      <a:pt x="786" y="3308"/>
                      <a:pt x="363" y="3308"/>
                    </a:cubicBezTo>
                    <a:close/>
                    <a:moveTo>
                      <a:pt x="363" y="3308"/>
                    </a:moveTo>
                    <a:cubicBezTo>
                      <a:pt x="363" y="3308"/>
                      <a:pt x="363" y="3308"/>
                      <a:pt x="363" y="330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27"/>
              <p:cNvSpPr>
                <a:spLocks noEditPoints="1"/>
              </p:cNvSpPr>
              <p:nvPr/>
            </p:nvSpPr>
            <p:spPr bwMode="auto">
              <a:xfrm>
                <a:off x="15035213" y="-200025"/>
                <a:ext cx="6240463" cy="5473701"/>
              </a:xfrm>
              <a:custGeom>
                <a:avLst/>
                <a:gdLst>
                  <a:gd name="T0" fmla="*/ 1388 w 2962"/>
                  <a:gd name="T1" fmla="*/ 1846 h 2598"/>
                  <a:gd name="T2" fmla="*/ 1232 w 2962"/>
                  <a:gd name="T3" fmla="*/ 1621 h 2598"/>
                  <a:gd name="T4" fmla="*/ 1078 w 2962"/>
                  <a:gd name="T5" fmla="*/ 1242 h 2598"/>
                  <a:gd name="T6" fmla="*/ 1142 w 2962"/>
                  <a:gd name="T7" fmla="*/ 873 h 2598"/>
                  <a:gd name="T8" fmla="*/ 1377 w 2962"/>
                  <a:gd name="T9" fmla="*/ 699 h 2598"/>
                  <a:gd name="T10" fmla="*/ 1738 w 2962"/>
                  <a:gd name="T11" fmla="*/ 602 h 2598"/>
                  <a:gd name="T12" fmla="*/ 2215 w 2962"/>
                  <a:gd name="T13" fmla="*/ 292 h 2598"/>
                  <a:gd name="T14" fmla="*/ 2332 w 2962"/>
                  <a:gd name="T15" fmla="*/ 105 h 2598"/>
                  <a:gd name="T16" fmla="*/ 2289 w 2962"/>
                  <a:gd name="T17" fmla="*/ 277 h 2598"/>
                  <a:gd name="T18" fmla="*/ 2138 w 2962"/>
                  <a:gd name="T19" fmla="*/ 809 h 2598"/>
                  <a:gd name="T20" fmla="*/ 1628 w 2962"/>
                  <a:gd name="T21" fmla="*/ 755 h 2598"/>
                  <a:gd name="T22" fmla="*/ 1088 w 2962"/>
                  <a:gd name="T23" fmla="*/ 1011 h 2598"/>
                  <a:gd name="T24" fmla="*/ 1032 w 2962"/>
                  <a:gd name="T25" fmla="*/ 1347 h 2598"/>
                  <a:gd name="T26" fmla="*/ 1421 w 2962"/>
                  <a:gd name="T27" fmla="*/ 1702 h 2598"/>
                  <a:gd name="T28" fmla="*/ 1733 w 2962"/>
                  <a:gd name="T29" fmla="*/ 1948 h 2598"/>
                  <a:gd name="T30" fmla="*/ 1987 w 2962"/>
                  <a:gd name="T31" fmla="*/ 1951 h 2598"/>
                  <a:gd name="T32" fmla="*/ 2148 w 2962"/>
                  <a:gd name="T33" fmla="*/ 1859 h 2598"/>
                  <a:gd name="T34" fmla="*/ 2284 w 2962"/>
                  <a:gd name="T35" fmla="*/ 1859 h 2598"/>
                  <a:gd name="T36" fmla="*/ 2094 w 2962"/>
                  <a:gd name="T37" fmla="*/ 1592 h 2598"/>
                  <a:gd name="T38" fmla="*/ 2105 w 2962"/>
                  <a:gd name="T39" fmla="*/ 1382 h 2598"/>
                  <a:gd name="T40" fmla="*/ 2337 w 2962"/>
                  <a:gd name="T41" fmla="*/ 1301 h 2598"/>
                  <a:gd name="T42" fmla="*/ 2448 w 2962"/>
                  <a:gd name="T43" fmla="*/ 1434 h 2598"/>
                  <a:gd name="T44" fmla="*/ 2501 w 2962"/>
                  <a:gd name="T45" fmla="*/ 1411 h 2598"/>
                  <a:gd name="T46" fmla="*/ 2704 w 2962"/>
                  <a:gd name="T47" fmla="*/ 1334 h 2598"/>
                  <a:gd name="T48" fmla="*/ 2581 w 2962"/>
                  <a:gd name="T49" fmla="*/ 1167 h 2598"/>
                  <a:gd name="T50" fmla="*/ 2391 w 2962"/>
                  <a:gd name="T51" fmla="*/ 1114 h 2598"/>
                  <a:gd name="T52" fmla="*/ 2302 w 2962"/>
                  <a:gd name="T53" fmla="*/ 952 h 2598"/>
                  <a:gd name="T54" fmla="*/ 2919 w 2962"/>
                  <a:gd name="T55" fmla="*/ 850 h 2598"/>
                  <a:gd name="T56" fmla="*/ 2363 w 2962"/>
                  <a:gd name="T57" fmla="*/ 940 h 2598"/>
                  <a:gd name="T58" fmla="*/ 2501 w 2962"/>
                  <a:gd name="T59" fmla="*/ 1027 h 2598"/>
                  <a:gd name="T60" fmla="*/ 2724 w 2962"/>
                  <a:gd name="T61" fmla="*/ 1249 h 2598"/>
                  <a:gd name="T62" fmla="*/ 2721 w 2962"/>
                  <a:gd name="T63" fmla="*/ 1475 h 2598"/>
                  <a:gd name="T64" fmla="*/ 2432 w 2962"/>
                  <a:gd name="T65" fmla="*/ 1500 h 2598"/>
                  <a:gd name="T66" fmla="*/ 2361 w 2962"/>
                  <a:gd name="T67" fmla="*/ 1400 h 2598"/>
                  <a:gd name="T68" fmla="*/ 2071 w 2962"/>
                  <a:gd name="T69" fmla="*/ 1416 h 2598"/>
                  <a:gd name="T70" fmla="*/ 2181 w 2962"/>
                  <a:gd name="T71" fmla="*/ 1569 h 2598"/>
                  <a:gd name="T72" fmla="*/ 2386 w 2962"/>
                  <a:gd name="T73" fmla="*/ 1894 h 2598"/>
                  <a:gd name="T74" fmla="*/ 2151 w 2962"/>
                  <a:gd name="T75" fmla="*/ 1912 h 2598"/>
                  <a:gd name="T76" fmla="*/ 2010 w 2962"/>
                  <a:gd name="T77" fmla="*/ 2022 h 2598"/>
                  <a:gd name="T78" fmla="*/ 512 w 2962"/>
                  <a:gd name="T79" fmla="*/ 2591 h 2598"/>
                  <a:gd name="T80" fmla="*/ 225 w 2962"/>
                  <a:gd name="T81" fmla="*/ 2179 h 2598"/>
                  <a:gd name="T82" fmla="*/ 448 w 2962"/>
                  <a:gd name="T83" fmla="*/ 2337 h 2598"/>
                  <a:gd name="T84" fmla="*/ 433 w 2962"/>
                  <a:gd name="T85" fmla="*/ 1736 h 2598"/>
                  <a:gd name="T86" fmla="*/ 566 w 2962"/>
                  <a:gd name="T87" fmla="*/ 1362 h 2598"/>
                  <a:gd name="T88" fmla="*/ 359 w 2962"/>
                  <a:gd name="T89" fmla="*/ 996 h 2598"/>
                  <a:gd name="T90" fmla="*/ 394 w 2962"/>
                  <a:gd name="T91" fmla="*/ 730 h 2598"/>
                  <a:gd name="T92" fmla="*/ 845 w 2962"/>
                  <a:gd name="T93" fmla="*/ 522 h 2598"/>
                  <a:gd name="T94" fmla="*/ 827 w 2962"/>
                  <a:gd name="T95" fmla="*/ 146 h 2598"/>
                  <a:gd name="T96" fmla="*/ 740 w 2962"/>
                  <a:gd name="T97" fmla="*/ 21 h 2598"/>
                  <a:gd name="T98" fmla="*/ 822 w 2962"/>
                  <a:gd name="T99" fmla="*/ 305 h 2598"/>
                  <a:gd name="T100" fmla="*/ 753 w 2962"/>
                  <a:gd name="T101" fmla="*/ 574 h 2598"/>
                  <a:gd name="T102" fmla="*/ 387 w 2962"/>
                  <a:gd name="T103" fmla="*/ 842 h 2598"/>
                  <a:gd name="T104" fmla="*/ 397 w 2962"/>
                  <a:gd name="T105" fmla="*/ 1134 h 2598"/>
                  <a:gd name="T106" fmla="*/ 487 w 2962"/>
                  <a:gd name="T107" fmla="*/ 1592 h 2598"/>
                  <a:gd name="T108" fmla="*/ 435 w 2962"/>
                  <a:gd name="T109" fmla="*/ 2161 h 2598"/>
                  <a:gd name="T110" fmla="*/ 517 w 2962"/>
                  <a:gd name="T111" fmla="*/ 2442 h 2598"/>
                  <a:gd name="T112" fmla="*/ 530 w 2962"/>
                  <a:gd name="T113" fmla="*/ 2598 h 2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962" h="2598">
                    <a:moveTo>
                      <a:pt x="1959" y="2414"/>
                    </a:moveTo>
                    <a:cubicBezTo>
                      <a:pt x="1953" y="2414"/>
                      <a:pt x="1953" y="2414"/>
                      <a:pt x="1953" y="2414"/>
                    </a:cubicBezTo>
                    <a:cubicBezTo>
                      <a:pt x="1869" y="2394"/>
                      <a:pt x="1797" y="2327"/>
                      <a:pt x="1754" y="2232"/>
                    </a:cubicBezTo>
                    <a:cubicBezTo>
                      <a:pt x="1721" y="2161"/>
                      <a:pt x="1708" y="2081"/>
                      <a:pt x="1697" y="2005"/>
                    </a:cubicBezTo>
                    <a:cubicBezTo>
                      <a:pt x="1577" y="2025"/>
                      <a:pt x="1431" y="1971"/>
                      <a:pt x="1388" y="1846"/>
                    </a:cubicBezTo>
                    <a:cubicBezTo>
                      <a:pt x="1380" y="1825"/>
                      <a:pt x="1375" y="1802"/>
                      <a:pt x="1375" y="1779"/>
                    </a:cubicBezTo>
                    <a:cubicBezTo>
                      <a:pt x="1375" y="1756"/>
                      <a:pt x="1375" y="1756"/>
                      <a:pt x="1375" y="1756"/>
                    </a:cubicBezTo>
                    <a:cubicBezTo>
                      <a:pt x="1375" y="1741"/>
                      <a:pt x="1375" y="1728"/>
                      <a:pt x="1372" y="1718"/>
                    </a:cubicBezTo>
                    <a:cubicBezTo>
                      <a:pt x="1362" y="1669"/>
                      <a:pt x="1303" y="1646"/>
                      <a:pt x="1278" y="1636"/>
                    </a:cubicBezTo>
                    <a:cubicBezTo>
                      <a:pt x="1232" y="1621"/>
                      <a:pt x="1232" y="1621"/>
                      <a:pt x="1232" y="1621"/>
                    </a:cubicBezTo>
                    <a:cubicBezTo>
                      <a:pt x="1196" y="1610"/>
                      <a:pt x="1160" y="1600"/>
                      <a:pt x="1129" y="1580"/>
                    </a:cubicBezTo>
                    <a:cubicBezTo>
                      <a:pt x="1063" y="1539"/>
                      <a:pt x="1024" y="1464"/>
                      <a:pt x="996" y="1406"/>
                    </a:cubicBezTo>
                    <a:cubicBezTo>
                      <a:pt x="988" y="1390"/>
                      <a:pt x="976" y="1365"/>
                      <a:pt x="981" y="1339"/>
                    </a:cubicBezTo>
                    <a:cubicBezTo>
                      <a:pt x="988" y="1306"/>
                      <a:pt x="1017" y="1288"/>
                      <a:pt x="1042" y="1272"/>
                    </a:cubicBezTo>
                    <a:cubicBezTo>
                      <a:pt x="1063" y="1260"/>
                      <a:pt x="1075" y="1252"/>
                      <a:pt x="1078" y="1242"/>
                    </a:cubicBezTo>
                    <a:cubicBezTo>
                      <a:pt x="1078" y="1237"/>
                      <a:pt x="1073" y="1226"/>
                      <a:pt x="1068" y="1216"/>
                    </a:cubicBezTo>
                    <a:cubicBezTo>
                      <a:pt x="1065" y="1211"/>
                      <a:pt x="1065" y="1211"/>
                      <a:pt x="1065" y="1211"/>
                    </a:cubicBezTo>
                    <a:cubicBezTo>
                      <a:pt x="1029" y="1142"/>
                      <a:pt x="1022" y="1062"/>
                      <a:pt x="1042" y="988"/>
                    </a:cubicBezTo>
                    <a:cubicBezTo>
                      <a:pt x="1045" y="981"/>
                      <a:pt x="1050" y="975"/>
                      <a:pt x="1055" y="973"/>
                    </a:cubicBezTo>
                    <a:cubicBezTo>
                      <a:pt x="1096" y="952"/>
                      <a:pt x="1127" y="917"/>
                      <a:pt x="1142" y="873"/>
                    </a:cubicBezTo>
                    <a:cubicBezTo>
                      <a:pt x="1147" y="860"/>
                      <a:pt x="1157" y="855"/>
                      <a:pt x="1170" y="858"/>
                    </a:cubicBezTo>
                    <a:cubicBezTo>
                      <a:pt x="1221" y="865"/>
                      <a:pt x="1275" y="847"/>
                      <a:pt x="1308" y="809"/>
                    </a:cubicBezTo>
                    <a:cubicBezTo>
                      <a:pt x="1311" y="806"/>
                      <a:pt x="1316" y="804"/>
                      <a:pt x="1319" y="801"/>
                    </a:cubicBezTo>
                    <a:cubicBezTo>
                      <a:pt x="1352" y="791"/>
                      <a:pt x="1372" y="753"/>
                      <a:pt x="1370" y="719"/>
                    </a:cubicBezTo>
                    <a:cubicBezTo>
                      <a:pt x="1370" y="712"/>
                      <a:pt x="1372" y="704"/>
                      <a:pt x="1377" y="699"/>
                    </a:cubicBezTo>
                    <a:cubicBezTo>
                      <a:pt x="1418" y="658"/>
                      <a:pt x="1472" y="686"/>
                      <a:pt x="1516" y="709"/>
                    </a:cubicBezTo>
                    <a:cubicBezTo>
                      <a:pt x="1554" y="730"/>
                      <a:pt x="1572" y="737"/>
                      <a:pt x="1585" y="730"/>
                    </a:cubicBezTo>
                    <a:cubicBezTo>
                      <a:pt x="1590" y="627"/>
                      <a:pt x="1590" y="627"/>
                      <a:pt x="1590" y="627"/>
                    </a:cubicBezTo>
                    <a:cubicBezTo>
                      <a:pt x="1590" y="614"/>
                      <a:pt x="1603" y="602"/>
                      <a:pt x="1616" y="602"/>
                    </a:cubicBezTo>
                    <a:cubicBezTo>
                      <a:pt x="1738" y="602"/>
                      <a:pt x="1738" y="602"/>
                      <a:pt x="1738" y="602"/>
                    </a:cubicBezTo>
                    <a:cubicBezTo>
                      <a:pt x="1749" y="602"/>
                      <a:pt x="1759" y="609"/>
                      <a:pt x="1761" y="620"/>
                    </a:cubicBezTo>
                    <a:cubicBezTo>
                      <a:pt x="1787" y="686"/>
                      <a:pt x="1874" y="712"/>
                      <a:pt x="1956" y="727"/>
                    </a:cubicBezTo>
                    <a:cubicBezTo>
                      <a:pt x="2125" y="758"/>
                      <a:pt x="2125" y="758"/>
                      <a:pt x="2125" y="758"/>
                    </a:cubicBezTo>
                    <a:cubicBezTo>
                      <a:pt x="2153" y="643"/>
                      <a:pt x="2171" y="525"/>
                      <a:pt x="2184" y="407"/>
                    </a:cubicBezTo>
                    <a:cubicBezTo>
                      <a:pt x="2186" y="369"/>
                      <a:pt x="2192" y="328"/>
                      <a:pt x="2215" y="292"/>
                    </a:cubicBezTo>
                    <a:cubicBezTo>
                      <a:pt x="2220" y="287"/>
                      <a:pt x="2225" y="279"/>
                      <a:pt x="2230" y="274"/>
                    </a:cubicBezTo>
                    <a:cubicBezTo>
                      <a:pt x="2235" y="266"/>
                      <a:pt x="2240" y="261"/>
                      <a:pt x="2245" y="254"/>
                    </a:cubicBezTo>
                    <a:cubicBezTo>
                      <a:pt x="2250" y="241"/>
                      <a:pt x="2253" y="225"/>
                      <a:pt x="2253" y="210"/>
                    </a:cubicBezTo>
                    <a:cubicBezTo>
                      <a:pt x="2253" y="200"/>
                      <a:pt x="2256" y="192"/>
                      <a:pt x="2256" y="182"/>
                    </a:cubicBezTo>
                    <a:cubicBezTo>
                      <a:pt x="2263" y="143"/>
                      <a:pt x="2291" y="102"/>
                      <a:pt x="2332" y="105"/>
                    </a:cubicBezTo>
                    <a:cubicBezTo>
                      <a:pt x="2348" y="105"/>
                      <a:pt x="2358" y="118"/>
                      <a:pt x="2355" y="133"/>
                    </a:cubicBezTo>
                    <a:cubicBezTo>
                      <a:pt x="2355" y="149"/>
                      <a:pt x="2343" y="159"/>
                      <a:pt x="2327" y="156"/>
                    </a:cubicBezTo>
                    <a:cubicBezTo>
                      <a:pt x="2317" y="156"/>
                      <a:pt x="2307" y="172"/>
                      <a:pt x="2304" y="190"/>
                    </a:cubicBezTo>
                    <a:cubicBezTo>
                      <a:pt x="2304" y="197"/>
                      <a:pt x="2302" y="205"/>
                      <a:pt x="2302" y="213"/>
                    </a:cubicBezTo>
                    <a:cubicBezTo>
                      <a:pt x="2299" y="233"/>
                      <a:pt x="2299" y="254"/>
                      <a:pt x="2289" y="277"/>
                    </a:cubicBezTo>
                    <a:cubicBezTo>
                      <a:pt x="2284" y="289"/>
                      <a:pt x="2273" y="297"/>
                      <a:pt x="2268" y="305"/>
                    </a:cubicBezTo>
                    <a:cubicBezTo>
                      <a:pt x="2263" y="310"/>
                      <a:pt x="2261" y="315"/>
                      <a:pt x="2258" y="318"/>
                    </a:cubicBezTo>
                    <a:cubicBezTo>
                      <a:pt x="2243" y="341"/>
                      <a:pt x="2238" y="374"/>
                      <a:pt x="2235" y="407"/>
                    </a:cubicBezTo>
                    <a:cubicBezTo>
                      <a:pt x="2222" y="538"/>
                      <a:pt x="2202" y="666"/>
                      <a:pt x="2169" y="791"/>
                    </a:cubicBezTo>
                    <a:cubicBezTo>
                      <a:pt x="2166" y="804"/>
                      <a:pt x="2153" y="812"/>
                      <a:pt x="2138" y="809"/>
                    </a:cubicBezTo>
                    <a:cubicBezTo>
                      <a:pt x="1946" y="773"/>
                      <a:pt x="1946" y="773"/>
                      <a:pt x="1946" y="773"/>
                    </a:cubicBezTo>
                    <a:cubicBezTo>
                      <a:pt x="1856" y="755"/>
                      <a:pt x="1761" y="727"/>
                      <a:pt x="1721" y="650"/>
                    </a:cubicBezTo>
                    <a:cubicBezTo>
                      <a:pt x="1639" y="650"/>
                      <a:pt x="1639" y="650"/>
                      <a:pt x="1639" y="650"/>
                    </a:cubicBezTo>
                    <a:cubicBezTo>
                      <a:pt x="1633" y="740"/>
                      <a:pt x="1633" y="740"/>
                      <a:pt x="1633" y="740"/>
                    </a:cubicBezTo>
                    <a:cubicBezTo>
                      <a:pt x="1633" y="745"/>
                      <a:pt x="1631" y="750"/>
                      <a:pt x="1628" y="755"/>
                    </a:cubicBezTo>
                    <a:cubicBezTo>
                      <a:pt x="1590" y="801"/>
                      <a:pt x="1534" y="773"/>
                      <a:pt x="1490" y="750"/>
                    </a:cubicBezTo>
                    <a:cubicBezTo>
                      <a:pt x="1459" y="735"/>
                      <a:pt x="1434" y="722"/>
                      <a:pt x="1421" y="727"/>
                    </a:cubicBezTo>
                    <a:cubicBezTo>
                      <a:pt x="1421" y="776"/>
                      <a:pt x="1388" y="824"/>
                      <a:pt x="1342" y="845"/>
                    </a:cubicBezTo>
                    <a:cubicBezTo>
                      <a:pt x="1301" y="888"/>
                      <a:pt x="1242" y="911"/>
                      <a:pt x="1183" y="909"/>
                    </a:cubicBezTo>
                    <a:cubicBezTo>
                      <a:pt x="1162" y="952"/>
                      <a:pt x="1129" y="988"/>
                      <a:pt x="1088" y="1011"/>
                    </a:cubicBezTo>
                    <a:cubicBezTo>
                      <a:pt x="1075" y="1070"/>
                      <a:pt x="1083" y="1134"/>
                      <a:pt x="1109" y="1185"/>
                    </a:cubicBezTo>
                    <a:cubicBezTo>
                      <a:pt x="1111" y="1188"/>
                      <a:pt x="1111" y="1188"/>
                      <a:pt x="1111" y="1188"/>
                    </a:cubicBezTo>
                    <a:cubicBezTo>
                      <a:pt x="1119" y="1201"/>
                      <a:pt x="1127" y="1219"/>
                      <a:pt x="1127" y="1239"/>
                    </a:cubicBezTo>
                    <a:cubicBezTo>
                      <a:pt x="1124" y="1278"/>
                      <a:pt x="1093" y="1298"/>
                      <a:pt x="1068" y="1313"/>
                    </a:cubicBezTo>
                    <a:cubicBezTo>
                      <a:pt x="1050" y="1324"/>
                      <a:pt x="1034" y="1334"/>
                      <a:pt x="1032" y="1347"/>
                    </a:cubicBezTo>
                    <a:cubicBezTo>
                      <a:pt x="1029" y="1354"/>
                      <a:pt x="1037" y="1367"/>
                      <a:pt x="1042" y="1380"/>
                    </a:cubicBezTo>
                    <a:cubicBezTo>
                      <a:pt x="1075" y="1449"/>
                      <a:pt x="1106" y="1503"/>
                      <a:pt x="1157" y="1534"/>
                    </a:cubicBezTo>
                    <a:cubicBezTo>
                      <a:pt x="1183" y="1549"/>
                      <a:pt x="1216" y="1559"/>
                      <a:pt x="1247" y="1569"/>
                    </a:cubicBezTo>
                    <a:cubicBezTo>
                      <a:pt x="1265" y="1574"/>
                      <a:pt x="1280" y="1580"/>
                      <a:pt x="1296" y="1585"/>
                    </a:cubicBezTo>
                    <a:cubicBezTo>
                      <a:pt x="1337" y="1600"/>
                      <a:pt x="1406" y="1633"/>
                      <a:pt x="1421" y="1702"/>
                    </a:cubicBezTo>
                    <a:cubicBezTo>
                      <a:pt x="1426" y="1720"/>
                      <a:pt x="1426" y="1738"/>
                      <a:pt x="1426" y="1754"/>
                    </a:cubicBezTo>
                    <a:cubicBezTo>
                      <a:pt x="1426" y="1774"/>
                      <a:pt x="1426" y="1774"/>
                      <a:pt x="1426" y="1774"/>
                    </a:cubicBezTo>
                    <a:cubicBezTo>
                      <a:pt x="1426" y="1792"/>
                      <a:pt x="1431" y="1810"/>
                      <a:pt x="1436" y="1825"/>
                    </a:cubicBezTo>
                    <a:cubicBezTo>
                      <a:pt x="1475" y="1933"/>
                      <a:pt x="1613" y="1974"/>
                      <a:pt x="1713" y="1946"/>
                    </a:cubicBezTo>
                    <a:cubicBezTo>
                      <a:pt x="1721" y="1943"/>
                      <a:pt x="1728" y="1946"/>
                      <a:pt x="1733" y="1948"/>
                    </a:cubicBezTo>
                    <a:cubicBezTo>
                      <a:pt x="1738" y="1953"/>
                      <a:pt x="1744" y="1958"/>
                      <a:pt x="1744" y="1966"/>
                    </a:cubicBezTo>
                    <a:cubicBezTo>
                      <a:pt x="1754" y="2048"/>
                      <a:pt x="1767" y="2133"/>
                      <a:pt x="1800" y="2207"/>
                    </a:cubicBezTo>
                    <a:cubicBezTo>
                      <a:pt x="1831" y="2271"/>
                      <a:pt x="1877" y="2322"/>
                      <a:pt x="1928" y="2348"/>
                    </a:cubicBezTo>
                    <a:cubicBezTo>
                      <a:pt x="1915" y="2220"/>
                      <a:pt x="1928" y="2089"/>
                      <a:pt x="1969" y="1966"/>
                    </a:cubicBezTo>
                    <a:cubicBezTo>
                      <a:pt x="1971" y="1958"/>
                      <a:pt x="1979" y="1951"/>
                      <a:pt x="1987" y="1951"/>
                    </a:cubicBezTo>
                    <a:cubicBezTo>
                      <a:pt x="1994" y="1948"/>
                      <a:pt x="2005" y="1951"/>
                      <a:pt x="2010" y="1956"/>
                    </a:cubicBezTo>
                    <a:cubicBezTo>
                      <a:pt x="2061" y="1997"/>
                      <a:pt x="2061" y="1997"/>
                      <a:pt x="2061" y="1997"/>
                    </a:cubicBezTo>
                    <a:cubicBezTo>
                      <a:pt x="2089" y="1892"/>
                      <a:pt x="2089" y="1892"/>
                      <a:pt x="2089" y="1892"/>
                    </a:cubicBezTo>
                    <a:cubicBezTo>
                      <a:pt x="2089" y="1889"/>
                      <a:pt x="2092" y="1887"/>
                      <a:pt x="2094" y="1884"/>
                    </a:cubicBezTo>
                    <a:cubicBezTo>
                      <a:pt x="2107" y="1866"/>
                      <a:pt x="2125" y="1859"/>
                      <a:pt x="2148" y="1859"/>
                    </a:cubicBezTo>
                    <a:cubicBezTo>
                      <a:pt x="2189" y="1859"/>
                      <a:pt x="2230" y="1892"/>
                      <a:pt x="2256" y="1923"/>
                    </a:cubicBezTo>
                    <a:cubicBezTo>
                      <a:pt x="2279" y="1953"/>
                      <a:pt x="2304" y="1974"/>
                      <a:pt x="2322" y="1976"/>
                    </a:cubicBezTo>
                    <a:cubicBezTo>
                      <a:pt x="2327" y="1976"/>
                      <a:pt x="2330" y="1976"/>
                      <a:pt x="2332" y="1974"/>
                    </a:cubicBezTo>
                    <a:cubicBezTo>
                      <a:pt x="2340" y="1956"/>
                      <a:pt x="2343" y="1930"/>
                      <a:pt x="2332" y="1910"/>
                    </a:cubicBezTo>
                    <a:cubicBezTo>
                      <a:pt x="2325" y="1887"/>
                      <a:pt x="2307" y="1866"/>
                      <a:pt x="2284" y="1859"/>
                    </a:cubicBezTo>
                    <a:cubicBezTo>
                      <a:pt x="2279" y="1856"/>
                      <a:pt x="2273" y="1856"/>
                      <a:pt x="2268" y="1854"/>
                    </a:cubicBezTo>
                    <a:cubicBezTo>
                      <a:pt x="2248" y="1848"/>
                      <a:pt x="2225" y="1841"/>
                      <a:pt x="2209" y="1820"/>
                    </a:cubicBezTo>
                    <a:cubicBezTo>
                      <a:pt x="2194" y="1800"/>
                      <a:pt x="2197" y="1774"/>
                      <a:pt x="2197" y="1756"/>
                    </a:cubicBezTo>
                    <a:cubicBezTo>
                      <a:pt x="2199" y="1713"/>
                      <a:pt x="2194" y="1638"/>
                      <a:pt x="2148" y="1610"/>
                    </a:cubicBezTo>
                    <a:cubicBezTo>
                      <a:pt x="2133" y="1603"/>
                      <a:pt x="2115" y="1598"/>
                      <a:pt x="2094" y="1592"/>
                    </a:cubicBezTo>
                    <a:cubicBezTo>
                      <a:pt x="2058" y="1585"/>
                      <a:pt x="2020" y="1574"/>
                      <a:pt x="1997" y="1539"/>
                    </a:cubicBezTo>
                    <a:cubicBezTo>
                      <a:pt x="1979" y="1508"/>
                      <a:pt x="1979" y="1472"/>
                      <a:pt x="1982" y="1446"/>
                    </a:cubicBezTo>
                    <a:cubicBezTo>
                      <a:pt x="1984" y="1418"/>
                      <a:pt x="1994" y="1380"/>
                      <a:pt x="2020" y="1362"/>
                    </a:cubicBezTo>
                    <a:cubicBezTo>
                      <a:pt x="2033" y="1352"/>
                      <a:pt x="2051" y="1349"/>
                      <a:pt x="2066" y="1354"/>
                    </a:cubicBezTo>
                    <a:cubicBezTo>
                      <a:pt x="2084" y="1359"/>
                      <a:pt x="2097" y="1372"/>
                      <a:pt x="2105" y="1382"/>
                    </a:cubicBezTo>
                    <a:cubicBezTo>
                      <a:pt x="2169" y="1459"/>
                      <a:pt x="2220" y="1490"/>
                      <a:pt x="2263" y="1485"/>
                    </a:cubicBezTo>
                    <a:cubicBezTo>
                      <a:pt x="2263" y="1436"/>
                      <a:pt x="2245" y="1385"/>
                      <a:pt x="2215" y="1347"/>
                    </a:cubicBezTo>
                    <a:cubicBezTo>
                      <a:pt x="2209" y="1342"/>
                      <a:pt x="2209" y="1334"/>
                      <a:pt x="2209" y="1326"/>
                    </a:cubicBezTo>
                    <a:cubicBezTo>
                      <a:pt x="2209" y="1318"/>
                      <a:pt x="2215" y="1313"/>
                      <a:pt x="2220" y="1308"/>
                    </a:cubicBezTo>
                    <a:cubicBezTo>
                      <a:pt x="2253" y="1285"/>
                      <a:pt x="2297" y="1283"/>
                      <a:pt x="2337" y="1301"/>
                    </a:cubicBezTo>
                    <a:cubicBezTo>
                      <a:pt x="2378" y="1318"/>
                      <a:pt x="2404" y="1357"/>
                      <a:pt x="2407" y="1395"/>
                    </a:cubicBezTo>
                    <a:cubicBezTo>
                      <a:pt x="2407" y="1406"/>
                      <a:pt x="2407" y="1406"/>
                      <a:pt x="2407" y="1406"/>
                    </a:cubicBezTo>
                    <a:cubicBezTo>
                      <a:pt x="2407" y="1411"/>
                      <a:pt x="2407" y="1421"/>
                      <a:pt x="2409" y="1423"/>
                    </a:cubicBezTo>
                    <a:cubicBezTo>
                      <a:pt x="2409" y="1423"/>
                      <a:pt x="2414" y="1423"/>
                      <a:pt x="2419" y="1426"/>
                    </a:cubicBezTo>
                    <a:cubicBezTo>
                      <a:pt x="2427" y="1426"/>
                      <a:pt x="2437" y="1429"/>
                      <a:pt x="2448" y="1434"/>
                    </a:cubicBezTo>
                    <a:cubicBezTo>
                      <a:pt x="2471" y="1446"/>
                      <a:pt x="2478" y="1472"/>
                      <a:pt x="2481" y="1490"/>
                    </a:cubicBezTo>
                    <a:cubicBezTo>
                      <a:pt x="2483" y="1500"/>
                      <a:pt x="2486" y="1510"/>
                      <a:pt x="2489" y="1516"/>
                    </a:cubicBezTo>
                    <a:cubicBezTo>
                      <a:pt x="2489" y="1516"/>
                      <a:pt x="2491" y="1521"/>
                      <a:pt x="2501" y="1518"/>
                    </a:cubicBezTo>
                    <a:cubicBezTo>
                      <a:pt x="2514" y="1516"/>
                      <a:pt x="2524" y="1505"/>
                      <a:pt x="2527" y="1495"/>
                    </a:cubicBezTo>
                    <a:cubicBezTo>
                      <a:pt x="2532" y="1470"/>
                      <a:pt x="2519" y="1441"/>
                      <a:pt x="2501" y="1411"/>
                    </a:cubicBezTo>
                    <a:cubicBezTo>
                      <a:pt x="2496" y="1403"/>
                      <a:pt x="2496" y="1393"/>
                      <a:pt x="2501" y="1385"/>
                    </a:cubicBezTo>
                    <a:cubicBezTo>
                      <a:pt x="2506" y="1377"/>
                      <a:pt x="2514" y="1372"/>
                      <a:pt x="2522" y="1372"/>
                    </a:cubicBezTo>
                    <a:cubicBezTo>
                      <a:pt x="2593" y="1367"/>
                      <a:pt x="2665" y="1385"/>
                      <a:pt x="2727" y="1421"/>
                    </a:cubicBezTo>
                    <a:cubicBezTo>
                      <a:pt x="2732" y="1408"/>
                      <a:pt x="2729" y="1390"/>
                      <a:pt x="2724" y="1375"/>
                    </a:cubicBezTo>
                    <a:cubicBezTo>
                      <a:pt x="2719" y="1362"/>
                      <a:pt x="2711" y="1349"/>
                      <a:pt x="2704" y="1334"/>
                    </a:cubicBezTo>
                    <a:cubicBezTo>
                      <a:pt x="2696" y="1318"/>
                      <a:pt x="2686" y="1306"/>
                      <a:pt x="2681" y="1288"/>
                    </a:cubicBezTo>
                    <a:cubicBezTo>
                      <a:pt x="2673" y="1265"/>
                      <a:pt x="2673" y="1265"/>
                      <a:pt x="2673" y="1265"/>
                    </a:cubicBezTo>
                    <a:cubicBezTo>
                      <a:pt x="2670" y="1252"/>
                      <a:pt x="2665" y="1242"/>
                      <a:pt x="2660" y="1231"/>
                    </a:cubicBezTo>
                    <a:cubicBezTo>
                      <a:pt x="2650" y="1216"/>
                      <a:pt x="2632" y="1203"/>
                      <a:pt x="2611" y="1190"/>
                    </a:cubicBezTo>
                    <a:cubicBezTo>
                      <a:pt x="2601" y="1183"/>
                      <a:pt x="2591" y="1178"/>
                      <a:pt x="2581" y="1167"/>
                    </a:cubicBezTo>
                    <a:cubicBezTo>
                      <a:pt x="2563" y="1152"/>
                      <a:pt x="2547" y="1137"/>
                      <a:pt x="2532" y="1119"/>
                    </a:cubicBezTo>
                    <a:cubicBezTo>
                      <a:pt x="2514" y="1098"/>
                      <a:pt x="2496" y="1078"/>
                      <a:pt x="2473" y="1068"/>
                    </a:cubicBezTo>
                    <a:cubicBezTo>
                      <a:pt x="2455" y="1057"/>
                      <a:pt x="2427" y="1060"/>
                      <a:pt x="2409" y="1073"/>
                    </a:cubicBezTo>
                    <a:cubicBezTo>
                      <a:pt x="2396" y="1080"/>
                      <a:pt x="2399" y="1091"/>
                      <a:pt x="2399" y="1093"/>
                    </a:cubicBezTo>
                    <a:cubicBezTo>
                      <a:pt x="2399" y="1101"/>
                      <a:pt x="2396" y="1109"/>
                      <a:pt x="2391" y="1114"/>
                    </a:cubicBezTo>
                    <a:cubicBezTo>
                      <a:pt x="2386" y="1119"/>
                      <a:pt x="2378" y="1121"/>
                      <a:pt x="2371" y="1121"/>
                    </a:cubicBezTo>
                    <a:cubicBezTo>
                      <a:pt x="2312" y="1114"/>
                      <a:pt x="2261" y="1065"/>
                      <a:pt x="2248" y="1009"/>
                    </a:cubicBezTo>
                    <a:cubicBezTo>
                      <a:pt x="2245" y="1001"/>
                      <a:pt x="2248" y="996"/>
                      <a:pt x="2250" y="988"/>
                    </a:cubicBezTo>
                    <a:cubicBezTo>
                      <a:pt x="2253" y="981"/>
                      <a:pt x="2261" y="978"/>
                      <a:pt x="2266" y="978"/>
                    </a:cubicBezTo>
                    <a:cubicBezTo>
                      <a:pt x="2279" y="975"/>
                      <a:pt x="2291" y="965"/>
                      <a:pt x="2302" y="952"/>
                    </a:cubicBezTo>
                    <a:cubicBezTo>
                      <a:pt x="2312" y="940"/>
                      <a:pt x="2312" y="922"/>
                      <a:pt x="2309" y="909"/>
                    </a:cubicBezTo>
                    <a:cubicBezTo>
                      <a:pt x="2307" y="899"/>
                      <a:pt x="2309" y="888"/>
                      <a:pt x="2317" y="883"/>
                    </a:cubicBezTo>
                    <a:cubicBezTo>
                      <a:pt x="2325" y="876"/>
                      <a:pt x="2335" y="876"/>
                      <a:pt x="2343" y="878"/>
                    </a:cubicBezTo>
                    <a:cubicBezTo>
                      <a:pt x="2430" y="911"/>
                      <a:pt x="2524" y="929"/>
                      <a:pt x="2617" y="929"/>
                    </a:cubicBezTo>
                    <a:cubicBezTo>
                      <a:pt x="2732" y="929"/>
                      <a:pt x="2834" y="901"/>
                      <a:pt x="2919" y="850"/>
                    </a:cubicBezTo>
                    <a:cubicBezTo>
                      <a:pt x="2931" y="842"/>
                      <a:pt x="2947" y="847"/>
                      <a:pt x="2954" y="858"/>
                    </a:cubicBezTo>
                    <a:cubicBezTo>
                      <a:pt x="2962" y="868"/>
                      <a:pt x="2957" y="886"/>
                      <a:pt x="2947" y="894"/>
                    </a:cubicBezTo>
                    <a:cubicBezTo>
                      <a:pt x="2855" y="950"/>
                      <a:pt x="2742" y="981"/>
                      <a:pt x="2619" y="981"/>
                    </a:cubicBezTo>
                    <a:cubicBezTo>
                      <a:pt x="2617" y="981"/>
                      <a:pt x="2617" y="981"/>
                      <a:pt x="2617" y="981"/>
                    </a:cubicBezTo>
                    <a:cubicBezTo>
                      <a:pt x="2529" y="981"/>
                      <a:pt x="2445" y="968"/>
                      <a:pt x="2363" y="940"/>
                    </a:cubicBezTo>
                    <a:cubicBezTo>
                      <a:pt x="2361" y="952"/>
                      <a:pt x="2355" y="968"/>
                      <a:pt x="2348" y="981"/>
                    </a:cubicBezTo>
                    <a:cubicBezTo>
                      <a:pt x="2337" y="998"/>
                      <a:pt x="2322" y="1011"/>
                      <a:pt x="2307" y="1022"/>
                    </a:cubicBezTo>
                    <a:cubicBezTo>
                      <a:pt x="2317" y="1042"/>
                      <a:pt x="2335" y="1057"/>
                      <a:pt x="2355" y="1068"/>
                    </a:cubicBezTo>
                    <a:cubicBezTo>
                      <a:pt x="2361" y="1055"/>
                      <a:pt x="2371" y="1045"/>
                      <a:pt x="2384" y="1034"/>
                    </a:cubicBezTo>
                    <a:cubicBezTo>
                      <a:pt x="2417" y="1011"/>
                      <a:pt x="2465" y="1009"/>
                      <a:pt x="2501" y="1027"/>
                    </a:cubicBezTo>
                    <a:cubicBezTo>
                      <a:pt x="2532" y="1042"/>
                      <a:pt x="2553" y="1068"/>
                      <a:pt x="2573" y="1091"/>
                    </a:cubicBezTo>
                    <a:cubicBezTo>
                      <a:pt x="2586" y="1106"/>
                      <a:pt x="2599" y="1121"/>
                      <a:pt x="2614" y="1132"/>
                    </a:cubicBezTo>
                    <a:cubicBezTo>
                      <a:pt x="2622" y="1139"/>
                      <a:pt x="2632" y="1144"/>
                      <a:pt x="2642" y="1150"/>
                    </a:cubicBezTo>
                    <a:cubicBezTo>
                      <a:pt x="2665" y="1165"/>
                      <a:pt x="2691" y="1180"/>
                      <a:pt x="2706" y="1206"/>
                    </a:cubicBezTo>
                    <a:cubicBezTo>
                      <a:pt x="2714" y="1221"/>
                      <a:pt x="2719" y="1234"/>
                      <a:pt x="2724" y="1249"/>
                    </a:cubicBezTo>
                    <a:cubicBezTo>
                      <a:pt x="2727" y="1257"/>
                      <a:pt x="2729" y="1262"/>
                      <a:pt x="2732" y="1270"/>
                    </a:cubicBezTo>
                    <a:cubicBezTo>
                      <a:pt x="2737" y="1283"/>
                      <a:pt x="2745" y="1295"/>
                      <a:pt x="2752" y="1308"/>
                    </a:cubicBezTo>
                    <a:cubicBezTo>
                      <a:pt x="2760" y="1324"/>
                      <a:pt x="2770" y="1339"/>
                      <a:pt x="2778" y="1357"/>
                    </a:cubicBezTo>
                    <a:cubicBezTo>
                      <a:pt x="2793" y="1395"/>
                      <a:pt x="2791" y="1449"/>
                      <a:pt x="2750" y="1475"/>
                    </a:cubicBezTo>
                    <a:cubicBezTo>
                      <a:pt x="2742" y="1480"/>
                      <a:pt x="2729" y="1480"/>
                      <a:pt x="2721" y="1475"/>
                    </a:cubicBezTo>
                    <a:cubicBezTo>
                      <a:pt x="2678" y="1444"/>
                      <a:pt x="2624" y="1426"/>
                      <a:pt x="2570" y="1421"/>
                    </a:cubicBezTo>
                    <a:cubicBezTo>
                      <a:pt x="2581" y="1446"/>
                      <a:pt x="2588" y="1475"/>
                      <a:pt x="2581" y="1503"/>
                    </a:cubicBezTo>
                    <a:cubicBezTo>
                      <a:pt x="2573" y="1531"/>
                      <a:pt x="2547" y="1557"/>
                      <a:pt x="2517" y="1564"/>
                    </a:cubicBezTo>
                    <a:cubicBezTo>
                      <a:pt x="2491" y="1569"/>
                      <a:pt x="2468" y="1564"/>
                      <a:pt x="2453" y="1546"/>
                    </a:cubicBezTo>
                    <a:cubicBezTo>
                      <a:pt x="2440" y="1531"/>
                      <a:pt x="2437" y="1516"/>
                      <a:pt x="2432" y="1500"/>
                    </a:cubicBezTo>
                    <a:cubicBezTo>
                      <a:pt x="2430" y="1490"/>
                      <a:pt x="2427" y="1480"/>
                      <a:pt x="2425" y="1477"/>
                    </a:cubicBezTo>
                    <a:cubicBezTo>
                      <a:pt x="2422" y="1477"/>
                      <a:pt x="2417" y="1475"/>
                      <a:pt x="2414" y="1475"/>
                    </a:cubicBezTo>
                    <a:cubicBezTo>
                      <a:pt x="2404" y="1472"/>
                      <a:pt x="2391" y="1472"/>
                      <a:pt x="2378" y="1462"/>
                    </a:cubicBezTo>
                    <a:cubicBezTo>
                      <a:pt x="2361" y="1446"/>
                      <a:pt x="2361" y="1423"/>
                      <a:pt x="2361" y="1408"/>
                    </a:cubicBezTo>
                    <a:cubicBezTo>
                      <a:pt x="2361" y="1400"/>
                      <a:pt x="2361" y="1400"/>
                      <a:pt x="2361" y="1400"/>
                    </a:cubicBezTo>
                    <a:cubicBezTo>
                      <a:pt x="2358" y="1375"/>
                      <a:pt x="2340" y="1357"/>
                      <a:pt x="2320" y="1349"/>
                    </a:cubicBezTo>
                    <a:cubicBezTo>
                      <a:pt x="2307" y="1344"/>
                      <a:pt x="2291" y="1339"/>
                      <a:pt x="2279" y="1342"/>
                    </a:cubicBezTo>
                    <a:cubicBezTo>
                      <a:pt x="2307" y="1390"/>
                      <a:pt x="2322" y="1446"/>
                      <a:pt x="2320" y="1505"/>
                    </a:cubicBezTo>
                    <a:cubicBezTo>
                      <a:pt x="2320" y="1516"/>
                      <a:pt x="2312" y="1523"/>
                      <a:pt x="2304" y="1528"/>
                    </a:cubicBezTo>
                    <a:cubicBezTo>
                      <a:pt x="2212" y="1564"/>
                      <a:pt x="2128" y="1482"/>
                      <a:pt x="2071" y="1416"/>
                    </a:cubicBezTo>
                    <a:cubicBezTo>
                      <a:pt x="2058" y="1403"/>
                      <a:pt x="2058" y="1403"/>
                      <a:pt x="2058" y="1403"/>
                    </a:cubicBezTo>
                    <a:cubicBezTo>
                      <a:pt x="2053" y="1403"/>
                      <a:pt x="2043" y="1423"/>
                      <a:pt x="2041" y="1449"/>
                    </a:cubicBezTo>
                    <a:cubicBezTo>
                      <a:pt x="2038" y="1475"/>
                      <a:pt x="2038" y="1495"/>
                      <a:pt x="2048" y="1510"/>
                    </a:cubicBezTo>
                    <a:cubicBezTo>
                      <a:pt x="2061" y="1528"/>
                      <a:pt x="2084" y="1536"/>
                      <a:pt x="2115" y="1544"/>
                    </a:cubicBezTo>
                    <a:cubicBezTo>
                      <a:pt x="2138" y="1549"/>
                      <a:pt x="2161" y="1557"/>
                      <a:pt x="2181" y="1569"/>
                    </a:cubicBezTo>
                    <a:cubicBezTo>
                      <a:pt x="2248" y="1610"/>
                      <a:pt x="2258" y="1695"/>
                      <a:pt x="2256" y="1761"/>
                    </a:cubicBezTo>
                    <a:cubicBezTo>
                      <a:pt x="2256" y="1774"/>
                      <a:pt x="2256" y="1790"/>
                      <a:pt x="2258" y="1795"/>
                    </a:cubicBezTo>
                    <a:cubicBezTo>
                      <a:pt x="2263" y="1802"/>
                      <a:pt x="2276" y="1805"/>
                      <a:pt x="2289" y="1807"/>
                    </a:cubicBezTo>
                    <a:cubicBezTo>
                      <a:pt x="2294" y="1810"/>
                      <a:pt x="2302" y="1810"/>
                      <a:pt x="2307" y="1813"/>
                    </a:cubicBezTo>
                    <a:cubicBezTo>
                      <a:pt x="2343" y="1825"/>
                      <a:pt x="2371" y="1856"/>
                      <a:pt x="2386" y="1894"/>
                    </a:cubicBezTo>
                    <a:cubicBezTo>
                      <a:pt x="2401" y="1933"/>
                      <a:pt x="2399" y="1974"/>
                      <a:pt x="2378" y="2007"/>
                    </a:cubicBezTo>
                    <a:cubicBezTo>
                      <a:pt x="2371" y="2015"/>
                      <a:pt x="2371" y="2015"/>
                      <a:pt x="2371" y="2015"/>
                    </a:cubicBezTo>
                    <a:cubicBezTo>
                      <a:pt x="2355" y="2028"/>
                      <a:pt x="2337" y="2033"/>
                      <a:pt x="2317" y="2030"/>
                    </a:cubicBezTo>
                    <a:cubicBezTo>
                      <a:pt x="2273" y="2025"/>
                      <a:pt x="2235" y="1982"/>
                      <a:pt x="2217" y="1956"/>
                    </a:cubicBezTo>
                    <a:cubicBezTo>
                      <a:pt x="2199" y="1933"/>
                      <a:pt x="2169" y="1912"/>
                      <a:pt x="2151" y="1912"/>
                    </a:cubicBezTo>
                    <a:cubicBezTo>
                      <a:pt x="2145" y="1912"/>
                      <a:pt x="2143" y="1912"/>
                      <a:pt x="2140" y="1915"/>
                    </a:cubicBezTo>
                    <a:cubicBezTo>
                      <a:pt x="2102" y="2051"/>
                      <a:pt x="2102" y="2051"/>
                      <a:pt x="2102" y="2051"/>
                    </a:cubicBezTo>
                    <a:cubicBezTo>
                      <a:pt x="2099" y="2058"/>
                      <a:pt x="2094" y="2066"/>
                      <a:pt x="2084" y="2069"/>
                    </a:cubicBezTo>
                    <a:cubicBezTo>
                      <a:pt x="2076" y="2071"/>
                      <a:pt x="2066" y="2069"/>
                      <a:pt x="2061" y="2063"/>
                    </a:cubicBezTo>
                    <a:cubicBezTo>
                      <a:pt x="2010" y="2022"/>
                      <a:pt x="2010" y="2022"/>
                      <a:pt x="2010" y="2022"/>
                    </a:cubicBezTo>
                    <a:cubicBezTo>
                      <a:pt x="1977" y="2140"/>
                      <a:pt x="1969" y="2266"/>
                      <a:pt x="1987" y="2386"/>
                    </a:cubicBezTo>
                    <a:cubicBezTo>
                      <a:pt x="1987" y="2394"/>
                      <a:pt x="1984" y="2404"/>
                      <a:pt x="1979" y="2409"/>
                    </a:cubicBezTo>
                    <a:cubicBezTo>
                      <a:pt x="1969" y="2412"/>
                      <a:pt x="1964" y="2414"/>
                      <a:pt x="1959" y="2414"/>
                    </a:cubicBezTo>
                    <a:close/>
                    <a:moveTo>
                      <a:pt x="530" y="2598"/>
                    </a:moveTo>
                    <a:cubicBezTo>
                      <a:pt x="522" y="2598"/>
                      <a:pt x="517" y="2596"/>
                      <a:pt x="512" y="2591"/>
                    </a:cubicBezTo>
                    <a:cubicBezTo>
                      <a:pt x="392" y="2473"/>
                      <a:pt x="282" y="2345"/>
                      <a:pt x="182" y="2207"/>
                    </a:cubicBezTo>
                    <a:cubicBezTo>
                      <a:pt x="136" y="2145"/>
                      <a:pt x="90" y="2084"/>
                      <a:pt x="26" y="2086"/>
                    </a:cubicBezTo>
                    <a:cubicBezTo>
                      <a:pt x="10" y="2086"/>
                      <a:pt x="0" y="2076"/>
                      <a:pt x="0" y="2061"/>
                    </a:cubicBezTo>
                    <a:cubicBezTo>
                      <a:pt x="0" y="2046"/>
                      <a:pt x="10" y="2035"/>
                      <a:pt x="26" y="2035"/>
                    </a:cubicBezTo>
                    <a:cubicBezTo>
                      <a:pt x="120" y="2033"/>
                      <a:pt x="187" y="2125"/>
                      <a:pt x="225" y="2179"/>
                    </a:cubicBezTo>
                    <a:cubicBezTo>
                      <a:pt x="312" y="2299"/>
                      <a:pt x="407" y="2414"/>
                      <a:pt x="512" y="2519"/>
                    </a:cubicBezTo>
                    <a:cubicBezTo>
                      <a:pt x="510" y="2509"/>
                      <a:pt x="502" y="2499"/>
                      <a:pt x="497" y="2488"/>
                    </a:cubicBezTo>
                    <a:cubicBezTo>
                      <a:pt x="494" y="2483"/>
                      <a:pt x="489" y="2478"/>
                      <a:pt x="487" y="2473"/>
                    </a:cubicBezTo>
                    <a:cubicBezTo>
                      <a:pt x="466" y="2447"/>
                      <a:pt x="446" y="2417"/>
                      <a:pt x="443" y="2381"/>
                    </a:cubicBezTo>
                    <a:cubicBezTo>
                      <a:pt x="443" y="2366"/>
                      <a:pt x="446" y="2350"/>
                      <a:pt x="448" y="2337"/>
                    </a:cubicBezTo>
                    <a:cubicBezTo>
                      <a:pt x="451" y="2327"/>
                      <a:pt x="453" y="2319"/>
                      <a:pt x="453" y="2312"/>
                    </a:cubicBezTo>
                    <a:cubicBezTo>
                      <a:pt x="453" y="2286"/>
                      <a:pt x="440" y="2258"/>
                      <a:pt x="423" y="2232"/>
                    </a:cubicBezTo>
                    <a:cubicBezTo>
                      <a:pt x="412" y="2217"/>
                      <a:pt x="405" y="2202"/>
                      <a:pt x="397" y="2184"/>
                    </a:cubicBezTo>
                    <a:cubicBezTo>
                      <a:pt x="364" y="2102"/>
                      <a:pt x="387" y="2017"/>
                      <a:pt x="410" y="1935"/>
                    </a:cubicBezTo>
                    <a:cubicBezTo>
                      <a:pt x="430" y="1866"/>
                      <a:pt x="448" y="1800"/>
                      <a:pt x="433" y="1736"/>
                    </a:cubicBezTo>
                    <a:cubicBezTo>
                      <a:pt x="430" y="1731"/>
                      <a:pt x="430" y="1723"/>
                      <a:pt x="428" y="1718"/>
                    </a:cubicBezTo>
                    <a:cubicBezTo>
                      <a:pt x="423" y="1700"/>
                      <a:pt x="417" y="1679"/>
                      <a:pt x="417" y="1659"/>
                    </a:cubicBezTo>
                    <a:cubicBezTo>
                      <a:pt x="417" y="1623"/>
                      <a:pt x="435" y="1595"/>
                      <a:pt x="451" y="1572"/>
                    </a:cubicBezTo>
                    <a:cubicBezTo>
                      <a:pt x="545" y="1411"/>
                      <a:pt x="545" y="1411"/>
                      <a:pt x="545" y="1411"/>
                    </a:cubicBezTo>
                    <a:cubicBezTo>
                      <a:pt x="556" y="1395"/>
                      <a:pt x="563" y="1380"/>
                      <a:pt x="566" y="1362"/>
                    </a:cubicBezTo>
                    <a:cubicBezTo>
                      <a:pt x="574" y="1321"/>
                      <a:pt x="538" y="1283"/>
                      <a:pt x="505" y="1260"/>
                    </a:cubicBezTo>
                    <a:cubicBezTo>
                      <a:pt x="489" y="1249"/>
                      <a:pt x="471" y="1239"/>
                      <a:pt x="453" y="1231"/>
                    </a:cubicBezTo>
                    <a:cubicBezTo>
                      <a:pt x="425" y="1216"/>
                      <a:pt x="394" y="1201"/>
                      <a:pt x="369" y="1178"/>
                    </a:cubicBezTo>
                    <a:cubicBezTo>
                      <a:pt x="323" y="1137"/>
                      <a:pt x="292" y="1062"/>
                      <a:pt x="330" y="1006"/>
                    </a:cubicBezTo>
                    <a:cubicBezTo>
                      <a:pt x="336" y="996"/>
                      <a:pt x="348" y="993"/>
                      <a:pt x="359" y="996"/>
                    </a:cubicBezTo>
                    <a:cubicBezTo>
                      <a:pt x="387" y="1004"/>
                      <a:pt x="423" y="998"/>
                      <a:pt x="448" y="981"/>
                    </a:cubicBezTo>
                    <a:cubicBezTo>
                      <a:pt x="369" y="901"/>
                      <a:pt x="369" y="901"/>
                      <a:pt x="369" y="901"/>
                    </a:cubicBezTo>
                    <a:cubicBezTo>
                      <a:pt x="359" y="891"/>
                      <a:pt x="343" y="876"/>
                      <a:pt x="338" y="853"/>
                    </a:cubicBezTo>
                    <a:cubicBezTo>
                      <a:pt x="330" y="817"/>
                      <a:pt x="353" y="791"/>
                      <a:pt x="371" y="768"/>
                    </a:cubicBezTo>
                    <a:cubicBezTo>
                      <a:pt x="387" y="750"/>
                      <a:pt x="397" y="737"/>
                      <a:pt x="394" y="730"/>
                    </a:cubicBezTo>
                    <a:cubicBezTo>
                      <a:pt x="389" y="717"/>
                      <a:pt x="397" y="702"/>
                      <a:pt x="412" y="699"/>
                    </a:cubicBezTo>
                    <a:cubicBezTo>
                      <a:pt x="697" y="609"/>
                      <a:pt x="697" y="609"/>
                      <a:pt x="697" y="609"/>
                    </a:cubicBezTo>
                    <a:cubicBezTo>
                      <a:pt x="704" y="543"/>
                      <a:pt x="704" y="543"/>
                      <a:pt x="704" y="543"/>
                    </a:cubicBezTo>
                    <a:cubicBezTo>
                      <a:pt x="707" y="530"/>
                      <a:pt x="717" y="520"/>
                      <a:pt x="730" y="520"/>
                    </a:cubicBezTo>
                    <a:cubicBezTo>
                      <a:pt x="845" y="522"/>
                      <a:pt x="845" y="522"/>
                      <a:pt x="845" y="522"/>
                    </a:cubicBezTo>
                    <a:cubicBezTo>
                      <a:pt x="825" y="474"/>
                      <a:pt x="807" y="422"/>
                      <a:pt x="786" y="374"/>
                    </a:cubicBezTo>
                    <a:cubicBezTo>
                      <a:pt x="776" y="346"/>
                      <a:pt x="766" y="312"/>
                      <a:pt x="781" y="282"/>
                    </a:cubicBezTo>
                    <a:cubicBezTo>
                      <a:pt x="791" y="261"/>
                      <a:pt x="807" y="248"/>
                      <a:pt x="822" y="238"/>
                    </a:cubicBezTo>
                    <a:cubicBezTo>
                      <a:pt x="830" y="233"/>
                      <a:pt x="840" y="225"/>
                      <a:pt x="845" y="220"/>
                    </a:cubicBezTo>
                    <a:cubicBezTo>
                      <a:pt x="860" y="200"/>
                      <a:pt x="850" y="164"/>
                      <a:pt x="827" y="146"/>
                    </a:cubicBezTo>
                    <a:cubicBezTo>
                      <a:pt x="801" y="123"/>
                      <a:pt x="760" y="115"/>
                      <a:pt x="727" y="108"/>
                    </a:cubicBezTo>
                    <a:cubicBezTo>
                      <a:pt x="717" y="105"/>
                      <a:pt x="709" y="97"/>
                      <a:pt x="707" y="90"/>
                    </a:cubicBezTo>
                    <a:cubicBezTo>
                      <a:pt x="691" y="33"/>
                      <a:pt x="691" y="33"/>
                      <a:pt x="691" y="33"/>
                    </a:cubicBezTo>
                    <a:cubicBezTo>
                      <a:pt x="689" y="21"/>
                      <a:pt x="697" y="5"/>
                      <a:pt x="709" y="3"/>
                    </a:cubicBezTo>
                    <a:cubicBezTo>
                      <a:pt x="722" y="0"/>
                      <a:pt x="737" y="8"/>
                      <a:pt x="740" y="21"/>
                    </a:cubicBezTo>
                    <a:cubicBezTo>
                      <a:pt x="750" y="64"/>
                      <a:pt x="750" y="64"/>
                      <a:pt x="750" y="64"/>
                    </a:cubicBezTo>
                    <a:cubicBezTo>
                      <a:pt x="786" y="72"/>
                      <a:pt x="827" y="82"/>
                      <a:pt x="858" y="110"/>
                    </a:cubicBezTo>
                    <a:cubicBezTo>
                      <a:pt x="896" y="143"/>
                      <a:pt x="917" y="210"/>
                      <a:pt x="881" y="254"/>
                    </a:cubicBezTo>
                    <a:cubicBezTo>
                      <a:pt x="871" y="266"/>
                      <a:pt x="858" y="274"/>
                      <a:pt x="848" y="282"/>
                    </a:cubicBezTo>
                    <a:cubicBezTo>
                      <a:pt x="837" y="289"/>
                      <a:pt x="827" y="297"/>
                      <a:pt x="822" y="305"/>
                    </a:cubicBezTo>
                    <a:cubicBezTo>
                      <a:pt x="817" y="318"/>
                      <a:pt x="822" y="338"/>
                      <a:pt x="830" y="356"/>
                    </a:cubicBezTo>
                    <a:cubicBezTo>
                      <a:pt x="853" y="417"/>
                      <a:pt x="876" y="479"/>
                      <a:pt x="901" y="540"/>
                    </a:cubicBezTo>
                    <a:cubicBezTo>
                      <a:pt x="904" y="548"/>
                      <a:pt x="904" y="558"/>
                      <a:pt x="899" y="563"/>
                    </a:cubicBezTo>
                    <a:cubicBezTo>
                      <a:pt x="894" y="571"/>
                      <a:pt x="886" y="574"/>
                      <a:pt x="878" y="574"/>
                    </a:cubicBezTo>
                    <a:cubicBezTo>
                      <a:pt x="753" y="574"/>
                      <a:pt x="753" y="574"/>
                      <a:pt x="753" y="574"/>
                    </a:cubicBezTo>
                    <a:cubicBezTo>
                      <a:pt x="745" y="635"/>
                      <a:pt x="745" y="635"/>
                      <a:pt x="745" y="635"/>
                    </a:cubicBezTo>
                    <a:cubicBezTo>
                      <a:pt x="745" y="645"/>
                      <a:pt x="737" y="653"/>
                      <a:pt x="727" y="655"/>
                    </a:cubicBezTo>
                    <a:cubicBezTo>
                      <a:pt x="446" y="742"/>
                      <a:pt x="446" y="742"/>
                      <a:pt x="446" y="742"/>
                    </a:cubicBezTo>
                    <a:cubicBezTo>
                      <a:pt x="443" y="766"/>
                      <a:pt x="425" y="786"/>
                      <a:pt x="410" y="804"/>
                    </a:cubicBezTo>
                    <a:cubicBezTo>
                      <a:pt x="397" y="819"/>
                      <a:pt x="384" y="832"/>
                      <a:pt x="387" y="842"/>
                    </a:cubicBezTo>
                    <a:cubicBezTo>
                      <a:pt x="389" y="850"/>
                      <a:pt x="397" y="858"/>
                      <a:pt x="402" y="863"/>
                    </a:cubicBezTo>
                    <a:cubicBezTo>
                      <a:pt x="499" y="960"/>
                      <a:pt x="499" y="960"/>
                      <a:pt x="499" y="960"/>
                    </a:cubicBezTo>
                    <a:cubicBezTo>
                      <a:pt x="510" y="970"/>
                      <a:pt x="510" y="986"/>
                      <a:pt x="499" y="996"/>
                    </a:cubicBezTo>
                    <a:cubicBezTo>
                      <a:pt x="466" y="1034"/>
                      <a:pt x="412" y="1052"/>
                      <a:pt x="361" y="1045"/>
                    </a:cubicBezTo>
                    <a:cubicBezTo>
                      <a:pt x="353" y="1075"/>
                      <a:pt x="371" y="1111"/>
                      <a:pt x="397" y="1134"/>
                    </a:cubicBezTo>
                    <a:cubicBezTo>
                      <a:pt x="417" y="1152"/>
                      <a:pt x="443" y="1167"/>
                      <a:pt x="471" y="1180"/>
                    </a:cubicBezTo>
                    <a:cubicBezTo>
                      <a:pt x="489" y="1190"/>
                      <a:pt x="510" y="1201"/>
                      <a:pt x="528" y="1214"/>
                    </a:cubicBezTo>
                    <a:cubicBezTo>
                      <a:pt x="576" y="1244"/>
                      <a:pt x="622" y="1303"/>
                      <a:pt x="609" y="1367"/>
                    </a:cubicBezTo>
                    <a:cubicBezTo>
                      <a:pt x="604" y="1393"/>
                      <a:pt x="592" y="1413"/>
                      <a:pt x="581" y="1431"/>
                    </a:cubicBezTo>
                    <a:cubicBezTo>
                      <a:pt x="487" y="1592"/>
                      <a:pt x="487" y="1592"/>
                      <a:pt x="487" y="1592"/>
                    </a:cubicBezTo>
                    <a:cubicBezTo>
                      <a:pt x="474" y="1613"/>
                      <a:pt x="461" y="1633"/>
                      <a:pt x="461" y="1656"/>
                    </a:cubicBezTo>
                    <a:cubicBezTo>
                      <a:pt x="461" y="1669"/>
                      <a:pt x="466" y="1685"/>
                      <a:pt x="469" y="1700"/>
                    </a:cubicBezTo>
                    <a:cubicBezTo>
                      <a:pt x="471" y="1708"/>
                      <a:pt x="474" y="1713"/>
                      <a:pt x="474" y="1720"/>
                    </a:cubicBezTo>
                    <a:cubicBezTo>
                      <a:pt x="492" y="1797"/>
                      <a:pt x="471" y="1871"/>
                      <a:pt x="451" y="1946"/>
                    </a:cubicBezTo>
                    <a:cubicBezTo>
                      <a:pt x="430" y="2022"/>
                      <a:pt x="410" y="2094"/>
                      <a:pt x="435" y="2161"/>
                    </a:cubicBezTo>
                    <a:cubicBezTo>
                      <a:pt x="440" y="2176"/>
                      <a:pt x="448" y="2189"/>
                      <a:pt x="458" y="2204"/>
                    </a:cubicBezTo>
                    <a:cubicBezTo>
                      <a:pt x="476" y="2238"/>
                      <a:pt x="497" y="2271"/>
                      <a:pt x="494" y="2312"/>
                    </a:cubicBezTo>
                    <a:cubicBezTo>
                      <a:pt x="494" y="2325"/>
                      <a:pt x="492" y="2335"/>
                      <a:pt x="489" y="2348"/>
                    </a:cubicBezTo>
                    <a:cubicBezTo>
                      <a:pt x="487" y="2358"/>
                      <a:pt x="484" y="2368"/>
                      <a:pt x="484" y="2378"/>
                    </a:cubicBezTo>
                    <a:cubicBezTo>
                      <a:pt x="484" y="2401"/>
                      <a:pt x="499" y="2422"/>
                      <a:pt x="517" y="2442"/>
                    </a:cubicBezTo>
                    <a:cubicBezTo>
                      <a:pt x="522" y="2447"/>
                      <a:pt x="525" y="2453"/>
                      <a:pt x="530" y="2458"/>
                    </a:cubicBezTo>
                    <a:cubicBezTo>
                      <a:pt x="563" y="2506"/>
                      <a:pt x="569" y="2555"/>
                      <a:pt x="543" y="2588"/>
                    </a:cubicBezTo>
                    <a:cubicBezTo>
                      <a:pt x="545" y="2593"/>
                      <a:pt x="538" y="2598"/>
                      <a:pt x="530" y="2598"/>
                    </a:cubicBezTo>
                    <a:close/>
                    <a:moveTo>
                      <a:pt x="530" y="2598"/>
                    </a:moveTo>
                    <a:cubicBezTo>
                      <a:pt x="530" y="2598"/>
                      <a:pt x="530" y="2598"/>
                      <a:pt x="530" y="259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28"/>
              <p:cNvSpPr>
                <a:spLocks noEditPoints="1"/>
              </p:cNvSpPr>
              <p:nvPr/>
            </p:nvSpPr>
            <p:spPr bwMode="auto">
              <a:xfrm>
                <a:off x="14762163" y="1314450"/>
                <a:ext cx="684213" cy="982663"/>
              </a:xfrm>
              <a:custGeom>
                <a:avLst/>
                <a:gdLst>
                  <a:gd name="T0" fmla="*/ 48 w 325"/>
                  <a:gd name="T1" fmla="*/ 466 h 466"/>
                  <a:gd name="T2" fmla="*/ 23 w 325"/>
                  <a:gd name="T3" fmla="*/ 464 h 466"/>
                  <a:gd name="T4" fmla="*/ 5 w 325"/>
                  <a:gd name="T5" fmla="*/ 433 h 466"/>
                  <a:gd name="T6" fmla="*/ 35 w 325"/>
                  <a:gd name="T7" fmla="*/ 415 h 466"/>
                  <a:gd name="T8" fmla="*/ 120 w 325"/>
                  <a:gd name="T9" fmla="*/ 367 h 466"/>
                  <a:gd name="T10" fmla="*/ 123 w 325"/>
                  <a:gd name="T11" fmla="*/ 349 h 466"/>
                  <a:gd name="T12" fmla="*/ 125 w 325"/>
                  <a:gd name="T13" fmla="*/ 331 h 466"/>
                  <a:gd name="T14" fmla="*/ 181 w 325"/>
                  <a:gd name="T15" fmla="*/ 246 h 466"/>
                  <a:gd name="T16" fmla="*/ 230 w 325"/>
                  <a:gd name="T17" fmla="*/ 221 h 466"/>
                  <a:gd name="T18" fmla="*/ 266 w 325"/>
                  <a:gd name="T19" fmla="*/ 203 h 466"/>
                  <a:gd name="T20" fmla="*/ 169 w 325"/>
                  <a:gd name="T21" fmla="*/ 39 h 466"/>
                  <a:gd name="T22" fmla="*/ 184 w 325"/>
                  <a:gd name="T23" fmla="*/ 6 h 466"/>
                  <a:gd name="T24" fmla="*/ 217 w 325"/>
                  <a:gd name="T25" fmla="*/ 21 h 466"/>
                  <a:gd name="T26" fmla="*/ 294 w 325"/>
                  <a:gd name="T27" fmla="*/ 157 h 466"/>
                  <a:gd name="T28" fmla="*/ 322 w 325"/>
                  <a:gd name="T29" fmla="*/ 203 h 466"/>
                  <a:gd name="T30" fmla="*/ 299 w 325"/>
                  <a:gd name="T31" fmla="*/ 239 h 466"/>
                  <a:gd name="T32" fmla="*/ 245 w 325"/>
                  <a:gd name="T33" fmla="*/ 267 h 466"/>
                  <a:gd name="T34" fmla="*/ 204 w 325"/>
                  <a:gd name="T35" fmla="*/ 287 h 466"/>
                  <a:gd name="T36" fmla="*/ 176 w 325"/>
                  <a:gd name="T37" fmla="*/ 341 h 466"/>
                  <a:gd name="T38" fmla="*/ 174 w 325"/>
                  <a:gd name="T39" fmla="*/ 356 h 466"/>
                  <a:gd name="T40" fmla="*/ 169 w 325"/>
                  <a:gd name="T41" fmla="*/ 379 h 466"/>
                  <a:gd name="T42" fmla="*/ 48 w 325"/>
                  <a:gd name="T43" fmla="*/ 466 h 466"/>
                  <a:gd name="T44" fmla="*/ 48 w 325"/>
                  <a:gd name="T45" fmla="*/ 466 h 466"/>
                  <a:gd name="T46" fmla="*/ 48 w 325"/>
                  <a:gd name="T47" fmla="*/ 466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5" h="466">
                    <a:moveTo>
                      <a:pt x="48" y="466"/>
                    </a:moveTo>
                    <a:cubicBezTo>
                      <a:pt x="41" y="466"/>
                      <a:pt x="30" y="466"/>
                      <a:pt x="23" y="464"/>
                    </a:cubicBezTo>
                    <a:cubicBezTo>
                      <a:pt x="10" y="461"/>
                      <a:pt x="0" y="446"/>
                      <a:pt x="5" y="433"/>
                    </a:cubicBezTo>
                    <a:cubicBezTo>
                      <a:pt x="7" y="420"/>
                      <a:pt x="23" y="410"/>
                      <a:pt x="35" y="415"/>
                    </a:cubicBezTo>
                    <a:cubicBezTo>
                      <a:pt x="69" y="423"/>
                      <a:pt x="110" y="400"/>
                      <a:pt x="120" y="367"/>
                    </a:cubicBezTo>
                    <a:cubicBezTo>
                      <a:pt x="123" y="361"/>
                      <a:pt x="123" y="354"/>
                      <a:pt x="123" y="349"/>
                    </a:cubicBezTo>
                    <a:cubicBezTo>
                      <a:pt x="123" y="343"/>
                      <a:pt x="125" y="336"/>
                      <a:pt x="125" y="331"/>
                    </a:cubicBezTo>
                    <a:cubicBezTo>
                      <a:pt x="133" y="295"/>
                      <a:pt x="153" y="264"/>
                      <a:pt x="181" y="246"/>
                    </a:cubicBezTo>
                    <a:cubicBezTo>
                      <a:pt x="197" y="236"/>
                      <a:pt x="215" y="228"/>
                      <a:pt x="230" y="221"/>
                    </a:cubicBezTo>
                    <a:cubicBezTo>
                      <a:pt x="243" y="215"/>
                      <a:pt x="256" y="210"/>
                      <a:pt x="266" y="203"/>
                    </a:cubicBezTo>
                    <a:cubicBezTo>
                      <a:pt x="207" y="164"/>
                      <a:pt x="184" y="93"/>
                      <a:pt x="169" y="39"/>
                    </a:cubicBezTo>
                    <a:cubicBezTo>
                      <a:pt x="163" y="26"/>
                      <a:pt x="171" y="11"/>
                      <a:pt x="184" y="6"/>
                    </a:cubicBezTo>
                    <a:cubicBezTo>
                      <a:pt x="197" y="0"/>
                      <a:pt x="212" y="8"/>
                      <a:pt x="217" y="21"/>
                    </a:cubicBezTo>
                    <a:cubicBezTo>
                      <a:pt x="235" y="80"/>
                      <a:pt x="256" y="128"/>
                      <a:pt x="294" y="157"/>
                    </a:cubicBezTo>
                    <a:cubicBezTo>
                      <a:pt x="304" y="164"/>
                      <a:pt x="325" y="177"/>
                      <a:pt x="322" y="203"/>
                    </a:cubicBezTo>
                    <a:cubicBezTo>
                      <a:pt x="322" y="215"/>
                      <a:pt x="315" y="228"/>
                      <a:pt x="299" y="239"/>
                    </a:cubicBezTo>
                    <a:cubicBezTo>
                      <a:pt x="281" y="251"/>
                      <a:pt x="263" y="259"/>
                      <a:pt x="245" y="267"/>
                    </a:cubicBezTo>
                    <a:cubicBezTo>
                      <a:pt x="230" y="272"/>
                      <a:pt x="217" y="279"/>
                      <a:pt x="204" y="287"/>
                    </a:cubicBezTo>
                    <a:cubicBezTo>
                      <a:pt x="194" y="300"/>
                      <a:pt x="181" y="320"/>
                      <a:pt x="176" y="341"/>
                    </a:cubicBezTo>
                    <a:cubicBezTo>
                      <a:pt x="176" y="346"/>
                      <a:pt x="174" y="351"/>
                      <a:pt x="174" y="356"/>
                    </a:cubicBezTo>
                    <a:cubicBezTo>
                      <a:pt x="174" y="364"/>
                      <a:pt x="171" y="372"/>
                      <a:pt x="169" y="379"/>
                    </a:cubicBezTo>
                    <a:cubicBezTo>
                      <a:pt x="153" y="431"/>
                      <a:pt x="102" y="466"/>
                      <a:pt x="48" y="466"/>
                    </a:cubicBezTo>
                    <a:close/>
                    <a:moveTo>
                      <a:pt x="48" y="466"/>
                    </a:moveTo>
                    <a:cubicBezTo>
                      <a:pt x="48" y="466"/>
                      <a:pt x="48" y="466"/>
                      <a:pt x="48" y="46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9019584" y="1335120"/>
            <a:ext cx="1081889" cy="1081889"/>
            <a:chOff x="8715024" y="1290462"/>
            <a:chExt cx="1565730" cy="1565730"/>
          </a:xfrm>
        </p:grpSpPr>
        <p:sp>
          <p:nvSpPr>
            <p:cNvPr id="65" name="椭圆 64"/>
            <p:cNvSpPr/>
            <p:nvPr/>
          </p:nvSpPr>
          <p:spPr>
            <a:xfrm>
              <a:off x="8715024" y="1290462"/>
              <a:ext cx="1565730" cy="156573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对话气泡: 椭圆形 13"/>
            <p:cNvSpPr/>
            <p:nvPr/>
          </p:nvSpPr>
          <p:spPr>
            <a:xfrm>
              <a:off x="8749332" y="1323570"/>
              <a:ext cx="1497115" cy="1505720"/>
            </a:xfrm>
            <a:prstGeom prst="wedgeEllipseCallout">
              <a:avLst>
                <a:gd name="adj1" fmla="val -1867"/>
                <a:gd name="adj2" fmla="val 61929"/>
              </a:avLst>
            </a:prstGeom>
            <a:solidFill>
              <a:schemeClr val="bg1">
                <a:lumMod val="65000"/>
              </a:schemeClr>
            </a:solidFill>
          </p:spPr>
          <p:txBody>
            <a:bodyPr rtlCol="0" anchor="ctr">
              <a:spAutoFit/>
            </a:bodyPr>
            <a:lstStyle/>
            <a:p>
              <a:pPr algn="l">
                <a:lnSpc>
                  <a:spcPct val="130000"/>
                </a:lnSpc>
              </a:pP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9138142" y="1694133"/>
              <a:ext cx="710708" cy="627094"/>
              <a:chOff x="-2705100" y="1998663"/>
              <a:chExt cx="971550" cy="857250"/>
            </a:xfrm>
            <a:solidFill>
              <a:schemeClr val="bg1"/>
            </a:solidFill>
          </p:grpSpPr>
          <p:sp>
            <p:nvSpPr>
              <p:cNvPr id="68" name="Freeform 39"/>
              <p:cNvSpPr>
                <a:spLocks noEditPoints="1"/>
              </p:cNvSpPr>
              <p:nvPr/>
            </p:nvSpPr>
            <p:spPr bwMode="auto">
              <a:xfrm>
                <a:off x="-2705100" y="2233613"/>
                <a:ext cx="971550" cy="622300"/>
              </a:xfrm>
              <a:custGeom>
                <a:avLst/>
                <a:gdLst>
                  <a:gd name="T0" fmla="*/ 3200 w 3251"/>
                  <a:gd name="T1" fmla="*/ 2081 h 2081"/>
                  <a:gd name="T2" fmla="*/ 51 w 3251"/>
                  <a:gd name="T3" fmla="*/ 2081 h 2081"/>
                  <a:gd name="T4" fmla="*/ 0 w 3251"/>
                  <a:gd name="T5" fmla="*/ 2030 h 2081"/>
                  <a:gd name="T6" fmla="*/ 0 w 3251"/>
                  <a:gd name="T7" fmla="*/ 51 h 2081"/>
                  <a:gd name="T8" fmla="*/ 51 w 3251"/>
                  <a:gd name="T9" fmla="*/ 0 h 2081"/>
                  <a:gd name="T10" fmla="*/ 1175 w 3251"/>
                  <a:gd name="T11" fmla="*/ 0 h 2081"/>
                  <a:gd name="T12" fmla="*/ 1226 w 3251"/>
                  <a:gd name="T13" fmla="*/ 51 h 2081"/>
                  <a:gd name="T14" fmla="*/ 1175 w 3251"/>
                  <a:gd name="T15" fmla="*/ 102 h 2081"/>
                  <a:gd name="T16" fmla="*/ 102 w 3251"/>
                  <a:gd name="T17" fmla="*/ 102 h 2081"/>
                  <a:gd name="T18" fmla="*/ 102 w 3251"/>
                  <a:gd name="T19" fmla="*/ 1979 h 2081"/>
                  <a:gd name="T20" fmla="*/ 3148 w 3251"/>
                  <a:gd name="T21" fmla="*/ 1979 h 2081"/>
                  <a:gd name="T22" fmla="*/ 3148 w 3251"/>
                  <a:gd name="T23" fmla="*/ 102 h 2081"/>
                  <a:gd name="T24" fmla="*/ 2076 w 3251"/>
                  <a:gd name="T25" fmla="*/ 102 h 2081"/>
                  <a:gd name="T26" fmla="*/ 2024 w 3251"/>
                  <a:gd name="T27" fmla="*/ 51 h 2081"/>
                  <a:gd name="T28" fmla="*/ 2076 w 3251"/>
                  <a:gd name="T29" fmla="*/ 0 h 2081"/>
                  <a:gd name="T30" fmla="*/ 3200 w 3251"/>
                  <a:gd name="T31" fmla="*/ 0 h 2081"/>
                  <a:gd name="T32" fmla="*/ 3251 w 3251"/>
                  <a:gd name="T33" fmla="*/ 51 h 2081"/>
                  <a:gd name="T34" fmla="*/ 3251 w 3251"/>
                  <a:gd name="T35" fmla="*/ 2030 h 2081"/>
                  <a:gd name="T36" fmla="*/ 3200 w 3251"/>
                  <a:gd name="T37" fmla="*/ 2081 h 2081"/>
                  <a:gd name="T38" fmla="*/ 3200 w 3251"/>
                  <a:gd name="T39" fmla="*/ 2081 h 2081"/>
                  <a:gd name="T40" fmla="*/ 3200 w 3251"/>
                  <a:gd name="T41" fmla="*/ 2081 h 2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51" h="2081">
                    <a:moveTo>
                      <a:pt x="3200" y="2081"/>
                    </a:moveTo>
                    <a:cubicBezTo>
                      <a:pt x="51" y="2081"/>
                      <a:pt x="51" y="2081"/>
                      <a:pt x="51" y="2081"/>
                    </a:cubicBezTo>
                    <a:cubicBezTo>
                      <a:pt x="23" y="2081"/>
                      <a:pt x="0" y="2058"/>
                      <a:pt x="0" y="203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23"/>
                      <a:pt x="23" y="0"/>
                      <a:pt x="51" y="0"/>
                    </a:cubicBezTo>
                    <a:cubicBezTo>
                      <a:pt x="1175" y="0"/>
                      <a:pt x="1175" y="0"/>
                      <a:pt x="1175" y="0"/>
                    </a:cubicBezTo>
                    <a:cubicBezTo>
                      <a:pt x="1203" y="0"/>
                      <a:pt x="1226" y="23"/>
                      <a:pt x="1226" y="51"/>
                    </a:cubicBezTo>
                    <a:cubicBezTo>
                      <a:pt x="1226" y="79"/>
                      <a:pt x="1203" y="102"/>
                      <a:pt x="1175" y="102"/>
                    </a:cubicBezTo>
                    <a:cubicBezTo>
                      <a:pt x="102" y="102"/>
                      <a:pt x="102" y="102"/>
                      <a:pt x="102" y="102"/>
                    </a:cubicBezTo>
                    <a:cubicBezTo>
                      <a:pt x="102" y="1979"/>
                      <a:pt x="102" y="1979"/>
                      <a:pt x="102" y="1979"/>
                    </a:cubicBezTo>
                    <a:cubicBezTo>
                      <a:pt x="3148" y="1979"/>
                      <a:pt x="3148" y="1979"/>
                      <a:pt x="3148" y="1979"/>
                    </a:cubicBezTo>
                    <a:cubicBezTo>
                      <a:pt x="3148" y="102"/>
                      <a:pt x="3148" y="102"/>
                      <a:pt x="3148" y="102"/>
                    </a:cubicBezTo>
                    <a:cubicBezTo>
                      <a:pt x="2076" y="102"/>
                      <a:pt x="2076" y="102"/>
                      <a:pt x="2076" y="102"/>
                    </a:cubicBezTo>
                    <a:cubicBezTo>
                      <a:pt x="2048" y="102"/>
                      <a:pt x="2024" y="79"/>
                      <a:pt x="2024" y="51"/>
                    </a:cubicBezTo>
                    <a:cubicBezTo>
                      <a:pt x="2024" y="23"/>
                      <a:pt x="2048" y="0"/>
                      <a:pt x="2076" y="0"/>
                    </a:cubicBezTo>
                    <a:cubicBezTo>
                      <a:pt x="3200" y="0"/>
                      <a:pt x="3200" y="0"/>
                      <a:pt x="3200" y="0"/>
                    </a:cubicBezTo>
                    <a:cubicBezTo>
                      <a:pt x="3228" y="0"/>
                      <a:pt x="3251" y="23"/>
                      <a:pt x="3251" y="51"/>
                    </a:cubicBezTo>
                    <a:cubicBezTo>
                      <a:pt x="3251" y="2030"/>
                      <a:pt x="3251" y="2030"/>
                      <a:pt x="3251" y="2030"/>
                    </a:cubicBezTo>
                    <a:cubicBezTo>
                      <a:pt x="3251" y="2058"/>
                      <a:pt x="3228" y="2081"/>
                      <a:pt x="3200" y="2081"/>
                    </a:cubicBezTo>
                    <a:close/>
                    <a:moveTo>
                      <a:pt x="3200" y="2081"/>
                    </a:moveTo>
                    <a:cubicBezTo>
                      <a:pt x="3200" y="2081"/>
                      <a:pt x="3200" y="2081"/>
                      <a:pt x="3200" y="208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Freeform 40"/>
              <p:cNvSpPr>
                <a:spLocks noEditPoints="1"/>
              </p:cNvSpPr>
              <p:nvPr/>
            </p:nvSpPr>
            <p:spPr bwMode="auto">
              <a:xfrm>
                <a:off x="-2392363" y="1998663"/>
                <a:ext cx="344488" cy="342900"/>
              </a:xfrm>
              <a:custGeom>
                <a:avLst/>
                <a:gdLst>
                  <a:gd name="T0" fmla="*/ 576 w 1152"/>
                  <a:gd name="T1" fmla="*/ 1152 h 1152"/>
                  <a:gd name="T2" fmla="*/ 0 w 1152"/>
                  <a:gd name="T3" fmla="*/ 576 h 1152"/>
                  <a:gd name="T4" fmla="*/ 576 w 1152"/>
                  <a:gd name="T5" fmla="*/ 0 h 1152"/>
                  <a:gd name="T6" fmla="*/ 1152 w 1152"/>
                  <a:gd name="T7" fmla="*/ 576 h 1152"/>
                  <a:gd name="T8" fmla="*/ 576 w 1152"/>
                  <a:gd name="T9" fmla="*/ 1152 h 1152"/>
                  <a:gd name="T10" fmla="*/ 576 w 1152"/>
                  <a:gd name="T11" fmla="*/ 102 h 1152"/>
                  <a:gd name="T12" fmla="*/ 103 w 1152"/>
                  <a:gd name="T13" fmla="*/ 576 h 1152"/>
                  <a:gd name="T14" fmla="*/ 576 w 1152"/>
                  <a:gd name="T15" fmla="*/ 1049 h 1152"/>
                  <a:gd name="T16" fmla="*/ 1050 w 1152"/>
                  <a:gd name="T17" fmla="*/ 576 h 1152"/>
                  <a:gd name="T18" fmla="*/ 576 w 1152"/>
                  <a:gd name="T19" fmla="*/ 102 h 1152"/>
                  <a:gd name="T20" fmla="*/ 576 w 1152"/>
                  <a:gd name="T21" fmla="*/ 102 h 1152"/>
                  <a:gd name="T22" fmla="*/ 576 w 1152"/>
                  <a:gd name="T23" fmla="*/ 102 h 1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2" h="1152">
                    <a:moveTo>
                      <a:pt x="576" y="1152"/>
                    </a:moveTo>
                    <a:cubicBezTo>
                      <a:pt x="259" y="1152"/>
                      <a:pt x="0" y="893"/>
                      <a:pt x="0" y="576"/>
                    </a:cubicBezTo>
                    <a:cubicBezTo>
                      <a:pt x="0" y="258"/>
                      <a:pt x="259" y="0"/>
                      <a:pt x="576" y="0"/>
                    </a:cubicBezTo>
                    <a:cubicBezTo>
                      <a:pt x="894" y="0"/>
                      <a:pt x="1152" y="258"/>
                      <a:pt x="1152" y="576"/>
                    </a:cubicBezTo>
                    <a:cubicBezTo>
                      <a:pt x="1152" y="893"/>
                      <a:pt x="894" y="1152"/>
                      <a:pt x="576" y="1152"/>
                    </a:cubicBezTo>
                    <a:close/>
                    <a:moveTo>
                      <a:pt x="576" y="102"/>
                    </a:moveTo>
                    <a:cubicBezTo>
                      <a:pt x="315" y="102"/>
                      <a:pt x="103" y="315"/>
                      <a:pt x="103" y="576"/>
                    </a:cubicBezTo>
                    <a:cubicBezTo>
                      <a:pt x="103" y="837"/>
                      <a:pt x="315" y="1049"/>
                      <a:pt x="576" y="1049"/>
                    </a:cubicBezTo>
                    <a:cubicBezTo>
                      <a:pt x="837" y="1049"/>
                      <a:pt x="1050" y="837"/>
                      <a:pt x="1050" y="576"/>
                    </a:cubicBezTo>
                    <a:cubicBezTo>
                      <a:pt x="1050" y="315"/>
                      <a:pt x="837" y="102"/>
                      <a:pt x="576" y="102"/>
                    </a:cubicBezTo>
                    <a:close/>
                    <a:moveTo>
                      <a:pt x="576" y="102"/>
                    </a:moveTo>
                    <a:cubicBezTo>
                      <a:pt x="576" y="102"/>
                      <a:pt x="576" y="102"/>
                      <a:pt x="576" y="10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Freeform 41"/>
              <p:cNvSpPr>
                <a:spLocks noEditPoints="1"/>
              </p:cNvSpPr>
              <p:nvPr/>
            </p:nvSpPr>
            <p:spPr bwMode="auto">
              <a:xfrm>
                <a:off x="-2600325" y="2076450"/>
                <a:ext cx="762000" cy="682625"/>
              </a:xfrm>
              <a:custGeom>
                <a:avLst/>
                <a:gdLst>
                  <a:gd name="T0" fmla="*/ 963 w 2550"/>
                  <a:gd name="T1" fmla="*/ 312 h 2281"/>
                  <a:gd name="T2" fmla="*/ 1587 w 2550"/>
                  <a:gd name="T3" fmla="*/ 312 h 2281"/>
                  <a:gd name="T4" fmla="*/ 1275 w 2550"/>
                  <a:gd name="T5" fmla="*/ 51 h 2281"/>
                  <a:gd name="T6" fmla="*/ 1275 w 2550"/>
                  <a:gd name="T7" fmla="*/ 573 h 2281"/>
                  <a:gd name="T8" fmla="*/ 1275 w 2550"/>
                  <a:gd name="T9" fmla="*/ 51 h 2281"/>
                  <a:gd name="T10" fmla="*/ 912 w 2550"/>
                  <a:gd name="T11" fmla="*/ 1379 h 2281"/>
                  <a:gd name="T12" fmla="*/ 627 w 2550"/>
                  <a:gd name="T13" fmla="*/ 1198 h 2281"/>
                  <a:gd name="T14" fmla="*/ 604 w 2550"/>
                  <a:gd name="T15" fmla="*/ 1159 h 2281"/>
                  <a:gd name="T16" fmla="*/ 922 w 2550"/>
                  <a:gd name="T17" fmla="*/ 678 h 2281"/>
                  <a:gd name="T18" fmla="*/ 1273 w 2550"/>
                  <a:gd name="T19" fmla="*/ 809 h 2281"/>
                  <a:gd name="T20" fmla="*/ 1623 w 2550"/>
                  <a:gd name="T21" fmla="*/ 678 h 2281"/>
                  <a:gd name="T22" fmla="*/ 1941 w 2550"/>
                  <a:gd name="T23" fmla="*/ 1159 h 2281"/>
                  <a:gd name="T24" fmla="*/ 1923 w 2550"/>
                  <a:gd name="T25" fmla="*/ 1198 h 2281"/>
                  <a:gd name="T26" fmla="*/ 1636 w 2550"/>
                  <a:gd name="T27" fmla="*/ 1379 h 2281"/>
                  <a:gd name="T28" fmla="*/ 1593 w 2550"/>
                  <a:gd name="T29" fmla="*/ 1382 h 2281"/>
                  <a:gd name="T30" fmla="*/ 958 w 2550"/>
                  <a:gd name="T31" fmla="*/ 1385 h 2281"/>
                  <a:gd name="T32" fmla="*/ 1319 w 2550"/>
                  <a:gd name="T33" fmla="*/ 860 h 2281"/>
                  <a:gd name="T34" fmla="*/ 1685 w 2550"/>
                  <a:gd name="T35" fmla="*/ 1167 h 2281"/>
                  <a:gd name="T36" fmla="*/ 1877 w 2550"/>
                  <a:gd name="T37" fmla="*/ 1149 h 2281"/>
                  <a:gd name="T38" fmla="*/ 1319 w 2550"/>
                  <a:gd name="T39" fmla="*/ 860 h 2281"/>
                  <a:gd name="T40" fmla="*/ 842 w 2550"/>
                  <a:gd name="T41" fmla="*/ 1152 h 2281"/>
                  <a:gd name="T42" fmla="*/ 940 w 2550"/>
                  <a:gd name="T43" fmla="*/ 1318 h 2281"/>
                  <a:gd name="T44" fmla="*/ 935 w 2550"/>
                  <a:gd name="T45" fmla="*/ 742 h 2281"/>
                  <a:gd name="T46" fmla="*/ 2524 w 2550"/>
                  <a:gd name="T47" fmla="*/ 1784 h 2281"/>
                  <a:gd name="T48" fmla="*/ 0 w 2550"/>
                  <a:gd name="T49" fmla="*/ 1758 h 2281"/>
                  <a:gd name="T50" fmla="*/ 2524 w 2550"/>
                  <a:gd name="T51" fmla="*/ 1733 h 2281"/>
                  <a:gd name="T52" fmla="*/ 2524 w 2550"/>
                  <a:gd name="T53" fmla="*/ 1784 h 2281"/>
                  <a:gd name="T54" fmla="*/ 26 w 2550"/>
                  <a:gd name="T55" fmla="*/ 2281 h 2281"/>
                  <a:gd name="T56" fmla="*/ 26 w 2550"/>
                  <a:gd name="T57" fmla="*/ 2229 h 2281"/>
                  <a:gd name="T58" fmla="*/ 581 w 2550"/>
                  <a:gd name="T59" fmla="*/ 2255 h 2281"/>
                  <a:gd name="T60" fmla="*/ 2524 w 2550"/>
                  <a:gd name="T61" fmla="*/ 2281 h 2281"/>
                  <a:gd name="T62" fmla="*/ 1969 w 2550"/>
                  <a:gd name="T63" fmla="*/ 2255 h 2281"/>
                  <a:gd name="T64" fmla="*/ 2524 w 2550"/>
                  <a:gd name="T65" fmla="*/ 2229 h 2281"/>
                  <a:gd name="T66" fmla="*/ 2524 w 2550"/>
                  <a:gd name="T67" fmla="*/ 2281 h 2281"/>
                  <a:gd name="T68" fmla="*/ 2524 w 2550"/>
                  <a:gd name="T69" fmla="*/ 2281 h 2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50" h="2281">
                    <a:moveTo>
                      <a:pt x="1275" y="624"/>
                    </a:moveTo>
                    <a:cubicBezTo>
                      <a:pt x="1104" y="624"/>
                      <a:pt x="963" y="483"/>
                      <a:pt x="963" y="312"/>
                    </a:cubicBezTo>
                    <a:cubicBezTo>
                      <a:pt x="963" y="140"/>
                      <a:pt x="1104" y="0"/>
                      <a:pt x="1275" y="0"/>
                    </a:cubicBezTo>
                    <a:cubicBezTo>
                      <a:pt x="1447" y="0"/>
                      <a:pt x="1587" y="140"/>
                      <a:pt x="1587" y="312"/>
                    </a:cubicBezTo>
                    <a:cubicBezTo>
                      <a:pt x="1587" y="483"/>
                      <a:pt x="1447" y="624"/>
                      <a:pt x="1275" y="624"/>
                    </a:cubicBezTo>
                    <a:close/>
                    <a:moveTo>
                      <a:pt x="1275" y="51"/>
                    </a:moveTo>
                    <a:cubicBezTo>
                      <a:pt x="1132" y="51"/>
                      <a:pt x="1014" y="169"/>
                      <a:pt x="1014" y="312"/>
                    </a:cubicBezTo>
                    <a:cubicBezTo>
                      <a:pt x="1014" y="455"/>
                      <a:pt x="1132" y="573"/>
                      <a:pt x="1275" y="573"/>
                    </a:cubicBezTo>
                    <a:cubicBezTo>
                      <a:pt x="1418" y="573"/>
                      <a:pt x="1536" y="455"/>
                      <a:pt x="1536" y="312"/>
                    </a:cubicBezTo>
                    <a:cubicBezTo>
                      <a:pt x="1536" y="169"/>
                      <a:pt x="1418" y="51"/>
                      <a:pt x="1275" y="51"/>
                    </a:cubicBezTo>
                    <a:close/>
                    <a:moveTo>
                      <a:pt x="935" y="1395"/>
                    </a:moveTo>
                    <a:cubicBezTo>
                      <a:pt x="924" y="1395"/>
                      <a:pt x="917" y="1390"/>
                      <a:pt x="912" y="1379"/>
                    </a:cubicBezTo>
                    <a:cubicBezTo>
                      <a:pt x="825" y="1200"/>
                      <a:pt x="825" y="1200"/>
                      <a:pt x="825" y="1200"/>
                    </a:cubicBezTo>
                    <a:cubicBezTo>
                      <a:pt x="627" y="1198"/>
                      <a:pt x="627" y="1198"/>
                      <a:pt x="627" y="1198"/>
                    </a:cubicBezTo>
                    <a:cubicBezTo>
                      <a:pt x="617" y="1198"/>
                      <a:pt x="610" y="1193"/>
                      <a:pt x="604" y="1185"/>
                    </a:cubicBezTo>
                    <a:cubicBezTo>
                      <a:pt x="599" y="1177"/>
                      <a:pt x="599" y="1167"/>
                      <a:pt x="604" y="1159"/>
                    </a:cubicBezTo>
                    <a:cubicBezTo>
                      <a:pt x="904" y="691"/>
                      <a:pt x="904" y="691"/>
                      <a:pt x="904" y="691"/>
                    </a:cubicBezTo>
                    <a:cubicBezTo>
                      <a:pt x="909" y="686"/>
                      <a:pt x="914" y="681"/>
                      <a:pt x="922" y="678"/>
                    </a:cubicBezTo>
                    <a:cubicBezTo>
                      <a:pt x="930" y="678"/>
                      <a:pt x="937" y="678"/>
                      <a:pt x="942" y="683"/>
                    </a:cubicBezTo>
                    <a:cubicBezTo>
                      <a:pt x="1034" y="765"/>
                      <a:pt x="1152" y="809"/>
                      <a:pt x="1273" y="809"/>
                    </a:cubicBezTo>
                    <a:cubicBezTo>
                      <a:pt x="1393" y="809"/>
                      <a:pt x="1511" y="765"/>
                      <a:pt x="1603" y="683"/>
                    </a:cubicBezTo>
                    <a:cubicBezTo>
                      <a:pt x="1608" y="678"/>
                      <a:pt x="1616" y="675"/>
                      <a:pt x="1623" y="678"/>
                    </a:cubicBezTo>
                    <a:cubicBezTo>
                      <a:pt x="1631" y="678"/>
                      <a:pt x="1636" y="683"/>
                      <a:pt x="1641" y="691"/>
                    </a:cubicBezTo>
                    <a:cubicBezTo>
                      <a:pt x="1941" y="1159"/>
                      <a:pt x="1941" y="1159"/>
                      <a:pt x="1941" y="1159"/>
                    </a:cubicBezTo>
                    <a:cubicBezTo>
                      <a:pt x="1946" y="1167"/>
                      <a:pt x="1946" y="1177"/>
                      <a:pt x="1941" y="1185"/>
                    </a:cubicBezTo>
                    <a:cubicBezTo>
                      <a:pt x="1941" y="1193"/>
                      <a:pt x="1933" y="1198"/>
                      <a:pt x="1923" y="1198"/>
                    </a:cubicBezTo>
                    <a:cubicBezTo>
                      <a:pt x="1723" y="1200"/>
                      <a:pt x="1723" y="1200"/>
                      <a:pt x="1723" y="1200"/>
                    </a:cubicBezTo>
                    <a:cubicBezTo>
                      <a:pt x="1636" y="1379"/>
                      <a:pt x="1636" y="1379"/>
                      <a:pt x="1636" y="1379"/>
                    </a:cubicBezTo>
                    <a:cubicBezTo>
                      <a:pt x="1631" y="1387"/>
                      <a:pt x="1623" y="1392"/>
                      <a:pt x="1616" y="1395"/>
                    </a:cubicBezTo>
                    <a:cubicBezTo>
                      <a:pt x="1605" y="1395"/>
                      <a:pt x="1598" y="1390"/>
                      <a:pt x="1593" y="1382"/>
                    </a:cubicBezTo>
                    <a:cubicBezTo>
                      <a:pt x="1275" y="885"/>
                      <a:pt x="1275" y="885"/>
                      <a:pt x="1275" y="885"/>
                    </a:cubicBezTo>
                    <a:cubicBezTo>
                      <a:pt x="958" y="1385"/>
                      <a:pt x="958" y="1385"/>
                      <a:pt x="958" y="1385"/>
                    </a:cubicBezTo>
                    <a:cubicBezTo>
                      <a:pt x="953" y="1390"/>
                      <a:pt x="945" y="1395"/>
                      <a:pt x="935" y="1395"/>
                    </a:cubicBezTo>
                    <a:close/>
                    <a:moveTo>
                      <a:pt x="1319" y="860"/>
                    </a:moveTo>
                    <a:cubicBezTo>
                      <a:pt x="1610" y="1318"/>
                      <a:pt x="1610" y="1318"/>
                      <a:pt x="1610" y="1318"/>
                    </a:cubicBezTo>
                    <a:cubicBezTo>
                      <a:pt x="1685" y="1167"/>
                      <a:pt x="1685" y="1167"/>
                      <a:pt x="1685" y="1167"/>
                    </a:cubicBezTo>
                    <a:cubicBezTo>
                      <a:pt x="1690" y="1159"/>
                      <a:pt x="1698" y="1152"/>
                      <a:pt x="1708" y="1152"/>
                    </a:cubicBezTo>
                    <a:cubicBezTo>
                      <a:pt x="1877" y="1149"/>
                      <a:pt x="1877" y="1149"/>
                      <a:pt x="1877" y="1149"/>
                    </a:cubicBezTo>
                    <a:cubicBezTo>
                      <a:pt x="1616" y="742"/>
                      <a:pt x="1616" y="742"/>
                      <a:pt x="1616" y="742"/>
                    </a:cubicBezTo>
                    <a:cubicBezTo>
                      <a:pt x="1531" y="811"/>
                      <a:pt x="1426" y="852"/>
                      <a:pt x="1319" y="860"/>
                    </a:cubicBezTo>
                    <a:close/>
                    <a:moveTo>
                      <a:pt x="674" y="1149"/>
                    </a:moveTo>
                    <a:cubicBezTo>
                      <a:pt x="842" y="1152"/>
                      <a:pt x="842" y="1152"/>
                      <a:pt x="842" y="1152"/>
                    </a:cubicBezTo>
                    <a:cubicBezTo>
                      <a:pt x="853" y="1152"/>
                      <a:pt x="860" y="1157"/>
                      <a:pt x="866" y="1167"/>
                    </a:cubicBezTo>
                    <a:cubicBezTo>
                      <a:pt x="940" y="1318"/>
                      <a:pt x="940" y="1318"/>
                      <a:pt x="940" y="1318"/>
                    </a:cubicBezTo>
                    <a:cubicBezTo>
                      <a:pt x="1232" y="860"/>
                      <a:pt x="1232" y="860"/>
                      <a:pt x="1232" y="860"/>
                    </a:cubicBezTo>
                    <a:cubicBezTo>
                      <a:pt x="1124" y="852"/>
                      <a:pt x="1019" y="811"/>
                      <a:pt x="935" y="742"/>
                    </a:cubicBezTo>
                    <a:lnTo>
                      <a:pt x="674" y="1149"/>
                    </a:lnTo>
                    <a:close/>
                    <a:moveTo>
                      <a:pt x="2524" y="1784"/>
                    </a:moveTo>
                    <a:cubicBezTo>
                      <a:pt x="26" y="1784"/>
                      <a:pt x="26" y="1784"/>
                      <a:pt x="26" y="1784"/>
                    </a:cubicBezTo>
                    <a:cubicBezTo>
                      <a:pt x="10" y="1784"/>
                      <a:pt x="0" y="1774"/>
                      <a:pt x="0" y="1758"/>
                    </a:cubicBezTo>
                    <a:cubicBezTo>
                      <a:pt x="0" y="1743"/>
                      <a:pt x="10" y="1733"/>
                      <a:pt x="26" y="1733"/>
                    </a:cubicBezTo>
                    <a:cubicBezTo>
                      <a:pt x="2524" y="1733"/>
                      <a:pt x="2524" y="1733"/>
                      <a:pt x="2524" y="1733"/>
                    </a:cubicBezTo>
                    <a:cubicBezTo>
                      <a:pt x="2540" y="1733"/>
                      <a:pt x="2550" y="1743"/>
                      <a:pt x="2550" y="1758"/>
                    </a:cubicBezTo>
                    <a:cubicBezTo>
                      <a:pt x="2550" y="1774"/>
                      <a:pt x="2540" y="1784"/>
                      <a:pt x="2524" y="1784"/>
                    </a:cubicBezTo>
                    <a:close/>
                    <a:moveTo>
                      <a:pt x="556" y="2281"/>
                    </a:moveTo>
                    <a:cubicBezTo>
                      <a:pt x="26" y="2281"/>
                      <a:pt x="26" y="2281"/>
                      <a:pt x="26" y="2281"/>
                    </a:cubicBezTo>
                    <a:cubicBezTo>
                      <a:pt x="10" y="2281"/>
                      <a:pt x="0" y="2270"/>
                      <a:pt x="0" y="2255"/>
                    </a:cubicBezTo>
                    <a:cubicBezTo>
                      <a:pt x="0" y="2240"/>
                      <a:pt x="10" y="2229"/>
                      <a:pt x="26" y="2229"/>
                    </a:cubicBezTo>
                    <a:cubicBezTo>
                      <a:pt x="556" y="2229"/>
                      <a:pt x="556" y="2229"/>
                      <a:pt x="556" y="2229"/>
                    </a:cubicBezTo>
                    <a:cubicBezTo>
                      <a:pt x="571" y="2229"/>
                      <a:pt x="581" y="2240"/>
                      <a:pt x="581" y="2255"/>
                    </a:cubicBezTo>
                    <a:cubicBezTo>
                      <a:pt x="581" y="2270"/>
                      <a:pt x="569" y="2281"/>
                      <a:pt x="556" y="2281"/>
                    </a:cubicBezTo>
                    <a:close/>
                    <a:moveTo>
                      <a:pt x="2524" y="2281"/>
                    </a:moveTo>
                    <a:cubicBezTo>
                      <a:pt x="1994" y="2281"/>
                      <a:pt x="1994" y="2281"/>
                      <a:pt x="1994" y="2281"/>
                    </a:cubicBezTo>
                    <a:cubicBezTo>
                      <a:pt x="1979" y="2281"/>
                      <a:pt x="1969" y="2270"/>
                      <a:pt x="1969" y="2255"/>
                    </a:cubicBezTo>
                    <a:cubicBezTo>
                      <a:pt x="1969" y="2240"/>
                      <a:pt x="1979" y="2229"/>
                      <a:pt x="1994" y="2229"/>
                    </a:cubicBezTo>
                    <a:cubicBezTo>
                      <a:pt x="2524" y="2229"/>
                      <a:pt x="2524" y="2229"/>
                      <a:pt x="2524" y="2229"/>
                    </a:cubicBezTo>
                    <a:cubicBezTo>
                      <a:pt x="2540" y="2229"/>
                      <a:pt x="2550" y="2240"/>
                      <a:pt x="2550" y="2255"/>
                    </a:cubicBezTo>
                    <a:cubicBezTo>
                      <a:pt x="2550" y="2270"/>
                      <a:pt x="2540" y="2281"/>
                      <a:pt x="2524" y="2281"/>
                    </a:cubicBezTo>
                    <a:close/>
                    <a:moveTo>
                      <a:pt x="2524" y="2281"/>
                    </a:moveTo>
                    <a:cubicBezTo>
                      <a:pt x="2524" y="2281"/>
                      <a:pt x="2524" y="2281"/>
                      <a:pt x="2524" y="228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2635487" y="4845366"/>
            <a:ext cx="1081889" cy="1081889"/>
            <a:chOff x="2330927" y="5279570"/>
            <a:chExt cx="1565730" cy="1565730"/>
          </a:xfrm>
        </p:grpSpPr>
        <p:sp>
          <p:nvSpPr>
            <p:cNvPr id="72" name="椭圆 71"/>
            <p:cNvSpPr/>
            <p:nvPr/>
          </p:nvSpPr>
          <p:spPr>
            <a:xfrm>
              <a:off x="2330927" y="5279570"/>
              <a:ext cx="1565730" cy="156573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对话气泡: 椭圆形 14"/>
            <p:cNvSpPr/>
            <p:nvPr/>
          </p:nvSpPr>
          <p:spPr>
            <a:xfrm rot="10800000">
              <a:off x="2365233" y="5304876"/>
              <a:ext cx="1497114" cy="1505719"/>
            </a:xfrm>
            <a:prstGeom prst="wedgeEllipseCallout">
              <a:avLst>
                <a:gd name="adj1" fmla="val -1867"/>
                <a:gd name="adj2" fmla="val 61929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rtlCol="0" anchor="ctr">
              <a:spAutoFit/>
            </a:bodyPr>
            <a:lstStyle/>
            <a:p>
              <a:pPr algn="l">
                <a:lnSpc>
                  <a:spcPct val="130000"/>
                </a:lnSpc>
              </a:pP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2829981" y="5608415"/>
              <a:ext cx="605721" cy="780707"/>
              <a:chOff x="2117725" y="3411538"/>
              <a:chExt cx="428625" cy="552450"/>
            </a:xfrm>
            <a:solidFill>
              <a:schemeClr val="bg1"/>
            </a:solidFill>
          </p:grpSpPr>
          <p:sp>
            <p:nvSpPr>
              <p:cNvPr id="75" name="Freeform 45"/>
              <p:cNvSpPr>
                <a:spLocks noEditPoints="1"/>
              </p:cNvSpPr>
              <p:nvPr/>
            </p:nvSpPr>
            <p:spPr bwMode="auto">
              <a:xfrm>
                <a:off x="2117725" y="3411538"/>
                <a:ext cx="428625" cy="552450"/>
              </a:xfrm>
              <a:custGeom>
                <a:avLst/>
                <a:gdLst>
                  <a:gd name="T0" fmla="*/ 2230 w 2524"/>
                  <a:gd name="T1" fmla="*/ 2821 h 3252"/>
                  <a:gd name="T2" fmla="*/ 1505 w 2524"/>
                  <a:gd name="T3" fmla="*/ 706 h 3252"/>
                  <a:gd name="T4" fmla="*/ 1600 w 2524"/>
                  <a:gd name="T5" fmla="*/ 328 h 3252"/>
                  <a:gd name="T6" fmla="*/ 1597 w 2524"/>
                  <a:gd name="T7" fmla="*/ 182 h 3252"/>
                  <a:gd name="T8" fmla="*/ 1285 w 2524"/>
                  <a:gd name="T9" fmla="*/ 5 h 3252"/>
                  <a:gd name="T10" fmla="*/ 1218 w 2524"/>
                  <a:gd name="T11" fmla="*/ 34 h 3252"/>
                  <a:gd name="T12" fmla="*/ 1116 w 2524"/>
                  <a:gd name="T13" fmla="*/ 139 h 3252"/>
                  <a:gd name="T14" fmla="*/ 594 w 2524"/>
                  <a:gd name="T15" fmla="*/ 1328 h 3252"/>
                  <a:gd name="T16" fmla="*/ 483 w 2524"/>
                  <a:gd name="T17" fmla="*/ 1460 h 3252"/>
                  <a:gd name="T18" fmla="*/ 637 w 2524"/>
                  <a:gd name="T19" fmla="*/ 1631 h 3252"/>
                  <a:gd name="T20" fmla="*/ 711 w 2524"/>
                  <a:gd name="T21" fmla="*/ 1628 h 3252"/>
                  <a:gd name="T22" fmla="*/ 873 w 2524"/>
                  <a:gd name="T23" fmla="*/ 1503 h 3252"/>
                  <a:gd name="T24" fmla="*/ 929 w 2524"/>
                  <a:gd name="T25" fmla="*/ 1746 h 3252"/>
                  <a:gd name="T26" fmla="*/ 1177 w 2524"/>
                  <a:gd name="T27" fmla="*/ 1690 h 3252"/>
                  <a:gd name="T28" fmla="*/ 1330 w 2524"/>
                  <a:gd name="T29" fmla="*/ 1153 h 3252"/>
                  <a:gd name="T30" fmla="*/ 1686 w 2524"/>
                  <a:gd name="T31" fmla="*/ 2567 h 3252"/>
                  <a:gd name="T32" fmla="*/ 1459 w 2524"/>
                  <a:gd name="T33" fmla="*/ 2404 h 3252"/>
                  <a:gd name="T34" fmla="*/ 1507 w 2524"/>
                  <a:gd name="T35" fmla="*/ 2110 h 3252"/>
                  <a:gd name="T36" fmla="*/ 240 w 2524"/>
                  <a:gd name="T37" fmla="*/ 2059 h 3252"/>
                  <a:gd name="T38" fmla="*/ 189 w 2524"/>
                  <a:gd name="T39" fmla="*/ 2353 h 3252"/>
                  <a:gd name="T40" fmla="*/ 926 w 2524"/>
                  <a:gd name="T41" fmla="*/ 2404 h 3252"/>
                  <a:gd name="T42" fmla="*/ 1185 w 2524"/>
                  <a:gd name="T43" fmla="*/ 2821 h 3252"/>
                  <a:gd name="T44" fmla="*/ 0 w 2524"/>
                  <a:gd name="T45" fmla="*/ 2873 h 3252"/>
                  <a:gd name="T46" fmla="*/ 51 w 2524"/>
                  <a:gd name="T47" fmla="*/ 3252 h 3252"/>
                  <a:gd name="T48" fmla="*/ 2368 w 2524"/>
                  <a:gd name="T49" fmla="*/ 3200 h 3252"/>
                  <a:gd name="T50" fmla="*/ 2316 w 2524"/>
                  <a:gd name="T51" fmla="*/ 2821 h 3252"/>
                  <a:gd name="T52" fmla="*/ 1405 w 2524"/>
                  <a:gd name="T53" fmla="*/ 2161 h 3252"/>
                  <a:gd name="T54" fmla="*/ 944 w 2524"/>
                  <a:gd name="T55" fmla="*/ 2302 h 3252"/>
                  <a:gd name="T56" fmla="*/ 291 w 2524"/>
                  <a:gd name="T57" fmla="*/ 2302 h 3252"/>
                  <a:gd name="T58" fmla="*/ 1292 w 2524"/>
                  <a:gd name="T59" fmla="*/ 118 h 3252"/>
                  <a:gd name="T60" fmla="*/ 1452 w 2524"/>
                  <a:gd name="T61" fmla="*/ 270 h 3252"/>
                  <a:gd name="T62" fmla="*/ 1292 w 2524"/>
                  <a:gd name="T63" fmla="*/ 118 h 3252"/>
                  <a:gd name="T64" fmla="*/ 609 w 2524"/>
                  <a:gd name="T65" fmla="*/ 1457 h 3252"/>
                  <a:gd name="T66" fmla="*/ 741 w 2524"/>
                  <a:gd name="T67" fmla="*/ 1451 h 3252"/>
                  <a:gd name="T68" fmla="*/ 980 w 2524"/>
                  <a:gd name="T69" fmla="*/ 1644 h 3252"/>
                  <a:gd name="T70" fmla="*/ 1067 w 2524"/>
                  <a:gd name="T71" fmla="*/ 1580 h 3252"/>
                  <a:gd name="T72" fmla="*/ 980 w 2524"/>
                  <a:gd name="T73" fmla="*/ 1644 h 3252"/>
                  <a:gd name="T74" fmla="*/ 1320 w 2524"/>
                  <a:gd name="T75" fmla="*/ 1047 h 3252"/>
                  <a:gd name="T76" fmla="*/ 1249 w 2524"/>
                  <a:gd name="T77" fmla="*/ 1081 h 3252"/>
                  <a:gd name="T78" fmla="*/ 944 w 2524"/>
                  <a:gd name="T79" fmla="*/ 1421 h 3252"/>
                  <a:gd name="T80" fmla="*/ 704 w 2524"/>
                  <a:gd name="T81" fmla="*/ 1326 h 3252"/>
                  <a:gd name="T82" fmla="*/ 1159 w 2524"/>
                  <a:gd name="T83" fmla="*/ 262 h 3252"/>
                  <a:gd name="T84" fmla="*/ 1464 w 2524"/>
                  <a:gd name="T85" fmla="*/ 387 h 3252"/>
                  <a:gd name="T86" fmla="*/ 1483 w 2524"/>
                  <a:gd name="T87" fmla="*/ 389 h 3252"/>
                  <a:gd name="T88" fmla="*/ 1395 w 2524"/>
                  <a:gd name="T89" fmla="*/ 707 h 3252"/>
                  <a:gd name="T90" fmla="*/ 1443 w 2524"/>
                  <a:gd name="T91" fmla="*/ 796 h 3252"/>
                  <a:gd name="T92" fmla="*/ 2096 w 2524"/>
                  <a:gd name="T93" fmla="*/ 2821 h 3252"/>
                  <a:gd name="T94" fmla="*/ 2101 w 2524"/>
                  <a:gd name="T95" fmla="*/ 1989 h 3252"/>
                  <a:gd name="T96" fmla="*/ 102 w 2524"/>
                  <a:gd name="T97" fmla="*/ 3149 h 3252"/>
                  <a:gd name="T98" fmla="*/ 1195 w 2524"/>
                  <a:gd name="T99" fmla="*/ 2924 h 3252"/>
                  <a:gd name="T100" fmla="*/ 2265 w 2524"/>
                  <a:gd name="T101" fmla="*/ 2924 h 3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24" h="3252">
                    <a:moveTo>
                      <a:pt x="2316" y="2821"/>
                    </a:moveTo>
                    <a:cubicBezTo>
                      <a:pt x="2230" y="2821"/>
                      <a:pt x="2230" y="2821"/>
                      <a:pt x="2230" y="2821"/>
                    </a:cubicBezTo>
                    <a:cubicBezTo>
                      <a:pt x="2419" y="2588"/>
                      <a:pt x="2524" y="2296"/>
                      <a:pt x="2524" y="1989"/>
                    </a:cubicBezTo>
                    <a:cubicBezTo>
                      <a:pt x="2524" y="1370"/>
                      <a:pt x="2099" y="838"/>
                      <a:pt x="1505" y="706"/>
                    </a:cubicBezTo>
                    <a:cubicBezTo>
                      <a:pt x="1628" y="395"/>
                      <a:pt x="1628" y="395"/>
                      <a:pt x="1628" y="395"/>
                    </a:cubicBezTo>
                    <a:cubicBezTo>
                      <a:pt x="1638" y="369"/>
                      <a:pt x="1625" y="338"/>
                      <a:pt x="1600" y="328"/>
                    </a:cubicBezTo>
                    <a:cubicBezTo>
                      <a:pt x="1547" y="308"/>
                      <a:pt x="1547" y="308"/>
                      <a:pt x="1547" y="308"/>
                    </a:cubicBezTo>
                    <a:cubicBezTo>
                      <a:pt x="1597" y="182"/>
                      <a:pt x="1597" y="182"/>
                      <a:pt x="1597" y="182"/>
                    </a:cubicBezTo>
                    <a:cubicBezTo>
                      <a:pt x="1607" y="156"/>
                      <a:pt x="1594" y="126"/>
                      <a:pt x="1569" y="116"/>
                    </a:cubicBezTo>
                    <a:cubicBezTo>
                      <a:pt x="1285" y="5"/>
                      <a:pt x="1285" y="5"/>
                      <a:pt x="1285" y="5"/>
                    </a:cubicBezTo>
                    <a:cubicBezTo>
                      <a:pt x="1272" y="0"/>
                      <a:pt x="1259" y="0"/>
                      <a:pt x="1246" y="5"/>
                    </a:cubicBezTo>
                    <a:cubicBezTo>
                      <a:pt x="1233" y="11"/>
                      <a:pt x="1223" y="21"/>
                      <a:pt x="1218" y="34"/>
                    </a:cubicBezTo>
                    <a:cubicBezTo>
                      <a:pt x="1168" y="159"/>
                      <a:pt x="1168" y="159"/>
                      <a:pt x="1168" y="159"/>
                    </a:cubicBezTo>
                    <a:cubicBezTo>
                      <a:pt x="1116" y="139"/>
                      <a:pt x="1116" y="139"/>
                      <a:pt x="1116" y="139"/>
                    </a:cubicBezTo>
                    <a:cubicBezTo>
                      <a:pt x="1090" y="128"/>
                      <a:pt x="1059" y="141"/>
                      <a:pt x="1049" y="167"/>
                    </a:cubicBezTo>
                    <a:cubicBezTo>
                      <a:pt x="594" y="1328"/>
                      <a:pt x="594" y="1328"/>
                      <a:pt x="594" y="1328"/>
                    </a:cubicBezTo>
                    <a:cubicBezTo>
                      <a:pt x="499" y="1424"/>
                      <a:pt x="499" y="1424"/>
                      <a:pt x="499" y="1424"/>
                    </a:cubicBezTo>
                    <a:cubicBezTo>
                      <a:pt x="488" y="1434"/>
                      <a:pt x="483" y="1447"/>
                      <a:pt x="483" y="1460"/>
                    </a:cubicBezTo>
                    <a:cubicBezTo>
                      <a:pt x="483" y="1472"/>
                      <a:pt x="488" y="1485"/>
                      <a:pt x="499" y="1495"/>
                    </a:cubicBezTo>
                    <a:cubicBezTo>
                      <a:pt x="637" y="1631"/>
                      <a:pt x="637" y="1631"/>
                      <a:pt x="637" y="1631"/>
                    </a:cubicBezTo>
                    <a:cubicBezTo>
                      <a:pt x="647" y="1641"/>
                      <a:pt x="660" y="1646"/>
                      <a:pt x="673" y="1646"/>
                    </a:cubicBezTo>
                    <a:cubicBezTo>
                      <a:pt x="686" y="1646"/>
                      <a:pt x="698" y="1641"/>
                      <a:pt x="711" y="1628"/>
                    </a:cubicBezTo>
                    <a:cubicBezTo>
                      <a:pt x="846" y="1492"/>
                      <a:pt x="846" y="1492"/>
                      <a:pt x="846" y="1492"/>
                    </a:cubicBezTo>
                    <a:cubicBezTo>
                      <a:pt x="873" y="1503"/>
                      <a:pt x="873" y="1503"/>
                      <a:pt x="873" y="1503"/>
                    </a:cubicBezTo>
                    <a:cubicBezTo>
                      <a:pt x="878" y="1698"/>
                      <a:pt x="878" y="1698"/>
                      <a:pt x="878" y="1698"/>
                    </a:cubicBezTo>
                    <a:cubicBezTo>
                      <a:pt x="878" y="1723"/>
                      <a:pt x="901" y="1746"/>
                      <a:pt x="929" y="1746"/>
                    </a:cubicBezTo>
                    <a:cubicBezTo>
                      <a:pt x="1128" y="1744"/>
                      <a:pt x="1128" y="1744"/>
                      <a:pt x="1128" y="1744"/>
                    </a:cubicBezTo>
                    <a:cubicBezTo>
                      <a:pt x="1157" y="1741"/>
                      <a:pt x="1177" y="1718"/>
                      <a:pt x="1177" y="1690"/>
                    </a:cubicBezTo>
                    <a:cubicBezTo>
                      <a:pt x="1172" y="1551"/>
                      <a:pt x="1172" y="1551"/>
                      <a:pt x="1172" y="1551"/>
                    </a:cubicBezTo>
                    <a:cubicBezTo>
                      <a:pt x="1330" y="1153"/>
                      <a:pt x="1330" y="1153"/>
                      <a:pt x="1330" y="1153"/>
                    </a:cubicBezTo>
                    <a:cubicBezTo>
                      <a:pt x="1720" y="1235"/>
                      <a:pt x="1999" y="1582"/>
                      <a:pt x="1999" y="1987"/>
                    </a:cubicBezTo>
                    <a:cubicBezTo>
                      <a:pt x="1999" y="2205"/>
                      <a:pt x="1869" y="2411"/>
                      <a:pt x="1686" y="2567"/>
                    </a:cubicBezTo>
                    <a:cubicBezTo>
                      <a:pt x="1233" y="2404"/>
                      <a:pt x="1233" y="2404"/>
                      <a:pt x="1233" y="2404"/>
                    </a:cubicBezTo>
                    <a:cubicBezTo>
                      <a:pt x="1459" y="2404"/>
                      <a:pt x="1459" y="2404"/>
                      <a:pt x="1459" y="2404"/>
                    </a:cubicBezTo>
                    <a:cubicBezTo>
                      <a:pt x="1487" y="2404"/>
                      <a:pt x="1510" y="2381"/>
                      <a:pt x="1507" y="2353"/>
                    </a:cubicBezTo>
                    <a:cubicBezTo>
                      <a:pt x="1507" y="2110"/>
                      <a:pt x="1507" y="2110"/>
                      <a:pt x="1507" y="2110"/>
                    </a:cubicBezTo>
                    <a:cubicBezTo>
                      <a:pt x="1507" y="2082"/>
                      <a:pt x="1484" y="2059"/>
                      <a:pt x="1456" y="2059"/>
                    </a:cubicBezTo>
                    <a:cubicBezTo>
                      <a:pt x="240" y="2059"/>
                      <a:pt x="240" y="2059"/>
                      <a:pt x="240" y="2059"/>
                    </a:cubicBezTo>
                    <a:cubicBezTo>
                      <a:pt x="212" y="2059"/>
                      <a:pt x="189" y="2082"/>
                      <a:pt x="189" y="2110"/>
                    </a:cubicBezTo>
                    <a:cubicBezTo>
                      <a:pt x="189" y="2353"/>
                      <a:pt x="189" y="2353"/>
                      <a:pt x="189" y="2353"/>
                    </a:cubicBezTo>
                    <a:cubicBezTo>
                      <a:pt x="189" y="2381"/>
                      <a:pt x="212" y="2404"/>
                      <a:pt x="240" y="2404"/>
                    </a:cubicBezTo>
                    <a:cubicBezTo>
                      <a:pt x="926" y="2404"/>
                      <a:pt x="926" y="2404"/>
                      <a:pt x="926" y="2404"/>
                    </a:cubicBezTo>
                    <a:cubicBezTo>
                      <a:pt x="1589" y="2641"/>
                      <a:pt x="1589" y="2641"/>
                      <a:pt x="1589" y="2641"/>
                    </a:cubicBezTo>
                    <a:cubicBezTo>
                      <a:pt x="1464" y="2727"/>
                      <a:pt x="1323" y="2791"/>
                      <a:pt x="1185" y="2821"/>
                    </a:cubicBezTo>
                    <a:cubicBezTo>
                      <a:pt x="51" y="2821"/>
                      <a:pt x="51" y="2821"/>
                      <a:pt x="51" y="2821"/>
                    </a:cubicBezTo>
                    <a:cubicBezTo>
                      <a:pt x="23" y="2821"/>
                      <a:pt x="0" y="2844"/>
                      <a:pt x="0" y="2873"/>
                    </a:cubicBezTo>
                    <a:cubicBezTo>
                      <a:pt x="0" y="3200"/>
                      <a:pt x="0" y="3200"/>
                      <a:pt x="0" y="3200"/>
                    </a:cubicBezTo>
                    <a:cubicBezTo>
                      <a:pt x="0" y="3228"/>
                      <a:pt x="23" y="3252"/>
                      <a:pt x="51" y="3252"/>
                    </a:cubicBezTo>
                    <a:cubicBezTo>
                      <a:pt x="2316" y="3252"/>
                      <a:pt x="2316" y="3252"/>
                      <a:pt x="2316" y="3252"/>
                    </a:cubicBezTo>
                    <a:cubicBezTo>
                      <a:pt x="2344" y="3252"/>
                      <a:pt x="2368" y="3228"/>
                      <a:pt x="2368" y="3200"/>
                    </a:cubicBezTo>
                    <a:cubicBezTo>
                      <a:pt x="2368" y="2873"/>
                      <a:pt x="2368" y="2873"/>
                      <a:pt x="2368" y="2873"/>
                    </a:cubicBezTo>
                    <a:cubicBezTo>
                      <a:pt x="2368" y="2844"/>
                      <a:pt x="2344" y="2821"/>
                      <a:pt x="2316" y="2821"/>
                    </a:cubicBezTo>
                    <a:close/>
                    <a:moveTo>
                      <a:pt x="291" y="2161"/>
                    </a:moveTo>
                    <a:cubicBezTo>
                      <a:pt x="1405" y="2161"/>
                      <a:pt x="1405" y="2161"/>
                      <a:pt x="1405" y="2161"/>
                    </a:cubicBezTo>
                    <a:cubicBezTo>
                      <a:pt x="1405" y="2302"/>
                      <a:pt x="1405" y="2302"/>
                      <a:pt x="1405" y="2302"/>
                    </a:cubicBezTo>
                    <a:cubicBezTo>
                      <a:pt x="944" y="2302"/>
                      <a:pt x="944" y="2302"/>
                      <a:pt x="944" y="2302"/>
                    </a:cubicBezTo>
                    <a:cubicBezTo>
                      <a:pt x="939" y="2301"/>
                      <a:pt x="934" y="2301"/>
                      <a:pt x="929" y="2302"/>
                    </a:cubicBezTo>
                    <a:cubicBezTo>
                      <a:pt x="291" y="2302"/>
                      <a:pt x="291" y="2302"/>
                      <a:pt x="291" y="2302"/>
                    </a:cubicBezTo>
                    <a:lnTo>
                      <a:pt x="291" y="2161"/>
                    </a:lnTo>
                    <a:close/>
                    <a:moveTo>
                      <a:pt x="1292" y="118"/>
                    </a:moveTo>
                    <a:cubicBezTo>
                      <a:pt x="1482" y="192"/>
                      <a:pt x="1482" y="192"/>
                      <a:pt x="1482" y="192"/>
                    </a:cubicBezTo>
                    <a:cubicBezTo>
                      <a:pt x="1452" y="270"/>
                      <a:pt x="1452" y="270"/>
                      <a:pt x="1452" y="270"/>
                    </a:cubicBezTo>
                    <a:cubicBezTo>
                      <a:pt x="1262" y="196"/>
                      <a:pt x="1262" y="196"/>
                      <a:pt x="1262" y="196"/>
                    </a:cubicBezTo>
                    <a:lnTo>
                      <a:pt x="1292" y="118"/>
                    </a:lnTo>
                    <a:close/>
                    <a:moveTo>
                      <a:pt x="673" y="1521"/>
                    </a:moveTo>
                    <a:cubicBezTo>
                      <a:pt x="609" y="1457"/>
                      <a:pt x="609" y="1457"/>
                      <a:pt x="609" y="1457"/>
                    </a:cubicBezTo>
                    <a:cubicBezTo>
                      <a:pt x="649" y="1415"/>
                      <a:pt x="649" y="1415"/>
                      <a:pt x="649" y="1415"/>
                    </a:cubicBezTo>
                    <a:cubicBezTo>
                      <a:pt x="741" y="1451"/>
                      <a:pt x="741" y="1451"/>
                      <a:pt x="741" y="1451"/>
                    </a:cubicBezTo>
                    <a:lnTo>
                      <a:pt x="673" y="1521"/>
                    </a:lnTo>
                    <a:close/>
                    <a:moveTo>
                      <a:pt x="980" y="1644"/>
                    </a:moveTo>
                    <a:cubicBezTo>
                      <a:pt x="977" y="1544"/>
                      <a:pt x="977" y="1544"/>
                      <a:pt x="977" y="1544"/>
                    </a:cubicBezTo>
                    <a:cubicBezTo>
                      <a:pt x="1067" y="1580"/>
                      <a:pt x="1067" y="1580"/>
                      <a:pt x="1067" y="1580"/>
                    </a:cubicBezTo>
                    <a:cubicBezTo>
                      <a:pt x="1070" y="1641"/>
                      <a:pt x="1070" y="1641"/>
                      <a:pt x="1070" y="1641"/>
                    </a:cubicBezTo>
                    <a:lnTo>
                      <a:pt x="980" y="1644"/>
                    </a:lnTo>
                    <a:close/>
                    <a:moveTo>
                      <a:pt x="2101" y="1989"/>
                    </a:moveTo>
                    <a:cubicBezTo>
                      <a:pt x="2101" y="1524"/>
                      <a:pt x="1774" y="1129"/>
                      <a:pt x="1320" y="1047"/>
                    </a:cubicBezTo>
                    <a:cubicBezTo>
                      <a:pt x="1312" y="1046"/>
                      <a:pt x="1303" y="1046"/>
                      <a:pt x="1295" y="1049"/>
                    </a:cubicBezTo>
                    <a:cubicBezTo>
                      <a:pt x="1275" y="1050"/>
                      <a:pt x="1256" y="1062"/>
                      <a:pt x="1249" y="1081"/>
                    </a:cubicBezTo>
                    <a:cubicBezTo>
                      <a:pt x="1093" y="1480"/>
                      <a:pt x="1093" y="1480"/>
                      <a:pt x="1093" y="1480"/>
                    </a:cubicBezTo>
                    <a:cubicBezTo>
                      <a:pt x="944" y="1421"/>
                      <a:pt x="944" y="1421"/>
                      <a:pt x="944" y="1421"/>
                    </a:cubicBezTo>
                    <a:cubicBezTo>
                      <a:pt x="941" y="1420"/>
                      <a:pt x="939" y="1419"/>
                      <a:pt x="936" y="1418"/>
                    </a:cubicBezTo>
                    <a:cubicBezTo>
                      <a:pt x="704" y="1326"/>
                      <a:pt x="704" y="1326"/>
                      <a:pt x="704" y="1326"/>
                    </a:cubicBezTo>
                    <a:cubicBezTo>
                      <a:pt x="1126" y="249"/>
                      <a:pt x="1126" y="249"/>
                      <a:pt x="1126" y="249"/>
                    </a:cubicBezTo>
                    <a:cubicBezTo>
                      <a:pt x="1159" y="262"/>
                      <a:pt x="1159" y="262"/>
                      <a:pt x="1159" y="262"/>
                    </a:cubicBezTo>
                    <a:cubicBezTo>
                      <a:pt x="1164" y="267"/>
                      <a:pt x="1170" y="271"/>
                      <a:pt x="1177" y="274"/>
                    </a:cubicBezTo>
                    <a:cubicBezTo>
                      <a:pt x="1464" y="387"/>
                      <a:pt x="1464" y="387"/>
                      <a:pt x="1464" y="387"/>
                    </a:cubicBezTo>
                    <a:cubicBezTo>
                      <a:pt x="1469" y="389"/>
                      <a:pt x="1477" y="389"/>
                      <a:pt x="1482" y="389"/>
                    </a:cubicBezTo>
                    <a:cubicBezTo>
                      <a:pt x="1482" y="389"/>
                      <a:pt x="1482" y="389"/>
                      <a:pt x="1483" y="389"/>
                    </a:cubicBezTo>
                    <a:cubicBezTo>
                      <a:pt x="1515" y="402"/>
                      <a:pt x="1515" y="402"/>
                      <a:pt x="1515" y="402"/>
                    </a:cubicBezTo>
                    <a:cubicBezTo>
                      <a:pt x="1395" y="707"/>
                      <a:pt x="1395" y="707"/>
                      <a:pt x="1395" y="707"/>
                    </a:cubicBezTo>
                    <a:cubicBezTo>
                      <a:pt x="1388" y="724"/>
                      <a:pt x="1392" y="744"/>
                      <a:pt x="1403" y="758"/>
                    </a:cubicBezTo>
                    <a:cubicBezTo>
                      <a:pt x="1407" y="778"/>
                      <a:pt x="1422" y="793"/>
                      <a:pt x="1443" y="796"/>
                    </a:cubicBezTo>
                    <a:cubicBezTo>
                      <a:pt x="2012" y="904"/>
                      <a:pt x="2424" y="1403"/>
                      <a:pt x="2424" y="1989"/>
                    </a:cubicBezTo>
                    <a:cubicBezTo>
                      <a:pt x="2424" y="2299"/>
                      <a:pt x="2309" y="2596"/>
                      <a:pt x="2096" y="2821"/>
                    </a:cubicBezTo>
                    <a:cubicBezTo>
                      <a:pt x="1487" y="2821"/>
                      <a:pt x="1487" y="2821"/>
                      <a:pt x="1487" y="2821"/>
                    </a:cubicBezTo>
                    <a:cubicBezTo>
                      <a:pt x="1817" y="2658"/>
                      <a:pt x="2101" y="2345"/>
                      <a:pt x="2101" y="1989"/>
                    </a:cubicBezTo>
                    <a:close/>
                    <a:moveTo>
                      <a:pt x="2265" y="3149"/>
                    </a:moveTo>
                    <a:cubicBezTo>
                      <a:pt x="102" y="3149"/>
                      <a:pt x="102" y="3149"/>
                      <a:pt x="102" y="3149"/>
                    </a:cubicBezTo>
                    <a:cubicBezTo>
                      <a:pt x="102" y="2924"/>
                      <a:pt x="102" y="2924"/>
                      <a:pt x="102" y="2924"/>
                    </a:cubicBezTo>
                    <a:cubicBezTo>
                      <a:pt x="1195" y="2924"/>
                      <a:pt x="1195" y="2924"/>
                      <a:pt x="1195" y="2924"/>
                    </a:cubicBezTo>
                    <a:cubicBezTo>
                      <a:pt x="2117" y="2924"/>
                      <a:pt x="2117" y="2924"/>
                      <a:pt x="2117" y="2924"/>
                    </a:cubicBezTo>
                    <a:cubicBezTo>
                      <a:pt x="2265" y="2924"/>
                      <a:pt x="2265" y="2924"/>
                      <a:pt x="2265" y="2924"/>
                    </a:cubicBezTo>
                    <a:lnTo>
                      <a:pt x="2265" y="3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46"/>
              <p:cNvSpPr>
                <a:spLocks noEditPoints="1"/>
              </p:cNvSpPr>
              <p:nvPr/>
            </p:nvSpPr>
            <p:spPr bwMode="auto">
              <a:xfrm>
                <a:off x="2306638" y="3533776"/>
                <a:ext cx="52388" cy="50800"/>
              </a:xfrm>
              <a:custGeom>
                <a:avLst/>
                <a:gdLst>
                  <a:gd name="T0" fmla="*/ 151 w 302"/>
                  <a:gd name="T1" fmla="*/ 0 h 302"/>
                  <a:gd name="T2" fmla="*/ 0 w 302"/>
                  <a:gd name="T3" fmla="*/ 151 h 302"/>
                  <a:gd name="T4" fmla="*/ 151 w 302"/>
                  <a:gd name="T5" fmla="*/ 302 h 302"/>
                  <a:gd name="T6" fmla="*/ 302 w 302"/>
                  <a:gd name="T7" fmla="*/ 151 h 302"/>
                  <a:gd name="T8" fmla="*/ 151 w 302"/>
                  <a:gd name="T9" fmla="*/ 0 h 302"/>
                  <a:gd name="T10" fmla="*/ 151 w 302"/>
                  <a:gd name="T11" fmla="*/ 253 h 302"/>
                  <a:gd name="T12" fmla="*/ 51 w 302"/>
                  <a:gd name="T13" fmla="*/ 153 h 302"/>
                  <a:gd name="T14" fmla="*/ 151 w 302"/>
                  <a:gd name="T15" fmla="*/ 53 h 302"/>
                  <a:gd name="T16" fmla="*/ 251 w 302"/>
                  <a:gd name="T17" fmla="*/ 153 h 302"/>
                  <a:gd name="T18" fmla="*/ 151 w 302"/>
                  <a:gd name="T19" fmla="*/ 253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2" h="302">
                    <a:moveTo>
                      <a:pt x="151" y="0"/>
                    </a:moveTo>
                    <a:cubicBezTo>
                      <a:pt x="66" y="0"/>
                      <a:pt x="0" y="66"/>
                      <a:pt x="0" y="151"/>
                    </a:cubicBezTo>
                    <a:cubicBezTo>
                      <a:pt x="0" y="235"/>
                      <a:pt x="69" y="302"/>
                      <a:pt x="151" y="302"/>
                    </a:cubicBezTo>
                    <a:cubicBezTo>
                      <a:pt x="235" y="302"/>
                      <a:pt x="302" y="235"/>
                      <a:pt x="302" y="151"/>
                    </a:cubicBezTo>
                    <a:cubicBezTo>
                      <a:pt x="302" y="66"/>
                      <a:pt x="233" y="0"/>
                      <a:pt x="151" y="0"/>
                    </a:cubicBezTo>
                    <a:close/>
                    <a:moveTo>
                      <a:pt x="151" y="253"/>
                    </a:moveTo>
                    <a:cubicBezTo>
                      <a:pt x="94" y="253"/>
                      <a:pt x="51" y="210"/>
                      <a:pt x="51" y="153"/>
                    </a:cubicBezTo>
                    <a:cubicBezTo>
                      <a:pt x="51" y="97"/>
                      <a:pt x="97" y="53"/>
                      <a:pt x="151" y="53"/>
                    </a:cubicBezTo>
                    <a:cubicBezTo>
                      <a:pt x="207" y="53"/>
                      <a:pt x="251" y="97"/>
                      <a:pt x="251" y="153"/>
                    </a:cubicBezTo>
                    <a:cubicBezTo>
                      <a:pt x="251" y="210"/>
                      <a:pt x="207" y="253"/>
                      <a:pt x="151" y="2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8" name="文本框 17"/>
          <p:cNvSpPr txBox="1"/>
          <p:nvPr/>
        </p:nvSpPr>
        <p:spPr>
          <a:xfrm>
            <a:off x="5172710" y="4166235"/>
            <a:ext cx="303212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这里添加关键词描述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737600" y="3072765"/>
            <a:ext cx="303212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这里添加关键词描述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944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587087" y="2392469"/>
            <a:ext cx="1453336" cy="1453336"/>
            <a:chOff x="2148840" y="2479040"/>
            <a:chExt cx="637540" cy="637540"/>
          </a:xfrm>
        </p:grpSpPr>
        <p:sp>
          <p:nvSpPr>
            <p:cNvPr id="13" name="椭圆 12"/>
            <p:cNvSpPr/>
            <p:nvPr/>
          </p:nvSpPr>
          <p:spPr>
            <a:xfrm>
              <a:off x="2148840" y="2479040"/>
              <a:ext cx="637540" cy="637540"/>
            </a:xfrm>
            <a:prstGeom prst="ellipse">
              <a:avLst/>
            </a:prstGeom>
            <a:noFill/>
            <a:ln w="254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  <p:sp>
          <p:nvSpPr>
            <p:cNvPr id="14" name="矩形 13"/>
            <p:cNvSpPr/>
            <p:nvPr/>
          </p:nvSpPr>
          <p:spPr>
            <a:xfrm>
              <a:off x="2303539" y="2507531"/>
              <a:ext cx="328141" cy="579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8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4587087" y="4013076"/>
            <a:ext cx="6096000" cy="8299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输入您的标题内容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587087" y="4933364"/>
            <a:ext cx="63420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4587087" y="5055094"/>
            <a:ext cx="3421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如果有副标题可以添加在此处</a:t>
            </a:r>
          </a:p>
        </p:txBody>
      </p:sp>
      <p:sp>
        <p:nvSpPr>
          <p:cNvPr id="43" name="十字形 42"/>
          <p:cNvSpPr/>
          <p:nvPr/>
        </p:nvSpPr>
        <p:spPr>
          <a:xfrm>
            <a:off x="8008128" y="1193800"/>
            <a:ext cx="450072" cy="450072"/>
          </a:xfrm>
          <a:prstGeom prst="plus">
            <a:avLst>
              <a:gd name="adj" fmla="val 36957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十字形 43"/>
          <p:cNvSpPr/>
          <p:nvPr/>
        </p:nvSpPr>
        <p:spPr>
          <a:xfrm>
            <a:off x="10614334" y="2428186"/>
            <a:ext cx="314793" cy="314793"/>
          </a:xfrm>
          <a:prstGeom prst="plus">
            <a:avLst>
              <a:gd name="adj" fmla="val 36957"/>
            </a:avLst>
          </a:prstGeom>
          <a:solidFill>
            <a:schemeClr val="tx1">
              <a:lumMod val="85000"/>
              <a:lumOff val="1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十字形 44"/>
          <p:cNvSpPr/>
          <p:nvPr/>
        </p:nvSpPr>
        <p:spPr>
          <a:xfrm>
            <a:off x="7535937" y="1036403"/>
            <a:ext cx="314793" cy="314793"/>
          </a:xfrm>
          <a:prstGeom prst="plus">
            <a:avLst>
              <a:gd name="adj" fmla="val 36957"/>
            </a:avLst>
          </a:prstGeom>
          <a:solidFill>
            <a:schemeClr val="tx1">
              <a:lumMod val="85000"/>
              <a:lumOff val="1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739084" y="1556792"/>
            <a:ext cx="10713831" cy="2317451"/>
            <a:chOff x="278713" y="1808025"/>
            <a:chExt cx="11650237" cy="2520000"/>
          </a:xfrm>
        </p:grpSpPr>
        <p:sp>
          <p:nvSpPr>
            <p:cNvPr id="11" name="圆: 空心 16"/>
            <p:cNvSpPr/>
            <p:nvPr/>
          </p:nvSpPr>
          <p:spPr>
            <a:xfrm>
              <a:off x="3551413" y="2037313"/>
              <a:ext cx="2061424" cy="2061424"/>
            </a:xfrm>
            <a:prstGeom prst="donut">
              <a:avLst>
                <a:gd name="adj" fmla="val 1146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圆: 空心 17"/>
            <p:cNvSpPr/>
            <p:nvPr/>
          </p:nvSpPr>
          <p:spPr>
            <a:xfrm>
              <a:off x="6594825" y="2037313"/>
              <a:ext cx="2061424" cy="2061424"/>
            </a:xfrm>
            <a:prstGeom prst="donut">
              <a:avLst>
                <a:gd name="adj" fmla="val 1146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圆: 空心 18"/>
            <p:cNvSpPr/>
            <p:nvPr/>
          </p:nvSpPr>
          <p:spPr>
            <a:xfrm>
              <a:off x="9638238" y="2039478"/>
              <a:ext cx="2061424" cy="2061424"/>
            </a:xfrm>
            <a:prstGeom prst="donut">
              <a:avLst>
                <a:gd name="adj" fmla="val 1146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圆: 空心 11"/>
            <p:cNvSpPr/>
            <p:nvPr/>
          </p:nvSpPr>
          <p:spPr>
            <a:xfrm>
              <a:off x="508001" y="2039478"/>
              <a:ext cx="2061424" cy="2061424"/>
            </a:xfrm>
            <a:prstGeom prst="donut">
              <a:avLst>
                <a:gd name="adj" fmla="val 1146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15" name="图表 14"/>
            <p:cNvGraphicFramePr/>
            <p:nvPr/>
          </p:nvGraphicFramePr>
          <p:xfrm>
            <a:off x="278713" y="1808025"/>
            <a:ext cx="2520000" cy="25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6" name="图表 15"/>
            <p:cNvGraphicFramePr/>
            <p:nvPr/>
          </p:nvGraphicFramePr>
          <p:xfrm>
            <a:off x="3322125" y="1808025"/>
            <a:ext cx="2520000" cy="25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7" name="图表 16"/>
            <p:cNvGraphicFramePr/>
            <p:nvPr/>
          </p:nvGraphicFramePr>
          <p:xfrm>
            <a:off x="6365537" y="1808025"/>
            <a:ext cx="2520000" cy="25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8" name="图表 17"/>
            <p:cNvGraphicFramePr/>
            <p:nvPr/>
          </p:nvGraphicFramePr>
          <p:xfrm>
            <a:off x="9408950" y="1808025"/>
            <a:ext cx="2520000" cy="25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9" name="文本框 18"/>
            <p:cNvSpPr txBox="1"/>
            <p:nvPr/>
          </p:nvSpPr>
          <p:spPr>
            <a:xfrm>
              <a:off x="3932643" y="2759366"/>
              <a:ext cx="1298964" cy="635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5400" b="1">
                  <a:solidFill>
                    <a:schemeClr val="accent2">
                      <a:lumMod val="75000"/>
                    </a:schemeClr>
                  </a:solidFill>
                </a:defRPr>
              </a:lvl1pPr>
            </a:lstStyle>
            <a:p>
              <a:pPr algn="ctr"/>
              <a:r>
                <a:rPr lang="en-US" altLang="zh-CN" sz="3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34</a:t>
              </a:r>
              <a:r>
                <a: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.6%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53404" y="2759366"/>
              <a:ext cx="1298964" cy="635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5400" b="1">
                  <a:solidFill>
                    <a:schemeClr val="accent2">
                      <a:lumMod val="75000"/>
                    </a:schemeClr>
                  </a:solidFill>
                </a:defRPr>
              </a:lvl1pPr>
            </a:lstStyle>
            <a:p>
              <a:pPr algn="ctr"/>
              <a:r>
                <a:rPr lang="en-US" altLang="zh-CN" sz="3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28</a:t>
              </a:r>
              <a:r>
                <a: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.2%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976055" y="2759366"/>
              <a:ext cx="1298964" cy="635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5400" b="1">
                  <a:solidFill>
                    <a:schemeClr val="accent2">
                      <a:lumMod val="75000"/>
                    </a:schemeClr>
                  </a:solidFill>
                </a:defRPr>
              </a:lvl1pPr>
            </a:lstStyle>
            <a:p>
              <a:pPr algn="ctr"/>
              <a:r>
                <a:rPr lang="en-US" altLang="zh-CN" sz="3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47</a:t>
              </a:r>
              <a:r>
                <a: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.7%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0019468" y="2759366"/>
              <a:ext cx="1298964" cy="635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5400" b="1">
                  <a:solidFill>
                    <a:schemeClr val="accent2">
                      <a:lumMod val="75000"/>
                    </a:schemeClr>
                  </a:solidFill>
                </a:defRPr>
              </a:lvl1pPr>
            </a:lstStyle>
            <a:p>
              <a:pPr algn="ctr"/>
              <a:r>
                <a:rPr lang="en-US" altLang="zh-CN" sz="3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</a:t>
              </a:r>
              <a:r>
                <a:rPr lang="en-US" altLang="zh-CN" sz="2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.3%</a:t>
              </a: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3702245" y="4895850"/>
            <a:ext cx="0" cy="115934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2218883" y="5038149"/>
            <a:ext cx="1198880" cy="8299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98471" y="4831995"/>
            <a:ext cx="5616097" cy="12803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120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将该阶段所做的具体事情在此位置进行展示，根据内容可适当简写将该阶段所做的具体事情在此位置进行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展示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将该阶段所做的具体事情在此位置进行展示，根据内容可适当简写将该阶段所做的具体事情在此位置进行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展示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63369" y="3905146"/>
            <a:ext cx="2468880" cy="3987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这里添加关键词描述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62162" y="3905146"/>
            <a:ext cx="2468880" cy="3987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这里添加关键词描述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60955" y="3905146"/>
            <a:ext cx="2468880" cy="3987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这里添加关键词描述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059749" y="3905146"/>
            <a:ext cx="2468880" cy="3987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这里添加关键词描述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1455417" y="4111093"/>
            <a:ext cx="2686129" cy="158543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这里添加关键词描述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</a:t>
            </a:r>
          </a:p>
        </p:txBody>
      </p:sp>
      <p:pic>
        <p:nvPicPr>
          <p:cNvPr id="28" name="图片 27" descr="图片包含 电子产品, 笔记本电脑&#10;&#10;已生成极高可信度的说明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349730" y="2031720"/>
            <a:ext cx="2897505" cy="1931670"/>
          </a:xfrm>
          <a:prstGeom prst="hexagon">
            <a:avLst/>
          </a:prstGeom>
          <a:ln w="69850" cap="sq">
            <a:noFill/>
            <a:miter lim="800000"/>
            <a:headEnd/>
            <a:tailEnd/>
          </a:ln>
          <a:effectLst>
            <a:outerShdw blurRad="254000" algn="ctr" rotWithShape="0">
              <a:prstClr val="black">
                <a:alpha val="9000"/>
              </a:prstClr>
            </a:outerShdw>
          </a:effectLst>
        </p:spPr>
      </p:pic>
      <p:pic>
        <p:nvPicPr>
          <p:cNvPr id="29" name="图片 28" descr="图片包含 人员, 掌握, 室内&#10;&#10;已生成高可信度的说明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718685" y="2031720"/>
            <a:ext cx="2897505" cy="1931670"/>
          </a:xfrm>
          <a:prstGeom prst="hexagon">
            <a:avLst/>
          </a:prstGeom>
          <a:ln w="69850" cap="sq">
            <a:noFill/>
            <a:miter lim="800000"/>
            <a:headEnd/>
            <a:tailEnd/>
          </a:ln>
          <a:effectLst>
            <a:outerShdw blurRad="254000" algn="ctr" rotWithShape="0">
              <a:prstClr val="black">
                <a:alpha val="9000"/>
              </a:prstClr>
            </a:outerShdw>
          </a:effectLst>
        </p:spPr>
      </p:pic>
      <p:pic>
        <p:nvPicPr>
          <p:cNvPr id="30" name="图片 29" descr="图片包含 人员&#10;&#10;已生成极高可信度的说明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087640" y="2031720"/>
            <a:ext cx="2897505" cy="1931670"/>
          </a:xfrm>
          <a:prstGeom prst="hexagon">
            <a:avLst/>
          </a:prstGeom>
          <a:ln w="69850" cap="sq">
            <a:noFill/>
            <a:miter lim="800000"/>
            <a:headEnd/>
            <a:tailEnd/>
          </a:ln>
          <a:effectLst>
            <a:outerShdw blurRad="254000" algn="ctr" rotWithShape="0">
              <a:prstClr val="black">
                <a:alpha val="9000"/>
              </a:prstClr>
            </a:outerShdw>
          </a:effectLst>
        </p:spPr>
      </p:pic>
      <p:sp>
        <p:nvSpPr>
          <p:cNvPr id="31" name="矩形 30"/>
          <p:cNvSpPr/>
          <p:nvPr/>
        </p:nvSpPr>
        <p:spPr>
          <a:xfrm>
            <a:off x="4796746" y="4111093"/>
            <a:ext cx="2947035" cy="158543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这里添加关键词描述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</a:t>
            </a:r>
          </a:p>
        </p:txBody>
      </p:sp>
      <p:sp>
        <p:nvSpPr>
          <p:cNvPr id="32" name="矩形 31"/>
          <p:cNvSpPr/>
          <p:nvPr/>
        </p:nvSpPr>
        <p:spPr>
          <a:xfrm>
            <a:off x="8282614" y="4111093"/>
            <a:ext cx="2947035" cy="158543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这里添加关键词描述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944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587087" y="2392469"/>
            <a:ext cx="1453336" cy="1453336"/>
            <a:chOff x="2148840" y="2479040"/>
            <a:chExt cx="637540" cy="637540"/>
          </a:xfrm>
        </p:grpSpPr>
        <p:sp>
          <p:nvSpPr>
            <p:cNvPr id="13" name="椭圆 12"/>
            <p:cNvSpPr/>
            <p:nvPr/>
          </p:nvSpPr>
          <p:spPr>
            <a:xfrm>
              <a:off x="2148840" y="2479040"/>
              <a:ext cx="637540" cy="637540"/>
            </a:xfrm>
            <a:prstGeom prst="ellipse">
              <a:avLst/>
            </a:prstGeom>
            <a:noFill/>
            <a:ln w="254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  <p:sp>
          <p:nvSpPr>
            <p:cNvPr id="14" name="矩形 13"/>
            <p:cNvSpPr/>
            <p:nvPr/>
          </p:nvSpPr>
          <p:spPr>
            <a:xfrm>
              <a:off x="2303539" y="2507531"/>
              <a:ext cx="328141" cy="579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8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4587087" y="4013076"/>
            <a:ext cx="6096000" cy="8299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输入您的标题内容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587087" y="4933364"/>
            <a:ext cx="63420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4587087" y="5055094"/>
            <a:ext cx="3421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如果有副标题可以添加在此处</a:t>
            </a:r>
          </a:p>
        </p:txBody>
      </p:sp>
      <p:sp>
        <p:nvSpPr>
          <p:cNvPr id="43" name="十字形 42"/>
          <p:cNvSpPr/>
          <p:nvPr/>
        </p:nvSpPr>
        <p:spPr>
          <a:xfrm>
            <a:off x="8008128" y="1193800"/>
            <a:ext cx="450072" cy="450072"/>
          </a:xfrm>
          <a:prstGeom prst="plus">
            <a:avLst>
              <a:gd name="adj" fmla="val 36957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十字形 43"/>
          <p:cNvSpPr/>
          <p:nvPr/>
        </p:nvSpPr>
        <p:spPr>
          <a:xfrm>
            <a:off x="10614334" y="2428186"/>
            <a:ext cx="314793" cy="314793"/>
          </a:xfrm>
          <a:prstGeom prst="plus">
            <a:avLst>
              <a:gd name="adj" fmla="val 36957"/>
            </a:avLst>
          </a:prstGeom>
          <a:solidFill>
            <a:schemeClr val="tx1">
              <a:lumMod val="85000"/>
              <a:lumOff val="1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十字形 44"/>
          <p:cNvSpPr/>
          <p:nvPr/>
        </p:nvSpPr>
        <p:spPr>
          <a:xfrm>
            <a:off x="7535937" y="1036403"/>
            <a:ext cx="314793" cy="314793"/>
          </a:xfrm>
          <a:prstGeom prst="plus">
            <a:avLst>
              <a:gd name="adj" fmla="val 36957"/>
            </a:avLst>
          </a:prstGeom>
          <a:solidFill>
            <a:schemeClr val="tx1">
              <a:lumMod val="85000"/>
              <a:lumOff val="1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 rot="16200000">
            <a:off x="7622716" y="2183081"/>
            <a:ext cx="5722248" cy="341632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1356360" y="1752600"/>
            <a:ext cx="1607820" cy="1607820"/>
            <a:chOff x="1089660" y="1485900"/>
            <a:chExt cx="1874520" cy="1874520"/>
          </a:xfrm>
        </p:grpSpPr>
        <p:sp>
          <p:nvSpPr>
            <p:cNvPr id="18" name="椭圆 17"/>
            <p:cNvSpPr/>
            <p:nvPr/>
          </p:nvSpPr>
          <p:spPr>
            <a:xfrm>
              <a:off x="1089660" y="1485900"/>
              <a:ext cx="1874520" cy="187452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582103" y="1938739"/>
              <a:ext cx="1133324" cy="968840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不足</a:t>
              </a:r>
              <a:endParaRPr lang="zh-CN" altLang="en-US" sz="1000" dirty="0"/>
            </a:p>
          </p:txBody>
        </p:sp>
      </p:grpSp>
      <p:sp>
        <p:nvSpPr>
          <p:cNvPr id="20" name="矩形 19"/>
          <p:cNvSpPr/>
          <p:nvPr/>
        </p:nvSpPr>
        <p:spPr>
          <a:xfrm>
            <a:off x="3048000" y="2231934"/>
            <a:ext cx="6096000" cy="62517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1356360" y="3979682"/>
            <a:ext cx="1607820" cy="1607820"/>
            <a:chOff x="1089660" y="1485900"/>
            <a:chExt cx="1874520" cy="1874520"/>
          </a:xfrm>
        </p:grpSpPr>
        <p:sp>
          <p:nvSpPr>
            <p:cNvPr id="30" name="椭圆 29"/>
            <p:cNvSpPr/>
            <p:nvPr/>
          </p:nvSpPr>
          <p:spPr>
            <a:xfrm>
              <a:off x="1089660" y="1485900"/>
              <a:ext cx="1874520" cy="187452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矩形 30"/>
            <p:cNvSpPr/>
            <p:nvPr/>
          </p:nvSpPr>
          <p:spPr>
            <a:xfrm>
              <a:off x="1582103" y="1804777"/>
              <a:ext cx="1133324" cy="968840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改进措施</a:t>
              </a:r>
              <a:endParaRPr lang="zh-CN" altLang="en-US" sz="1000" dirty="0"/>
            </a:p>
          </p:txBody>
        </p:sp>
      </p:grpSp>
      <p:sp>
        <p:nvSpPr>
          <p:cNvPr id="32" name="矩形 31"/>
          <p:cNvSpPr/>
          <p:nvPr/>
        </p:nvSpPr>
        <p:spPr>
          <a:xfrm>
            <a:off x="3048000" y="4459016"/>
            <a:ext cx="6096000" cy="62517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</a:t>
            </a:r>
          </a:p>
        </p:txBody>
      </p:sp>
      <p:sp>
        <p:nvSpPr>
          <p:cNvPr id="33" name="箭头: V 形 32"/>
          <p:cNvSpPr/>
          <p:nvPr/>
        </p:nvSpPr>
        <p:spPr>
          <a:xfrm rot="5400000">
            <a:off x="2017128" y="3425703"/>
            <a:ext cx="312420" cy="456175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370" y="1436370"/>
            <a:ext cx="11101705" cy="1804027"/>
          </a:xfrm>
          <a:prstGeom prst="rect">
            <a:avLst/>
          </a:prstGeom>
        </p:spPr>
      </p:pic>
      <p:sp>
        <p:nvSpPr>
          <p:cNvPr id="39" name="Rectangle 28"/>
          <p:cNvSpPr/>
          <p:nvPr/>
        </p:nvSpPr>
        <p:spPr>
          <a:xfrm>
            <a:off x="714375" y="4745491"/>
            <a:ext cx="234950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这里添加关键词描述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40" name="Rounded Rectangle 31"/>
          <p:cNvSpPr/>
          <p:nvPr/>
        </p:nvSpPr>
        <p:spPr>
          <a:xfrm>
            <a:off x="1379855" y="3640208"/>
            <a:ext cx="948086" cy="948086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Rounded Rectangle 37"/>
          <p:cNvSpPr/>
          <p:nvPr/>
        </p:nvSpPr>
        <p:spPr>
          <a:xfrm>
            <a:off x="4251325" y="3639890"/>
            <a:ext cx="948086" cy="948086"/>
          </a:xfrm>
          <a:prstGeom prst="ellipse">
            <a:avLst/>
          </a:prstGeom>
          <a:noFill/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Rectangle 42"/>
          <p:cNvSpPr/>
          <p:nvPr/>
        </p:nvSpPr>
        <p:spPr>
          <a:xfrm>
            <a:off x="3585210" y="4751841"/>
            <a:ext cx="234950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这里添加关键词描述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43" name="Rectangle 44"/>
          <p:cNvSpPr/>
          <p:nvPr/>
        </p:nvSpPr>
        <p:spPr>
          <a:xfrm>
            <a:off x="9175750" y="4745491"/>
            <a:ext cx="234950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这里添加关键词描述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44" name="Rectangle 46"/>
          <p:cNvSpPr/>
          <p:nvPr/>
        </p:nvSpPr>
        <p:spPr>
          <a:xfrm>
            <a:off x="6336030" y="4745491"/>
            <a:ext cx="234950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这里添加关键词描述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20720" y="5155165"/>
            <a:ext cx="2154222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将该阶段所做的具体事情在此位置进行展示，根据内容可适当简写</a:t>
            </a:r>
          </a:p>
        </p:txBody>
      </p:sp>
      <p:sp>
        <p:nvSpPr>
          <p:cNvPr id="46" name="Rounded Rectangle 40"/>
          <p:cNvSpPr/>
          <p:nvPr/>
        </p:nvSpPr>
        <p:spPr>
          <a:xfrm>
            <a:off x="7002145" y="3601790"/>
            <a:ext cx="948086" cy="948086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Rounded Rectangle 34"/>
          <p:cNvSpPr/>
          <p:nvPr/>
        </p:nvSpPr>
        <p:spPr>
          <a:xfrm>
            <a:off x="9841865" y="3587820"/>
            <a:ext cx="948086" cy="948086"/>
          </a:xfrm>
          <a:prstGeom prst="ellipse">
            <a:avLst/>
          </a:prstGeom>
          <a:noFill/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655995" y="5155165"/>
            <a:ext cx="2154222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将该阶段所做的具体事情在此位置进行展示，根据内容可适当简写</a:t>
            </a:r>
          </a:p>
        </p:txBody>
      </p:sp>
      <p:sp>
        <p:nvSpPr>
          <p:cNvPr id="49" name="矩形 48"/>
          <p:cNvSpPr/>
          <p:nvPr/>
        </p:nvSpPr>
        <p:spPr>
          <a:xfrm>
            <a:off x="6442375" y="5155165"/>
            <a:ext cx="2154222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将该阶段所做的具体事情在此位置进行展示，根据内容可适当简写</a:t>
            </a:r>
          </a:p>
        </p:txBody>
      </p:sp>
      <p:sp>
        <p:nvSpPr>
          <p:cNvPr id="50" name="矩形 49"/>
          <p:cNvSpPr/>
          <p:nvPr/>
        </p:nvSpPr>
        <p:spPr>
          <a:xfrm>
            <a:off x="9246535" y="5155165"/>
            <a:ext cx="2154222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将该阶段所做的具体事情在此位置进行展示，根据内容可适当简写</a:t>
            </a:r>
          </a:p>
        </p:txBody>
      </p:sp>
      <p:cxnSp>
        <p:nvCxnSpPr>
          <p:cNvPr id="51" name="直接连接符 50"/>
          <p:cNvCxnSpPr/>
          <p:nvPr/>
        </p:nvCxnSpPr>
        <p:spPr>
          <a:xfrm>
            <a:off x="3224463" y="3541630"/>
            <a:ext cx="0" cy="245915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6083968" y="3541630"/>
            <a:ext cx="0" cy="245915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8943473" y="3541630"/>
            <a:ext cx="0" cy="245915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sharp-paper-airplane_16959"/>
          <p:cNvSpPr>
            <a:spLocks noChangeAspect="1"/>
          </p:cNvSpPr>
          <p:nvPr/>
        </p:nvSpPr>
        <p:spPr bwMode="auto">
          <a:xfrm>
            <a:off x="4567210" y="3849012"/>
            <a:ext cx="442940" cy="525625"/>
          </a:xfrm>
          <a:custGeom>
            <a:avLst/>
            <a:gdLst>
              <a:gd name="connsiteX0" fmla="*/ 47607 w 507524"/>
              <a:gd name="connsiteY0" fmla="*/ 65836 h 602265"/>
              <a:gd name="connsiteX1" fmla="*/ 287917 w 507524"/>
              <a:gd name="connsiteY1" fmla="*/ 406303 h 602265"/>
              <a:gd name="connsiteX2" fmla="*/ 284762 w 507524"/>
              <a:gd name="connsiteY2" fmla="*/ 410169 h 602265"/>
              <a:gd name="connsiteX3" fmla="*/ 255799 w 507524"/>
              <a:gd name="connsiteY3" fmla="*/ 396424 h 602265"/>
              <a:gd name="connsiteX4" fmla="*/ 247770 w 507524"/>
              <a:gd name="connsiteY4" fmla="*/ 401865 h 602265"/>
              <a:gd name="connsiteX5" fmla="*/ 250494 w 507524"/>
              <a:gd name="connsiteY5" fmla="*/ 436656 h 602265"/>
              <a:gd name="connsiteX6" fmla="*/ 246766 w 507524"/>
              <a:gd name="connsiteY6" fmla="*/ 437801 h 602265"/>
              <a:gd name="connsiteX7" fmla="*/ 46603 w 507524"/>
              <a:gd name="connsiteY7" fmla="*/ 66552 h 602265"/>
              <a:gd name="connsiteX8" fmla="*/ 47607 w 507524"/>
              <a:gd name="connsiteY8" fmla="*/ 65836 h 602265"/>
              <a:gd name="connsiteX9" fmla="*/ 628 w 507524"/>
              <a:gd name="connsiteY9" fmla="*/ 7195 h 602265"/>
              <a:gd name="connsiteX10" fmla="*/ 3872 w 507524"/>
              <a:gd name="connsiteY10" fmla="*/ 11024 h 602265"/>
              <a:gd name="connsiteX11" fmla="*/ 240291 w 507524"/>
              <a:gd name="connsiteY11" fmla="*/ 462830 h 602265"/>
              <a:gd name="connsiteX12" fmla="*/ 236993 w 507524"/>
              <a:gd name="connsiteY12" fmla="*/ 480438 h 602265"/>
              <a:gd name="connsiteX13" fmla="*/ 102081 w 507524"/>
              <a:gd name="connsiteY13" fmla="*/ 599402 h 602265"/>
              <a:gd name="connsiteX14" fmla="*/ 85880 w 507524"/>
              <a:gd name="connsiteY14" fmla="*/ 598544 h 602265"/>
              <a:gd name="connsiteX15" fmla="*/ 287 w 507524"/>
              <a:gd name="connsiteY15" fmla="*/ 12169 h 602265"/>
              <a:gd name="connsiteX16" fmla="*/ 628 w 507524"/>
              <a:gd name="connsiteY16" fmla="*/ 7195 h 602265"/>
              <a:gd name="connsiteX17" fmla="*/ 16070 w 507524"/>
              <a:gd name="connsiteY17" fmla="*/ 173 h 602265"/>
              <a:gd name="connsiteX18" fmla="*/ 20767 w 507524"/>
              <a:gd name="connsiteY18" fmla="*/ 2033 h 602265"/>
              <a:gd name="connsiteX19" fmla="*/ 506754 w 507524"/>
              <a:gd name="connsiteY19" fmla="*/ 342130 h 602265"/>
              <a:gd name="connsiteX20" fmla="*/ 500157 w 507524"/>
              <a:gd name="connsiteY20" fmla="*/ 357016 h 602265"/>
              <a:gd name="connsiteX21" fmla="*/ 333095 w 507524"/>
              <a:gd name="connsiteY21" fmla="*/ 423719 h 602265"/>
              <a:gd name="connsiteX22" fmla="*/ 315887 w 507524"/>
              <a:gd name="connsiteY22" fmla="*/ 418852 h 602265"/>
              <a:gd name="connsiteX23" fmla="*/ 18042 w 507524"/>
              <a:gd name="connsiteY23" fmla="*/ 4753 h 602265"/>
              <a:gd name="connsiteX24" fmla="*/ 16070 w 507524"/>
              <a:gd name="connsiteY24" fmla="*/ 173 h 60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7524" h="602265">
                <a:moveTo>
                  <a:pt x="47607" y="65836"/>
                </a:moveTo>
                <a:lnTo>
                  <a:pt x="287917" y="406303"/>
                </a:lnTo>
                <a:cubicBezTo>
                  <a:pt x="291071" y="410742"/>
                  <a:pt x="289637" y="412317"/>
                  <a:pt x="284762" y="410169"/>
                </a:cubicBezTo>
                <a:lnTo>
                  <a:pt x="255799" y="396424"/>
                </a:lnTo>
                <a:cubicBezTo>
                  <a:pt x="250924" y="394133"/>
                  <a:pt x="247339" y="396567"/>
                  <a:pt x="247770" y="401865"/>
                </a:cubicBezTo>
                <a:lnTo>
                  <a:pt x="250494" y="436656"/>
                </a:lnTo>
                <a:cubicBezTo>
                  <a:pt x="250924" y="441953"/>
                  <a:pt x="249347" y="442383"/>
                  <a:pt x="246766" y="437801"/>
                </a:cubicBezTo>
                <a:lnTo>
                  <a:pt x="46603" y="66552"/>
                </a:lnTo>
                <a:cubicBezTo>
                  <a:pt x="44022" y="61827"/>
                  <a:pt x="44452" y="61541"/>
                  <a:pt x="47607" y="65836"/>
                </a:cubicBezTo>
                <a:close/>
                <a:moveTo>
                  <a:pt x="628" y="7195"/>
                </a:moveTo>
                <a:cubicBezTo>
                  <a:pt x="1291" y="6980"/>
                  <a:pt x="2438" y="8233"/>
                  <a:pt x="3872" y="11024"/>
                </a:cubicBezTo>
                <a:lnTo>
                  <a:pt x="240291" y="462830"/>
                </a:lnTo>
                <a:cubicBezTo>
                  <a:pt x="243158" y="468413"/>
                  <a:pt x="241581" y="476287"/>
                  <a:pt x="236993" y="480438"/>
                </a:cubicBezTo>
                <a:lnTo>
                  <a:pt x="102081" y="599402"/>
                </a:lnTo>
                <a:cubicBezTo>
                  <a:pt x="97350" y="603554"/>
                  <a:pt x="90181" y="603125"/>
                  <a:pt x="85880" y="598544"/>
                </a:cubicBezTo>
                <a:lnTo>
                  <a:pt x="287" y="12169"/>
                </a:lnTo>
                <a:cubicBezTo>
                  <a:pt x="-214" y="9092"/>
                  <a:pt x="-35" y="7409"/>
                  <a:pt x="628" y="7195"/>
                </a:cubicBezTo>
                <a:close/>
                <a:moveTo>
                  <a:pt x="16070" y="173"/>
                </a:moveTo>
                <a:cubicBezTo>
                  <a:pt x="16572" y="-328"/>
                  <a:pt x="18186" y="244"/>
                  <a:pt x="20767" y="2033"/>
                </a:cubicBezTo>
                <a:lnTo>
                  <a:pt x="506754" y="342130"/>
                </a:lnTo>
                <a:cubicBezTo>
                  <a:pt x="509048" y="347999"/>
                  <a:pt x="506037" y="354726"/>
                  <a:pt x="500157" y="357016"/>
                </a:cubicBezTo>
                <a:lnTo>
                  <a:pt x="333095" y="423719"/>
                </a:lnTo>
                <a:cubicBezTo>
                  <a:pt x="327359" y="426152"/>
                  <a:pt x="319615" y="423862"/>
                  <a:pt x="315887" y="418852"/>
                </a:cubicBezTo>
                <a:lnTo>
                  <a:pt x="18042" y="4753"/>
                </a:lnTo>
                <a:cubicBezTo>
                  <a:pt x="16178" y="2248"/>
                  <a:pt x="15569" y="674"/>
                  <a:pt x="16070" y="17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sp>
      <p:sp>
        <p:nvSpPr>
          <p:cNvPr id="55" name="school-presentation_73437"/>
          <p:cNvSpPr>
            <a:spLocks noChangeAspect="1"/>
          </p:cNvSpPr>
          <p:nvPr/>
        </p:nvSpPr>
        <p:spPr bwMode="auto">
          <a:xfrm>
            <a:off x="7258528" y="3868062"/>
            <a:ext cx="480078" cy="488423"/>
          </a:xfrm>
          <a:custGeom>
            <a:avLst/>
            <a:gdLst>
              <a:gd name="T0" fmla="*/ 1387 w 2543"/>
              <a:gd name="T1" fmla="*/ 1042 h 2591"/>
              <a:gd name="T2" fmla="*/ 1406 w 2543"/>
              <a:gd name="T3" fmla="*/ 962 h 2591"/>
              <a:gd name="T4" fmla="*/ 1484 w 2543"/>
              <a:gd name="T5" fmla="*/ 978 h 2591"/>
              <a:gd name="T6" fmla="*/ 2367 w 2543"/>
              <a:gd name="T7" fmla="*/ 2324 h 2591"/>
              <a:gd name="T8" fmla="*/ 2315 w 2543"/>
              <a:gd name="T9" fmla="*/ 2378 h 2591"/>
              <a:gd name="T10" fmla="*/ 2236 w 2543"/>
              <a:gd name="T11" fmla="*/ 2361 h 2591"/>
              <a:gd name="T12" fmla="*/ 2543 w 2543"/>
              <a:gd name="T13" fmla="*/ 262 h 2591"/>
              <a:gd name="T14" fmla="*/ 2409 w 2543"/>
              <a:gd name="T15" fmla="*/ 329 h 2591"/>
              <a:gd name="T16" fmla="*/ 2370 w 2543"/>
              <a:gd name="T17" fmla="*/ 2058 h 2591"/>
              <a:gd name="T18" fmla="*/ 1935 w 2543"/>
              <a:gd name="T19" fmla="*/ 1301 h 2591"/>
              <a:gd name="T20" fmla="*/ 1935 w 2543"/>
              <a:gd name="T21" fmla="*/ 1168 h 2591"/>
              <a:gd name="T22" fmla="*/ 1595 w 2543"/>
              <a:gd name="T23" fmla="*/ 904 h 2591"/>
              <a:gd name="T24" fmla="*/ 1333 w 2543"/>
              <a:gd name="T25" fmla="*/ 851 h 2591"/>
              <a:gd name="T26" fmla="*/ 1275 w 2543"/>
              <a:gd name="T27" fmla="*/ 1114 h 2591"/>
              <a:gd name="T28" fmla="*/ 584 w 2543"/>
              <a:gd name="T29" fmla="*/ 1168 h 2591"/>
              <a:gd name="T30" fmla="*/ 584 w 2543"/>
              <a:gd name="T31" fmla="*/ 1301 h 2591"/>
              <a:gd name="T32" fmla="*/ 1887 w 2543"/>
              <a:gd name="T33" fmla="*/ 2064 h 2591"/>
              <a:gd name="T34" fmla="*/ 1338 w 2543"/>
              <a:gd name="T35" fmla="*/ 2216 h 2591"/>
              <a:gd name="T36" fmla="*/ 1271 w 2543"/>
              <a:gd name="T37" fmla="*/ 2591 h 2591"/>
              <a:gd name="T38" fmla="*/ 1205 w 2543"/>
              <a:gd name="T39" fmla="*/ 2216 h 2591"/>
              <a:gd name="T40" fmla="*/ 200 w 2543"/>
              <a:gd name="T41" fmla="*/ 2064 h 2591"/>
              <a:gd name="T42" fmla="*/ 134 w 2543"/>
              <a:gd name="T43" fmla="*/ 329 h 2591"/>
              <a:gd name="T44" fmla="*/ 0 w 2543"/>
              <a:gd name="T45" fmla="*/ 262 h 2591"/>
              <a:gd name="T46" fmla="*/ 67 w 2543"/>
              <a:gd name="T47" fmla="*/ 0 h 2591"/>
              <a:gd name="T48" fmla="*/ 2543 w 2543"/>
              <a:gd name="T49" fmla="*/ 67 h 2591"/>
              <a:gd name="T50" fmla="*/ 1271 w 2543"/>
              <a:gd name="T51" fmla="*/ 2458 h 2591"/>
              <a:gd name="T52" fmla="*/ 1271 w 2543"/>
              <a:gd name="T53" fmla="*/ 2338 h 2591"/>
              <a:gd name="T54" fmla="*/ 2002 w 2543"/>
              <a:gd name="T55" fmla="*/ 692 h 2591"/>
              <a:gd name="T56" fmla="*/ 584 w 2543"/>
              <a:gd name="T57" fmla="*/ 625 h 2591"/>
              <a:gd name="T58" fmla="*/ 584 w 2543"/>
              <a:gd name="T59" fmla="*/ 758 h 2591"/>
              <a:gd name="T60" fmla="*/ 2002 w 2543"/>
              <a:gd name="T61" fmla="*/ 692 h 2591"/>
              <a:gd name="T62" fmla="*/ 134 w 2543"/>
              <a:gd name="T63" fmla="*/ 133 h 2591"/>
              <a:gd name="T64" fmla="*/ 200 w 2543"/>
              <a:gd name="T65" fmla="*/ 196 h 2591"/>
              <a:gd name="T66" fmla="*/ 2409 w 2543"/>
              <a:gd name="T67" fmla="*/ 196 h 2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43" h="2591">
                <a:moveTo>
                  <a:pt x="2236" y="2361"/>
                </a:moveTo>
                <a:lnTo>
                  <a:pt x="1387" y="1042"/>
                </a:lnTo>
                <a:cubicBezTo>
                  <a:pt x="1370" y="1016"/>
                  <a:pt x="1378" y="981"/>
                  <a:pt x="1404" y="964"/>
                </a:cubicBezTo>
                <a:lnTo>
                  <a:pt x="1406" y="962"/>
                </a:lnTo>
                <a:cubicBezTo>
                  <a:pt x="1415" y="956"/>
                  <a:pt x="1426" y="953"/>
                  <a:pt x="1437" y="953"/>
                </a:cubicBezTo>
                <a:cubicBezTo>
                  <a:pt x="1456" y="953"/>
                  <a:pt x="1474" y="963"/>
                  <a:pt x="1484" y="978"/>
                </a:cubicBezTo>
                <a:lnTo>
                  <a:pt x="2359" y="2281"/>
                </a:lnTo>
                <a:cubicBezTo>
                  <a:pt x="2367" y="2293"/>
                  <a:pt x="2370" y="2309"/>
                  <a:pt x="2367" y="2324"/>
                </a:cubicBezTo>
                <a:cubicBezTo>
                  <a:pt x="2364" y="2339"/>
                  <a:pt x="2355" y="2351"/>
                  <a:pt x="2343" y="2360"/>
                </a:cubicBezTo>
                <a:lnTo>
                  <a:pt x="2315" y="2378"/>
                </a:lnTo>
                <a:cubicBezTo>
                  <a:pt x="2306" y="2384"/>
                  <a:pt x="2295" y="2387"/>
                  <a:pt x="2284" y="2387"/>
                </a:cubicBezTo>
                <a:cubicBezTo>
                  <a:pt x="2265" y="2387"/>
                  <a:pt x="2247" y="2378"/>
                  <a:pt x="2236" y="2361"/>
                </a:cubicBezTo>
                <a:close/>
                <a:moveTo>
                  <a:pt x="2543" y="67"/>
                </a:moveTo>
                <a:lnTo>
                  <a:pt x="2543" y="262"/>
                </a:lnTo>
                <a:cubicBezTo>
                  <a:pt x="2543" y="299"/>
                  <a:pt x="2513" y="329"/>
                  <a:pt x="2476" y="329"/>
                </a:cubicBezTo>
                <a:lnTo>
                  <a:pt x="2409" y="329"/>
                </a:lnTo>
                <a:lnTo>
                  <a:pt x="2409" y="1998"/>
                </a:lnTo>
                <a:cubicBezTo>
                  <a:pt x="2409" y="2025"/>
                  <a:pt x="2393" y="2048"/>
                  <a:pt x="2370" y="2058"/>
                </a:cubicBezTo>
                <a:lnTo>
                  <a:pt x="1862" y="1301"/>
                </a:lnTo>
                <a:lnTo>
                  <a:pt x="1935" y="1301"/>
                </a:lnTo>
                <a:cubicBezTo>
                  <a:pt x="1972" y="1301"/>
                  <a:pt x="2002" y="1271"/>
                  <a:pt x="2002" y="1234"/>
                </a:cubicBezTo>
                <a:cubicBezTo>
                  <a:pt x="2002" y="1198"/>
                  <a:pt x="1972" y="1168"/>
                  <a:pt x="1935" y="1168"/>
                </a:cubicBezTo>
                <a:lnTo>
                  <a:pt x="1772" y="1168"/>
                </a:lnTo>
                <a:lnTo>
                  <a:pt x="1595" y="904"/>
                </a:lnTo>
                <a:cubicBezTo>
                  <a:pt x="1560" y="851"/>
                  <a:pt x="1501" y="820"/>
                  <a:pt x="1437" y="820"/>
                </a:cubicBezTo>
                <a:cubicBezTo>
                  <a:pt x="1400" y="820"/>
                  <a:pt x="1364" y="831"/>
                  <a:pt x="1333" y="851"/>
                </a:cubicBezTo>
                <a:lnTo>
                  <a:pt x="1331" y="852"/>
                </a:lnTo>
                <a:cubicBezTo>
                  <a:pt x="1244" y="909"/>
                  <a:pt x="1219" y="1027"/>
                  <a:pt x="1275" y="1114"/>
                </a:cubicBezTo>
                <a:lnTo>
                  <a:pt x="1310" y="1168"/>
                </a:lnTo>
                <a:lnTo>
                  <a:pt x="584" y="1168"/>
                </a:lnTo>
                <a:cubicBezTo>
                  <a:pt x="547" y="1168"/>
                  <a:pt x="517" y="1198"/>
                  <a:pt x="517" y="1234"/>
                </a:cubicBezTo>
                <a:cubicBezTo>
                  <a:pt x="517" y="1271"/>
                  <a:pt x="547" y="1301"/>
                  <a:pt x="584" y="1301"/>
                </a:cubicBezTo>
                <a:lnTo>
                  <a:pt x="1395" y="1301"/>
                </a:lnTo>
                <a:lnTo>
                  <a:pt x="1887" y="2064"/>
                </a:lnTo>
                <a:lnTo>
                  <a:pt x="1338" y="2064"/>
                </a:lnTo>
                <a:lnTo>
                  <a:pt x="1338" y="2216"/>
                </a:lnTo>
                <a:cubicBezTo>
                  <a:pt x="1412" y="2244"/>
                  <a:pt x="1465" y="2314"/>
                  <a:pt x="1465" y="2398"/>
                </a:cubicBezTo>
                <a:cubicBezTo>
                  <a:pt x="1465" y="2504"/>
                  <a:pt x="1378" y="2591"/>
                  <a:pt x="1271" y="2591"/>
                </a:cubicBezTo>
                <a:cubicBezTo>
                  <a:pt x="1165" y="2591"/>
                  <a:pt x="1078" y="2504"/>
                  <a:pt x="1078" y="2398"/>
                </a:cubicBezTo>
                <a:cubicBezTo>
                  <a:pt x="1078" y="2314"/>
                  <a:pt x="1131" y="2244"/>
                  <a:pt x="1205" y="2216"/>
                </a:cubicBezTo>
                <a:lnTo>
                  <a:pt x="1205" y="2064"/>
                </a:lnTo>
                <a:lnTo>
                  <a:pt x="200" y="2064"/>
                </a:lnTo>
                <a:cubicBezTo>
                  <a:pt x="164" y="2064"/>
                  <a:pt x="134" y="2034"/>
                  <a:pt x="134" y="1998"/>
                </a:cubicBezTo>
                <a:lnTo>
                  <a:pt x="134" y="329"/>
                </a:lnTo>
                <a:lnTo>
                  <a:pt x="67" y="329"/>
                </a:lnTo>
                <a:cubicBezTo>
                  <a:pt x="30" y="329"/>
                  <a:pt x="0" y="299"/>
                  <a:pt x="0" y="262"/>
                </a:cubicBezTo>
                <a:lnTo>
                  <a:pt x="0" y="67"/>
                </a:lnTo>
                <a:cubicBezTo>
                  <a:pt x="0" y="30"/>
                  <a:pt x="30" y="0"/>
                  <a:pt x="67" y="0"/>
                </a:cubicBezTo>
                <a:lnTo>
                  <a:pt x="2476" y="0"/>
                </a:lnTo>
                <a:cubicBezTo>
                  <a:pt x="2513" y="0"/>
                  <a:pt x="2543" y="30"/>
                  <a:pt x="2543" y="67"/>
                </a:cubicBezTo>
                <a:close/>
                <a:moveTo>
                  <a:pt x="1211" y="2398"/>
                </a:moveTo>
                <a:cubicBezTo>
                  <a:pt x="1211" y="2431"/>
                  <a:pt x="1238" y="2458"/>
                  <a:pt x="1271" y="2458"/>
                </a:cubicBezTo>
                <a:cubicBezTo>
                  <a:pt x="1305" y="2458"/>
                  <a:pt x="1331" y="2431"/>
                  <a:pt x="1331" y="2398"/>
                </a:cubicBezTo>
                <a:cubicBezTo>
                  <a:pt x="1331" y="2364"/>
                  <a:pt x="1305" y="2338"/>
                  <a:pt x="1271" y="2338"/>
                </a:cubicBezTo>
                <a:cubicBezTo>
                  <a:pt x="1238" y="2338"/>
                  <a:pt x="1211" y="2364"/>
                  <a:pt x="1211" y="2398"/>
                </a:cubicBezTo>
                <a:close/>
                <a:moveTo>
                  <a:pt x="2002" y="692"/>
                </a:moveTo>
                <a:cubicBezTo>
                  <a:pt x="2002" y="655"/>
                  <a:pt x="1972" y="625"/>
                  <a:pt x="1935" y="625"/>
                </a:cubicBezTo>
                <a:lnTo>
                  <a:pt x="584" y="625"/>
                </a:lnTo>
                <a:cubicBezTo>
                  <a:pt x="547" y="625"/>
                  <a:pt x="517" y="655"/>
                  <a:pt x="517" y="692"/>
                </a:cubicBezTo>
                <a:cubicBezTo>
                  <a:pt x="517" y="729"/>
                  <a:pt x="547" y="758"/>
                  <a:pt x="584" y="758"/>
                </a:cubicBezTo>
                <a:lnTo>
                  <a:pt x="1935" y="758"/>
                </a:lnTo>
                <a:cubicBezTo>
                  <a:pt x="1972" y="758"/>
                  <a:pt x="2002" y="729"/>
                  <a:pt x="2002" y="692"/>
                </a:cubicBezTo>
                <a:close/>
                <a:moveTo>
                  <a:pt x="2409" y="133"/>
                </a:moveTo>
                <a:lnTo>
                  <a:pt x="134" y="133"/>
                </a:lnTo>
                <a:lnTo>
                  <a:pt x="134" y="196"/>
                </a:lnTo>
                <a:lnTo>
                  <a:pt x="200" y="196"/>
                </a:lnTo>
                <a:lnTo>
                  <a:pt x="2343" y="196"/>
                </a:lnTo>
                <a:lnTo>
                  <a:pt x="2409" y="196"/>
                </a:lnTo>
                <a:lnTo>
                  <a:pt x="2409" y="1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56" name="notebook_87927"/>
          <p:cNvSpPr>
            <a:spLocks noChangeAspect="1"/>
          </p:cNvSpPr>
          <p:nvPr/>
        </p:nvSpPr>
        <p:spPr bwMode="auto">
          <a:xfrm>
            <a:off x="1647345" y="3868062"/>
            <a:ext cx="421062" cy="488423"/>
          </a:xfrm>
          <a:custGeom>
            <a:avLst/>
            <a:gdLst>
              <a:gd name="T0" fmla="*/ 2436 w 2436"/>
              <a:gd name="T1" fmla="*/ 1895 h 2830"/>
              <a:gd name="T2" fmla="*/ 2436 w 2436"/>
              <a:gd name="T3" fmla="*/ 2432 h 2830"/>
              <a:gd name="T4" fmla="*/ 2038 w 2436"/>
              <a:gd name="T5" fmla="*/ 2830 h 2830"/>
              <a:gd name="T6" fmla="*/ 1597 w 2436"/>
              <a:gd name="T7" fmla="*/ 2830 h 2830"/>
              <a:gd name="T8" fmla="*/ 540 w 2436"/>
              <a:gd name="T9" fmla="*/ 2830 h 2830"/>
              <a:gd name="T10" fmla="*/ 397 w 2436"/>
              <a:gd name="T11" fmla="*/ 2830 h 2830"/>
              <a:gd name="T12" fmla="*/ 0 w 2436"/>
              <a:gd name="T13" fmla="*/ 2432 h 2830"/>
              <a:gd name="T14" fmla="*/ 0 w 2436"/>
              <a:gd name="T15" fmla="*/ 398 h 2830"/>
              <a:gd name="T16" fmla="*/ 397 w 2436"/>
              <a:gd name="T17" fmla="*/ 0 h 2830"/>
              <a:gd name="T18" fmla="*/ 540 w 2436"/>
              <a:gd name="T19" fmla="*/ 0 h 2830"/>
              <a:gd name="T20" fmla="*/ 1597 w 2436"/>
              <a:gd name="T21" fmla="*/ 0 h 2830"/>
              <a:gd name="T22" fmla="*/ 2038 w 2436"/>
              <a:gd name="T23" fmla="*/ 0 h 2830"/>
              <a:gd name="T24" fmla="*/ 2436 w 2436"/>
              <a:gd name="T25" fmla="*/ 398 h 2830"/>
              <a:gd name="T26" fmla="*/ 2436 w 2436"/>
              <a:gd name="T27" fmla="*/ 935 h 2830"/>
              <a:gd name="T28" fmla="*/ 2431 w 2436"/>
              <a:gd name="T29" fmla="*/ 935 h 2830"/>
              <a:gd name="T30" fmla="*/ 2236 w 2436"/>
              <a:gd name="T31" fmla="*/ 935 h 2830"/>
              <a:gd name="T32" fmla="*/ 2236 w 2436"/>
              <a:gd name="T33" fmla="*/ 398 h 2830"/>
              <a:gd name="T34" fmla="*/ 2038 w 2436"/>
              <a:gd name="T35" fmla="*/ 200 h 2830"/>
              <a:gd name="T36" fmla="*/ 1942 w 2436"/>
              <a:gd name="T37" fmla="*/ 200 h 2830"/>
              <a:gd name="T38" fmla="*/ 1995 w 2436"/>
              <a:gd name="T39" fmla="*/ 398 h 2830"/>
              <a:gd name="T40" fmla="*/ 1995 w 2436"/>
              <a:gd name="T41" fmla="*/ 935 h 2830"/>
              <a:gd name="T42" fmla="*/ 1639 w 2436"/>
              <a:gd name="T43" fmla="*/ 935 h 2830"/>
              <a:gd name="T44" fmla="*/ 1159 w 2436"/>
              <a:gd name="T45" fmla="*/ 1415 h 2830"/>
              <a:gd name="T46" fmla="*/ 1639 w 2436"/>
              <a:gd name="T47" fmla="*/ 1895 h 2830"/>
              <a:gd name="T48" fmla="*/ 1995 w 2436"/>
              <a:gd name="T49" fmla="*/ 1895 h 2830"/>
              <a:gd name="T50" fmla="*/ 1995 w 2436"/>
              <a:gd name="T51" fmla="*/ 2432 h 2830"/>
              <a:gd name="T52" fmla="*/ 1942 w 2436"/>
              <a:gd name="T53" fmla="*/ 2630 h 2830"/>
              <a:gd name="T54" fmla="*/ 2038 w 2436"/>
              <a:gd name="T55" fmla="*/ 2630 h 2830"/>
              <a:gd name="T56" fmla="*/ 2236 w 2436"/>
              <a:gd name="T57" fmla="*/ 2432 h 2830"/>
              <a:gd name="T58" fmla="*/ 2236 w 2436"/>
              <a:gd name="T59" fmla="*/ 1895 h 2830"/>
              <a:gd name="T60" fmla="*/ 2431 w 2436"/>
              <a:gd name="T61" fmla="*/ 1895 h 2830"/>
              <a:gd name="T62" fmla="*/ 2436 w 2436"/>
              <a:gd name="T63" fmla="*/ 1895 h 2830"/>
              <a:gd name="T64" fmla="*/ 2236 w 2436"/>
              <a:gd name="T65" fmla="*/ 1695 h 2830"/>
              <a:gd name="T66" fmla="*/ 2236 w 2436"/>
              <a:gd name="T67" fmla="*/ 1695 h 2830"/>
              <a:gd name="T68" fmla="*/ 1995 w 2436"/>
              <a:gd name="T69" fmla="*/ 1695 h 2830"/>
              <a:gd name="T70" fmla="*/ 1995 w 2436"/>
              <a:gd name="T71" fmla="*/ 1695 h 2830"/>
              <a:gd name="T72" fmla="*/ 1639 w 2436"/>
              <a:gd name="T73" fmla="*/ 1695 h 2830"/>
              <a:gd name="T74" fmla="*/ 1359 w 2436"/>
              <a:gd name="T75" fmla="*/ 1415 h 2830"/>
              <a:gd name="T76" fmla="*/ 1639 w 2436"/>
              <a:gd name="T77" fmla="*/ 1135 h 2830"/>
              <a:gd name="T78" fmla="*/ 2431 w 2436"/>
              <a:gd name="T79" fmla="*/ 1135 h 2830"/>
              <a:gd name="T80" fmla="*/ 2431 w 2436"/>
              <a:gd name="T81" fmla="*/ 1695 h 2830"/>
              <a:gd name="T82" fmla="*/ 2236 w 2436"/>
              <a:gd name="T83" fmla="*/ 1695 h 2830"/>
              <a:gd name="T84" fmla="*/ 1783 w 2436"/>
              <a:gd name="T85" fmla="*/ 1415 h 2830"/>
              <a:gd name="T86" fmla="*/ 1647 w 2436"/>
              <a:gd name="T87" fmla="*/ 1279 h 2830"/>
              <a:gd name="T88" fmla="*/ 1511 w 2436"/>
              <a:gd name="T89" fmla="*/ 1415 h 2830"/>
              <a:gd name="T90" fmla="*/ 1647 w 2436"/>
              <a:gd name="T91" fmla="*/ 1551 h 2830"/>
              <a:gd name="T92" fmla="*/ 1783 w 2436"/>
              <a:gd name="T93" fmla="*/ 1415 h 28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436" h="2830">
                <a:moveTo>
                  <a:pt x="2436" y="1895"/>
                </a:moveTo>
                <a:lnTo>
                  <a:pt x="2436" y="2432"/>
                </a:lnTo>
                <a:cubicBezTo>
                  <a:pt x="2436" y="2651"/>
                  <a:pt x="2258" y="2830"/>
                  <a:pt x="2038" y="2830"/>
                </a:cubicBezTo>
                <a:lnTo>
                  <a:pt x="1597" y="2830"/>
                </a:lnTo>
                <a:lnTo>
                  <a:pt x="540" y="2830"/>
                </a:lnTo>
                <a:lnTo>
                  <a:pt x="397" y="2830"/>
                </a:lnTo>
                <a:cubicBezTo>
                  <a:pt x="178" y="2830"/>
                  <a:pt x="0" y="2651"/>
                  <a:pt x="0" y="2432"/>
                </a:cubicBezTo>
                <a:lnTo>
                  <a:pt x="0" y="398"/>
                </a:lnTo>
                <a:cubicBezTo>
                  <a:pt x="0" y="178"/>
                  <a:pt x="178" y="0"/>
                  <a:pt x="397" y="0"/>
                </a:cubicBezTo>
                <a:lnTo>
                  <a:pt x="540" y="0"/>
                </a:lnTo>
                <a:lnTo>
                  <a:pt x="1597" y="0"/>
                </a:lnTo>
                <a:lnTo>
                  <a:pt x="2038" y="0"/>
                </a:lnTo>
                <a:cubicBezTo>
                  <a:pt x="2258" y="0"/>
                  <a:pt x="2436" y="178"/>
                  <a:pt x="2436" y="398"/>
                </a:cubicBezTo>
                <a:lnTo>
                  <a:pt x="2436" y="935"/>
                </a:lnTo>
                <a:cubicBezTo>
                  <a:pt x="2434" y="935"/>
                  <a:pt x="2433" y="935"/>
                  <a:pt x="2431" y="935"/>
                </a:cubicBezTo>
                <a:lnTo>
                  <a:pt x="2236" y="935"/>
                </a:lnTo>
                <a:lnTo>
                  <a:pt x="2236" y="398"/>
                </a:lnTo>
                <a:cubicBezTo>
                  <a:pt x="2236" y="289"/>
                  <a:pt x="2147" y="200"/>
                  <a:pt x="2038" y="200"/>
                </a:cubicBezTo>
                <a:lnTo>
                  <a:pt x="1942" y="200"/>
                </a:lnTo>
                <a:cubicBezTo>
                  <a:pt x="1976" y="258"/>
                  <a:pt x="1995" y="326"/>
                  <a:pt x="1995" y="398"/>
                </a:cubicBezTo>
                <a:lnTo>
                  <a:pt x="1995" y="935"/>
                </a:lnTo>
                <a:lnTo>
                  <a:pt x="1639" y="935"/>
                </a:lnTo>
                <a:cubicBezTo>
                  <a:pt x="1374" y="935"/>
                  <a:pt x="1159" y="1150"/>
                  <a:pt x="1159" y="1415"/>
                </a:cubicBezTo>
                <a:cubicBezTo>
                  <a:pt x="1159" y="1679"/>
                  <a:pt x="1374" y="1895"/>
                  <a:pt x="1639" y="1895"/>
                </a:cubicBezTo>
                <a:lnTo>
                  <a:pt x="1995" y="1895"/>
                </a:lnTo>
                <a:lnTo>
                  <a:pt x="1995" y="2432"/>
                </a:lnTo>
                <a:cubicBezTo>
                  <a:pt x="1995" y="2504"/>
                  <a:pt x="1976" y="2571"/>
                  <a:pt x="1942" y="2630"/>
                </a:cubicBezTo>
                <a:lnTo>
                  <a:pt x="2038" y="2630"/>
                </a:lnTo>
                <a:cubicBezTo>
                  <a:pt x="2147" y="2630"/>
                  <a:pt x="2236" y="2541"/>
                  <a:pt x="2236" y="2432"/>
                </a:cubicBezTo>
                <a:lnTo>
                  <a:pt x="2236" y="1895"/>
                </a:lnTo>
                <a:lnTo>
                  <a:pt x="2431" y="1895"/>
                </a:lnTo>
                <a:cubicBezTo>
                  <a:pt x="2433" y="1895"/>
                  <a:pt x="2434" y="1895"/>
                  <a:pt x="2436" y="1895"/>
                </a:cubicBezTo>
                <a:close/>
                <a:moveTo>
                  <a:pt x="2236" y="1695"/>
                </a:moveTo>
                <a:lnTo>
                  <a:pt x="2236" y="1695"/>
                </a:lnTo>
                <a:lnTo>
                  <a:pt x="1995" y="1695"/>
                </a:lnTo>
                <a:lnTo>
                  <a:pt x="1995" y="1695"/>
                </a:lnTo>
                <a:lnTo>
                  <a:pt x="1639" y="1695"/>
                </a:lnTo>
                <a:cubicBezTo>
                  <a:pt x="1485" y="1695"/>
                  <a:pt x="1359" y="1569"/>
                  <a:pt x="1359" y="1415"/>
                </a:cubicBezTo>
                <a:cubicBezTo>
                  <a:pt x="1359" y="1260"/>
                  <a:pt x="1485" y="1135"/>
                  <a:pt x="1639" y="1135"/>
                </a:cubicBezTo>
                <a:lnTo>
                  <a:pt x="2431" y="1135"/>
                </a:lnTo>
                <a:lnTo>
                  <a:pt x="2431" y="1695"/>
                </a:lnTo>
                <a:lnTo>
                  <a:pt x="2236" y="1695"/>
                </a:lnTo>
                <a:close/>
                <a:moveTo>
                  <a:pt x="1783" y="1415"/>
                </a:moveTo>
                <a:cubicBezTo>
                  <a:pt x="1783" y="1340"/>
                  <a:pt x="1722" y="1279"/>
                  <a:pt x="1647" y="1279"/>
                </a:cubicBezTo>
                <a:cubicBezTo>
                  <a:pt x="1572" y="1279"/>
                  <a:pt x="1511" y="1340"/>
                  <a:pt x="1511" y="1415"/>
                </a:cubicBezTo>
                <a:cubicBezTo>
                  <a:pt x="1511" y="1490"/>
                  <a:pt x="1572" y="1551"/>
                  <a:pt x="1647" y="1551"/>
                </a:cubicBezTo>
                <a:cubicBezTo>
                  <a:pt x="1722" y="1551"/>
                  <a:pt x="1783" y="1490"/>
                  <a:pt x="1783" y="141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57" name="search-file_51776"/>
          <p:cNvSpPr>
            <a:spLocks noChangeAspect="1"/>
          </p:cNvSpPr>
          <p:nvPr/>
        </p:nvSpPr>
        <p:spPr bwMode="auto">
          <a:xfrm>
            <a:off x="10125075" y="3813905"/>
            <a:ext cx="450297" cy="462820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78649" h="594741">
                <a:moveTo>
                  <a:pt x="411175" y="315251"/>
                </a:moveTo>
                <a:cubicBezTo>
                  <a:pt x="392328" y="315251"/>
                  <a:pt x="373301" y="322420"/>
                  <a:pt x="358940" y="336757"/>
                </a:cubicBezTo>
                <a:cubicBezTo>
                  <a:pt x="330220" y="365432"/>
                  <a:pt x="330220" y="411311"/>
                  <a:pt x="358940" y="439986"/>
                </a:cubicBezTo>
                <a:cubicBezTo>
                  <a:pt x="387661" y="468660"/>
                  <a:pt x="435049" y="468660"/>
                  <a:pt x="462333" y="439986"/>
                </a:cubicBezTo>
                <a:cubicBezTo>
                  <a:pt x="491053" y="411311"/>
                  <a:pt x="491053" y="365432"/>
                  <a:pt x="462333" y="336757"/>
                </a:cubicBezTo>
                <a:cubicBezTo>
                  <a:pt x="448691" y="322420"/>
                  <a:pt x="430023" y="315251"/>
                  <a:pt x="411175" y="315251"/>
                </a:cubicBezTo>
                <a:close/>
                <a:moveTo>
                  <a:pt x="410816" y="276182"/>
                </a:moveTo>
                <a:cubicBezTo>
                  <a:pt x="439716" y="276182"/>
                  <a:pt x="468795" y="287293"/>
                  <a:pt x="491053" y="309516"/>
                </a:cubicBezTo>
                <a:cubicBezTo>
                  <a:pt x="525517" y="342492"/>
                  <a:pt x="532697" y="394106"/>
                  <a:pt x="514029" y="435685"/>
                </a:cubicBezTo>
                <a:lnTo>
                  <a:pt x="578649" y="500203"/>
                </a:lnTo>
                <a:lnTo>
                  <a:pt x="522645" y="556118"/>
                </a:lnTo>
                <a:lnTo>
                  <a:pt x="458025" y="491600"/>
                </a:lnTo>
                <a:cubicBezTo>
                  <a:pt x="416381" y="510239"/>
                  <a:pt x="366121" y="503070"/>
                  <a:pt x="331656" y="468660"/>
                </a:cubicBezTo>
                <a:cubicBezTo>
                  <a:pt x="287140" y="424215"/>
                  <a:pt x="287140" y="352528"/>
                  <a:pt x="331656" y="309516"/>
                </a:cubicBezTo>
                <a:cubicBezTo>
                  <a:pt x="353197" y="287293"/>
                  <a:pt x="381917" y="276182"/>
                  <a:pt x="410816" y="276182"/>
                </a:cubicBezTo>
                <a:close/>
                <a:moveTo>
                  <a:pt x="134949" y="20001"/>
                </a:moveTo>
                <a:lnTo>
                  <a:pt x="134949" y="144835"/>
                </a:lnTo>
                <a:lnTo>
                  <a:pt x="17242" y="144835"/>
                </a:lnTo>
                <a:close/>
                <a:moveTo>
                  <a:pt x="172278" y="0"/>
                </a:moveTo>
                <a:lnTo>
                  <a:pt x="480943" y="0"/>
                </a:lnTo>
                <a:lnTo>
                  <a:pt x="480943" y="276591"/>
                </a:lnTo>
                <a:cubicBezTo>
                  <a:pt x="460844" y="263693"/>
                  <a:pt x="436438" y="256527"/>
                  <a:pt x="410596" y="256527"/>
                </a:cubicBezTo>
                <a:cubicBezTo>
                  <a:pt x="381883" y="256527"/>
                  <a:pt x="354606" y="265126"/>
                  <a:pt x="331636" y="282323"/>
                </a:cubicBezTo>
                <a:lnTo>
                  <a:pt x="81832" y="282323"/>
                </a:lnTo>
                <a:lnTo>
                  <a:pt x="81832" y="322450"/>
                </a:lnTo>
                <a:lnTo>
                  <a:pt x="295744" y="322450"/>
                </a:lnTo>
                <a:cubicBezTo>
                  <a:pt x="288566" y="335348"/>
                  <a:pt x="282823" y="351112"/>
                  <a:pt x="279952" y="366877"/>
                </a:cubicBezTo>
                <a:lnTo>
                  <a:pt x="81832" y="366877"/>
                </a:lnTo>
                <a:lnTo>
                  <a:pt x="81832" y="407004"/>
                </a:lnTo>
                <a:lnTo>
                  <a:pt x="279952" y="407004"/>
                </a:lnTo>
                <a:cubicBezTo>
                  <a:pt x="281388" y="422768"/>
                  <a:pt x="287130" y="438532"/>
                  <a:pt x="294309" y="451430"/>
                </a:cubicBezTo>
                <a:lnTo>
                  <a:pt x="81832" y="451430"/>
                </a:lnTo>
                <a:lnTo>
                  <a:pt x="81832" y="491557"/>
                </a:lnTo>
                <a:lnTo>
                  <a:pt x="327329" y="491557"/>
                </a:lnTo>
                <a:cubicBezTo>
                  <a:pt x="350299" y="511621"/>
                  <a:pt x="380448" y="521653"/>
                  <a:pt x="410596" y="521653"/>
                </a:cubicBezTo>
                <a:cubicBezTo>
                  <a:pt x="424953" y="521653"/>
                  <a:pt x="439309" y="518786"/>
                  <a:pt x="453666" y="514487"/>
                </a:cubicBezTo>
                <a:lnTo>
                  <a:pt x="480943" y="543149"/>
                </a:lnTo>
                <a:lnTo>
                  <a:pt x="480943" y="594741"/>
                </a:lnTo>
                <a:lnTo>
                  <a:pt x="0" y="594741"/>
                </a:lnTo>
                <a:lnTo>
                  <a:pt x="0" y="180572"/>
                </a:lnTo>
                <a:lnTo>
                  <a:pt x="172278" y="18057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944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587087" y="2392469"/>
            <a:ext cx="1453336" cy="1453336"/>
            <a:chOff x="2148840" y="2479040"/>
            <a:chExt cx="637540" cy="637540"/>
          </a:xfrm>
        </p:grpSpPr>
        <p:sp>
          <p:nvSpPr>
            <p:cNvPr id="13" name="椭圆 12"/>
            <p:cNvSpPr/>
            <p:nvPr/>
          </p:nvSpPr>
          <p:spPr>
            <a:xfrm>
              <a:off x="2148840" y="2479040"/>
              <a:ext cx="637540" cy="637540"/>
            </a:xfrm>
            <a:prstGeom prst="ellipse">
              <a:avLst/>
            </a:prstGeom>
            <a:noFill/>
            <a:ln w="254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  <p:sp>
          <p:nvSpPr>
            <p:cNvPr id="14" name="矩形 13"/>
            <p:cNvSpPr/>
            <p:nvPr/>
          </p:nvSpPr>
          <p:spPr>
            <a:xfrm>
              <a:off x="2303539" y="2507531"/>
              <a:ext cx="328141" cy="579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8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4587087" y="4013076"/>
            <a:ext cx="6096000" cy="8299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输入您的标题内容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587087" y="4933364"/>
            <a:ext cx="63420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4587087" y="5055094"/>
            <a:ext cx="3421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如果有副标题可以添加在此处</a:t>
            </a:r>
          </a:p>
        </p:txBody>
      </p:sp>
      <p:sp>
        <p:nvSpPr>
          <p:cNvPr id="43" name="十字形 42"/>
          <p:cNvSpPr/>
          <p:nvPr/>
        </p:nvSpPr>
        <p:spPr>
          <a:xfrm>
            <a:off x="8008128" y="1193800"/>
            <a:ext cx="450072" cy="450072"/>
          </a:xfrm>
          <a:prstGeom prst="plus">
            <a:avLst>
              <a:gd name="adj" fmla="val 36957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十字形 43"/>
          <p:cNvSpPr/>
          <p:nvPr/>
        </p:nvSpPr>
        <p:spPr>
          <a:xfrm>
            <a:off x="10614334" y="2428186"/>
            <a:ext cx="314793" cy="314793"/>
          </a:xfrm>
          <a:prstGeom prst="plus">
            <a:avLst>
              <a:gd name="adj" fmla="val 36957"/>
            </a:avLst>
          </a:prstGeom>
          <a:solidFill>
            <a:schemeClr val="tx1">
              <a:lumMod val="85000"/>
              <a:lumOff val="1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十字形 44"/>
          <p:cNvSpPr/>
          <p:nvPr/>
        </p:nvSpPr>
        <p:spPr>
          <a:xfrm>
            <a:off x="7535937" y="1036403"/>
            <a:ext cx="314793" cy="314793"/>
          </a:xfrm>
          <a:prstGeom prst="plus">
            <a:avLst>
              <a:gd name="adj" fmla="val 36957"/>
            </a:avLst>
          </a:prstGeom>
          <a:solidFill>
            <a:schemeClr val="tx1">
              <a:lumMod val="85000"/>
              <a:lumOff val="1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"/>
          <p:cNvSpPr/>
          <p:nvPr/>
        </p:nvSpPr>
        <p:spPr>
          <a:xfrm>
            <a:off x="985838" y="5735290"/>
            <a:ext cx="5181600" cy="1623060"/>
          </a:xfrm>
          <a:custGeom>
            <a:avLst/>
            <a:gdLst>
              <a:gd name="connsiteX0" fmla="*/ 0 w 2552700"/>
              <a:gd name="connsiteY0" fmla="*/ 0 h 1436370"/>
              <a:gd name="connsiteX1" fmla="*/ 2552700 w 2552700"/>
              <a:gd name="connsiteY1" fmla="*/ 0 h 1436370"/>
              <a:gd name="connsiteX2" fmla="*/ 2552700 w 2552700"/>
              <a:gd name="connsiteY2" fmla="*/ 1436370 h 1436370"/>
              <a:gd name="connsiteX3" fmla="*/ 0 w 2552700"/>
              <a:gd name="connsiteY3" fmla="*/ 1436370 h 1436370"/>
              <a:gd name="connsiteX4" fmla="*/ 0 w 2552700"/>
              <a:gd name="connsiteY4" fmla="*/ 0 h 1436370"/>
              <a:gd name="connsiteX0-1" fmla="*/ 0 w 4145280"/>
              <a:gd name="connsiteY0-2" fmla="*/ 0 h 1623060"/>
              <a:gd name="connsiteX1-3" fmla="*/ 2552700 w 4145280"/>
              <a:gd name="connsiteY1-4" fmla="*/ 0 h 1623060"/>
              <a:gd name="connsiteX2-5" fmla="*/ 4145280 w 4145280"/>
              <a:gd name="connsiteY2-6" fmla="*/ 1623060 h 1623060"/>
              <a:gd name="connsiteX3-7" fmla="*/ 0 w 4145280"/>
              <a:gd name="connsiteY3-8" fmla="*/ 1436370 h 1623060"/>
              <a:gd name="connsiteX4-9" fmla="*/ 0 w 4145280"/>
              <a:gd name="connsiteY4-10" fmla="*/ 0 h 1623060"/>
              <a:gd name="connsiteX0-11" fmla="*/ 0 w 4145280"/>
              <a:gd name="connsiteY0-12" fmla="*/ 0 h 1623060"/>
              <a:gd name="connsiteX1-13" fmla="*/ 2552700 w 4145280"/>
              <a:gd name="connsiteY1-14" fmla="*/ 0 h 1623060"/>
              <a:gd name="connsiteX2-15" fmla="*/ 4145280 w 4145280"/>
              <a:gd name="connsiteY2-16" fmla="*/ 1623060 h 1623060"/>
              <a:gd name="connsiteX3-17" fmla="*/ 1485900 w 4145280"/>
              <a:gd name="connsiteY3-18" fmla="*/ 1512570 h 1623060"/>
              <a:gd name="connsiteX4-19" fmla="*/ 0 w 4145280"/>
              <a:gd name="connsiteY4-20" fmla="*/ 0 h 16230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145280" h="1623060">
                <a:moveTo>
                  <a:pt x="0" y="0"/>
                </a:moveTo>
                <a:lnTo>
                  <a:pt x="2552700" y="0"/>
                </a:lnTo>
                <a:lnTo>
                  <a:pt x="4145280" y="1623060"/>
                </a:lnTo>
                <a:lnTo>
                  <a:pt x="1485900" y="151257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55000">
                <a:schemeClr val="bg1">
                  <a:lumMod val="95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梯形 10"/>
          <p:cNvSpPr/>
          <p:nvPr/>
        </p:nvSpPr>
        <p:spPr>
          <a:xfrm>
            <a:off x="985838" y="5113820"/>
            <a:ext cx="3192780" cy="552450"/>
          </a:xfrm>
          <a:prstGeom prst="trapezoid">
            <a:avLst>
              <a:gd name="adj" fmla="val 58000"/>
            </a:avLst>
          </a:prstGeom>
          <a:solidFill>
            <a:schemeClr val="bg1">
              <a:lumMod val="65000"/>
              <a:alpha val="68000"/>
            </a:schemeClr>
          </a:solidFill>
          <a:ln>
            <a:noFill/>
          </a:ln>
          <a:scene3d>
            <a:camera prst="perspectiveRelaxed"/>
            <a:lightRig rig="threePt" dir="t"/>
          </a:scene3d>
          <a:sp3d extrusionH="2159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2"/>
          <p:cNvSpPr/>
          <p:nvPr/>
        </p:nvSpPr>
        <p:spPr>
          <a:xfrm>
            <a:off x="4308158" y="4744690"/>
            <a:ext cx="5181600" cy="1623060"/>
          </a:xfrm>
          <a:custGeom>
            <a:avLst/>
            <a:gdLst>
              <a:gd name="connsiteX0" fmla="*/ 0 w 2552700"/>
              <a:gd name="connsiteY0" fmla="*/ 0 h 1436370"/>
              <a:gd name="connsiteX1" fmla="*/ 2552700 w 2552700"/>
              <a:gd name="connsiteY1" fmla="*/ 0 h 1436370"/>
              <a:gd name="connsiteX2" fmla="*/ 2552700 w 2552700"/>
              <a:gd name="connsiteY2" fmla="*/ 1436370 h 1436370"/>
              <a:gd name="connsiteX3" fmla="*/ 0 w 2552700"/>
              <a:gd name="connsiteY3" fmla="*/ 1436370 h 1436370"/>
              <a:gd name="connsiteX4" fmla="*/ 0 w 2552700"/>
              <a:gd name="connsiteY4" fmla="*/ 0 h 1436370"/>
              <a:gd name="connsiteX0-1" fmla="*/ 0 w 4145280"/>
              <a:gd name="connsiteY0-2" fmla="*/ 0 h 1623060"/>
              <a:gd name="connsiteX1-3" fmla="*/ 2552700 w 4145280"/>
              <a:gd name="connsiteY1-4" fmla="*/ 0 h 1623060"/>
              <a:gd name="connsiteX2-5" fmla="*/ 4145280 w 4145280"/>
              <a:gd name="connsiteY2-6" fmla="*/ 1623060 h 1623060"/>
              <a:gd name="connsiteX3-7" fmla="*/ 0 w 4145280"/>
              <a:gd name="connsiteY3-8" fmla="*/ 1436370 h 1623060"/>
              <a:gd name="connsiteX4-9" fmla="*/ 0 w 4145280"/>
              <a:gd name="connsiteY4-10" fmla="*/ 0 h 1623060"/>
              <a:gd name="connsiteX0-11" fmla="*/ 0 w 4145280"/>
              <a:gd name="connsiteY0-12" fmla="*/ 0 h 1623060"/>
              <a:gd name="connsiteX1-13" fmla="*/ 2552700 w 4145280"/>
              <a:gd name="connsiteY1-14" fmla="*/ 0 h 1623060"/>
              <a:gd name="connsiteX2-15" fmla="*/ 4145280 w 4145280"/>
              <a:gd name="connsiteY2-16" fmla="*/ 1623060 h 1623060"/>
              <a:gd name="connsiteX3-17" fmla="*/ 1485900 w 4145280"/>
              <a:gd name="connsiteY3-18" fmla="*/ 1512570 h 1623060"/>
              <a:gd name="connsiteX4-19" fmla="*/ 0 w 4145280"/>
              <a:gd name="connsiteY4-20" fmla="*/ 0 h 16230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145280" h="1623060">
                <a:moveTo>
                  <a:pt x="0" y="0"/>
                </a:moveTo>
                <a:lnTo>
                  <a:pt x="2552700" y="0"/>
                </a:lnTo>
                <a:lnTo>
                  <a:pt x="4145280" y="1623060"/>
                </a:lnTo>
                <a:lnTo>
                  <a:pt x="1485900" y="151257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55000">
                <a:schemeClr val="bg1">
                  <a:lumMod val="95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梯形 13"/>
          <p:cNvSpPr/>
          <p:nvPr/>
        </p:nvSpPr>
        <p:spPr>
          <a:xfrm>
            <a:off x="4308158" y="4123220"/>
            <a:ext cx="3192780" cy="552450"/>
          </a:xfrm>
          <a:prstGeom prst="trapezoid">
            <a:avLst>
              <a:gd name="adj" fmla="val 58000"/>
            </a:avLst>
          </a:prstGeom>
          <a:solidFill>
            <a:schemeClr val="bg1">
              <a:lumMod val="65000"/>
              <a:alpha val="68000"/>
            </a:schemeClr>
          </a:solidFill>
          <a:ln>
            <a:noFill/>
          </a:ln>
          <a:scene3d>
            <a:camera prst="perspectiveRelaxed"/>
            <a:lightRig rig="threePt" dir="t"/>
          </a:scene3d>
          <a:sp3d extrusionH="2159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2"/>
          <p:cNvSpPr/>
          <p:nvPr/>
        </p:nvSpPr>
        <p:spPr>
          <a:xfrm>
            <a:off x="7630478" y="3700750"/>
            <a:ext cx="5181600" cy="1623060"/>
          </a:xfrm>
          <a:custGeom>
            <a:avLst/>
            <a:gdLst>
              <a:gd name="connsiteX0" fmla="*/ 0 w 2552700"/>
              <a:gd name="connsiteY0" fmla="*/ 0 h 1436370"/>
              <a:gd name="connsiteX1" fmla="*/ 2552700 w 2552700"/>
              <a:gd name="connsiteY1" fmla="*/ 0 h 1436370"/>
              <a:gd name="connsiteX2" fmla="*/ 2552700 w 2552700"/>
              <a:gd name="connsiteY2" fmla="*/ 1436370 h 1436370"/>
              <a:gd name="connsiteX3" fmla="*/ 0 w 2552700"/>
              <a:gd name="connsiteY3" fmla="*/ 1436370 h 1436370"/>
              <a:gd name="connsiteX4" fmla="*/ 0 w 2552700"/>
              <a:gd name="connsiteY4" fmla="*/ 0 h 1436370"/>
              <a:gd name="connsiteX0-1" fmla="*/ 0 w 4145280"/>
              <a:gd name="connsiteY0-2" fmla="*/ 0 h 1623060"/>
              <a:gd name="connsiteX1-3" fmla="*/ 2552700 w 4145280"/>
              <a:gd name="connsiteY1-4" fmla="*/ 0 h 1623060"/>
              <a:gd name="connsiteX2-5" fmla="*/ 4145280 w 4145280"/>
              <a:gd name="connsiteY2-6" fmla="*/ 1623060 h 1623060"/>
              <a:gd name="connsiteX3-7" fmla="*/ 0 w 4145280"/>
              <a:gd name="connsiteY3-8" fmla="*/ 1436370 h 1623060"/>
              <a:gd name="connsiteX4-9" fmla="*/ 0 w 4145280"/>
              <a:gd name="connsiteY4-10" fmla="*/ 0 h 1623060"/>
              <a:gd name="connsiteX0-11" fmla="*/ 0 w 4145280"/>
              <a:gd name="connsiteY0-12" fmla="*/ 0 h 1623060"/>
              <a:gd name="connsiteX1-13" fmla="*/ 2552700 w 4145280"/>
              <a:gd name="connsiteY1-14" fmla="*/ 0 h 1623060"/>
              <a:gd name="connsiteX2-15" fmla="*/ 4145280 w 4145280"/>
              <a:gd name="connsiteY2-16" fmla="*/ 1623060 h 1623060"/>
              <a:gd name="connsiteX3-17" fmla="*/ 1485900 w 4145280"/>
              <a:gd name="connsiteY3-18" fmla="*/ 1512570 h 1623060"/>
              <a:gd name="connsiteX4-19" fmla="*/ 0 w 4145280"/>
              <a:gd name="connsiteY4-20" fmla="*/ 0 h 16230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145280" h="1623060">
                <a:moveTo>
                  <a:pt x="0" y="0"/>
                </a:moveTo>
                <a:lnTo>
                  <a:pt x="2552700" y="0"/>
                </a:lnTo>
                <a:lnTo>
                  <a:pt x="4145280" y="1623060"/>
                </a:lnTo>
                <a:lnTo>
                  <a:pt x="1485900" y="151257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55000">
                <a:schemeClr val="bg1">
                  <a:lumMod val="95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梯形 16"/>
          <p:cNvSpPr/>
          <p:nvPr/>
        </p:nvSpPr>
        <p:spPr>
          <a:xfrm>
            <a:off x="7630478" y="3079280"/>
            <a:ext cx="3192780" cy="552450"/>
          </a:xfrm>
          <a:prstGeom prst="trapezoid">
            <a:avLst>
              <a:gd name="adj" fmla="val 58000"/>
            </a:avLst>
          </a:prstGeom>
          <a:solidFill>
            <a:schemeClr val="bg1">
              <a:lumMod val="65000"/>
              <a:alpha val="75000"/>
            </a:schemeClr>
          </a:solidFill>
          <a:ln>
            <a:noFill/>
          </a:ln>
          <a:scene3d>
            <a:camera prst="perspectiveRelaxed"/>
            <a:lightRig rig="threePt" dir="t"/>
          </a:scene3d>
          <a:sp3d extrusionH="2159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299807" y="3236011"/>
            <a:ext cx="2391131" cy="17854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这里添加描述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</a:t>
            </a:r>
          </a:p>
        </p:txBody>
      </p:sp>
      <p:sp>
        <p:nvSpPr>
          <p:cNvPr id="19" name="矩形 18"/>
          <p:cNvSpPr/>
          <p:nvPr/>
        </p:nvSpPr>
        <p:spPr>
          <a:xfrm>
            <a:off x="4708982" y="2392265"/>
            <a:ext cx="2391131" cy="17854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这里添加描述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</a:t>
            </a:r>
          </a:p>
        </p:txBody>
      </p:sp>
      <p:sp>
        <p:nvSpPr>
          <p:cNvPr id="20" name="矩形 19"/>
          <p:cNvSpPr/>
          <p:nvPr/>
        </p:nvSpPr>
        <p:spPr>
          <a:xfrm>
            <a:off x="8031302" y="1374996"/>
            <a:ext cx="2391131" cy="17854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这里添加描述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倍间距这里添加注意条理化注意条理化，逻辑化，微软雅黑字体为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倍间距这里添加注意条理化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15"/>
          <p:cNvSpPr txBox="1"/>
          <p:nvPr/>
        </p:nvSpPr>
        <p:spPr>
          <a:xfrm>
            <a:off x="5665977" y="2323277"/>
            <a:ext cx="4061252" cy="57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1200"/>
              </a:spcBef>
              <a:defRPr sz="12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ea typeface="微软雅黑" panose="020B0503020204020204" pitchFamily="34" charset="-122"/>
              </a:rPr>
              <a:t>将该阶段所做的具体事情在此位置进行展示，根据内容可适当简写，将该阶段所做的具体事情在此位置进行</a:t>
            </a:r>
            <a:r>
              <a:rPr lang="zh-CN" altLang="en-US" dirty="0" smtClean="0">
                <a:solidFill>
                  <a:schemeClr val="tx1"/>
                </a:solidFill>
                <a:ea typeface="微软雅黑" panose="020B0503020204020204" pitchFamily="34" charset="-122"/>
              </a:rPr>
              <a:t>展示</a:t>
            </a:r>
          </a:p>
        </p:txBody>
      </p:sp>
      <p:sp>
        <p:nvSpPr>
          <p:cNvPr id="61" name="Freeform 5"/>
          <p:cNvSpPr/>
          <p:nvPr/>
        </p:nvSpPr>
        <p:spPr bwMode="auto">
          <a:xfrm rot="5400000">
            <a:off x="1780030" y="2464541"/>
            <a:ext cx="2761056" cy="248940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>
            <a:noFill/>
            <a:prstDash val="solid"/>
            <a:miter lim="800000"/>
          </a:ln>
        </p:spPr>
        <p:txBody>
          <a:bodyPr vert="horz" wrap="square" lIns="109728" tIns="54864" rIns="109728" bIns="54864" numCol="1" anchor="t" anchorCtr="0" compatLnSpc="1"/>
          <a:lstStyle/>
          <a:p>
            <a:endParaRPr lang="zh-CN" altLang="en-US" sz="2615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19"/>
          <p:cNvSpPr txBox="1"/>
          <p:nvPr/>
        </p:nvSpPr>
        <p:spPr>
          <a:xfrm>
            <a:off x="2083403" y="3290299"/>
            <a:ext cx="215431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工作存在问题</a:t>
            </a:r>
          </a:p>
        </p:txBody>
      </p:sp>
      <p:sp>
        <p:nvSpPr>
          <p:cNvPr id="63" name="TextBox 20"/>
          <p:cNvSpPr txBox="1"/>
          <p:nvPr/>
        </p:nvSpPr>
        <p:spPr>
          <a:xfrm>
            <a:off x="2271579" y="3748823"/>
            <a:ext cx="1807109" cy="5724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1200"/>
              </a:spcBef>
              <a:defRPr sz="12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ea typeface="微软雅黑" panose="020B0503020204020204" pitchFamily="34" charset="-122"/>
              </a:rPr>
              <a:t>将该阶段所做的具体事情在此位置进行展示</a:t>
            </a:r>
          </a:p>
        </p:txBody>
      </p:sp>
      <p:sp>
        <p:nvSpPr>
          <p:cNvPr id="64" name="Freeform 5"/>
          <p:cNvSpPr/>
          <p:nvPr/>
        </p:nvSpPr>
        <p:spPr bwMode="auto">
          <a:xfrm rot="5400000">
            <a:off x="1645955" y="2357790"/>
            <a:ext cx="3029206" cy="270290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tx2"/>
            </a:solidFill>
            <a:prstDash val="solid"/>
            <a:miter lim="800000"/>
          </a:ln>
        </p:spPr>
        <p:txBody>
          <a:bodyPr vert="horz" wrap="square" lIns="109728" tIns="54864" rIns="109728" bIns="54864" numCol="1" anchor="t" anchorCtr="0" compatLnSpc="1"/>
          <a:lstStyle/>
          <a:p>
            <a:endParaRPr lang="zh-CN" altLang="en-US" sz="2615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3678592" y="2232299"/>
            <a:ext cx="513377" cy="51337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solidFill>
              <a:srgbClr val="F8F9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66" name="椭圆 65"/>
          <p:cNvSpPr/>
          <p:nvPr/>
        </p:nvSpPr>
        <p:spPr>
          <a:xfrm>
            <a:off x="4332107" y="3452553"/>
            <a:ext cx="513377" cy="51337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solidFill>
              <a:srgbClr val="F8F9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67" name="椭圆 66"/>
          <p:cNvSpPr/>
          <p:nvPr/>
        </p:nvSpPr>
        <p:spPr>
          <a:xfrm>
            <a:off x="3678592" y="4665584"/>
            <a:ext cx="513377" cy="51337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solidFill>
              <a:srgbClr val="F8F9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grpSp>
        <p:nvGrpSpPr>
          <p:cNvPr id="68" name="组合 67"/>
          <p:cNvGrpSpPr/>
          <p:nvPr/>
        </p:nvGrpSpPr>
        <p:grpSpPr>
          <a:xfrm>
            <a:off x="4191969" y="2276217"/>
            <a:ext cx="1262075" cy="425542"/>
            <a:chOff x="3513818" y="1963801"/>
            <a:chExt cx="1051729" cy="354618"/>
          </a:xfrm>
        </p:grpSpPr>
        <p:cxnSp>
          <p:nvCxnSpPr>
            <p:cNvPr id="69" name="直接连接符 68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ln>
              <a:solidFill>
                <a:schemeClr val="accent1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extBox 41"/>
          <p:cNvSpPr txBox="1"/>
          <p:nvPr/>
        </p:nvSpPr>
        <p:spPr>
          <a:xfrm>
            <a:off x="6300284" y="3504877"/>
            <a:ext cx="4061252" cy="5724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1200"/>
              </a:spcBef>
              <a:defRPr sz="12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ea typeface="微软雅黑" panose="020B0503020204020204" pitchFamily="34" charset="-122"/>
              </a:rPr>
              <a:t>将该阶段所做的具体事情在此位置进行展示，根据内容可适当简写，将该阶段所做的具体事情在此位置进行</a:t>
            </a:r>
            <a:r>
              <a:rPr lang="zh-CN" altLang="en-US" dirty="0" smtClean="0">
                <a:solidFill>
                  <a:schemeClr val="tx1"/>
                </a:solidFill>
                <a:ea typeface="微软雅黑" panose="020B0503020204020204" pitchFamily="34" charset="-122"/>
              </a:rPr>
              <a:t>展示</a:t>
            </a:r>
          </a:p>
        </p:txBody>
      </p:sp>
      <p:sp>
        <p:nvSpPr>
          <p:cNvPr id="72" name="TextBox 42"/>
          <p:cNvSpPr txBox="1"/>
          <p:nvPr/>
        </p:nvSpPr>
        <p:spPr>
          <a:xfrm>
            <a:off x="5693361" y="4784397"/>
            <a:ext cx="4061252" cy="5724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1200"/>
              </a:spcBef>
              <a:defRPr sz="12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ea typeface="微软雅黑" panose="020B0503020204020204" pitchFamily="34" charset="-122"/>
              </a:rPr>
              <a:t>将该阶段所做的具体事情在此位置进行展示，根据内容可适当简写，将该阶段所做的具体事情在此位置进行</a:t>
            </a:r>
            <a:r>
              <a:rPr lang="zh-CN" altLang="en-US" dirty="0" smtClean="0">
                <a:solidFill>
                  <a:schemeClr val="tx1"/>
                </a:solidFill>
                <a:ea typeface="微软雅黑" panose="020B0503020204020204" pitchFamily="34" charset="-122"/>
              </a:rPr>
              <a:t>展示</a:t>
            </a:r>
          </a:p>
        </p:txBody>
      </p:sp>
      <p:grpSp>
        <p:nvGrpSpPr>
          <p:cNvPr id="73" name="组合 72"/>
          <p:cNvGrpSpPr/>
          <p:nvPr/>
        </p:nvGrpSpPr>
        <p:grpSpPr>
          <a:xfrm>
            <a:off x="4850973" y="3496469"/>
            <a:ext cx="1262075" cy="425542"/>
            <a:chOff x="3513818" y="1963801"/>
            <a:chExt cx="1051729" cy="354618"/>
          </a:xfrm>
        </p:grpSpPr>
        <p:cxnSp>
          <p:nvCxnSpPr>
            <p:cNvPr id="74" name="直接连接符 73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ln>
              <a:solidFill>
                <a:schemeClr val="accent1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组合 75"/>
          <p:cNvGrpSpPr/>
          <p:nvPr/>
        </p:nvGrpSpPr>
        <p:grpSpPr>
          <a:xfrm>
            <a:off x="4191969" y="4709500"/>
            <a:ext cx="1262075" cy="425542"/>
            <a:chOff x="3513818" y="1963801"/>
            <a:chExt cx="1051729" cy="354618"/>
          </a:xfrm>
        </p:grpSpPr>
        <p:cxnSp>
          <p:nvCxnSpPr>
            <p:cNvPr id="77" name="直接连接符 76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ln>
              <a:solidFill>
                <a:schemeClr val="accent1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文本框 78"/>
          <p:cNvSpPr txBox="1"/>
          <p:nvPr/>
        </p:nvSpPr>
        <p:spPr>
          <a:xfrm>
            <a:off x="5665977" y="1835755"/>
            <a:ext cx="170688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这里添加描述</a:t>
            </a:r>
            <a:endParaRPr lang="zh-CN" altLang="en-US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292417" y="3091856"/>
            <a:ext cx="170688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这里添加描述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693361" y="4420469"/>
            <a:ext cx="170688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3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这里添加描述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94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99000" y="2483365"/>
            <a:ext cx="56692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感谢您的聆听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752340" y="3894197"/>
            <a:ext cx="39966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简约医疗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述职报告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总结计划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医疗医学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876800" y="4732020"/>
            <a:ext cx="1945640" cy="411480"/>
            <a:chOff x="1427480" y="4544060"/>
            <a:chExt cx="1945640" cy="411480"/>
          </a:xfrm>
        </p:grpSpPr>
        <p:sp>
          <p:nvSpPr>
            <p:cNvPr id="9" name="矩形 8"/>
            <p:cNvSpPr/>
            <p:nvPr/>
          </p:nvSpPr>
          <p:spPr>
            <a:xfrm>
              <a:off x="1427480" y="4544060"/>
              <a:ext cx="1945640" cy="411480"/>
            </a:xfrm>
            <a:prstGeom prst="rect">
              <a:avLst/>
            </a:prstGeom>
            <a:noFill/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506080" y="4595911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松办公</a:t>
              </a: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1497</Words>
  <Application>Microsoft Office PowerPoint</Application>
  <PresentationFormat>宽屏</PresentationFormat>
  <Paragraphs>91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等线</vt:lpstr>
      <vt:lpstr>等线 Light</vt:lpstr>
      <vt:lpstr>微软雅黑</vt:lpstr>
      <vt:lpstr>Arial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vian</cp:lastModifiedBy>
  <cp:revision>23</cp:revision>
  <dcterms:created xsi:type="dcterms:W3CDTF">2019-01-04T06:28:00Z</dcterms:created>
  <dcterms:modified xsi:type="dcterms:W3CDTF">2023-02-28T14:03:59Z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