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9" r:id="rId2"/>
    <p:sldId id="261" r:id="rId3"/>
    <p:sldId id="265" r:id="rId4"/>
    <p:sldId id="260" r:id="rId5"/>
    <p:sldId id="262" r:id="rId6"/>
    <p:sldId id="263" r:id="rId7"/>
    <p:sldId id="264" r:id="rId8"/>
    <p:sldId id="266" r:id="rId9"/>
    <p:sldId id="267" r:id="rId10"/>
    <p:sldId id="268" r:id="rId11"/>
    <p:sldId id="271" r:id="rId12"/>
    <p:sldId id="275" r:id="rId13"/>
    <p:sldId id="269" r:id="rId14"/>
    <p:sldId id="270" r:id="rId15"/>
    <p:sldId id="272" r:id="rId16"/>
    <p:sldId id="273" r:id="rId17"/>
    <p:sldId id="274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B6BA"/>
    <a:srgbClr val="6A9A61"/>
    <a:srgbClr val="A9D18E"/>
    <a:srgbClr val="F1F9F5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42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D079E-A89E-44A0-9FF2-F4068FFC7678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036D6-A9E5-4518-9656-8E0EAB690A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1"/>
          <a:stretch>
            <a:fillRect/>
          </a:stretch>
        </p:blipFill>
        <p:spPr>
          <a:xfrm>
            <a:off x="0" y="-13253"/>
            <a:ext cx="12192000" cy="6871253"/>
          </a:xfrm>
          <a:prstGeom prst="rect">
            <a:avLst/>
          </a:prstGeom>
        </p:spPr>
      </p:pic>
      <p:pic>
        <p:nvPicPr>
          <p:cNvPr id="11" name="Virginia To Vegas - Colourfu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50" y="-742950"/>
            <a:ext cx="609600" cy="609600"/>
          </a:xfrm>
          <a:prstGeom prst="rect">
            <a:avLst/>
          </a:prstGeom>
        </p:spPr>
      </p:pic>
      <p:sp>
        <p:nvSpPr>
          <p:cNvPr id="4" name="平行四边形 3"/>
          <p:cNvSpPr/>
          <p:nvPr/>
        </p:nvSpPr>
        <p:spPr>
          <a:xfrm rot="4548463">
            <a:off x="1280280" y="-1650557"/>
            <a:ext cx="9655877" cy="10159114"/>
          </a:xfrm>
          <a:custGeom>
            <a:avLst/>
            <a:gdLst>
              <a:gd name="connsiteX0" fmla="*/ 0 w 8547652"/>
              <a:gd name="connsiteY0" fmla="*/ 6858000 h 6858000"/>
              <a:gd name="connsiteX1" fmla="*/ 1714500 w 8547652"/>
              <a:gd name="connsiteY1" fmla="*/ 0 h 6858000"/>
              <a:gd name="connsiteX2" fmla="*/ 8547652 w 8547652"/>
              <a:gd name="connsiteY2" fmla="*/ 0 h 6858000"/>
              <a:gd name="connsiteX3" fmla="*/ 6833152 w 8547652"/>
              <a:gd name="connsiteY3" fmla="*/ 6858000 h 6858000"/>
              <a:gd name="connsiteX4" fmla="*/ 0 w 8547652"/>
              <a:gd name="connsiteY4" fmla="*/ 6858000 h 6858000"/>
              <a:gd name="connsiteX0-1" fmla="*/ 0 w 9655877"/>
              <a:gd name="connsiteY0-2" fmla="*/ 10159114 h 10159114"/>
              <a:gd name="connsiteX1-3" fmla="*/ 1714500 w 9655877"/>
              <a:gd name="connsiteY1-4" fmla="*/ 3301114 h 10159114"/>
              <a:gd name="connsiteX2-5" fmla="*/ 9655877 w 9655877"/>
              <a:gd name="connsiteY2-6" fmla="*/ 0 h 10159114"/>
              <a:gd name="connsiteX3-7" fmla="*/ 6833152 w 9655877"/>
              <a:gd name="connsiteY3-8" fmla="*/ 10159114 h 10159114"/>
              <a:gd name="connsiteX4-9" fmla="*/ 0 w 9655877"/>
              <a:gd name="connsiteY4-10" fmla="*/ 10159114 h 10159114"/>
              <a:gd name="connsiteX0-11" fmla="*/ 0 w 9655877"/>
              <a:gd name="connsiteY0-12" fmla="*/ 10159114 h 10159114"/>
              <a:gd name="connsiteX1-13" fmla="*/ 1714500 w 9655877"/>
              <a:gd name="connsiteY1-14" fmla="*/ 3301114 h 10159114"/>
              <a:gd name="connsiteX2-15" fmla="*/ 9655877 w 9655877"/>
              <a:gd name="connsiteY2-16" fmla="*/ 0 h 10159114"/>
              <a:gd name="connsiteX3-17" fmla="*/ 8650133 w 9655877"/>
              <a:gd name="connsiteY3-18" fmla="*/ 3893282 h 10159114"/>
              <a:gd name="connsiteX4-19" fmla="*/ 0 w 9655877"/>
              <a:gd name="connsiteY4-20" fmla="*/ 10159114 h 10159114"/>
              <a:gd name="connsiteX0-21" fmla="*/ 0 w 9655877"/>
              <a:gd name="connsiteY0-22" fmla="*/ 10159114 h 10159114"/>
              <a:gd name="connsiteX1-23" fmla="*/ 869281 w 9655877"/>
              <a:gd name="connsiteY1-24" fmla="*/ 6805436 h 10159114"/>
              <a:gd name="connsiteX2-25" fmla="*/ 9655877 w 9655877"/>
              <a:gd name="connsiteY2-26" fmla="*/ 0 h 10159114"/>
              <a:gd name="connsiteX3-27" fmla="*/ 8650133 w 9655877"/>
              <a:gd name="connsiteY3-28" fmla="*/ 3893282 h 10159114"/>
              <a:gd name="connsiteX4-29" fmla="*/ 0 w 9655877"/>
              <a:gd name="connsiteY4-30" fmla="*/ 10159114 h 10159114"/>
              <a:gd name="connsiteX0-31" fmla="*/ 0 w 9655877"/>
              <a:gd name="connsiteY0-32" fmla="*/ 10159114 h 10159114"/>
              <a:gd name="connsiteX1-33" fmla="*/ 1139106 w 9655877"/>
              <a:gd name="connsiteY1-34" fmla="*/ 5684438 h 10159114"/>
              <a:gd name="connsiteX2-35" fmla="*/ 9655877 w 9655877"/>
              <a:gd name="connsiteY2-36" fmla="*/ 0 h 10159114"/>
              <a:gd name="connsiteX3-37" fmla="*/ 8650133 w 9655877"/>
              <a:gd name="connsiteY3-38" fmla="*/ 3893282 h 10159114"/>
              <a:gd name="connsiteX4-39" fmla="*/ 0 w 9655877"/>
              <a:gd name="connsiteY4-40" fmla="*/ 10159114 h 10159114"/>
              <a:gd name="connsiteX0-41" fmla="*/ 0 w 9655877"/>
              <a:gd name="connsiteY0-42" fmla="*/ 10159114 h 10159114"/>
              <a:gd name="connsiteX1-43" fmla="*/ 1139106 w 9655877"/>
              <a:gd name="connsiteY1-44" fmla="*/ 5684438 h 10159114"/>
              <a:gd name="connsiteX2-45" fmla="*/ 9655877 w 9655877"/>
              <a:gd name="connsiteY2-46" fmla="*/ 0 h 10159114"/>
              <a:gd name="connsiteX3-47" fmla="*/ 8321971 w 9655877"/>
              <a:gd name="connsiteY3-48" fmla="*/ 5190898 h 10159114"/>
              <a:gd name="connsiteX4-49" fmla="*/ 0 w 9655877"/>
              <a:gd name="connsiteY4-50" fmla="*/ 10159114 h 10159114"/>
              <a:gd name="connsiteX0-51" fmla="*/ 0 w 9655877"/>
              <a:gd name="connsiteY0-52" fmla="*/ 10159114 h 10159114"/>
              <a:gd name="connsiteX1-53" fmla="*/ 1139106 w 9655877"/>
              <a:gd name="connsiteY1-54" fmla="*/ 5684438 h 10159114"/>
              <a:gd name="connsiteX2-55" fmla="*/ 9655877 w 9655877"/>
              <a:gd name="connsiteY2-56" fmla="*/ 0 h 10159114"/>
              <a:gd name="connsiteX3-57" fmla="*/ 8344417 w 9655877"/>
              <a:gd name="connsiteY3-58" fmla="*/ 5210244 h 10159114"/>
              <a:gd name="connsiteX4-59" fmla="*/ 0 w 9655877"/>
              <a:gd name="connsiteY4-60" fmla="*/ 10159114 h 10159114"/>
              <a:gd name="connsiteX0-61" fmla="*/ 0 w 9655877"/>
              <a:gd name="connsiteY0-62" fmla="*/ 10159114 h 10159114"/>
              <a:gd name="connsiteX1-63" fmla="*/ 1139106 w 9655877"/>
              <a:gd name="connsiteY1-64" fmla="*/ 5684438 h 10159114"/>
              <a:gd name="connsiteX2-65" fmla="*/ 9655877 w 9655877"/>
              <a:gd name="connsiteY2-66" fmla="*/ 0 h 10159114"/>
              <a:gd name="connsiteX3-67" fmla="*/ 7453487 w 9655877"/>
              <a:gd name="connsiteY3-68" fmla="*/ 8709700 h 10159114"/>
              <a:gd name="connsiteX4-69" fmla="*/ 0 w 9655877"/>
              <a:gd name="connsiteY4-70" fmla="*/ 10159114 h 10159114"/>
              <a:gd name="connsiteX0-71" fmla="*/ 0 w 9655877"/>
              <a:gd name="connsiteY0-72" fmla="*/ 10159114 h 10159114"/>
              <a:gd name="connsiteX1-73" fmla="*/ 2048351 w 9655877"/>
              <a:gd name="connsiteY1-74" fmla="*/ 2141632 h 10159114"/>
              <a:gd name="connsiteX2-75" fmla="*/ 9655877 w 9655877"/>
              <a:gd name="connsiteY2-76" fmla="*/ 0 h 10159114"/>
              <a:gd name="connsiteX3-77" fmla="*/ 7453487 w 9655877"/>
              <a:gd name="connsiteY3-78" fmla="*/ 8709700 h 10159114"/>
              <a:gd name="connsiteX4-79" fmla="*/ 0 w 9655877"/>
              <a:gd name="connsiteY4-80" fmla="*/ 10159114 h 10159114"/>
              <a:gd name="connsiteX0-81" fmla="*/ 0 w 9655877"/>
              <a:gd name="connsiteY0-82" fmla="*/ 10159114 h 10159114"/>
              <a:gd name="connsiteX1-83" fmla="*/ 1868512 w 9655877"/>
              <a:gd name="connsiteY1-84" fmla="*/ 2800220 h 10159114"/>
              <a:gd name="connsiteX2-85" fmla="*/ 9655877 w 9655877"/>
              <a:gd name="connsiteY2-86" fmla="*/ 0 h 10159114"/>
              <a:gd name="connsiteX3-87" fmla="*/ 7453487 w 9655877"/>
              <a:gd name="connsiteY3-88" fmla="*/ 8709700 h 10159114"/>
              <a:gd name="connsiteX4-89" fmla="*/ 0 w 9655877"/>
              <a:gd name="connsiteY4-90" fmla="*/ 10159114 h 10159114"/>
              <a:gd name="connsiteX0-91" fmla="*/ 0 w 9655877"/>
              <a:gd name="connsiteY0-92" fmla="*/ 10159114 h 10159114"/>
              <a:gd name="connsiteX1-93" fmla="*/ 1868512 w 9655877"/>
              <a:gd name="connsiteY1-94" fmla="*/ 2800220 h 10159114"/>
              <a:gd name="connsiteX2-95" fmla="*/ 9655877 w 9655877"/>
              <a:gd name="connsiteY2-96" fmla="*/ 0 h 10159114"/>
              <a:gd name="connsiteX3-97" fmla="*/ 7614670 w 9655877"/>
              <a:gd name="connsiteY3-98" fmla="*/ 8019824 h 10159114"/>
              <a:gd name="connsiteX4-99" fmla="*/ 0 w 9655877"/>
              <a:gd name="connsiteY4-100" fmla="*/ 10159114 h 101591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55877" h="10159114">
                <a:moveTo>
                  <a:pt x="0" y="10159114"/>
                </a:moveTo>
                <a:lnTo>
                  <a:pt x="1868512" y="2800220"/>
                </a:lnTo>
                <a:lnTo>
                  <a:pt x="9655877" y="0"/>
                </a:lnTo>
                <a:lnTo>
                  <a:pt x="7614670" y="8019824"/>
                </a:lnTo>
                <a:lnTo>
                  <a:pt x="0" y="10159114"/>
                </a:lnTo>
                <a:close/>
              </a:path>
            </a:pathLst>
          </a:custGeom>
          <a:solidFill>
            <a:srgbClr val="9AB6BA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3583409" y="2253811"/>
            <a:ext cx="500649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8800" b="1" spc="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我喜欢你</a:t>
            </a:r>
            <a:endParaRPr lang="en-US" altLang="zh-CN" sz="8800" b="1" spc="600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dist"/>
            <a:endParaRPr lang="en-US" altLang="zh-CN" sz="2000" b="1" spc="600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dist"/>
            <a:endParaRPr lang="en-US" altLang="zh-CN" sz="2000" b="1" spc="6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000" b="1" spc="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情人节电子相册</a:t>
            </a:r>
            <a:endParaRPr lang="zh-CN" altLang="en-US" sz="2000" b="1" spc="6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773511" y="4417456"/>
            <a:ext cx="914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338811" y="4415310"/>
            <a:ext cx="914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0420555" y="6412539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b="1" spc="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轻</a:t>
            </a:r>
            <a:r>
              <a:rPr lang="zh-CN" altLang="en-US" b="1" spc="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松办公</a:t>
            </a:r>
            <a:endParaRPr lang="en-US" altLang="zh-CN" b="1" spc="6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10100" y="0"/>
            <a:ext cx="7581900" cy="6858000"/>
          </a:xfrm>
          <a:prstGeom prst="rect">
            <a:avLst/>
          </a:prstGeom>
          <a:solidFill>
            <a:srgbClr val="9AB6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AB6BA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2"/>
          <a:stretch>
            <a:fillRect/>
          </a:stretch>
        </p:blipFill>
        <p:spPr>
          <a:xfrm>
            <a:off x="-12880" y="0"/>
            <a:ext cx="4876709" cy="685799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13340" y="828675"/>
            <a:ext cx="4629150" cy="52006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183370" y="1755339"/>
            <a:ext cx="268909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是你迷离的背影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吸附了我青春的眼神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像玫瑰打上爱情的标签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我从此抛弃多余的眼镜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从此白天也在温习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昨夜里产生的梦境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7183370" y="4780087"/>
            <a:ext cx="2566200" cy="648000"/>
            <a:chOff x="7183370" y="4780087"/>
            <a:chExt cx="2566200" cy="648000"/>
          </a:xfrm>
        </p:grpSpPr>
        <p:sp>
          <p:nvSpPr>
            <p:cNvPr id="7" name="椭圆 6"/>
            <p:cNvSpPr/>
            <p:nvPr/>
          </p:nvSpPr>
          <p:spPr>
            <a:xfrm>
              <a:off x="7183370" y="4816087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178470" y="4816087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173570" y="4816087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7968920" y="4780087"/>
              <a:ext cx="0" cy="64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964020" y="4780087"/>
              <a:ext cx="0" cy="64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live-chat_72439"/>
            <p:cNvSpPr>
              <a:spLocks noChangeAspect="1"/>
            </p:cNvSpPr>
            <p:nvPr/>
          </p:nvSpPr>
          <p:spPr bwMode="auto">
            <a:xfrm>
              <a:off x="8259698" y="4941027"/>
              <a:ext cx="412398" cy="36000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agreement_126444"/>
            <p:cNvSpPr>
              <a:spLocks noChangeAspect="1"/>
            </p:cNvSpPr>
            <p:nvPr/>
          </p:nvSpPr>
          <p:spPr bwMode="auto">
            <a:xfrm>
              <a:off x="7284691" y="4951856"/>
              <a:ext cx="406381" cy="360000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target_274002"/>
            <p:cNvSpPr>
              <a:spLocks noChangeAspect="1"/>
            </p:cNvSpPr>
            <p:nvPr/>
          </p:nvSpPr>
          <p:spPr bwMode="auto">
            <a:xfrm>
              <a:off x="9278232" y="4907326"/>
              <a:ext cx="360543" cy="360000"/>
            </a:xfrm>
            <a:custGeom>
              <a:avLst/>
              <a:gdLst>
                <a:gd name="connsiteX0" fmla="*/ 497258 w 607634"/>
                <a:gd name="connsiteY0" fmla="*/ 328620 h 606719"/>
                <a:gd name="connsiteX1" fmla="*/ 544969 w 607634"/>
                <a:gd name="connsiteY1" fmla="*/ 350839 h 606719"/>
                <a:gd name="connsiteX2" fmla="*/ 543545 w 607634"/>
                <a:gd name="connsiteY2" fmla="*/ 393856 h 606719"/>
                <a:gd name="connsiteX3" fmla="*/ 541230 w 607634"/>
                <a:gd name="connsiteY3" fmla="*/ 396167 h 606719"/>
                <a:gd name="connsiteX4" fmla="*/ 540607 w 607634"/>
                <a:gd name="connsiteY4" fmla="*/ 409588 h 606719"/>
                <a:gd name="connsiteX5" fmla="*/ 545236 w 607634"/>
                <a:gd name="connsiteY5" fmla="*/ 413676 h 606719"/>
                <a:gd name="connsiteX6" fmla="*/ 550933 w 607634"/>
                <a:gd name="connsiteY6" fmla="*/ 432074 h 606719"/>
                <a:gd name="connsiteX7" fmla="*/ 548173 w 607634"/>
                <a:gd name="connsiteY7" fmla="*/ 454116 h 606719"/>
                <a:gd name="connsiteX8" fmla="*/ 535534 w 607634"/>
                <a:gd name="connsiteY8" fmla="*/ 472158 h 606719"/>
                <a:gd name="connsiteX9" fmla="*/ 515684 w 607634"/>
                <a:gd name="connsiteY9" fmla="*/ 511353 h 606719"/>
                <a:gd name="connsiteX10" fmla="*/ 517286 w 607634"/>
                <a:gd name="connsiteY10" fmla="*/ 517663 h 606719"/>
                <a:gd name="connsiteX11" fmla="*/ 555295 w 607634"/>
                <a:gd name="connsiteY11" fmla="*/ 527173 h 606719"/>
                <a:gd name="connsiteX12" fmla="*/ 607634 w 607634"/>
                <a:gd name="connsiteY12" fmla="*/ 594009 h 606719"/>
                <a:gd name="connsiteX13" fmla="*/ 594905 w 607634"/>
                <a:gd name="connsiteY13" fmla="*/ 606719 h 606719"/>
                <a:gd name="connsiteX14" fmla="*/ 341752 w 607634"/>
                <a:gd name="connsiteY14" fmla="*/ 606719 h 606719"/>
                <a:gd name="connsiteX15" fmla="*/ 329112 w 607634"/>
                <a:gd name="connsiteY15" fmla="*/ 594098 h 606719"/>
                <a:gd name="connsiteX16" fmla="*/ 381363 w 607634"/>
                <a:gd name="connsiteY16" fmla="*/ 527173 h 606719"/>
                <a:gd name="connsiteX17" fmla="*/ 419372 w 607634"/>
                <a:gd name="connsiteY17" fmla="*/ 517663 h 606719"/>
                <a:gd name="connsiteX18" fmla="*/ 421241 w 607634"/>
                <a:gd name="connsiteY18" fmla="*/ 510286 h 606719"/>
                <a:gd name="connsiteX19" fmla="*/ 402459 w 607634"/>
                <a:gd name="connsiteY19" fmla="*/ 472513 h 606719"/>
                <a:gd name="connsiteX20" fmla="*/ 388484 w 607634"/>
                <a:gd name="connsiteY20" fmla="*/ 454116 h 606719"/>
                <a:gd name="connsiteX21" fmla="*/ 385725 w 607634"/>
                <a:gd name="connsiteY21" fmla="*/ 432074 h 606719"/>
                <a:gd name="connsiteX22" fmla="*/ 391510 w 607634"/>
                <a:gd name="connsiteY22" fmla="*/ 413587 h 606719"/>
                <a:gd name="connsiteX23" fmla="*/ 396584 w 607634"/>
                <a:gd name="connsiteY23" fmla="*/ 409232 h 606719"/>
                <a:gd name="connsiteX24" fmla="*/ 395071 w 607634"/>
                <a:gd name="connsiteY24" fmla="*/ 390746 h 606719"/>
                <a:gd name="connsiteX25" fmla="*/ 453375 w 607634"/>
                <a:gd name="connsiteY25" fmla="*/ 339641 h 606719"/>
                <a:gd name="connsiteX26" fmla="*/ 497258 w 607634"/>
                <a:gd name="connsiteY26" fmla="*/ 328620 h 606719"/>
                <a:gd name="connsiteX27" fmla="*/ 316494 w 607634"/>
                <a:gd name="connsiteY27" fmla="*/ 278076 h 606719"/>
                <a:gd name="connsiteX28" fmla="*/ 300206 w 607634"/>
                <a:gd name="connsiteY28" fmla="*/ 281898 h 606719"/>
                <a:gd name="connsiteX29" fmla="*/ 325395 w 607634"/>
                <a:gd name="connsiteY29" fmla="*/ 307050 h 606719"/>
                <a:gd name="connsiteX30" fmla="*/ 325395 w 607634"/>
                <a:gd name="connsiteY30" fmla="*/ 324913 h 606719"/>
                <a:gd name="connsiteX31" fmla="*/ 316494 w 607634"/>
                <a:gd name="connsiteY31" fmla="*/ 328646 h 606719"/>
                <a:gd name="connsiteX32" fmla="*/ 307505 w 607634"/>
                <a:gd name="connsiteY32" fmla="*/ 324913 h 606719"/>
                <a:gd name="connsiteX33" fmla="*/ 282316 w 607634"/>
                <a:gd name="connsiteY33" fmla="*/ 299762 h 606719"/>
                <a:gd name="connsiteX34" fmla="*/ 278489 w 607634"/>
                <a:gd name="connsiteY34" fmla="*/ 316026 h 606719"/>
                <a:gd name="connsiteX35" fmla="*/ 316494 w 607634"/>
                <a:gd name="connsiteY35" fmla="*/ 353887 h 606719"/>
                <a:gd name="connsiteX36" fmla="*/ 354411 w 607634"/>
                <a:gd name="connsiteY36" fmla="*/ 316026 h 606719"/>
                <a:gd name="connsiteX37" fmla="*/ 316494 w 607634"/>
                <a:gd name="connsiteY37" fmla="*/ 278076 h 606719"/>
                <a:gd name="connsiteX38" fmla="*/ 175289 w 607634"/>
                <a:gd name="connsiteY38" fmla="*/ 238820 h 606719"/>
                <a:gd name="connsiteX39" fmla="*/ 184947 w 607634"/>
                <a:gd name="connsiteY39" fmla="*/ 239342 h 606719"/>
                <a:gd name="connsiteX40" fmla="*/ 190911 w 607634"/>
                <a:gd name="connsiteY40" fmla="*/ 256137 h 606719"/>
                <a:gd name="connsiteX41" fmla="*/ 177202 w 607634"/>
                <a:gd name="connsiteY41" fmla="*/ 315941 h 606719"/>
                <a:gd name="connsiteX42" fmla="*/ 348911 w 607634"/>
                <a:gd name="connsiteY42" fmla="*/ 451012 h 606719"/>
                <a:gd name="connsiteX43" fmla="*/ 364133 w 607634"/>
                <a:gd name="connsiteY43" fmla="*/ 460431 h 606719"/>
                <a:gd name="connsiteX44" fmla="*/ 354786 w 607634"/>
                <a:gd name="connsiteY44" fmla="*/ 475626 h 606719"/>
                <a:gd name="connsiteX45" fmla="*/ 316510 w 607634"/>
                <a:gd name="connsiteY45" fmla="*/ 480336 h 606719"/>
                <a:gd name="connsiteX46" fmla="*/ 151922 w 607634"/>
                <a:gd name="connsiteY46" fmla="*/ 316030 h 606719"/>
                <a:gd name="connsiteX47" fmla="*/ 168034 w 607634"/>
                <a:gd name="connsiteY47" fmla="*/ 245296 h 606719"/>
                <a:gd name="connsiteX48" fmla="*/ 175289 w 607634"/>
                <a:gd name="connsiteY48" fmla="*/ 238820 h 606719"/>
                <a:gd name="connsiteX49" fmla="*/ 102834 w 607634"/>
                <a:gd name="connsiteY49" fmla="*/ 164298 h 606719"/>
                <a:gd name="connsiteX50" fmla="*/ 112334 w 607634"/>
                <a:gd name="connsiteY50" fmla="*/ 166119 h 606719"/>
                <a:gd name="connsiteX51" fmla="*/ 115894 w 607634"/>
                <a:gd name="connsiteY51" fmla="*/ 183626 h 606719"/>
                <a:gd name="connsiteX52" fmla="*/ 75936 w 607634"/>
                <a:gd name="connsiteY52" fmla="*/ 316038 h 606719"/>
                <a:gd name="connsiteX53" fmla="*/ 295840 w 607634"/>
                <a:gd name="connsiteY53" fmla="*/ 555090 h 606719"/>
                <a:gd name="connsiteX54" fmla="*/ 307409 w 607634"/>
                <a:gd name="connsiteY54" fmla="*/ 568775 h 606719"/>
                <a:gd name="connsiteX55" fmla="*/ 294772 w 607634"/>
                <a:gd name="connsiteY55" fmla="*/ 580328 h 606719"/>
                <a:gd name="connsiteX56" fmla="*/ 293704 w 607634"/>
                <a:gd name="connsiteY56" fmla="*/ 580328 h 606719"/>
                <a:gd name="connsiteX57" fmla="*/ 50661 w 607634"/>
                <a:gd name="connsiteY57" fmla="*/ 316038 h 606719"/>
                <a:gd name="connsiteX58" fmla="*/ 94802 w 607634"/>
                <a:gd name="connsiteY58" fmla="*/ 169674 h 606719"/>
                <a:gd name="connsiteX59" fmla="*/ 102834 w 607634"/>
                <a:gd name="connsiteY59" fmla="*/ 164298 h 606719"/>
                <a:gd name="connsiteX60" fmla="*/ 316510 w 607634"/>
                <a:gd name="connsiteY60" fmla="*/ 151713 h 606719"/>
                <a:gd name="connsiteX61" fmla="*/ 479124 w 607634"/>
                <a:gd name="connsiteY61" fmla="*/ 292417 h 606719"/>
                <a:gd name="connsiteX62" fmla="*/ 468443 w 607634"/>
                <a:gd name="connsiteY62" fmla="*/ 306727 h 606719"/>
                <a:gd name="connsiteX63" fmla="*/ 466574 w 607634"/>
                <a:gd name="connsiteY63" fmla="*/ 306816 h 606719"/>
                <a:gd name="connsiteX64" fmla="*/ 454113 w 607634"/>
                <a:gd name="connsiteY64" fmla="*/ 295972 h 606719"/>
                <a:gd name="connsiteX65" fmla="*/ 316510 w 607634"/>
                <a:gd name="connsiteY65" fmla="*/ 176956 h 606719"/>
                <a:gd name="connsiteX66" fmla="*/ 256609 w 607634"/>
                <a:gd name="connsiteY66" fmla="*/ 190644 h 606719"/>
                <a:gd name="connsiteX67" fmla="*/ 239697 w 607634"/>
                <a:gd name="connsiteY67" fmla="*/ 184689 h 606719"/>
                <a:gd name="connsiteX68" fmla="*/ 245661 w 607634"/>
                <a:gd name="connsiteY68" fmla="*/ 167890 h 606719"/>
                <a:gd name="connsiteX69" fmla="*/ 316510 w 607634"/>
                <a:gd name="connsiteY69" fmla="*/ 151713 h 606719"/>
                <a:gd name="connsiteX70" fmla="*/ 316477 w 607634"/>
                <a:gd name="connsiteY70" fmla="*/ 50592 h 606719"/>
                <a:gd name="connsiteX71" fmla="*/ 582230 w 607634"/>
                <a:gd name="connsiteY71" fmla="*/ 316062 h 606719"/>
                <a:gd name="connsiteX72" fmla="*/ 582141 w 607634"/>
                <a:gd name="connsiteY72" fmla="*/ 319350 h 606719"/>
                <a:gd name="connsiteX73" fmla="*/ 569325 w 607634"/>
                <a:gd name="connsiteY73" fmla="*/ 332148 h 606719"/>
                <a:gd name="connsiteX74" fmla="*/ 568880 w 607634"/>
                <a:gd name="connsiteY74" fmla="*/ 332148 h 606719"/>
                <a:gd name="connsiteX75" fmla="*/ 556687 w 607634"/>
                <a:gd name="connsiteY75" fmla="*/ 320416 h 606719"/>
                <a:gd name="connsiteX76" fmla="*/ 556865 w 607634"/>
                <a:gd name="connsiteY76" fmla="*/ 317661 h 606719"/>
                <a:gd name="connsiteX77" fmla="*/ 316477 w 607634"/>
                <a:gd name="connsiteY77" fmla="*/ 75832 h 606719"/>
                <a:gd name="connsiteX78" fmla="*/ 183956 w 607634"/>
                <a:gd name="connsiteY78" fmla="*/ 115737 h 606719"/>
                <a:gd name="connsiteX79" fmla="*/ 166334 w 607634"/>
                <a:gd name="connsiteY79" fmla="*/ 112182 h 606719"/>
                <a:gd name="connsiteX80" fmla="*/ 169894 w 607634"/>
                <a:gd name="connsiteY80" fmla="*/ 94674 h 606719"/>
                <a:gd name="connsiteX81" fmla="*/ 316477 w 607634"/>
                <a:gd name="connsiteY81" fmla="*/ 50592 h 606719"/>
                <a:gd name="connsiteX82" fmla="*/ 58464 w 607634"/>
                <a:gd name="connsiteY82" fmla="*/ 964 h 606719"/>
                <a:gd name="connsiteX83" fmla="*/ 72260 w 607634"/>
                <a:gd name="connsiteY83" fmla="*/ 3719 h 606719"/>
                <a:gd name="connsiteX84" fmla="*/ 122905 w 607634"/>
                <a:gd name="connsiteY84" fmla="*/ 54289 h 606719"/>
                <a:gd name="connsiteX85" fmla="*/ 126554 w 607634"/>
                <a:gd name="connsiteY85" fmla="*/ 63177 h 606719"/>
                <a:gd name="connsiteX86" fmla="*/ 126554 w 607634"/>
                <a:gd name="connsiteY86" fmla="*/ 108503 h 606719"/>
                <a:gd name="connsiteX87" fmla="*/ 281604 w 607634"/>
                <a:gd name="connsiteY87" fmla="*/ 263323 h 606719"/>
                <a:gd name="connsiteX88" fmla="*/ 316494 w 607634"/>
                <a:gd name="connsiteY88" fmla="*/ 252836 h 606719"/>
                <a:gd name="connsiteX89" fmla="*/ 379778 w 607634"/>
                <a:gd name="connsiteY89" fmla="*/ 316026 h 606719"/>
                <a:gd name="connsiteX90" fmla="*/ 316494 w 607634"/>
                <a:gd name="connsiteY90" fmla="*/ 379216 h 606719"/>
                <a:gd name="connsiteX91" fmla="*/ 253122 w 607634"/>
                <a:gd name="connsiteY91" fmla="*/ 316026 h 606719"/>
                <a:gd name="connsiteX92" fmla="*/ 263713 w 607634"/>
                <a:gd name="connsiteY92" fmla="*/ 281187 h 606719"/>
                <a:gd name="connsiteX93" fmla="*/ 108664 w 607634"/>
                <a:gd name="connsiteY93" fmla="*/ 126367 h 606719"/>
                <a:gd name="connsiteX94" fmla="*/ 63270 w 607634"/>
                <a:gd name="connsiteY94" fmla="*/ 126367 h 606719"/>
                <a:gd name="connsiteX95" fmla="*/ 54280 w 607634"/>
                <a:gd name="connsiteY95" fmla="*/ 122723 h 606719"/>
                <a:gd name="connsiteX96" fmla="*/ 3724 w 607634"/>
                <a:gd name="connsiteY96" fmla="*/ 72153 h 606719"/>
                <a:gd name="connsiteX97" fmla="*/ 965 w 607634"/>
                <a:gd name="connsiteY97" fmla="*/ 58377 h 606719"/>
                <a:gd name="connsiteX98" fmla="*/ 12625 w 607634"/>
                <a:gd name="connsiteY98" fmla="*/ 50556 h 606719"/>
                <a:gd name="connsiteX99" fmla="*/ 50631 w 607634"/>
                <a:gd name="connsiteY99" fmla="*/ 50556 h 606719"/>
                <a:gd name="connsiteX100" fmla="*/ 50631 w 607634"/>
                <a:gd name="connsiteY100" fmla="*/ 12607 h 606719"/>
                <a:gd name="connsiteX101" fmla="*/ 58464 w 607634"/>
                <a:gd name="connsiteY101" fmla="*/ 964 h 60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07634" h="606719">
                  <a:moveTo>
                    <a:pt x="497258" y="328620"/>
                  </a:moveTo>
                  <a:cubicBezTo>
                    <a:pt x="524674" y="328620"/>
                    <a:pt x="538293" y="340707"/>
                    <a:pt x="544969" y="350839"/>
                  </a:cubicBezTo>
                  <a:cubicBezTo>
                    <a:pt x="558944" y="372170"/>
                    <a:pt x="550132" y="386924"/>
                    <a:pt x="543545" y="393856"/>
                  </a:cubicBezTo>
                  <a:lnTo>
                    <a:pt x="541230" y="396167"/>
                  </a:lnTo>
                  <a:lnTo>
                    <a:pt x="540607" y="409588"/>
                  </a:lnTo>
                  <a:cubicBezTo>
                    <a:pt x="542299" y="410743"/>
                    <a:pt x="543901" y="412076"/>
                    <a:pt x="545236" y="413676"/>
                  </a:cubicBezTo>
                  <a:cubicBezTo>
                    <a:pt x="549687" y="418742"/>
                    <a:pt x="551734" y="425408"/>
                    <a:pt x="550933" y="432074"/>
                  </a:cubicBezTo>
                  <a:lnTo>
                    <a:pt x="548173" y="454116"/>
                  </a:lnTo>
                  <a:cubicBezTo>
                    <a:pt x="547105" y="462026"/>
                    <a:pt x="542299" y="468692"/>
                    <a:pt x="535534" y="472158"/>
                  </a:cubicBezTo>
                  <a:cubicBezTo>
                    <a:pt x="532596" y="486556"/>
                    <a:pt x="525564" y="500510"/>
                    <a:pt x="515684" y="511353"/>
                  </a:cubicBezTo>
                  <a:lnTo>
                    <a:pt x="517286" y="517663"/>
                  </a:lnTo>
                  <a:lnTo>
                    <a:pt x="555295" y="527173"/>
                  </a:lnTo>
                  <a:cubicBezTo>
                    <a:pt x="586093" y="534817"/>
                    <a:pt x="607634" y="562369"/>
                    <a:pt x="607634" y="594009"/>
                  </a:cubicBezTo>
                  <a:cubicBezTo>
                    <a:pt x="607634" y="601031"/>
                    <a:pt x="601937" y="606719"/>
                    <a:pt x="594905" y="606719"/>
                  </a:cubicBezTo>
                  <a:lnTo>
                    <a:pt x="341752" y="606719"/>
                  </a:lnTo>
                  <a:cubicBezTo>
                    <a:pt x="334809" y="606719"/>
                    <a:pt x="329112" y="601031"/>
                    <a:pt x="329112" y="594098"/>
                  </a:cubicBezTo>
                  <a:cubicBezTo>
                    <a:pt x="329112" y="562369"/>
                    <a:pt x="350653" y="534817"/>
                    <a:pt x="381363" y="527173"/>
                  </a:cubicBezTo>
                  <a:lnTo>
                    <a:pt x="419372" y="517663"/>
                  </a:lnTo>
                  <a:lnTo>
                    <a:pt x="421241" y="510286"/>
                  </a:lnTo>
                  <a:cubicBezTo>
                    <a:pt x="411983" y="499621"/>
                    <a:pt x="405307" y="486289"/>
                    <a:pt x="402459" y="472513"/>
                  </a:cubicBezTo>
                  <a:cubicBezTo>
                    <a:pt x="394804" y="469136"/>
                    <a:pt x="389552" y="462381"/>
                    <a:pt x="388484" y="454116"/>
                  </a:cubicBezTo>
                  <a:lnTo>
                    <a:pt x="385725" y="432074"/>
                  </a:lnTo>
                  <a:cubicBezTo>
                    <a:pt x="384923" y="425408"/>
                    <a:pt x="386971" y="418653"/>
                    <a:pt x="391510" y="413587"/>
                  </a:cubicBezTo>
                  <a:cubicBezTo>
                    <a:pt x="392935" y="411899"/>
                    <a:pt x="394715" y="410388"/>
                    <a:pt x="396584" y="409232"/>
                  </a:cubicBezTo>
                  <a:cubicBezTo>
                    <a:pt x="395872" y="402655"/>
                    <a:pt x="395071" y="394834"/>
                    <a:pt x="395071" y="390746"/>
                  </a:cubicBezTo>
                  <a:cubicBezTo>
                    <a:pt x="395071" y="369504"/>
                    <a:pt x="401213" y="341507"/>
                    <a:pt x="453375" y="339641"/>
                  </a:cubicBezTo>
                  <a:cubicBezTo>
                    <a:pt x="470999" y="328620"/>
                    <a:pt x="489247" y="328620"/>
                    <a:pt x="497258" y="328620"/>
                  </a:cubicBezTo>
                  <a:close/>
                  <a:moveTo>
                    <a:pt x="316494" y="278076"/>
                  </a:moveTo>
                  <a:cubicBezTo>
                    <a:pt x="310620" y="278076"/>
                    <a:pt x="305102" y="279498"/>
                    <a:pt x="300206" y="281898"/>
                  </a:cubicBezTo>
                  <a:lnTo>
                    <a:pt x="325395" y="307050"/>
                  </a:lnTo>
                  <a:cubicBezTo>
                    <a:pt x="330379" y="312027"/>
                    <a:pt x="330379" y="320025"/>
                    <a:pt x="325395" y="324913"/>
                  </a:cubicBezTo>
                  <a:cubicBezTo>
                    <a:pt x="322903" y="327402"/>
                    <a:pt x="319699" y="328646"/>
                    <a:pt x="316494" y="328646"/>
                  </a:cubicBezTo>
                  <a:cubicBezTo>
                    <a:pt x="313201" y="328646"/>
                    <a:pt x="309997" y="327402"/>
                    <a:pt x="307505" y="324913"/>
                  </a:cubicBezTo>
                  <a:lnTo>
                    <a:pt x="282316" y="299762"/>
                  </a:lnTo>
                  <a:cubicBezTo>
                    <a:pt x="279913" y="304739"/>
                    <a:pt x="278489" y="310160"/>
                    <a:pt x="278489" y="316026"/>
                  </a:cubicBezTo>
                  <a:cubicBezTo>
                    <a:pt x="278489" y="336912"/>
                    <a:pt x="295489" y="353887"/>
                    <a:pt x="316494" y="353887"/>
                  </a:cubicBezTo>
                  <a:cubicBezTo>
                    <a:pt x="337411" y="353887"/>
                    <a:pt x="354411" y="336912"/>
                    <a:pt x="354411" y="316026"/>
                  </a:cubicBezTo>
                  <a:cubicBezTo>
                    <a:pt x="354411" y="295051"/>
                    <a:pt x="337411" y="278076"/>
                    <a:pt x="316494" y="278076"/>
                  </a:cubicBezTo>
                  <a:close/>
                  <a:moveTo>
                    <a:pt x="175289" y="238820"/>
                  </a:moveTo>
                  <a:cubicBezTo>
                    <a:pt x="178360" y="237743"/>
                    <a:pt x="181831" y="237832"/>
                    <a:pt x="184947" y="239342"/>
                  </a:cubicBezTo>
                  <a:cubicBezTo>
                    <a:pt x="191267" y="242364"/>
                    <a:pt x="193937" y="249828"/>
                    <a:pt x="190911" y="256137"/>
                  </a:cubicBezTo>
                  <a:cubicBezTo>
                    <a:pt x="181831" y="275154"/>
                    <a:pt x="177202" y="295236"/>
                    <a:pt x="177202" y="315941"/>
                  </a:cubicBezTo>
                  <a:cubicBezTo>
                    <a:pt x="177202" y="403115"/>
                    <a:pt x="257048" y="472783"/>
                    <a:pt x="348911" y="451012"/>
                  </a:cubicBezTo>
                  <a:cubicBezTo>
                    <a:pt x="355766" y="449412"/>
                    <a:pt x="362531" y="453589"/>
                    <a:pt x="364133" y="460431"/>
                  </a:cubicBezTo>
                  <a:cubicBezTo>
                    <a:pt x="365735" y="467273"/>
                    <a:pt x="361552" y="474027"/>
                    <a:pt x="354786" y="475626"/>
                  </a:cubicBezTo>
                  <a:cubicBezTo>
                    <a:pt x="341790" y="478736"/>
                    <a:pt x="328972" y="480336"/>
                    <a:pt x="316510" y="480336"/>
                  </a:cubicBezTo>
                  <a:cubicBezTo>
                    <a:pt x="225715" y="480336"/>
                    <a:pt x="151922" y="406581"/>
                    <a:pt x="151922" y="316030"/>
                  </a:cubicBezTo>
                  <a:cubicBezTo>
                    <a:pt x="151922" y="291504"/>
                    <a:pt x="157352" y="267689"/>
                    <a:pt x="168034" y="245296"/>
                  </a:cubicBezTo>
                  <a:cubicBezTo>
                    <a:pt x="169547" y="242142"/>
                    <a:pt x="172218" y="239898"/>
                    <a:pt x="175289" y="238820"/>
                  </a:cubicBezTo>
                  <a:close/>
                  <a:moveTo>
                    <a:pt x="102834" y="164298"/>
                  </a:moveTo>
                  <a:cubicBezTo>
                    <a:pt x="106016" y="163653"/>
                    <a:pt x="109442" y="164209"/>
                    <a:pt x="112334" y="166119"/>
                  </a:cubicBezTo>
                  <a:cubicBezTo>
                    <a:pt x="118119" y="169941"/>
                    <a:pt x="119721" y="177850"/>
                    <a:pt x="115894" y="183626"/>
                  </a:cubicBezTo>
                  <a:cubicBezTo>
                    <a:pt x="89730" y="222994"/>
                    <a:pt x="75936" y="268849"/>
                    <a:pt x="75936" y="316038"/>
                  </a:cubicBezTo>
                  <a:cubicBezTo>
                    <a:pt x="75936" y="439652"/>
                    <a:pt x="172583" y="544604"/>
                    <a:pt x="295840" y="555090"/>
                  </a:cubicBezTo>
                  <a:cubicBezTo>
                    <a:pt x="302782" y="555712"/>
                    <a:pt x="307943" y="561844"/>
                    <a:pt x="307409" y="568775"/>
                  </a:cubicBezTo>
                  <a:cubicBezTo>
                    <a:pt x="306875" y="575351"/>
                    <a:pt x="301358" y="580328"/>
                    <a:pt x="294772" y="580328"/>
                  </a:cubicBezTo>
                  <a:cubicBezTo>
                    <a:pt x="294416" y="580328"/>
                    <a:pt x="294060" y="580328"/>
                    <a:pt x="293704" y="580328"/>
                  </a:cubicBezTo>
                  <a:cubicBezTo>
                    <a:pt x="157454" y="568775"/>
                    <a:pt x="50661" y="452626"/>
                    <a:pt x="50661" y="316038"/>
                  </a:cubicBezTo>
                  <a:cubicBezTo>
                    <a:pt x="50661" y="263873"/>
                    <a:pt x="65879" y="213219"/>
                    <a:pt x="94802" y="169674"/>
                  </a:cubicBezTo>
                  <a:cubicBezTo>
                    <a:pt x="96716" y="166786"/>
                    <a:pt x="99653" y="164942"/>
                    <a:pt x="102834" y="164298"/>
                  </a:cubicBezTo>
                  <a:close/>
                  <a:moveTo>
                    <a:pt x="316510" y="151713"/>
                  </a:moveTo>
                  <a:cubicBezTo>
                    <a:pt x="397594" y="151713"/>
                    <a:pt x="467553" y="212154"/>
                    <a:pt x="479124" y="292417"/>
                  </a:cubicBezTo>
                  <a:cubicBezTo>
                    <a:pt x="480192" y="299350"/>
                    <a:pt x="475297" y="305749"/>
                    <a:pt x="468443" y="306727"/>
                  </a:cubicBezTo>
                  <a:cubicBezTo>
                    <a:pt x="467820" y="306816"/>
                    <a:pt x="467197" y="306816"/>
                    <a:pt x="466574" y="306816"/>
                  </a:cubicBezTo>
                  <a:cubicBezTo>
                    <a:pt x="460433" y="306816"/>
                    <a:pt x="455003" y="302283"/>
                    <a:pt x="454113" y="295972"/>
                  </a:cubicBezTo>
                  <a:cubicBezTo>
                    <a:pt x="444323" y="228153"/>
                    <a:pt x="385134" y="176956"/>
                    <a:pt x="316510" y="176956"/>
                  </a:cubicBezTo>
                  <a:cubicBezTo>
                    <a:pt x="295771" y="176956"/>
                    <a:pt x="275567" y="181578"/>
                    <a:pt x="256609" y="190644"/>
                  </a:cubicBezTo>
                  <a:cubicBezTo>
                    <a:pt x="250200" y="193666"/>
                    <a:pt x="242724" y="191000"/>
                    <a:pt x="239697" y="184689"/>
                  </a:cubicBezTo>
                  <a:cubicBezTo>
                    <a:pt x="236671" y="178378"/>
                    <a:pt x="239341" y="170823"/>
                    <a:pt x="245661" y="167890"/>
                  </a:cubicBezTo>
                  <a:cubicBezTo>
                    <a:pt x="268090" y="157135"/>
                    <a:pt x="291944" y="151713"/>
                    <a:pt x="316510" y="151713"/>
                  </a:cubicBezTo>
                  <a:close/>
                  <a:moveTo>
                    <a:pt x="316477" y="50592"/>
                  </a:moveTo>
                  <a:cubicBezTo>
                    <a:pt x="463060" y="50592"/>
                    <a:pt x="582230" y="169684"/>
                    <a:pt x="582230" y="316062"/>
                  </a:cubicBezTo>
                  <a:cubicBezTo>
                    <a:pt x="582230" y="316328"/>
                    <a:pt x="582141" y="319083"/>
                    <a:pt x="582141" y="319350"/>
                  </a:cubicBezTo>
                  <a:cubicBezTo>
                    <a:pt x="581607" y="326016"/>
                    <a:pt x="576000" y="332148"/>
                    <a:pt x="569325" y="332148"/>
                  </a:cubicBezTo>
                  <a:lnTo>
                    <a:pt x="568880" y="332148"/>
                  </a:lnTo>
                  <a:cubicBezTo>
                    <a:pt x="562027" y="331881"/>
                    <a:pt x="556598" y="327349"/>
                    <a:pt x="556687" y="320416"/>
                  </a:cubicBezTo>
                  <a:cubicBezTo>
                    <a:pt x="556687" y="320239"/>
                    <a:pt x="556865" y="317839"/>
                    <a:pt x="556865" y="317661"/>
                  </a:cubicBezTo>
                  <a:cubicBezTo>
                    <a:pt x="556954" y="183638"/>
                    <a:pt x="449087" y="75832"/>
                    <a:pt x="316477" y="75832"/>
                  </a:cubicBezTo>
                  <a:cubicBezTo>
                    <a:pt x="269129" y="75832"/>
                    <a:pt x="223294" y="89608"/>
                    <a:pt x="183956" y="115737"/>
                  </a:cubicBezTo>
                  <a:cubicBezTo>
                    <a:pt x="178082" y="119559"/>
                    <a:pt x="170250" y="118048"/>
                    <a:pt x="166334" y="112182"/>
                  </a:cubicBezTo>
                  <a:cubicBezTo>
                    <a:pt x="162507" y="106317"/>
                    <a:pt x="164109" y="98496"/>
                    <a:pt x="169894" y="94674"/>
                  </a:cubicBezTo>
                  <a:cubicBezTo>
                    <a:pt x="213504" y="65878"/>
                    <a:pt x="264145" y="50592"/>
                    <a:pt x="316477" y="50592"/>
                  </a:cubicBezTo>
                  <a:close/>
                  <a:moveTo>
                    <a:pt x="58464" y="964"/>
                  </a:moveTo>
                  <a:cubicBezTo>
                    <a:pt x="63181" y="-991"/>
                    <a:pt x="68611" y="75"/>
                    <a:pt x="72260" y="3719"/>
                  </a:cubicBezTo>
                  <a:lnTo>
                    <a:pt x="122905" y="54289"/>
                  </a:lnTo>
                  <a:cubicBezTo>
                    <a:pt x="125219" y="56600"/>
                    <a:pt x="126554" y="59799"/>
                    <a:pt x="126554" y="63177"/>
                  </a:cubicBezTo>
                  <a:lnTo>
                    <a:pt x="126554" y="108503"/>
                  </a:lnTo>
                  <a:lnTo>
                    <a:pt x="281604" y="263323"/>
                  </a:lnTo>
                  <a:cubicBezTo>
                    <a:pt x="291662" y="256657"/>
                    <a:pt x="303588" y="252836"/>
                    <a:pt x="316494" y="252836"/>
                  </a:cubicBezTo>
                  <a:cubicBezTo>
                    <a:pt x="351385" y="252836"/>
                    <a:pt x="379778" y="281187"/>
                    <a:pt x="379778" y="316026"/>
                  </a:cubicBezTo>
                  <a:cubicBezTo>
                    <a:pt x="379778" y="350865"/>
                    <a:pt x="351385" y="379216"/>
                    <a:pt x="316494" y="379216"/>
                  </a:cubicBezTo>
                  <a:cubicBezTo>
                    <a:pt x="281515" y="379216"/>
                    <a:pt x="253122" y="350865"/>
                    <a:pt x="253122" y="316026"/>
                  </a:cubicBezTo>
                  <a:cubicBezTo>
                    <a:pt x="253122" y="303139"/>
                    <a:pt x="257038" y="291230"/>
                    <a:pt x="263713" y="281187"/>
                  </a:cubicBezTo>
                  <a:lnTo>
                    <a:pt x="108664" y="126367"/>
                  </a:lnTo>
                  <a:lnTo>
                    <a:pt x="63270" y="126367"/>
                  </a:lnTo>
                  <a:cubicBezTo>
                    <a:pt x="59888" y="126367"/>
                    <a:pt x="56684" y="125034"/>
                    <a:pt x="54280" y="122723"/>
                  </a:cubicBezTo>
                  <a:lnTo>
                    <a:pt x="3724" y="72153"/>
                  </a:lnTo>
                  <a:cubicBezTo>
                    <a:pt x="75" y="68509"/>
                    <a:pt x="-993" y="63088"/>
                    <a:pt x="965" y="58377"/>
                  </a:cubicBezTo>
                  <a:cubicBezTo>
                    <a:pt x="2923" y="53667"/>
                    <a:pt x="7551" y="50556"/>
                    <a:pt x="12625" y="50556"/>
                  </a:cubicBezTo>
                  <a:lnTo>
                    <a:pt x="50631" y="50556"/>
                  </a:lnTo>
                  <a:lnTo>
                    <a:pt x="50631" y="12607"/>
                  </a:lnTo>
                  <a:cubicBezTo>
                    <a:pt x="50631" y="7541"/>
                    <a:pt x="53746" y="2919"/>
                    <a:pt x="58464" y="9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098211" y="940654"/>
            <a:ext cx="4369889" cy="2286000"/>
          </a:xfrm>
          <a:prstGeom prst="rect">
            <a:avLst/>
          </a:prstGeom>
          <a:noFill/>
          <a:ln>
            <a:solidFill>
              <a:srgbClr val="9AB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34" y="726116"/>
            <a:ext cx="7500115" cy="500107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16911" y="4133850"/>
            <a:ext cx="4857750" cy="2286000"/>
          </a:xfrm>
          <a:prstGeom prst="rect">
            <a:avLst/>
          </a:prstGeom>
          <a:solidFill>
            <a:srgbClr val="9AB6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AB6BA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3743" y="4607436"/>
            <a:ext cx="4011656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并且</a:t>
            </a: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默默地祈祷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祈求慧星也把自己燃烬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瞬间照耀你茫茫前程</a:t>
            </a:r>
          </a:p>
        </p:txBody>
      </p:sp>
      <p:sp>
        <p:nvSpPr>
          <p:cNvPr id="7" name="矩形 6"/>
          <p:cNvSpPr/>
          <p:nvPr/>
        </p:nvSpPr>
        <p:spPr>
          <a:xfrm>
            <a:off x="8067674" y="1641770"/>
            <a:ext cx="3238500" cy="8837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沿着叶脉上芳香的幽径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我还在细细的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搜寻</a:t>
            </a:r>
            <a:endParaRPr lang="zh-CN" altLang="en-US" dirty="0">
              <a:solidFill>
                <a:srgbClr val="9AB6B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7"/>
          <a:stretch>
            <a:fillRect/>
          </a:stretch>
        </p:blipFill>
        <p:spPr>
          <a:xfrm>
            <a:off x="2411221" y="736635"/>
            <a:ext cx="6112258" cy="40543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90750" y="533400"/>
            <a:ext cx="6553200" cy="5543550"/>
          </a:xfrm>
          <a:prstGeom prst="rect">
            <a:avLst/>
          </a:prstGeom>
          <a:noFill/>
          <a:ln w="28575">
            <a:solidFill>
              <a:srgbClr val="9AB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90603" y="5091388"/>
            <a:ext cx="3763895" cy="5935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</a:t>
            </a:r>
            <a:r>
              <a:rPr lang="zh-CN" altLang="en-US" sz="2400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今天你要嫁给我了</a:t>
            </a:r>
            <a:r>
              <a:rPr lang="en-US" altLang="zh-CN" sz="2400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</a:t>
            </a:r>
            <a:endParaRPr lang="zh-CN" altLang="en-US" sz="2400" dirty="0">
              <a:solidFill>
                <a:srgbClr val="9AB6B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672000" y="0"/>
            <a:ext cx="2539050" cy="2520000"/>
            <a:chOff x="9672000" y="0"/>
            <a:chExt cx="2539050" cy="2520000"/>
          </a:xfrm>
          <a:solidFill>
            <a:srgbClr val="9AB6BA"/>
          </a:solidFill>
        </p:grpSpPr>
        <p:sp>
          <p:nvSpPr>
            <p:cNvPr id="4" name="直角三角形 3"/>
            <p:cNvSpPr/>
            <p:nvPr/>
          </p:nvSpPr>
          <p:spPr>
            <a:xfrm flipH="1" flipV="1">
              <a:off x="9672000" y="0"/>
              <a:ext cx="2520000" cy="2520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11296650" y="533400"/>
              <a:ext cx="304800" cy="41910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0610850" y="419100"/>
              <a:ext cx="91440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296650" y="838200"/>
              <a:ext cx="91440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60" b="15995"/>
          <a:stretch>
            <a:fillRect/>
          </a:stretch>
        </p:blipFill>
        <p:spPr>
          <a:xfrm>
            <a:off x="0" y="0"/>
            <a:ext cx="12192000" cy="500186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42950" y="5039720"/>
            <a:ext cx="609600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我盲目地到处打听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熟悉或半熟悉的地方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前前后后的都走个遍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333" y="-21701"/>
            <a:ext cx="10371599" cy="69014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7581900" cy="6858000"/>
          </a:xfrm>
          <a:prstGeom prst="rect">
            <a:avLst/>
          </a:prstGeom>
          <a:solidFill>
            <a:srgbClr val="9AB6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-43401"/>
            <a:ext cx="6901401" cy="69014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59449" y="2737885"/>
            <a:ext cx="4184126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只想多看几眼长发披肩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即使你一刹那回眸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似昙花一现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4531"/>
            <a:ext cx="6089529" cy="897628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915150" y="3448050"/>
            <a:ext cx="4038600" cy="2000250"/>
            <a:chOff x="6915150" y="3448050"/>
            <a:chExt cx="4038600" cy="2000250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6915150" y="3448050"/>
              <a:ext cx="4038600" cy="0"/>
            </a:xfrm>
            <a:prstGeom prst="line">
              <a:avLst/>
            </a:prstGeom>
            <a:ln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6915150" y="5448300"/>
              <a:ext cx="4038600" cy="0"/>
            </a:xfrm>
            <a:prstGeom prst="line">
              <a:avLst/>
            </a:prstGeom>
            <a:ln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6905625" y="3590062"/>
            <a:ext cx="405765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大道两旁散开着星星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黑夜无奈的告诉我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那是露草闪亮着生命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我也转告了白天和村庄</a:t>
            </a:r>
          </a:p>
        </p:txBody>
      </p:sp>
      <p:sp>
        <p:nvSpPr>
          <p:cNvPr id="10" name="矩形 9"/>
          <p:cNvSpPr/>
          <p:nvPr/>
        </p:nvSpPr>
        <p:spPr>
          <a:xfrm>
            <a:off x="7052503" y="2763081"/>
            <a:ext cx="3763895" cy="5810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9AB6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做我今生的天使</a:t>
            </a:r>
            <a:endParaRPr lang="zh-CN" altLang="en-US" sz="2400" b="1" dirty="0">
              <a:solidFill>
                <a:srgbClr val="9AB6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476" y="1075453"/>
            <a:ext cx="1837948" cy="19781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549" y="766102"/>
            <a:ext cx="2219634" cy="221963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08" y="514722"/>
            <a:ext cx="8304041" cy="55256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8"/>
          <a:stretch>
            <a:fillRect/>
          </a:stretch>
        </p:blipFill>
        <p:spPr>
          <a:xfrm>
            <a:off x="7243761" y="4095750"/>
            <a:ext cx="3631440" cy="2305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37" y="869950"/>
            <a:ext cx="7676376" cy="51181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23850" y="657225"/>
            <a:ext cx="11239500" cy="5543550"/>
          </a:xfrm>
          <a:prstGeom prst="rect">
            <a:avLst/>
          </a:prstGeom>
          <a:noFill/>
          <a:ln w="28575">
            <a:solidFill>
              <a:srgbClr val="9AB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58200" y="3048000"/>
            <a:ext cx="274320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我孤寂地四野里张望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只有狗尾草噙着泪光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一路摇摆的跟随身旁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黑夜是否还知道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哪一颗星星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能与我拥抱黎明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8569800" y="2895600"/>
            <a:ext cx="2520000" cy="0"/>
          </a:xfrm>
          <a:prstGeom prst="line">
            <a:avLst/>
          </a:prstGeom>
          <a:ln>
            <a:solidFill>
              <a:srgbClr val="9AB6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648112" y="2096870"/>
            <a:ext cx="2363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9AB6BA"/>
                </a:solidFill>
                <a:latin typeface="Britannic Bold" panose="020B0903060703020204" pitchFamily="34" charset="0"/>
                <a:cs typeface="Arabic Typesetting" panose="03020402040406030203" pitchFamily="66" charset="-78"/>
              </a:rPr>
              <a:t>LOVE YOU</a:t>
            </a:r>
            <a:endParaRPr lang="zh-CN" altLang="en-US" sz="3600" dirty="0">
              <a:solidFill>
                <a:srgbClr val="9AB6BA"/>
              </a:solidFill>
              <a:latin typeface="Britannic Bold" panose="020B0903060703020204" pitchFamily="34" charset="0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3" y="1269001"/>
            <a:ext cx="6455632" cy="4304616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7045800" y="1269000"/>
            <a:ext cx="0" cy="4320000"/>
          </a:xfrm>
          <a:prstGeom prst="line">
            <a:avLst/>
          </a:prstGeom>
          <a:ln>
            <a:solidFill>
              <a:srgbClr val="9AB6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20" y="4137844"/>
            <a:ext cx="2160000" cy="14315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44" y="4137844"/>
            <a:ext cx="2151111" cy="143154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292744" y="1269000"/>
            <a:ext cx="3965806" cy="21698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最爱的人变成了最残酷的狼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奢谈什么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纯情不及初恋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悲剧不及伤心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万念俱成灰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191000"/>
            <a:ext cx="12191999" cy="2667000"/>
          </a:xfrm>
          <a:prstGeom prst="rect">
            <a:avLst/>
          </a:prstGeom>
          <a:solidFill>
            <a:srgbClr val="9AB6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90800" y="4798665"/>
            <a:ext cx="407670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如果说曾经的初相识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是一场原生态的演出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行云流水又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酣畅淋漓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48350" y="4817715"/>
            <a:ext cx="415290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倾情</a:t>
            </a: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的青春啊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情不自禁带着月上柳梢头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浪漫无边无际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8" b="14197"/>
          <a:stretch>
            <a:fillRect/>
          </a:stretch>
        </p:blipFill>
        <p:spPr>
          <a:xfrm>
            <a:off x="1687132" y="0"/>
            <a:ext cx="9388699" cy="47265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5" b="51489"/>
          <a:stretch>
            <a:fillRect/>
          </a:stretch>
        </p:blipFill>
        <p:spPr>
          <a:xfrm>
            <a:off x="0" y="2723882"/>
            <a:ext cx="12192000" cy="413411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302000" y="739050"/>
            <a:ext cx="5588000" cy="1440000"/>
            <a:chOff x="3302000" y="739050"/>
            <a:chExt cx="5588000" cy="144000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302000" y="739050"/>
              <a:ext cx="0" cy="1440000"/>
            </a:xfrm>
            <a:prstGeom prst="line">
              <a:avLst/>
            </a:prstGeom>
            <a:ln w="28575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6096000" y="739050"/>
              <a:ext cx="0" cy="1440000"/>
            </a:xfrm>
            <a:prstGeom prst="line">
              <a:avLst/>
            </a:prstGeom>
            <a:ln w="28575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8890000" y="739050"/>
              <a:ext cx="0" cy="1440000"/>
            </a:xfrm>
            <a:prstGeom prst="line">
              <a:avLst/>
            </a:prstGeom>
            <a:ln w="28575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6395840" y="358050"/>
            <a:ext cx="21943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9AB6BA"/>
                </a:solidFill>
                <a:latin typeface="Algerian" panose="04020705040A02060702" pitchFamily="82" charset="0"/>
              </a:rPr>
              <a:t>V</a:t>
            </a:r>
            <a:endParaRPr lang="zh-CN" altLang="en-US" sz="13800" b="1" dirty="0">
              <a:solidFill>
                <a:srgbClr val="9AB6BA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1869" y="358050"/>
            <a:ext cx="1695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9AB6BA"/>
                </a:solidFill>
                <a:latin typeface="Algerian" panose="04020705040A02060702" pitchFamily="82" charset="0"/>
              </a:rPr>
              <a:t>L</a:t>
            </a:r>
            <a:endParaRPr lang="zh-CN" altLang="en-US" sz="13800" b="1" dirty="0">
              <a:solidFill>
                <a:srgbClr val="9AB6BA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16364" y="358050"/>
            <a:ext cx="17335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9AB6BA"/>
                </a:solidFill>
                <a:latin typeface="Algerian" panose="04020705040A02060702" pitchFamily="82" charset="0"/>
              </a:rPr>
              <a:t>O</a:t>
            </a:r>
            <a:endParaRPr lang="zh-CN" altLang="en-US" sz="13800" b="1" dirty="0">
              <a:solidFill>
                <a:srgbClr val="9AB6BA"/>
              </a:solidFill>
              <a:latin typeface="Algerian" panose="04020705040A02060702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336087" y="358050"/>
            <a:ext cx="1585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9AB6BA"/>
                </a:solidFill>
                <a:latin typeface="Algerian" panose="04020705040A02060702" pitchFamily="82" charset="0"/>
              </a:rPr>
              <a:t>E</a:t>
            </a:r>
            <a:endParaRPr lang="zh-CN" altLang="en-US" sz="13800" b="1" dirty="0">
              <a:solidFill>
                <a:srgbClr val="9AB6BA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2275"/>
            <a:ext cx="6437797" cy="921495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961692" y="2924086"/>
            <a:ext cx="421005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我淋过最大的一场雨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是你春暖花开时的泪眼迷离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从此我的视线带着滂沱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又跟着淅淅沥沥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961692" y="2809786"/>
            <a:ext cx="3240000" cy="0"/>
          </a:xfrm>
          <a:prstGeom prst="line">
            <a:avLst/>
          </a:prstGeom>
          <a:ln>
            <a:solidFill>
              <a:srgbClr val="9AB6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961692" y="1589708"/>
            <a:ext cx="3763895" cy="122007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一生一世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4"/>
          <a:stretch>
            <a:fillRect/>
          </a:stretch>
        </p:blipFill>
        <p:spPr>
          <a:xfrm>
            <a:off x="7817476" y="-9242"/>
            <a:ext cx="4374524" cy="68672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" r="48228"/>
          <a:stretch>
            <a:fillRect/>
          </a:stretch>
        </p:blipFill>
        <p:spPr>
          <a:xfrm>
            <a:off x="-25758" y="0"/>
            <a:ext cx="5022761" cy="685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473966" y="971390"/>
            <a:ext cx="1936334" cy="5448460"/>
            <a:chOff x="5473966" y="971390"/>
            <a:chExt cx="1936334" cy="544846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531450" y="971390"/>
              <a:ext cx="0" cy="4320000"/>
            </a:xfrm>
            <a:prstGeom prst="line">
              <a:avLst/>
            </a:prstGeom>
            <a:ln w="19050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376350" y="1714340"/>
              <a:ext cx="0" cy="4320000"/>
            </a:xfrm>
            <a:prstGeom prst="line">
              <a:avLst/>
            </a:prstGeom>
            <a:ln w="19050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6610081" y="1028380"/>
              <a:ext cx="800219" cy="18163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>
                  <a:solidFill>
                    <a:srgbClr val="9AB6BA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陪伴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73966" y="2171394"/>
              <a:ext cx="800219" cy="42484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 smtClean="0">
                  <a:solidFill>
                    <a:srgbClr val="9AB6BA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是最长情的告白</a:t>
              </a:r>
              <a:endParaRPr lang="zh-CN" altLang="en-US" sz="4000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701" y="-1756886"/>
            <a:ext cx="5522362" cy="8614886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719750" y="526050"/>
            <a:ext cx="947160" cy="5062950"/>
            <a:chOff x="10719750" y="526050"/>
            <a:chExt cx="947160" cy="506295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0874850" y="526050"/>
              <a:ext cx="0" cy="4320000"/>
            </a:xfrm>
            <a:prstGeom prst="line">
              <a:avLst/>
            </a:prstGeom>
            <a:ln w="19050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0719750" y="1269000"/>
              <a:ext cx="0" cy="4320000"/>
            </a:xfrm>
            <a:prstGeom prst="line">
              <a:avLst/>
            </a:prstGeom>
            <a:ln w="19050"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10866691" y="571180"/>
              <a:ext cx="800219" cy="28578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>
                  <a:solidFill>
                    <a:srgbClr val="9AB6BA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相守相依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484291" y="4333886"/>
            <a:ext cx="3840059" cy="21698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只是中途陡生变卦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你忽然异想天开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不动声色篡改了剧情和初衷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宛如晴天霹雳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粉碎了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一往情深</a:t>
            </a:r>
            <a:endParaRPr lang="zh-CN" altLang="en-US" dirty="0">
              <a:solidFill>
                <a:srgbClr val="9AB6B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94267"/>
            <a:ext cx="6096000" cy="40634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587"/>
            <a:ext cx="6096000" cy="42333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080558" y="454875"/>
            <a:ext cx="4561030" cy="1800000"/>
            <a:chOff x="7080558" y="454875"/>
            <a:chExt cx="4561030" cy="1800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7134" y="454875"/>
              <a:ext cx="1444454" cy="1800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8980" y="454875"/>
              <a:ext cx="1197285" cy="1800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558" y="454875"/>
              <a:ext cx="1237553" cy="1800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984558" y="4184007"/>
            <a:ext cx="4539942" cy="21698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一往情深啊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困住了一生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我可以不追问你离开的理由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不明白地死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但可以死得清白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6556"/>
            <a:ext cx="5958760" cy="794501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610350" y="2247900"/>
            <a:ext cx="5040000" cy="1524000"/>
            <a:chOff x="6610350" y="2247900"/>
            <a:chExt cx="5040000" cy="15240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6610350" y="2247900"/>
              <a:ext cx="5040000" cy="0"/>
            </a:xfrm>
            <a:prstGeom prst="line">
              <a:avLst/>
            </a:prstGeom>
            <a:ln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10350" y="3771900"/>
              <a:ext cx="5040000" cy="0"/>
            </a:xfrm>
            <a:prstGeom prst="line">
              <a:avLst/>
            </a:prstGeom>
            <a:ln>
              <a:solidFill>
                <a:srgbClr val="9AB6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7092000" y="2247900"/>
            <a:ext cx="4076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rgbClr val="9AB6BA"/>
                </a:solidFill>
                <a:latin typeface="Algerian" panose="04020705040A02060702" pitchFamily="82" charset="0"/>
              </a:rPr>
              <a:t>LOVE</a:t>
            </a:r>
            <a:endParaRPr lang="zh-CN" altLang="en-US" sz="9600" b="1" dirty="0">
              <a:solidFill>
                <a:srgbClr val="9AB6BA"/>
              </a:solidFill>
              <a:latin typeface="Algerian" panose="04020705040A02060702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44375" y="4001512"/>
            <a:ext cx="417195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从前的时候不多的事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侬是天的蓝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从前的时候一群人旁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总适流光溢彩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0" r="26306"/>
          <a:stretch>
            <a:fillRect/>
          </a:stretch>
        </p:blipFill>
        <p:spPr>
          <a:xfrm>
            <a:off x="386366" y="231820"/>
            <a:ext cx="6259133" cy="632352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391150" y="2400300"/>
            <a:ext cx="1581150" cy="4267200"/>
          </a:xfrm>
          <a:prstGeom prst="rect">
            <a:avLst/>
          </a:prstGeom>
          <a:noFill/>
          <a:ln>
            <a:solidFill>
              <a:srgbClr val="9AB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72300" y="3008099"/>
            <a:ext cx="411480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我不把你对我的折磨当成伤害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每天吵吵闹闹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我早已习惯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不把你对我的折磨当成伤害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只要你过得好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我甘愿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受罪</a:t>
            </a:r>
            <a:endParaRPr lang="zh-CN" altLang="en-US" dirty="0">
              <a:solidFill>
                <a:srgbClr val="9AB6B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2300" y="5396761"/>
            <a:ext cx="56861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600" b="1" dirty="0" smtClean="0">
                <a:solidFill>
                  <a:srgbClr val="9AB6BA"/>
                </a:solidFill>
                <a:latin typeface="Algerian" panose="04020705040A02060702" pitchFamily="82" charset="0"/>
              </a:rPr>
              <a:t>wedding</a:t>
            </a:r>
            <a:endParaRPr lang="zh-CN" altLang="en-US" sz="7600" b="1" dirty="0">
              <a:solidFill>
                <a:srgbClr val="9AB6BA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613" y="0"/>
            <a:ext cx="3123391" cy="468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00" y="0"/>
            <a:ext cx="7019999" cy="46799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5751" y="0"/>
            <a:ext cx="7002572" cy="46683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19323" y="4964776"/>
            <a:ext cx="7753351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我不把你对我的折磨当成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伤害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即使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你打击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都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不在乎。我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不把你对我的折磨当成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伤害，如果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你喜欢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钱，我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努力去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赚。我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不把你对我的折磨当成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伤害，不要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闹了好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吗，我</a:t>
            </a: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真受够</a:t>
            </a:r>
            <a:r>
              <a:rPr lang="zh-CN" altLang="en-US" dirty="0" smtClean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了，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-102737" y="4668380"/>
            <a:ext cx="30959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solidFill>
                  <a:srgbClr val="9AB6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16600" dirty="0">
              <a:solidFill>
                <a:srgbClr val="9AB6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08212" y="5021926"/>
            <a:ext cx="30959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solidFill>
                  <a:srgbClr val="9AB6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16600" dirty="0">
              <a:solidFill>
                <a:srgbClr val="9AB6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4326384"/>
            <a:ext cx="3240000" cy="215593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299" y="4324380"/>
            <a:ext cx="3239594" cy="215994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4" b="36890"/>
          <a:stretch>
            <a:fillRect/>
          </a:stretch>
        </p:blipFill>
        <p:spPr>
          <a:xfrm>
            <a:off x="514350" y="270456"/>
            <a:ext cx="11160000" cy="359320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514350" y="4147265"/>
            <a:ext cx="11160000" cy="0"/>
          </a:xfrm>
          <a:prstGeom prst="line">
            <a:avLst/>
          </a:prstGeom>
          <a:ln w="19050">
            <a:solidFill>
              <a:srgbClr val="9AB6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505700" y="4553098"/>
            <a:ext cx="416865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我不把你对我的折磨当成伤害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是因为我爱你</a:t>
            </a:r>
            <a:b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9AB6B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我真的爱你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625"/>
            <a:ext cx="12191999" cy="8127999"/>
          </a:xfrm>
          <a:prstGeom prst="rect">
            <a:avLst/>
          </a:prstGeom>
        </p:spPr>
      </p:pic>
      <p:sp>
        <p:nvSpPr>
          <p:cNvPr id="12" name="平行四边形 3"/>
          <p:cNvSpPr/>
          <p:nvPr/>
        </p:nvSpPr>
        <p:spPr>
          <a:xfrm rot="4548463">
            <a:off x="1280280" y="-1650557"/>
            <a:ext cx="9655877" cy="10159114"/>
          </a:xfrm>
          <a:custGeom>
            <a:avLst/>
            <a:gdLst>
              <a:gd name="connsiteX0" fmla="*/ 0 w 8547652"/>
              <a:gd name="connsiteY0" fmla="*/ 6858000 h 6858000"/>
              <a:gd name="connsiteX1" fmla="*/ 1714500 w 8547652"/>
              <a:gd name="connsiteY1" fmla="*/ 0 h 6858000"/>
              <a:gd name="connsiteX2" fmla="*/ 8547652 w 8547652"/>
              <a:gd name="connsiteY2" fmla="*/ 0 h 6858000"/>
              <a:gd name="connsiteX3" fmla="*/ 6833152 w 8547652"/>
              <a:gd name="connsiteY3" fmla="*/ 6858000 h 6858000"/>
              <a:gd name="connsiteX4" fmla="*/ 0 w 8547652"/>
              <a:gd name="connsiteY4" fmla="*/ 6858000 h 6858000"/>
              <a:gd name="connsiteX0-1" fmla="*/ 0 w 9655877"/>
              <a:gd name="connsiteY0-2" fmla="*/ 10159114 h 10159114"/>
              <a:gd name="connsiteX1-3" fmla="*/ 1714500 w 9655877"/>
              <a:gd name="connsiteY1-4" fmla="*/ 3301114 h 10159114"/>
              <a:gd name="connsiteX2-5" fmla="*/ 9655877 w 9655877"/>
              <a:gd name="connsiteY2-6" fmla="*/ 0 h 10159114"/>
              <a:gd name="connsiteX3-7" fmla="*/ 6833152 w 9655877"/>
              <a:gd name="connsiteY3-8" fmla="*/ 10159114 h 10159114"/>
              <a:gd name="connsiteX4-9" fmla="*/ 0 w 9655877"/>
              <a:gd name="connsiteY4-10" fmla="*/ 10159114 h 10159114"/>
              <a:gd name="connsiteX0-11" fmla="*/ 0 w 9655877"/>
              <a:gd name="connsiteY0-12" fmla="*/ 10159114 h 10159114"/>
              <a:gd name="connsiteX1-13" fmla="*/ 1714500 w 9655877"/>
              <a:gd name="connsiteY1-14" fmla="*/ 3301114 h 10159114"/>
              <a:gd name="connsiteX2-15" fmla="*/ 9655877 w 9655877"/>
              <a:gd name="connsiteY2-16" fmla="*/ 0 h 10159114"/>
              <a:gd name="connsiteX3-17" fmla="*/ 8650133 w 9655877"/>
              <a:gd name="connsiteY3-18" fmla="*/ 3893282 h 10159114"/>
              <a:gd name="connsiteX4-19" fmla="*/ 0 w 9655877"/>
              <a:gd name="connsiteY4-20" fmla="*/ 10159114 h 10159114"/>
              <a:gd name="connsiteX0-21" fmla="*/ 0 w 9655877"/>
              <a:gd name="connsiteY0-22" fmla="*/ 10159114 h 10159114"/>
              <a:gd name="connsiteX1-23" fmla="*/ 869281 w 9655877"/>
              <a:gd name="connsiteY1-24" fmla="*/ 6805436 h 10159114"/>
              <a:gd name="connsiteX2-25" fmla="*/ 9655877 w 9655877"/>
              <a:gd name="connsiteY2-26" fmla="*/ 0 h 10159114"/>
              <a:gd name="connsiteX3-27" fmla="*/ 8650133 w 9655877"/>
              <a:gd name="connsiteY3-28" fmla="*/ 3893282 h 10159114"/>
              <a:gd name="connsiteX4-29" fmla="*/ 0 w 9655877"/>
              <a:gd name="connsiteY4-30" fmla="*/ 10159114 h 10159114"/>
              <a:gd name="connsiteX0-31" fmla="*/ 0 w 9655877"/>
              <a:gd name="connsiteY0-32" fmla="*/ 10159114 h 10159114"/>
              <a:gd name="connsiteX1-33" fmla="*/ 1139106 w 9655877"/>
              <a:gd name="connsiteY1-34" fmla="*/ 5684438 h 10159114"/>
              <a:gd name="connsiteX2-35" fmla="*/ 9655877 w 9655877"/>
              <a:gd name="connsiteY2-36" fmla="*/ 0 h 10159114"/>
              <a:gd name="connsiteX3-37" fmla="*/ 8650133 w 9655877"/>
              <a:gd name="connsiteY3-38" fmla="*/ 3893282 h 10159114"/>
              <a:gd name="connsiteX4-39" fmla="*/ 0 w 9655877"/>
              <a:gd name="connsiteY4-40" fmla="*/ 10159114 h 10159114"/>
              <a:gd name="connsiteX0-41" fmla="*/ 0 w 9655877"/>
              <a:gd name="connsiteY0-42" fmla="*/ 10159114 h 10159114"/>
              <a:gd name="connsiteX1-43" fmla="*/ 1139106 w 9655877"/>
              <a:gd name="connsiteY1-44" fmla="*/ 5684438 h 10159114"/>
              <a:gd name="connsiteX2-45" fmla="*/ 9655877 w 9655877"/>
              <a:gd name="connsiteY2-46" fmla="*/ 0 h 10159114"/>
              <a:gd name="connsiteX3-47" fmla="*/ 8321971 w 9655877"/>
              <a:gd name="connsiteY3-48" fmla="*/ 5190898 h 10159114"/>
              <a:gd name="connsiteX4-49" fmla="*/ 0 w 9655877"/>
              <a:gd name="connsiteY4-50" fmla="*/ 10159114 h 10159114"/>
              <a:gd name="connsiteX0-51" fmla="*/ 0 w 9655877"/>
              <a:gd name="connsiteY0-52" fmla="*/ 10159114 h 10159114"/>
              <a:gd name="connsiteX1-53" fmla="*/ 1139106 w 9655877"/>
              <a:gd name="connsiteY1-54" fmla="*/ 5684438 h 10159114"/>
              <a:gd name="connsiteX2-55" fmla="*/ 9655877 w 9655877"/>
              <a:gd name="connsiteY2-56" fmla="*/ 0 h 10159114"/>
              <a:gd name="connsiteX3-57" fmla="*/ 8344417 w 9655877"/>
              <a:gd name="connsiteY3-58" fmla="*/ 5210244 h 10159114"/>
              <a:gd name="connsiteX4-59" fmla="*/ 0 w 9655877"/>
              <a:gd name="connsiteY4-60" fmla="*/ 10159114 h 10159114"/>
              <a:gd name="connsiteX0-61" fmla="*/ 0 w 9655877"/>
              <a:gd name="connsiteY0-62" fmla="*/ 10159114 h 10159114"/>
              <a:gd name="connsiteX1-63" fmla="*/ 1139106 w 9655877"/>
              <a:gd name="connsiteY1-64" fmla="*/ 5684438 h 10159114"/>
              <a:gd name="connsiteX2-65" fmla="*/ 9655877 w 9655877"/>
              <a:gd name="connsiteY2-66" fmla="*/ 0 h 10159114"/>
              <a:gd name="connsiteX3-67" fmla="*/ 7453487 w 9655877"/>
              <a:gd name="connsiteY3-68" fmla="*/ 8709700 h 10159114"/>
              <a:gd name="connsiteX4-69" fmla="*/ 0 w 9655877"/>
              <a:gd name="connsiteY4-70" fmla="*/ 10159114 h 10159114"/>
              <a:gd name="connsiteX0-71" fmla="*/ 0 w 9655877"/>
              <a:gd name="connsiteY0-72" fmla="*/ 10159114 h 10159114"/>
              <a:gd name="connsiteX1-73" fmla="*/ 2048351 w 9655877"/>
              <a:gd name="connsiteY1-74" fmla="*/ 2141632 h 10159114"/>
              <a:gd name="connsiteX2-75" fmla="*/ 9655877 w 9655877"/>
              <a:gd name="connsiteY2-76" fmla="*/ 0 h 10159114"/>
              <a:gd name="connsiteX3-77" fmla="*/ 7453487 w 9655877"/>
              <a:gd name="connsiteY3-78" fmla="*/ 8709700 h 10159114"/>
              <a:gd name="connsiteX4-79" fmla="*/ 0 w 9655877"/>
              <a:gd name="connsiteY4-80" fmla="*/ 10159114 h 10159114"/>
              <a:gd name="connsiteX0-81" fmla="*/ 0 w 9655877"/>
              <a:gd name="connsiteY0-82" fmla="*/ 10159114 h 10159114"/>
              <a:gd name="connsiteX1-83" fmla="*/ 1868512 w 9655877"/>
              <a:gd name="connsiteY1-84" fmla="*/ 2800220 h 10159114"/>
              <a:gd name="connsiteX2-85" fmla="*/ 9655877 w 9655877"/>
              <a:gd name="connsiteY2-86" fmla="*/ 0 h 10159114"/>
              <a:gd name="connsiteX3-87" fmla="*/ 7453487 w 9655877"/>
              <a:gd name="connsiteY3-88" fmla="*/ 8709700 h 10159114"/>
              <a:gd name="connsiteX4-89" fmla="*/ 0 w 9655877"/>
              <a:gd name="connsiteY4-90" fmla="*/ 10159114 h 10159114"/>
              <a:gd name="connsiteX0-91" fmla="*/ 0 w 9655877"/>
              <a:gd name="connsiteY0-92" fmla="*/ 10159114 h 10159114"/>
              <a:gd name="connsiteX1-93" fmla="*/ 1868512 w 9655877"/>
              <a:gd name="connsiteY1-94" fmla="*/ 2800220 h 10159114"/>
              <a:gd name="connsiteX2-95" fmla="*/ 9655877 w 9655877"/>
              <a:gd name="connsiteY2-96" fmla="*/ 0 h 10159114"/>
              <a:gd name="connsiteX3-97" fmla="*/ 7614670 w 9655877"/>
              <a:gd name="connsiteY3-98" fmla="*/ 8019824 h 10159114"/>
              <a:gd name="connsiteX4-99" fmla="*/ 0 w 9655877"/>
              <a:gd name="connsiteY4-100" fmla="*/ 10159114 h 101591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55877" h="10159114">
                <a:moveTo>
                  <a:pt x="0" y="10159114"/>
                </a:moveTo>
                <a:lnTo>
                  <a:pt x="1868512" y="2800220"/>
                </a:lnTo>
                <a:lnTo>
                  <a:pt x="9655877" y="0"/>
                </a:lnTo>
                <a:lnTo>
                  <a:pt x="7614670" y="8019824"/>
                </a:lnTo>
                <a:lnTo>
                  <a:pt x="0" y="10159114"/>
                </a:lnTo>
                <a:close/>
              </a:path>
            </a:pathLst>
          </a:custGeom>
          <a:solidFill>
            <a:srgbClr val="9AB6BA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3577798" y="2253811"/>
            <a:ext cx="5017720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8800" b="1" spc="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嫁给我吧</a:t>
            </a:r>
            <a:endParaRPr lang="en-US" altLang="zh-CN" sz="2000" b="1" spc="600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dist"/>
            <a:endParaRPr lang="en-US" altLang="zh-CN" sz="2000" b="1" spc="6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en-US" altLang="zh-CN" sz="50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Pl</a:t>
            </a:r>
            <a:r>
              <a:rPr lang="en-US" altLang="zh-CN" sz="5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ease marry me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316</Words>
  <Application>Microsoft Office PowerPoint</Application>
  <PresentationFormat>宽屏</PresentationFormat>
  <Paragraphs>63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Algerian</vt:lpstr>
      <vt:lpstr>Arabic Typesetting</vt:lpstr>
      <vt:lpstr>Britannic Bold</vt:lpstr>
      <vt:lpstr>等线</vt:lpstr>
      <vt:lpstr>华文新魏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vian</cp:lastModifiedBy>
  <cp:revision>35</cp:revision>
  <dcterms:created xsi:type="dcterms:W3CDTF">2017-08-18T03:02:00Z</dcterms:created>
  <dcterms:modified xsi:type="dcterms:W3CDTF">2023-02-27T07:10:37Z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