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1"/>
  </p:notesMasterIdLst>
  <p:sldIdLst>
    <p:sldId id="256" r:id="rId2"/>
    <p:sldId id="260" r:id="rId3"/>
    <p:sldId id="258" r:id="rId4"/>
    <p:sldId id="275" r:id="rId5"/>
    <p:sldId id="259" r:id="rId6"/>
    <p:sldId id="276" r:id="rId7"/>
    <p:sldId id="287" r:id="rId8"/>
    <p:sldId id="277" r:id="rId9"/>
    <p:sldId id="289" r:id="rId10"/>
    <p:sldId id="288" r:id="rId11"/>
    <p:sldId id="290" r:id="rId12"/>
    <p:sldId id="278" r:id="rId13"/>
    <p:sldId id="279" r:id="rId14"/>
    <p:sldId id="291" r:id="rId15"/>
    <p:sldId id="292" r:id="rId16"/>
    <p:sldId id="293" r:id="rId17"/>
    <p:sldId id="281" r:id="rId18"/>
    <p:sldId id="294" r:id="rId19"/>
    <p:sldId id="296" r:id="rId20"/>
  </p:sldIdLst>
  <p:sldSz cx="12192000" cy="6858000"/>
  <p:notesSz cx="6858000" cy="9144000"/>
  <p:embeddedFontLst>
    <p:embeddedFont>
      <p:font typeface="汉仪细秀体简 L" panose="02010600030101010101" charset="-122"/>
      <p:regular r:id="rId22"/>
    </p:embeddedFont>
    <p:embeddedFont>
      <p:font typeface="Calibri" panose="020F0502020204030204" pitchFamily="34" charset="0"/>
      <p:regular r:id="rId23"/>
      <p:bold r:id="rId24"/>
      <p:italic r:id="rId25"/>
      <p:boldItalic r:id="rId26"/>
    </p:embeddedFont>
    <p:embeddedFont>
      <p:font typeface="微软雅黑" panose="020B0503020204020204" pitchFamily="34" charset="-122"/>
      <p:regular r:id="rId27"/>
      <p:bold r:id="rId28"/>
    </p:embeddedFont>
    <p:embeddedFont>
      <p:font typeface="汉仪正圆 55简" panose="00020600040101010101" charset="-122"/>
      <p:regular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B9286"/>
    <a:srgbClr val="EB5A51"/>
    <a:srgbClr val="ED89AE"/>
    <a:srgbClr val="FCB1B1"/>
    <a:srgbClr val="F4F4F2"/>
    <a:srgbClr val="F1F1EF"/>
    <a:srgbClr val="DEDCDC"/>
    <a:srgbClr val="FFE5E5"/>
    <a:srgbClr val="FED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58" autoAdjust="0"/>
    <p:restoredTop sz="94660"/>
  </p:normalViewPr>
  <p:slideViewPr>
    <p:cSldViewPr snapToGrid="0">
      <p:cViewPr varScale="1">
        <p:scale>
          <a:sx n="77" d="100"/>
          <a:sy n="77" d="100"/>
        </p:scale>
        <p:origin x="48" y="43"/>
      </p:cViewPr>
      <p:guideLst>
        <p:guide orient="horz" pos="217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rgbClr val="FCB1B1"/>
              </a:solidFill>
              <a:round/>
            </a:ln>
            <a:effectLst/>
          </c:spPr>
          <c:marker>
            <c:symbol val="none"/>
          </c:marker>
          <c:cat>
            <c:strRef>
              <c:f>Sheet1!$A$2:$A$5</c:f>
              <c:strCache>
                <c:ptCount val="4"/>
                <c:pt idx="0">
                  <c:v>活动一</c:v>
                </c:pt>
                <c:pt idx="1">
                  <c:v>活动二</c:v>
                </c:pt>
                <c:pt idx="2">
                  <c:v>活动三</c:v>
                </c:pt>
                <c:pt idx="3">
                  <c:v>活动四</c:v>
                </c:pt>
              </c:strCache>
            </c:strRef>
          </c:cat>
          <c:val>
            <c:numRef>
              <c:f>Sheet1!$B$2:$B$5</c:f>
              <c:numCache>
                <c:formatCode>General</c:formatCode>
                <c:ptCount val="4"/>
                <c:pt idx="0">
                  <c:v>4.3</c:v>
                </c:pt>
                <c:pt idx="1">
                  <c:v>4.5</c:v>
                </c:pt>
                <c:pt idx="2">
                  <c:v>3.5</c:v>
                </c:pt>
                <c:pt idx="3">
                  <c:v>5</c:v>
                </c:pt>
              </c:numCache>
            </c:numRef>
          </c:val>
          <c:smooth val="0"/>
          <c:extLst>
            <c:ext xmlns:c16="http://schemas.microsoft.com/office/drawing/2014/chart" uri="{C3380CC4-5D6E-409C-BE32-E72D297353CC}">
              <c16:uniqueId val="{00000000-5B29-4661-9B64-B0C39BA56A35}"/>
            </c:ext>
          </c:extLst>
        </c:ser>
        <c:ser>
          <c:idx val="1"/>
          <c:order val="1"/>
          <c:tx>
            <c:strRef>
              <c:f>Sheet1!$C$1</c:f>
              <c:strCache>
                <c:ptCount val="1"/>
                <c:pt idx="0">
                  <c:v>系列 2</c:v>
                </c:pt>
              </c:strCache>
            </c:strRef>
          </c:tx>
          <c:spPr>
            <a:ln w="28575" cap="rnd">
              <a:solidFill>
                <a:srgbClr val="FCB1B1"/>
              </a:solidFill>
              <a:round/>
            </a:ln>
            <a:effectLst/>
          </c:spPr>
          <c:marker>
            <c:symbol val="none"/>
          </c:marker>
          <c:cat>
            <c:strRef>
              <c:f>Sheet1!$A$2:$A$5</c:f>
              <c:strCache>
                <c:ptCount val="4"/>
                <c:pt idx="0">
                  <c:v>活动一</c:v>
                </c:pt>
                <c:pt idx="1">
                  <c:v>活动二</c:v>
                </c:pt>
                <c:pt idx="2">
                  <c:v>活动三</c:v>
                </c:pt>
                <c:pt idx="3">
                  <c:v>活动四</c:v>
                </c:pt>
              </c:strCache>
            </c:strRef>
          </c:cat>
          <c:val>
            <c:numRef>
              <c:f>Sheet1!$C$2:$C$5</c:f>
              <c:numCache>
                <c:formatCode>General</c:formatCode>
                <c:ptCount val="4"/>
                <c:pt idx="0">
                  <c:v>1.2</c:v>
                </c:pt>
                <c:pt idx="1">
                  <c:v>2.2000000000000002</c:v>
                </c:pt>
                <c:pt idx="2">
                  <c:v>1.8</c:v>
                </c:pt>
                <c:pt idx="3">
                  <c:v>2</c:v>
                </c:pt>
              </c:numCache>
            </c:numRef>
          </c:val>
          <c:smooth val="0"/>
          <c:extLst>
            <c:ext xmlns:c16="http://schemas.microsoft.com/office/drawing/2014/chart" uri="{C3380CC4-5D6E-409C-BE32-E72D297353CC}">
              <c16:uniqueId val="{00000001-5B29-4661-9B64-B0C39BA56A35}"/>
            </c:ext>
          </c:extLst>
        </c:ser>
        <c:ser>
          <c:idx val="2"/>
          <c:order val="2"/>
          <c:tx>
            <c:strRef>
              <c:f>Sheet1!$D$1</c:f>
              <c:strCache>
                <c:ptCount val="1"/>
                <c:pt idx="0">
                  <c:v>系列 3</c:v>
                </c:pt>
              </c:strCache>
            </c:strRef>
          </c:tx>
          <c:spPr>
            <a:ln w="28575" cap="rnd">
              <a:solidFill>
                <a:srgbClr val="DEDCDC"/>
              </a:solidFill>
              <a:round/>
            </a:ln>
            <a:effectLst/>
          </c:spPr>
          <c:marker>
            <c:symbol val="none"/>
          </c:marker>
          <c:cat>
            <c:strRef>
              <c:f>Sheet1!$A$2:$A$5</c:f>
              <c:strCache>
                <c:ptCount val="4"/>
                <c:pt idx="0">
                  <c:v>活动一</c:v>
                </c:pt>
                <c:pt idx="1">
                  <c:v>活动二</c:v>
                </c:pt>
                <c:pt idx="2">
                  <c:v>活动三</c:v>
                </c:pt>
                <c:pt idx="3">
                  <c:v>活动四</c:v>
                </c:pt>
              </c:strCache>
            </c:strRef>
          </c:cat>
          <c:val>
            <c:numRef>
              <c:f>Sheet1!$D$2:$D$5</c:f>
              <c:numCache>
                <c:formatCode>General</c:formatCode>
                <c:ptCount val="4"/>
                <c:pt idx="0">
                  <c:v>3</c:v>
                </c:pt>
                <c:pt idx="1">
                  <c:v>3.4</c:v>
                </c:pt>
                <c:pt idx="2">
                  <c:v>3</c:v>
                </c:pt>
                <c:pt idx="3">
                  <c:v>4</c:v>
                </c:pt>
              </c:numCache>
            </c:numRef>
          </c:val>
          <c:smooth val="0"/>
          <c:extLst>
            <c:ext xmlns:c16="http://schemas.microsoft.com/office/drawing/2014/chart" uri="{C3380CC4-5D6E-409C-BE32-E72D297353CC}">
              <c16:uniqueId val="{00000002-5B29-4661-9B64-B0C39BA56A35}"/>
            </c:ext>
          </c:extLst>
        </c:ser>
        <c:ser>
          <c:idx val="3"/>
          <c:order val="3"/>
          <c:tx>
            <c:strRef>
              <c:f>Sheet1!$E$1</c:f>
              <c:strCache>
                <c:ptCount val="1"/>
                <c:pt idx="0">
                  <c:v>系列4</c:v>
                </c:pt>
              </c:strCache>
            </c:strRef>
          </c:tx>
          <c:spPr>
            <a:ln w="28575" cap="rnd">
              <a:solidFill>
                <a:srgbClr val="DEDCDC"/>
              </a:solidFill>
              <a:round/>
            </a:ln>
            <a:effectLst/>
          </c:spPr>
          <c:marker>
            <c:symbol val="none"/>
          </c:marker>
          <c:cat>
            <c:strRef>
              <c:f>Sheet1!$A$2:$A$5</c:f>
              <c:strCache>
                <c:ptCount val="4"/>
                <c:pt idx="0">
                  <c:v>活动一</c:v>
                </c:pt>
                <c:pt idx="1">
                  <c:v>活动二</c:v>
                </c:pt>
                <c:pt idx="2">
                  <c:v>活动三</c:v>
                </c:pt>
                <c:pt idx="3">
                  <c:v>活动四</c:v>
                </c:pt>
              </c:strCache>
            </c:strRef>
          </c:cat>
          <c:val>
            <c:numRef>
              <c:f>Sheet1!$E$2:$E$5</c:f>
              <c:numCache>
                <c:formatCode>General</c:formatCode>
                <c:ptCount val="4"/>
                <c:pt idx="0">
                  <c:v>0.5</c:v>
                </c:pt>
                <c:pt idx="1">
                  <c:v>1.5</c:v>
                </c:pt>
                <c:pt idx="2">
                  <c:v>0.9</c:v>
                </c:pt>
                <c:pt idx="3">
                  <c:v>1.3</c:v>
                </c:pt>
              </c:numCache>
            </c:numRef>
          </c:val>
          <c:smooth val="0"/>
          <c:extLst>
            <c:ext xmlns:c16="http://schemas.microsoft.com/office/drawing/2014/chart" uri="{C3380CC4-5D6E-409C-BE32-E72D297353CC}">
              <c16:uniqueId val="{00000003-5B29-4661-9B64-B0C39BA56A35}"/>
            </c:ext>
          </c:extLst>
        </c:ser>
        <c:dLbls>
          <c:showLegendKey val="0"/>
          <c:showVal val="0"/>
          <c:showCatName val="0"/>
          <c:showSerName val="0"/>
          <c:showPercent val="0"/>
          <c:showBubbleSize val="0"/>
        </c:dLbls>
        <c:smooth val="0"/>
        <c:axId val="202999168"/>
        <c:axId val="466068208"/>
      </c:lineChart>
      <c:catAx>
        <c:axId val="20299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汉仪中宋简" panose="02010609000101010101" pitchFamily="49" charset="-122"/>
                <a:ea typeface="汉仪中宋简" panose="02010609000101010101" pitchFamily="49" charset="-122"/>
                <a:cs typeface="+mn-cs"/>
              </a:defRPr>
            </a:pPr>
            <a:endParaRPr lang="zh-CN"/>
          </a:p>
        </c:txPr>
        <c:crossAx val="466068208"/>
        <c:crosses val="autoZero"/>
        <c:auto val="1"/>
        <c:lblAlgn val="ctr"/>
        <c:lblOffset val="100"/>
        <c:noMultiLvlLbl val="0"/>
      </c:catAx>
      <c:valAx>
        <c:axId val="46606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0299916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4F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2023/2/14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emf"/><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hb"/>
          <p:cNvPicPr>
            <a:picLocks noChangeAspect="1"/>
          </p:cNvPicPr>
          <p:nvPr/>
        </p:nvPicPr>
        <p:blipFill>
          <a:blip r:embed="rId2"/>
          <a:srcRect l="14195" t="18433"/>
          <a:stretch>
            <a:fillRect/>
          </a:stretch>
        </p:blipFill>
        <p:spPr>
          <a:xfrm>
            <a:off x="-13970" y="0"/>
            <a:ext cx="12205970" cy="6889750"/>
          </a:xfrm>
          <a:prstGeom prst="rect">
            <a:avLst/>
          </a:prstGeom>
        </p:spPr>
      </p:pic>
      <p:grpSp>
        <p:nvGrpSpPr>
          <p:cNvPr id="3" name="组合 2"/>
          <p:cNvGrpSpPr/>
          <p:nvPr/>
        </p:nvGrpSpPr>
        <p:grpSpPr>
          <a:xfrm>
            <a:off x="4451350" y="2537460"/>
            <a:ext cx="7331710" cy="3120118"/>
            <a:chOff x="7620" y="5184"/>
            <a:chExt cx="9600" cy="4085"/>
          </a:xfrm>
        </p:grpSpPr>
        <p:sp>
          <p:nvSpPr>
            <p:cNvPr id="24" name="文本框 23"/>
            <p:cNvSpPr txBox="1"/>
            <p:nvPr/>
          </p:nvSpPr>
          <p:spPr>
            <a:xfrm>
              <a:off x="8226" y="5184"/>
              <a:ext cx="8389" cy="1752"/>
            </a:xfrm>
            <a:prstGeom prst="rect">
              <a:avLst/>
            </a:prstGeom>
            <a:noFill/>
          </p:spPr>
          <p:txBody>
            <a:bodyPr wrap="square" rtlCol="0">
              <a:spAutoFit/>
            </a:bodyPr>
            <a:lstStyle/>
            <a:p>
              <a:pPr algn="dist">
                <a:lnSpc>
                  <a:spcPct val="150000"/>
                </a:lnSpc>
              </a:pPr>
              <a:r>
                <a:rPr lang="zh-CN" altLang="en-US" sz="5400" dirty="0">
                  <a:solidFill>
                    <a:srgbClr val="FB9286"/>
                  </a:solidFill>
                  <a:latin typeface="汉仪菱心体简" panose="02010609000101010101" pitchFamily="49" charset="-122"/>
                  <a:ea typeface="汉仪菱心体简" panose="02010609000101010101" pitchFamily="49" charset="-122"/>
                  <a:sym typeface="+mn-ea"/>
                </a:rPr>
                <a:t>情人节</a:t>
              </a:r>
              <a:r>
                <a:rPr lang="zh-CN" altLang="en-US" sz="5400" dirty="0">
                  <a:solidFill>
                    <a:srgbClr val="FB9286"/>
                  </a:solidFill>
                  <a:latin typeface="汉仪菱心体简" panose="02010609000101010101" pitchFamily="49" charset="-122"/>
                  <a:ea typeface="汉仪菱心体简" panose="02010609000101010101" pitchFamily="49" charset="-122"/>
                </a:rPr>
                <a:t>活动策划方案</a:t>
              </a:r>
            </a:p>
          </p:txBody>
        </p:sp>
        <p:sp>
          <p:nvSpPr>
            <p:cNvPr id="25" name="文本框 24"/>
            <p:cNvSpPr txBox="1"/>
            <p:nvPr/>
          </p:nvSpPr>
          <p:spPr>
            <a:xfrm>
              <a:off x="8119" y="6550"/>
              <a:ext cx="8646" cy="1087"/>
            </a:xfrm>
            <a:prstGeom prst="rect">
              <a:avLst/>
            </a:prstGeom>
            <a:noFill/>
          </p:spPr>
          <p:txBody>
            <a:bodyPr wrap="square" rtlCol="0">
              <a:spAutoFit/>
            </a:bodyPr>
            <a:lstStyle/>
            <a:p>
              <a:pPr algn="dist">
                <a:lnSpc>
                  <a:spcPct val="150000"/>
                </a:lnSpc>
              </a:pPr>
              <a:r>
                <a:rPr lang="en-US" altLang="zh-CN" sz="3200" dirty="0">
                  <a:solidFill>
                    <a:srgbClr val="FB9286"/>
                  </a:solidFill>
                  <a:ea typeface="汉仪菱心体简" panose="02010609000101010101" pitchFamily="49" charset="-122"/>
                </a:rPr>
                <a:t>Chinese Valentine's Day</a:t>
              </a:r>
            </a:p>
          </p:txBody>
        </p:sp>
        <p:sp>
          <p:nvSpPr>
            <p:cNvPr id="33" name="矩形 32"/>
            <p:cNvSpPr/>
            <p:nvPr/>
          </p:nvSpPr>
          <p:spPr>
            <a:xfrm>
              <a:off x="7620" y="7422"/>
              <a:ext cx="9600" cy="1207"/>
            </a:xfrm>
            <a:prstGeom prst="rect">
              <a:avLst/>
            </a:prstGeom>
          </p:spPr>
          <p:txBody>
            <a:bodyPr>
              <a:spAutoFit/>
            </a:bodyPr>
            <a:lstStyle/>
            <a:p>
              <a:pPr algn="ctr">
                <a:lnSpc>
                  <a:spcPct val="150000"/>
                </a:lnSpc>
              </a:pPr>
              <a:r>
                <a:rPr lang="zh-CN" altLang="en-US" dirty="0">
                  <a:solidFill>
                    <a:srgbClr val="FB9286"/>
                  </a:solidFill>
                </a:rPr>
                <a:t>This is a Chinese Valentine's Day activity planning template, you can copy the edited text, so far, the text can be modified size, color, etc., hope you like</a:t>
              </a:r>
            </a:p>
          </p:txBody>
        </p:sp>
        <p:sp>
          <p:nvSpPr>
            <p:cNvPr id="34" name="文本框 33"/>
            <p:cNvSpPr txBox="1"/>
            <p:nvPr/>
          </p:nvSpPr>
          <p:spPr>
            <a:xfrm>
              <a:off x="11103" y="8544"/>
              <a:ext cx="2935" cy="725"/>
            </a:xfrm>
            <a:prstGeom prst="rect">
              <a:avLst/>
            </a:prstGeom>
            <a:noFill/>
          </p:spPr>
          <p:txBody>
            <a:bodyPr wrap="square" rtlCol="0">
              <a:spAutoFit/>
            </a:bodyPr>
            <a:lstStyle/>
            <a:p>
              <a:pPr algn="ctr">
                <a:lnSpc>
                  <a:spcPct val="150000"/>
                </a:lnSpc>
              </a:pPr>
              <a:r>
                <a:rPr lang="zh-CN" altLang="en-US" sz="2000" dirty="0">
                  <a:solidFill>
                    <a:srgbClr val="FB9286"/>
                  </a:solidFill>
                  <a:latin typeface="汉仪菱心体简" panose="02010609000101010101" pitchFamily="49" charset="-122"/>
                  <a:ea typeface="汉仪菱心体简" panose="02010609000101010101" pitchFamily="49" charset="-122"/>
                </a:rPr>
                <a:t>汇报人</a:t>
              </a:r>
              <a:r>
                <a:rPr lang="zh-CN" altLang="en-US" sz="2000" dirty="0" smtClean="0">
                  <a:solidFill>
                    <a:srgbClr val="FB9286"/>
                  </a:solidFill>
                  <a:latin typeface="汉仪菱心体简" panose="02010609000101010101" pitchFamily="49" charset="-122"/>
                  <a:ea typeface="汉仪菱心体简" panose="02010609000101010101" pitchFamily="49" charset="-122"/>
                </a:rPr>
                <a:t>：</a:t>
              </a:r>
              <a:r>
                <a:rPr lang="zh-CN" altLang="en-US" sz="2000" dirty="0">
                  <a:solidFill>
                    <a:srgbClr val="FB9286"/>
                  </a:solidFill>
                  <a:latin typeface="汉仪菱心体简" panose="02010609000101010101" pitchFamily="49" charset="-122"/>
                  <a:ea typeface="汉仪菱心体简" panose="02010609000101010101" pitchFamily="49" charset="-122"/>
                </a:rPr>
                <a:t>轻</a:t>
              </a:r>
              <a:r>
                <a:rPr lang="zh-CN" altLang="en-US" sz="2000" dirty="0" smtClean="0">
                  <a:solidFill>
                    <a:srgbClr val="FB9286"/>
                  </a:solidFill>
                  <a:latin typeface="汉仪菱心体简" panose="02010609000101010101" pitchFamily="49" charset="-122"/>
                  <a:ea typeface="汉仪菱心体简" panose="02010609000101010101" pitchFamily="49" charset="-122"/>
                </a:rPr>
                <a:t>松办公</a:t>
              </a:r>
              <a:endParaRPr lang="en-US" altLang="zh-CN" sz="2000" dirty="0">
                <a:solidFill>
                  <a:srgbClr val="FB9286"/>
                </a:solidFill>
                <a:latin typeface="汉仪菱心体简" panose="02010609000101010101" pitchFamily="49" charset="-122"/>
                <a:ea typeface="汉仪菱心体简" panose="02010609000101010101" pitchFamily="49" charset="-122"/>
              </a:endParaRPr>
            </a:p>
          </p:txBody>
        </p:sp>
      </p:grpSp>
      <p:sp>
        <p:nvSpPr>
          <p:cNvPr id="4" name="文本框 3"/>
          <p:cNvSpPr txBox="1"/>
          <p:nvPr/>
        </p:nvSpPr>
        <p:spPr>
          <a:xfrm>
            <a:off x="6527165" y="1198880"/>
            <a:ext cx="3840480" cy="1568450"/>
          </a:xfrm>
          <a:prstGeom prst="rect">
            <a:avLst/>
          </a:prstGeom>
          <a:noFill/>
        </p:spPr>
        <p:txBody>
          <a:bodyPr wrap="none" rtlCol="0" anchor="t">
            <a:spAutoFit/>
          </a:bodyPr>
          <a:lstStyle/>
          <a:p>
            <a:r>
              <a:rPr lang="zh-CN" altLang="en-US" sz="9600">
                <a:solidFill>
                  <a:srgbClr val="FB9286"/>
                </a:solidFill>
                <a:latin typeface="汉仪细秀体简 L" panose="00020600040101010101" charset="-122"/>
                <a:ea typeface="汉仪细秀体简 L" panose="00020600040101010101" charset="-122"/>
                <a:cs typeface="汉仪细秀体简 L" panose="00020600040101010101" charset="-122"/>
              </a:rPr>
              <a:t>简</a:t>
            </a:r>
            <a:r>
              <a:rPr lang="en-US" altLang="zh-CN" sz="9600">
                <a:solidFill>
                  <a:srgbClr val="FB9286"/>
                </a:solidFill>
                <a:latin typeface="汉仪细秀体简 L" panose="00020600040101010101" charset="-122"/>
                <a:ea typeface="汉仪细秀体简 L" panose="00020600040101010101" charset="-122"/>
                <a:cs typeface="汉仪细秀体简 L" panose="00020600040101010101" charset="-122"/>
              </a:rPr>
              <a:t>·</a:t>
            </a:r>
            <a:r>
              <a:rPr lang="zh-CN" altLang="en-US" sz="9600">
                <a:solidFill>
                  <a:srgbClr val="FB9286"/>
                </a:solidFill>
                <a:latin typeface="汉仪细秀体简 L" panose="00020600040101010101" charset="-122"/>
                <a:ea typeface="汉仪细秀体简 L" panose="00020600040101010101" charset="-122"/>
                <a:cs typeface="汉仪细秀体简 L" panose="00020600040101010101" charset="-122"/>
              </a:rPr>
              <a:t>约</a:t>
            </a:r>
          </a:p>
        </p:txBody>
      </p:sp>
      <p:sp>
        <p:nvSpPr>
          <p:cNvPr id="7" name="椭圆 6"/>
          <p:cNvSpPr/>
          <p:nvPr/>
        </p:nvSpPr>
        <p:spPr>
          <a:xfrm>
            <a:off x="11214100" y="889000"/>
            <a:ext cx="787400" cy="787400"/>
          </a:xfrm>
          <a:prstGeom prst="ellipse">
            <a:avLst/>
          </a:prstGeom>
          <a:gradFill>
            <a:gsLst>
              <a:gs pos="100000">
                <a:srgbClr val="F4BBAF"/>
              </a:gs>
              <a:gs pos="38000">
                <a:srgbClr val="F5E1D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21"/>
          <p:cNvSpPr/>
          <p:nvPr/>
        </p:nvSpPr>
        <p:spPr>
          <a:xfrm>
            <a:off x="241300" y="0"/>
            <a:ext cx="1397000" cy="889000"/>
          </a:xfrm>
          <a:custGeom>
            <a:avLst/>
            <a:gdLst>
              <a:gd name="connsiteX0" fmla="*/ 29627 w 1397000"/>
              <a:gd name="connsiteY0" fmla="*/ 0 h 889000"/>
              <a:gd name="connsiteX1" fmla="*/ 1367373 w 1397000"/>
              <a:gd name="connsiteY1" fmla="*/ 0 h 889000"/>
              <a:gd name="connsiteX2" fmla="*/ 1382809 w 1397000"/>
              <a:gd name="connsiteY2" fmla="*/ 49728 h 889000"/>
              <a:gd name="connsiteX3" fmla="*/ 1397000 w 1397000"/>
              <a:gd name="connsiteY3" fmla="*/ 190500 h 889000"/>
              <a:gd name="connsiteX4" fmla="*/ 698500 w 1397000"/>
              <a:gd name="connsiteY4" fmla="*/ 889000 h 889000"/>
              <a:gd name="connsiteX5" fmla="*/ 0 w 1397000"/>
              <a:gd name="connsiteY5" fmla="*/ 190500 h 889000"/>
              <a:gd name="connsiteX6" fmla="*/ 14191 w 1397000"/>
              <a:gd name="connsiteY6" fmla="*/ 49728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0" h="889000">
                <a:moveTo>
                  <a:pt x="29627" y="0"/>
                </a:moveTo>
                <a:lnTo>
                  <a:pt x="1367373" y="0"/>
                </a:lnTo>
                <a:lnTo>
                  <a:pt x="1382809" y="49728"/>
                </a:lnTo>
                <a:cubicBezTo>
                  <a:pt x="1392114" y="95199"/>
                  <a:pt x="1397000" y="142279"/>
                  <a:pt x="1397000" y="190500"/>
                </a:cubicBezTo>
                <a:cubicBezTo>
                  <a:pt x="1397000" y="576271"/>
                  <a:pt x="1084271" y="889000"/>
                  <a:pt x="698500" y="889000"/>
                </a:cubicBezTo>
                <a:cubicBezTo>
                  <a:pt x="312729" y="889000"/>
                  <a:pt x="0" y="576271"/>
                  <a:pt x="0" y="190500"/>
                </a:cubicBezTo>
                <a:cubicBezTo>
                  <a:pt x="0" y="142279"/>
                  <a:pt x="4886" y="95199"/>
                  <a:pt x="14191" y="49728"/>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16"/>
          <p:cNvSpPr/>
          <p:nvPr/>
        </p:nvSpPr>
        <p:spPr>
          <a:xfrm>
            <a:off x="10718800" y="5359401"/>
            <a:ext cx="1778000" cy="2445109"/>
          </a:xfrm>
          <a:custGeom>
            <a:avLst/>
            <a:gdLst>
              <a:gd name="connsiteX0" fmla="*/ 1308100 w 1778000"/>
              <a:gd name="connsiteY0" fmla="*/ 0 h 2445109"/>
              <a:gd name="connsiteX1" fmla="*/ 1697089 w 1778000"/>
              <a:gd name="connsiteY1" fmla="*/ 58810 h 2445109"/>
              <a:gd name="connsiteX2" fmla="*/ 1778000 w 1778000"/>
              <a:gd name="connsiteY2" fmla="*/ 88423 h 2445109"/>
              <a:gd name="connsiteX3" fmla="*/ 1778000 w 1778000"/>
              <a:gd name="connsiteY3" fmla="*/ 1722579 h 2445109"/>
              <a:gd name="connsiteX4" fmla="*/ 1714174 w 1778000"/>
              <a:gd name="connsiteY4" fmla="*/ 1759555 h 2445109"/>
              <a:gd name="connsiteX5" fmla="*/ 1021010 w 1778000"/>
              <a:gd name="connsiteY5" fmla="*/ 2252980 h 2445109"/>
              <a:gd name="connsiteX6" fmla="*/ 837509 w 1778000"/>
              <a:gd name="connsiteY6" fmla="*/ 2360179 h 2445109"/>
              <a:gd name="connsiteX7" fmla="*/ 662837 w 1778000"/>
              <a:gd name="connsiteY7" fmla="*/ 2445109 h 2445109"/>
              <a:gd name="connsiteX8" fmla="*/ 576729 w 1778000"/>
              <a:gd name="connsiteY8" fmla="*/ 2392797 h 2445109"/>
              <a:gd name="connsiteX9" fmla="*/ 0 w 1778000"/>
              <a:gd name="connsiteY9" fmla="*/ 1308100 h 2445109"/>
              <a:gd name="connsiteX10" fmla="*/ 1308100 w 1778000"/>
              <a:gd name="connsiteY10" fmla="*/ 0 h 244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8000" h="2445109">
                <a:moveTo>
                  <a:pt x="1308100" y="0"/>
                </a:moveTo>
                <a:cubicBezTo>
                  <a:pt x="1443558" y="0"/>
                  <a:pt x="1574208" y="20590"/>
                  <a:pt x="1697089" y="58810"/>
                </a:cubicBezTo>
                <a:lnTo>
                  <a:pt x="1778000" y="88423"/>
                </a:lnTo>
                <a:lnTo>
                  <a:pt x="1778000" y="1722579"/>
                </a:lnTo>
                <a:lnTo>
                  <a:pt x="1714174" y="1759555"/>
                </a:lnTo>
                <a:cubicBezTo>
                  <a:pt x="1515753" y="1889205"/>
                  <a:pt x="1333649" y="2046447"/>
                  <a:pt x="1021010" y="2252980"/>
                </a:cubicBezTo>
                <a:cubicBezTo>
                  <a:pt x="958536" y="2292456"/>
                  <a:pt x="897391" y="2328122"/>
                  <a:pt x="837509" y="2360179"/>
                </a:cubicBezTo>
                <a:lnTo>
                  <a:pt x="662837" y="2445109"/>
                </a:lnTo>
                <a:lnTo>
                  <a:pt x="576729" y="2392797"/>
                </a:lnTo>
                <a:cubicBezTo>
                  <a:pt x="228772" y="2157722"/>
                  <a:pt x="0" y="1759628"/>
                  <a:pt x="0" y="1308100"/>
                </a:cubicBezTo>
                <a:cubicBezTo>
                  <a:pt x="0" y="585656"/>
                  <a:pt x="585656" y="0"/>
                  <a:pt x="1308100" y="0"/>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01676" y="461675"/>
            <a:ext cx="10115955" cy="5934650"/>
          </a:xfrm>
          <a:custGeom>
            <a:avLst/>
            <a:gdLst>
              <a:gd name="connsiteX0" fmla="*/ 0 w 10115955"/>
              <a:gd name="connsiteY0" fmla="*/ 0 h 5934650"/>
              <a:gd name="connsiteX1" fmla="*/ 10115955 w 10115955"/>
              <a:gd name="connsiteY1" fmla="*/ 0 h 5934650"/>
              <a:gd name="connsiteX2" fmla="*/ 10115955 w 10115955"/>
              <a:gd name="connsiteY2" fmla="*/ 5934650 h 5934650"/>
              <a:gd name="connsiteX3" fmla="*/ 0 w 10115955"/>
              <a:gd name="connsiteY3" fmla="*/ 5934650 h 5934650"/>
              <a:gd name="connsiteX4" fmla="*/ 0 w 10115955"/>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15955" h="5934650" extrusionOk="0">
                <a:moveTo>
                  <a:pt x="0" y="0"/>
                </a:moveTo>
                <a:cubicBezTo>
                  <a:pt x="4265888" y="-43329"/>
                  <a:pt x="8210173" y="52067"/>
                  <a:pt x="10115955" y="0"/>
                </a:cubicBezTo>
                <a:cubicBezTo>
                  <a:pt x="10001085" y="1117498"/>
                  <a:pt x="10280545" y="3103610"/>
                  <a:pt x="10115955" y="5934650"/>
                </a:cubicBezTo>
                <a:cubicBezTo>
                  <a:pt x="7535877" y="5910478"/>
                  <a:pt x="364811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rot="20036167">
            <a:off x="10766278" y="-163973"/>
            <a:ext cx="1188406" cy="1060796"/>
            <a:chOff x="195683" y="-98086"/>
            <a:chExt cx="1188406" cy="1060796"/>
          </a:xfrm>
        </p:grpSpPr>
        <p:pic>
          <p:nvPicPr>
            <p:cNvPr id="7" name="图片 6"/>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8" name="图片 7"/>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4" name="稻壳儿榴莲果果"/>
          <p:cNvSpPr txBox="1"/>
          <p:nvPr/>
        </p:nvSpPr>
        <p:spPr>
          <a:xfrm>
            <a:off x="4989627" y="3300936"/>
            <a:ext cx="613410" cy="1666240"/>
          </a:xfrm>
          <a:prstGeom prst="rect">
            <a:avLst/>
          </a:prstGeom>
          <a:noFill/>
          <a:effectLst/>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spc="300" dirty="0" smtClean="0">
                <a:solidFill>
                  <a:srgbClr val="FCB1B1"/>
                </a:solidFill>
                <a:latin typeface="微软雅黑" panose="020B0503020204020204" charset="-122"/>
                <a:ea typeface="微软雅黑" panose="020B0503020204020204" charset="-122"/>
                <a:cs typeface="阿里巴巴普惠体 R" panose="00020600040101010101" pitchFamily="18" charset="-122"/>
              </a:rPr>
              <a:t>活动概况</a:t>
            </a:r>
          </a:p>
        </p:txBody>
      </p:sp>
      <p:sp>
        <p:nvSpPr>
          <p:cNvPr id="5" name="稻壳儿榴莲果果"/>
          <p:cNvSpPr txBox="1"/>
          <p:nvPr/>
        </p:nvSpPr>
        <p:spPr>
          <a:xfrm>
            <a:off x="6280046" y="3305698"/>
            <a:ext cx="613410" cy="1666240"/>
          </a:xfrm>
          <a:prstGeom prst="rect">
            <a:avLst/>
          </a:prstGeom>
          <a:noFill/>
          <a:effectLst/>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spc="300" dirty="0" smtClean="0">
                <a:solidFill>
                  <a:srgbClr val="FCB1B1"/>
                </a:solidFill>
                <a:latin typeface="微软雅黑" panose="020B0503020204020204" charset="-122"/>
                <a:ea typeface="微软雅黑" panose="020B0503020204020204" charset="-122"/>
                <a:cs typeface="阿里巴巴普惠体 R" panose="00020600040101010101" pitchFamily="18" charset="-122"/>
              </a:rPr>
              <a:t>活动规划</a:t>
            </a:r>
          </a:p>
        </p:txBody>
      </p:sp>
      <p:sp>
        <p:nvSpPr>
          <p:cNvPr id="6" name="稻壳儿榴莲果果"/>
          <p:cNvSpPr txBox="1"/>
          <p:nvPr/>
        </p:nvSpPr>
        <p:spPr>
          <a:xfrm>
            <a:off x="7570465" y="3300936"/>
            <a:ext cx="613410" cy="1666240"/>
          </a:xfrm>
          <a:prstGeom prst="rect">
            <a:avLst/>
          </a:prstGeom>
          <a:noFill/>
          <a:effectLst/>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spc="300" dirty="0" smtClean="0">
                <a:solidFill>
                  <a:srgbClr val="FCB1B1"/>
                </a:solidFill>
                <a:latin typeface="微软雅黑" panose="020B0503020204020204" charset="-122"/>
                <a:ea typeface="微软雅黑" panose="020B0503020204020204" charset="-122"/>
                <a:cs typeface="阿里巴巴普惠体 R" panose="00020600040101010101" pitchFamily="18" charset="-122"/>
              </a:rPr>
              <a:t>活动流程</a:t>
            </a:r>
          </a:p>
        </p:txBody>
      </p:sp>
      <p:sp>
        <p:nvSpPr>
          <p:cNvPr id="11" name="稻壳儿榴莲果果"/>
          <p:cNvSpPr txBox="1"/>
          <p:nvPr/>
        </p:nvSpPr>
        <p:spPr>
          <a:xfrm>
            <a:off x="8860884" y="3305697"/>
            <a:ext cx="613410" cy="1666240"/>
          </a:xfrm>
          <a:prstGeom prst="rect">
            <a:avLst/>
          </a:prstGeom>
          <a:noFill/>
          <a:effectLst/>
        </p:spPr>
        <p:txBody>
          <a:bodyPr vert="eaVert"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spc="300" dirty="0" smtClean="0">
                <a:solidFill>
                  <a:srgbClr val="FCB1B1"/>
                </a:solidFill>
                <a:latin typeface="微软雅黑" panose="020B0503020204020204" charset="-122"/>
                <a:ea typeface="微软雅黑" panose="020B0503020204020204" charset="-122"/>
                <a:cs typeface="阿里巴巴普惠体 R" panose="00020600040101010101" pitchFamily="18" charset="-122"/>
              </a:rPr>
              <a:t>流程控制</a:t>
            </a:r>
          </a:p>
        </p:txBody>
      </p:sp>
      <p:sp>
        <p:nvSpPr>
          <p:cNvPr id="12" name="稻壳儿榴莲果果"/>
          <p:cNvSpPr txBox="1"/>
          <p:nvPr/>
        </p:nvSpPr>
        <p:spPr>
          <a:xfrm>
            <a:off x="2745071" y="2030916"/>
            <a:ext cx="1377300" cy="3046988"/>
          </a:xfrm>
          <a:prstGeom prst="rect">
            <a:avLst/>
          </a:prstGeom>
          <a:noFill/>
        </p:spPr>
        <p:txBody>
          <a:bodyPr wrap="none" rtlCol="0">
            <a:spAutoFit/>
          </a:bodyPr>
          <a:lstStyle/>
          <a:p>
            <a:r>
              <a:rPr lang="zh-CN" altLang="en-US" sz="9600" spc="-300" dirty="0" smtClean="0">
                <a:solidFill>
                  <a:srgbClr val="ED898E"/>
                </a:solidFill>
                <a:latin typeface="微软雅黑" panose="020B0503020204020204" charset="-122"/>
                <a:ea typeface="微软雅黑" panose="020B0503020204020204" charset="-122"/>
              </a:rPr>
              <a:t>目</a:t>
            </a:r>
            <a:endParaRPr lang="en-US" altLang="zh-CN" sz="9600" spc="-300" dirty="0" smtClean="0">
              <a:solidFill>
                <a:srgbClr val="ED898E"/>
              </a:solidFill>
              <a:latin typeface="微软雅黑" panose="020B0503020204020204" charset="-122"/>
              <a:ea typeface="微软雅黑" panose="020B0503020204020204" charset="-122"/>
            </a:endParaRPr>
          </a:p>
          <a:p>
            <a:r>
              <a:rPr lang="zh-CN" altLang="en-US" sz="9600" spc="-300" dirty="0" smtClean="0">
                <a:solidFill>
                  <a:srgbClr val="ED898E"/>
                </a:solidFill>
                <a:latin typeface="微软雅黑" panose="020B0503020204020204" charset="-122"/>
                <a:ea typeface="微软雅黑" panose="020B0503020204020204" charset="-122"/>
              </a:rPr>
              <a:t>录</a:t>
            </a:r>
            <a:endParaRPr lang="zh-CN" altLang="en-US" sz="9600" spc="-300" dirty="0">
              <a:solidFill>
                <a:srgbClr val="ED898E"/>
              </a:solidFill>
              <a:latin typeface="微软雅黑" panose="020B0503020204020204" charset="-122"/>
              <a:ea typeface="微软雅黑" panose="020B0503020204020204" charset="-122"/>
            </a:endParaRPr>
          </a:p>
        </p:txBody>
      </p:sp>
      <p:pic>
        <p:nvPicPr>
          <p:cNvPr id="20" name="稻壳儿榴莲果果"/>
          <p:cNvPicPr>
            <a:picLocks noChangeAspect="1"/>
          </p:cNvPicPr>
          <p:nvPr/>
        </p:nvPicPr>
        <p:blipFill>
          <a:blip r:embed="rId5"/>
          <a:stretch>
            <a:fillRect/>
          </a:stretch>
        </p:blipFill>
        <p:spPr>
          <a:xfrm>
            <a:off x="4873026" y="2267979"/>
            <a:ext cx="782914" cy="832255"/>
          </a:xfrm>
          <a:prstGeom prst="rect">
            <a:avLst/>
          </a:prstGeom>
        </p:spPr>
      </p:pic>
      <p:sp>
        <p:nvSpPr>
          <p:cNvPr id="21" name="稻壳儿榴莲果果"/>
          <p:cNvSpPr/>
          <p:nvPr/>
        </p:nvSpPr>
        <p:spPr>
          <a:xfrm>
            <a:off x="5002380" y="2412933"/>
            <a:ext cx="533299" cy="533299"/>
          </a:xfrm>
          <a:prstGeom prst="ellipse">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2400" dirty="0" smtClean="0">
                <a:latin typeface="微软雅黑" panose="020B0503020204020204" charset="-122"/>
                <a:ea typeface="微软雅黑" panose="020B0503020204020204" charset="-122"/>
              </a:rPr>
              <a:t>01</a:t>
            </a:r>
          </a:p>
        </p:txBody>
      </p:sp>
      <p:pic>
        <p:nvPicPr>
          <p:cNvPr id="22" name="稻壳儿榴莲果果"/>
          <p:cNvPicPr>
            <a:picLocks noChangeAspect="1"/>
          </p:cNvPicPr>
          <p:nvPr/>
        </p:nvPicPr>
        <p:blipFill>
          <a:blip r:embed="rId5"/>
          <a:stretch>
            <a:fillRect/>
          </a:stretch>
        </p:blipFill>
        <p:spPr>
          <a:xfrm>
            <a:off x="6181763" y="2267979"/>
            <a:ext cx="782914" cy="832255"/>
          </a:xfrm>
          <a:prstGeom prst="rect">
            <a:avLst/>
          </a:prstGeom>
        </p:spPr>
      </p:pic>
      <p:sp>
        <p:nvSpPr>
          <p:cNvPr id="23" name="稻壳儿榴莲果果"/>
          <p:cNvSpPr/>
          <p:nvPr/>
        </p:nvSpPr>
        <p:spPr>
          <a:xfrm>
            <a:off x="6311117" y="2412933"/>
            <a:ext cx="533299" cy="533299"/>
          </a:xfrm>
          <a:prstGeom prst="ellipse">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2400" dirty="0" smtClean="0">
                <a:latin typeface="微软雅黑" panose="020B0503020204020204" charset="-122"/>
                <a:ea typeface="微软雅黑" panose="020B0503020204020204" charset="-122"/>
              </a:rPr>
              <a:t>02</a:t>
            </a:r>
          </a:p>
        </p:txBody>
      </p:sp>
      <p:pic>
        <p:nvPicPr>
          <p:cNvPr id="24" name="稻壳儿榴莲果果"/>
          <p:cNvPicPr>
            <a:picLocks noChangeAspect="1"/>
          </p:cNvPicPr>
          <p:nvPr/>
        </p:nvPicPr>
        <p:blipFill>
          <a:blip r:embed="rId5"/>
          <a:stretch>
            <a:fillRect/>
          </a:stretch>
        </p:blipFill>
        <p:spPr>
          <a:xfrm>
            <a:off x="7490500" y="2267979"/>
            <a:ext cx="782914" cy="832255"/>
          </a:xfrm>
          <a:prstGeom prst="rect">
            <a:avLst/>
          </a:prstGeom>
        </p:spPr>
      </p:pic>
      <p:sp>
        <p:nvSpPr>
          <p:cNvPr id="25" name="稻壳儿榴莲果果"/>
          <p:cNvSpPr/>
          <p:nvPr/>
        </p:nvSpPr>
        <p:spPr>
          <a:xfrm>
            <a:off x="7619854" y="2412933"/>
            <a:ext cx="533299" cy="533299"/>
          </a:xfrm>
          <a:prstGeom prst="ellipse">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2400" dirty="0" smtClean="0">
                <a:latin typeface="微软雅黑" panose="020B0503020204020204" charset="-122"/>
                <a:ea typeface="微软雅黑" panose="020B0503020204020204" charset="-122"/>
              </a:rPr>
              <a:t>03</a:t>
            </a:r>
          </a:p>
        </p:txBody>
      </p:sp>
      <p:pic>
        <p:nvPicPr>
          <p:cNvPr id="26" name="稻壳儿榴莲果果"/>
          <p:cNvPicPr>
            <a:picLocks noChangeAspect="1"/>
          </p:cNvPicPr>
          <p:nvPr/>
        </p:nvPicPr>
        <p:blipFill>
          <a:blip r:embed="rId5"/>
          <a:stretch>
            <a:fillRect/>
          </a:stretch>
        </p:blipFill>
        <p:spPr>
          <a:xfrm>
            <a:off x="8797186" y="2267979"/>
            <a:ext cx="782914" cy="832255"/>
          </a:xfrm>
          <a:prstGeom prst="rect">
            <a:avLst/>
          </a:prstGeom>
        </p:spPr>
      </p:pic>
      <p:sp>
        <p:nvSpPr>
          <p:cNvPr id="27" name="稻壳儿榴莲果果"/>
          <p:cNvSpPr/>
          <p:nvPr/>
        </p:nvSpPr>
        <p:spPr>
          <a:xfrm>
            <a:off x="8926540" y="2412933"/>
            <a:ext cx="533299" cy="533299"/>
          </a:xfrm>
          <a:prstGeom prst="ellipse">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2400" dirty="0" smtClean="0">
                <a:latin typeface="微软雅黑" panose="020B0503020204020204" charset="-122"/>
                <a:ea typeface="微软雅黑" panose="020B0503020204020204" charset="-122"/>
              </a:rPr>
              <a:t>04</a:t>
            </a:r>
          </a:p>
        </p:txBody>
      </p:sp>
      <p:sp>
        <p:nvSpPr>
          <p:cNvPr id="28" name="椭圆 27"/>
          <p:cNvSpPr/>
          <p:nvPr/>
        </p:nvSpPr>
        <p:spPr>
          <a:xfrm>
            <a:off x="11214100" y="889000"/>
            <a:ext cx="787400" cy="787400"/>
          </a:xfrm>
          <a:prstGeom prst="ellipse">
            <a:avLst/>
          </a:prstGeom>
          <a:gradFill>
            <a:gsLst>
              <a:gs pos="100000">
                <a:srgbClr val="F4BBAF"/>
              </a:gs>
              <a:gs pos="38000">
                <a:srgbClr val="F5E1D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16"/>
          <p:cNvSpPr/>
          <p:nvPr/>
        </p:nvSpPr>
        <p:spPr>
          <a:xfrm rot="5400000">
            <a:off x="-393700" y="5168901"/>
            <a:ext cx="1778000" cy="2445109"/>
          </a:xfrm>
          <a:custGeom>
            <a:avLst/>
            <a:gdLst>
              <a:gd name="connsiteX0" fmla="*/ 1308100 w 1778000"/>
              <a:gd name="connsiteY0" fmla="*/ 0 h 2445109"/>
              <a:gd name="connsiteX1" fmla="*/ 1697089 w 1778000"/>
              <a:gd name="connsiteY1" fmla="*/ 58810 h 2445109"/>
              <a:gd name="connsiteX2" fmla="*/ 1778000 w 1778000"/>
              <a:gd name="connsiteY2" fmla="*/ 88423 h 2445109"/>
              <a:gd name="connsiteX3" fmla="*/ 1778000 w 1778000"/>
              <a:gd name="connsiteY3" fmla="*/ 1722579 h 2445109"/>
              <a:gd name="connsiteX4" fmla="*/ 1714174 w 1778000"/>
              <a:gd name="connsiteY4" fmla="*/ 1759555 h 2445109"/>
              <a:gd name="connsiteX5" fmla="*/ 1021010 w 1778000"/>
              <a:gd name="connsiteY5" fmla="*/ 2252980 h 2445109"/>
              <a:gd name="connsiteX6" fmla="*/ 837509 w 1778000"/>
              <a:gd name="connsiteY6" fmla="*/ 2360179 h 2445109"/>
              <a:gd name="connsiteX7" fmla="*/ 662837 w 1778000"/>
              <a:gd name="connsiteY7" fmla="*/ 2445109 h 2445109"/>
              <a:gd name="connsiteX8" fmla="*/ 576729 w 1778000"/>
              <a:gd name="connsiteY8" fmla="*/ 2392797 h 2445109"/>
              <a:gd name="connsiteX9" fmla="*/ 0 w 1778000"/>
              <a:gd name="connsiteY9" fmla="*/ 1308100 h 2445109"/>
              <a:gd name="connsiteX10" fmla="*/ 1308100 w 1778000"/>
              <a:gd name="connsiteY10" fmla="*/ 0 h 244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8000" h="2445109">
                <a:moveTo>
                  <a:pt x="1308100" y="0"/>
                </a:moveTo>
                <a:cubicBezTo>
                  <a:pt x="1443558" y="0"/>
                  <a:pt x="1574208" y="20590"/>
                  <a:pt x="1697089" y="58810"/>
                </a:cubicBezTo>
                <a:lnTo>
                  <a:pt x="1778000" y="88423"/>
                </a:lnTo>
                <a:lnTo>
                  <a:pt x="1778000" y="1722579"/>
                </a:lnTo>
                <a:lnTo>
                  <a:pt x="1714174" y="1759555"/>
                </a:lnTo>
                <a:cubicBezTo>
                  <a:pt x="1515753" y="1889205"/>
                  <a:pt x="1333649" y="2046447"/>
                  <a:pt x="1021010" y="2252980"/>
                </a:cubicBezTo>
                <a:cubicBezTo>
                  <a:pt x="958536" y="2292456"/>
                  <a:pt x="897391" y="2328122"/>
                  <a:pt x="837509" y="2360179"/>
                </a:cubicBezTo>
                <a:lnTo>
                  <a:pt x="662837" y="2445109"/>
                </a:lnTo>
                <a:lnTo>
                  <a:pt x="576729" y="2392797"/>
                </a:lnTo>
                <a:cubicBezTo>
                  <a:pt x="228772" y="2157722"/>
                  <a:pt x="0" y="1759628"/>
                  <a:pt x="0" y="1308100"/>
                </a:cubicBezTo>
                <a:cubicBezTo>
                  <a:pt x="0" y="585656"/>
                  <a:pt x="585656" y="0"/>
                  <a:pt x="1308100" y="0"/>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74839" y="1074870"/>
            <a:ext cx="8952865" cy="4708260"/>
          </a:xfrm>
          <a:custGeom>
            <a:avLst/>
            <a:gdLst>
              <a:gd name="connsiteX0" fmla="*/ 0 w 8952865"/>
              <a:gd name="connsiteY0" fmla="*/ 0 h 4708260"/>
              <a:gd name="connsiteX1" fmla="*/ 8952865 w 8952865"/>
              <a:gd name="connsiteY1" fmla="*/ 0 h 4708260"/>
              <a:gd name="connsiteX2" fmla="*/ 8952865 w 8952865"/>
              <a:gd name="connsiteY2" fmla="*/ 4708260 h 4708260"/>
              <a:gd name="connsiteX3" fmla="*/ 0 w 8952865"/>
              <a:gd name="connsiteY3" fmla="*/ 4708260 h 4708260"/>
              <a:gd name="connsiteX4" fmla="*/ 0 w 8952865"/>
              <a:gd name="connsiteY4" fmla="*/ 0 h 4708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2865" h="4708260" extrusionOk="0">
                <a:moveTo>
                  <a:pt x="0" y="0"/>
                </a:moveTo>
                <a:cubicBezTo>
                  <a:pt x="2921811" y="-43329"/>
                  <a:pt x="4735372" y="52067"/>
                  <a:pt x="8952865" y="0"/>
                </a:cubicBezTo>
                <a:cubicBezTo>
                  <a:pt x="8837995" y="571438"/>
                  <a:pt x="9117455" y="3724293"/>
                  <a:pt x="8952865" y="4708260"/>
                </a:cubicBezTo>
                <a:cubicBezTo>
                  <a:pt x="5781596" y="4684088"/>
                  <a:pt x="2308148" y="4543542"/>
                  <a:pt x="0" y="4708260"/>
                </a:cubicBezTo>
                <a:cubicBezTo>
                  <a:pt x="-104470" y="3810391"/>
                  <a:pt x="59489" y="1034949"/>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2"/>
          <a:srcRect l="85433" t="18333" r="10758" b="15673"/>
          <a:stretch>
            <a:fillRect/>
          </a:stretch>
        </p:blipFill>
        <p:spPr>
          <a:xfrm>
            <a:off x="10365208" y="1257300"/>
            <a:ext cx="464370" cy="4525830"/>
          </a:xfrm>
          <a:custGeom>
            <a:avLst/>
            <a:gdLst>
              <a:gd name="connsiteX0" fmla="*/ 0 w 464370"/>
              <a:gd name="connsiteY0" fmla="*/ 0 h 4525830"/>
              <a:gd name="connsiteX1" fmla="*/ 464370 w 464370"/>
              <a:gd name="connsiteY1" fmla="*/ 0 h 4525830"/>
              <a:gd name="connsiteX2" fmla="*/ 464370 w 464370"/>
              <a:gd name="connsiteY2" fmla="*/ 4525830 h 4525830"/>
              <a:gd name="connsiteX3" fmla="*/ 0 w 464370"/>
              <a:gd name="connsiteY3" fmla="*/ 4525830 h 4525830"/>
            </a:gdLst>
            <a:ahLst/>
            <a:cxnLst>
              <a:cxn ang="0">
                <a:pos x="connsiteX0" y="connsiteY0"/>
              </a:cxn>
              <a:cxn ang="0">
                <a:pos x="connsiteX1" y="connsiteY1"/>
              </a:cxn>
              <a:cxn ang="0">
                <a:pos x="connsiteX2" y="connsiteY2"/>
              </a:cxn>
              <a:cxn ang="0">
                <a:pos x="connsiteX3" y="connsiteY3"/>
              </a:cxn>
            </a:cxnLst>
            <a:rect l="l" t="t" r="r" b="b"/>
            <a:pathLst>
              <a:path w="464370" h="4525830">
                <a:moveTo>
                  <a:pt x="0" y="0"/>
                </a:moveTo>
                <a:lnTo>
                  <a:pt x="464370" y="0"/>
                </a:lnTo>
                <a:lnTo>
                  <a:pt x="464370" y="4525830"/>
                </a:lnTo>
                <a:lnTo>
                  <a:pt x="0" y="4525830"/>
                </a:lnTo>
                <a:close/>
              </a:path>
            </a:pathLst>
          </a:custGeom>
        </p:spPr>
      </p:pic>
      <p:grpSp>
        <p:nvGrpSpPr>
          <p:cNvPr id="12" name="组合 11"/>
          <p:cNvGrpSpPr/>
          <p:nvPr/>
        </p:nvGrpSpPr>
        <p:grpSpPr>
          <a:xfrm rot="20036167">
            <a:off x="704016" y="5390425"/>
            <a:ext cx="1219770" cy="785411"/>
            <a:chOff x="195683" y="274137"/>
            <a:chExt cx="1219770" cy="785411"/>
          </a:xfrm>
        </p:grpSpPr>
        <p:pic>
          <p:nvPicPr>
            <p:cNvPr id="13" name="图片 12"/>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3636789">
              <a:off x="670527" y="314622"/>
              <a:ext cx="785411" cy="704441"/>
            </a:xfrm>
            <a:prstGeom prst="rect">
              <a:avLst/>
            </a:prstGeom>
          </p:spPr>
        </p:pic>
        <p:pic>
          <p:nvPicPr>
            <p:cNvPr id="14" name="图片 13"/>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pic>
        <p:nvPicPr>
          <p:cNvPr id="20" name="图片 19"/>
          <p:cNvPicPr>
            <a:picLocks noChangeAspect="1"/>
          </p:cNvPicPr>
          <p:nvPr/>
        </p:nvPicPr>
        <p:blipFill>
          <a:blip r:embed="rId5"/>
          <a:stretch>
            <a:fillRect/>
          </a:stretch>
        </p:blipFill>
        <p:spPr>
          <a:xfrm rot="19616494">
            <a:off x="878685" y="1012710"/>
            <a:ext cx="694586" cy="748609"/>
          </a:xfrm>
          <a:prstGeom prst="rect">
            <a:avLst/>
          </a:prstGeom>
        </p:spPr>
      </p:pic>
      <p:pic>
        <p:nvPicPr>
          <p:cNvPr id="11" name="图片 10"/>
          <p:cNvPicPr>
            <a:picLocks noChangeAspect="1"/>
          </p:cNvPicPr>
          <p:nvPr/>
        </p:nvPicPr>
        <p:blipFill>
          <a:blip r:embed="rId6">
            <a:extLst>
              <a:ext uri="{BEBA8EAE-BF5A-486C-A8C5-ECC9F3942E4B}">
                <a14:imgProps xmlns:a14="http://schemas.microsoft.com/office/drawing/2010/main">
                  <a14:imgLayer r:embed="rId7">
                    <a14:imgEffect>
                      <a14:backgroundRemoval t="9341" b="95055" l="9961" r="89646">
                        <a14:foregroundMark x1="29882" y1="92308" x2="29882" y2="92308"/>
                        <a14:foregroundMark x1="30013" y1="95192" x2="30013" y2="95192"/>
                        <a14:foregroundMark x1="44299" y1="9341" x2="44299" y2="9341"/>
                        <a14:foregroundMark x1="40236" y1="9890" x2="40236" y2="9890"/>
                        <a14:foregroundMark x1="50590" y1="9615" x2="50590" y2="9615"/>
                        <a14:foregroundMark x1="40498" y1="9615" x2="40498" y2="9615"/>
                        <a14:backgroundMark x1="18480" y1="18544" x2="18480" y2="18544"/>
                      </a14:backgroundRemoval>
                    </a14:imgEffect>
                  </a14:imgLayer>
                </a14:imgProps>
              </a:ext>
            </a:extLst>
          </a:blip>
          <a:stretch>
            <a:fillRect/>
          </a:stretch>
        </p:blipFill>
        <p:spPr>
          <a:xfrm rot="18218766">
            <a:off x="899214" y="377926"/>
            <a:ext cx="1133737" cy="1081731"/>
          </a:xfrm>
          <a:prstGeom prst="rect">
            <a:avLst/>
          </a:prstGeom>
        </p:spPr>
      </p:pic>
      <p:pic>
        <p:nvPicPr>
          <p:cNvPr id="2" name="图片 1" descr="图片包含 花, 植物, 小, 宝宝&#10;&#10;描述已自动生成"/>
          <p:cNvPicPr>
            <a:picLocks noChangeAspect="1"/>
          </p:cNvPicPr>
          <p:nvPr/>
        </p:nvPicPr>
        <p:blipFill>
          <a:blip r:embed="rId8">
            <a:extLst>
              <a:ext uri="{28A0092B-C50C-407E-A947-70E740481C1C}">
                <a14:useLocalDpi xmlns:a14="http://schemas.microsoft.com/office/drawing/2010/main" val="0"/>
              </a:ext>
            </a:extLst>
          </a:blip>
          <a:srcRect l="3108" t="16806" r="53419" b="34722"/>
          <a:stretch>
            <a:fillRect/>
          </a:stretch>
        </p:blipFill>
        <p:spPr>
          <a:xfrm>
            <a:off x="7920989" y="738203"/>
            <a:ext cx="4170140" cy="4649772"/>
          </a:xfrm>
          <a:custGeom>
            <a:avLst/>
            <a:gdLst>
              <a:gd name="connsiteX0" fmla="*/ 657225 w 2981325"/>
              <a:gd name="connsiteY0" fmla="*/ 0 h 3324225"/>
              <a:gd name="connsiteX1" fmla="*/ 1409700 w 2981325"/>
              <a:gd name="connsiteY1" fmla="*/ 0 h 3324225"/>
              <a:gd name="connsiteX2" fmla="*/ 1562100 w 2981325"/>
              <a:gd name="connsiteY2" fmla="*/ 352425 h 3324225"/>
              <a:gd name="connsiteX3" fmla="*/ 1809750 w 2981325"/>
              <a:gd name="connsiteY3" fmla="*/ 381000 h 3324225"/>
              <a:gd name="connsiteX4" fmla="*/ 1933575 w 2981325"/>
              <a:gd name="connsiteY4" fmla="*/ 371475 h 3324225"/>
              <a:gd name="connsiteX5" fmla="*/ 2333625 w 2981325"/>
              <a:gd name="connsiteY5" fmla="*/ 409575 h 3324225"/>
              <a:gd name="connsiteX6" fmla="*/ 2981325 w 2981325"/>
              <a:gd name="connsiteY6" fmla="*/ 1762125 h 3324225"/>
              <a:gd name="connsiteX7" fmla="*/ 2924175 w 2981325"/>
              <a:gd name="connsiteY7" fmla="*/ 2876550 h 3324225"/>
              <a:gd name="connsiteX8" fmla="*/ 2486025 w 2981325"/>
              <a:gd name="connsiteY8" fmla="*/ 3324225 h 3324225"/>
              <a:gd name="connsiteX9" fmla="*/ 2390775 w 2981325"/>
              <a:gd name="connsiteY9" fmla="*/ 3286125 h 3324225"/>
              <a:gd name="connsiteX10" fmla="*/ 1895475 w 2981325"/>
              <a:gd name="connsiteY10" fmla="*/ 3162300 h 3324225"/>
              <a:gd name="connsiteX11" fmla="*/ 1638300 w 2981325"/>
              <a:gd name="connsiteY11" fmla="*/ 3276600 h 3324225"/>
              <a:gd name="connsiteX12" fmla="*/ 1495425 w 2981325"/>
              <a:gd name="connsiteY12" fmla="*/ 3286125 h 3324225"/>
              <a:gd name="connsiteX13" fmla="*/ 1209675 w 2981325"/>
              <a:gd name="connsiteY13" fmla="*/ 3114675 h 3324225"/>
              <a:gd name="connsiteX14" fmla="*/ 971550 w 2981325"/>
              <a:gd name="connsiteY14" fmla="*/ 2828925 h 3324225"/>
              <a:gd name="connsiteX15" fmla="*/ 657225 w 2981325"/>
              <a:gd name="connsiteY15" fmla="*/ 2609850 h 3324225"/>
              <a:gd name="connsiteX16" fmla="*/ 590550 w 2981325"/>
              <a:gd name="connsiteY16" fmla="*/ 2552700 h 3324225"/>
              <a:gd name="connsiteX17" fmla="*/ 571500 w 2981325"/>
              <a:gd name="connsiteY17" fmla="*/ 2505075 h 3324225"/>
              <a:gd name="connsiteX18" fmla="*/ 476250 w 2981325"/>
              <a:gd name="connsiteY18" fmla="*/ 2200275 h 3324225"/>
              <a:gd name="connsiteX19" fmla="*/ 657225 w 2981325"/>
              <a:gd name="connsiteY19" fmla="*/ 1828800 h 3324225"/>
              <a:gd name="connsiteX20" fmla="*/ 628650 w 2981325"/>
              <a:gd name="connsiteY20" fmla="*/ 1733550 h 3324225"/>
              <a:gd name="connsiteX21" fmla="*/ 314325 w 2981325"/>
              <a:gd name="connsiteY21" fmla="*/ 1352550 h 3324225"/>
              <a:gd name="connsiteX22" fmla="*/ 9525 w 2981325"/>
              <a:gd name="connsiteY22" fmla="*/ 1057275 h 3324225"/>
              <a:gd name="connsiteX23" fmla="*/ 0 w 2981325"/>
              <a:gd name="connsiteY23" fmla="*/ 866775 h 3324225"/>
              <a:gd name="connsiteX24" fmla="*/ 0 w 2981325"/>
              <a:gd name="connsiteY24" fmla="*/ 171450 h 332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81325" h="3324225">
                <a:moveTo>
                  <a:pt x="657225" y="0"/>
                </a:moveTo>
                <a:lnTo>
                  <a:pt x="1409700" y="0"/>
                </a:lnTo>
                <a:lnTo>
                  <a:pt x="1562100" y="352425"/>
                </a:lnTo>
                <a:lnTo>
                  <a:pt x="1809750" y="381000"/>
                </a:lnTo>
                <a:lnTo>
                  <a:pt x="1933575" y="371475"/>
                </a:lnTo>
                <a:lnTo>
                  <a:pt x="2333625" y="409575"/>
                </a:lnTo>
                <a:lnTo>
                  <a:pt x="2981325" y="1762125"/>
                </a:lnTo>
                <a:lnTo>
                  <a:pt x="2924175" y="2876550"/>
                </a:lnTo>
                <a:lnTo>
                  <a:pt x="2486025" y="3324225"/>
                </a:lnTo>
                <a:lnTo>
                  <a:pt x="2390775" y="3286125"/>
                </a:lnTo>
                <a:lnTo>
                  <a:pt x="1895475" y="3162300"/>
                </a:lnTo>
                <a:lnTo>
                  <a:pt x="1638300" y="3276600"/>
                </a:lnTo>
                <a:cubicBezTo>
                  <a:pt x="1527254" y="3287705"/>
                  <a:pt x="1574958" y="3286125"/>
                  <a:pt x="1495425" y="3286125"/>
                </a:cubicBezTo>
                <a:lnTo>
                  <a:pt x="1209675" y="3114675"/>
                </a:lnTo>
                <a:lnTo>
                  <a:pt x="971550" y="2828925"/>
                </a:lnTo>
                <a:lnTo>
                  <a:pt x="657225" y="2609850"/>
                </a:lnTo>
                <a:cubicBezTo>
                  <a:pt x="635000" y="2590800"/>
                  <a:pt x="609086" y="2575355"/>
                  <a:pt x="590550" y="2552700"/>
                </a:cubicBezTo>
                <a:cubicBezTo>
                  <a:pt x="579723" y="2539467"/>
                  <a:pt x="571500" y="2505075"/>
                  <a:pt x="571500" y="2505075"/>
                </a:cubicBezTo>
                <a:lnTo>
                  <a:pt x="476250" y="2200275"/>
                </a:lnTo>
                <a:lnTo>
                  <a:pt x="657225" y="1828800"/>
                </a:lnTo>
                <a:lnTo>
                  <a:pt x="628650" y="1733550"/>
                </a:lnTo>
                <a:lnTo>
                  <a:pt x="314325" y="1352550"/>
                </a:lnTo>
                <a:lnTo>
                  <a:pt x="9525" y="1057275"/>
                </a:lnTo>
                <a:lnTo>
                  <a:pt x="0" y="866775"/>
                </a:lnTo>
                <a:lnTo>
                  <a:pt x="0" y="171450"/>
                </a:lnTo>
                <a:close/>
              </a:path>
            </a:pathLst>
          </a:custGeom>
        </p:spPr>
      </p:pic>
      <p:sp>
        <p:nvSpPr>
          <p:cNvPr id="3" name="任意多边形: 形状 21"/>
          <p:cNvSpPr/>
          <p:nvPr/>
        </p:nvSpPr>
        <p:spPr>
          <a:xfrm>
            <a:off x="10694154" y="0"/>
            <a:ext cx="1397000" cy="889000"/>
          </a:xfrm>
          <a:custGeom>
            <a:avLst/>
            <a:gdLst>
              <a:gd name="connsiteX0" fmla="*/ 29627 w 1397000"/>
              <a:gd name="connsiteY0" fmla="*/ 0 h 889000"/>
              <a:gd name="connsiteX1" fmla="*/ 1367373 w 1397000"/>
              <a:gd name="connsiteY1" fmla="*/ 0 h 889000"/>
              <a:gd name="connsiteX2" fmla="*/ 1382809 w 1397000"/>
              <a:gd name="connsiteY2" fmla="*/ 49728 h 889000"/>
              <a:gd name="connsiteX3" fmla="*/ 1397000 w 1397000"/>
              <a:gd name="connsiteY3" fmla="*/ 190500 h 889000"/>
              <a:gd name="connsiteX4" fmla="*/ 698500 w 1397000"/>
              <a:gd name="connsiteY4" fmla="*/ 889000 h 889000"/>
              <a:gd name="connsiteX5" fmla="*/ 0 w 1397000"/>
              <a:gd name="connsiteY5" fmla="*/ 190500 h 889000"/>
              <a:gd name="connsiteX6" fmla="*/ 14191 w 1397000"/>
              <a:gd name="connsiteY6" fmla="*/ 49728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0" h="889000">
                <a:moveTo>
                  <a:pt x="29627" y="0"/>
                </a:moveTo>
                <a:lnTo>
                  <a:pt x="1367373" y="0"/>
                </a:lnTo>
                <a:lnTo>
                  <a:pt x="1382809" y="49728"/>
                </a:lnTo>
                <a:cubicBezTo>
                  <a:pt x="1392114" y="95199"/>
                  <a:pt x="1397000" y="142279"/>
                  <a:pt x="1397000" y="190500"/>
                </a:cubicBezTo>
                <a:cubicBezTo>
                  <a:pt x="1397000" y="576271"/>
                  <a:pt x="1084271" y="889000"/>
                  <a:pt x="698500" y="889000"/>
                </a:cubicBezTo>
                <a:cubicBezTo>
                  <a:pt x="312729" y="889000"/>
                  <a:pt x="0" y="576271"/>
                  <a:pt x="0" y="190500"/>
                </a:cubicBezTo>
                <a:cubicBezTo>
                  <a:pt x="0" y="142279"/>
                  <a:pt x="4886" y="95199"/>
                  <a:pt x="14191" y="49728"/>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文本框 38"/>
          <p:cNvSpPr txBox="1"/>
          <p:nvPr/>
        </p:nvSpPr>
        <p:spPr>
          <a:xfrm>
            <a:off x="1873250" y="2141193"/>
            <a:ext cx="3417662" cy="922020"/>
          </a:xfrm>
          <a:prstGeom prst="rect">
            <a:avLst/>
          </a:prstGeom>
          <a:noFill/>
        </p:spPr>
        <p:txBody>
          <a:bodyPr wrap="square" rtlCol="0">
            <a:spAutoFit/>
          </a:bodyPr>
          <a:lstStyle/>
          <a:p>
            <a:pPr algn="l"/>
            <a:r>
              <a:rPr lang="en-US" altLang="zh-CN" sz="5400">
                <a:solidFill>
                  <a:srgbClr val="FB9286"/>
                </a:solidFill>
                <a:latin typeface="微软雅黑" panose="020B0503020204020204" charset="-122"/>
                <a:ea typeface="微软雅黑" panose="020B0503020204020204" charset="-122"/>
              </a:rPr>
              <a:t>01</a:t>
            </a:r>
          </a:p>
        </p:txBody>
      </p:sp>
      <p:sp>
        <p:nvSpPr>
          <p:cNvPr id="57" name="文本框 56"/>
          <p:cNvSpPr txBox="1"/>
          <p:nvPr/>
        </p:nvSpPr>
        <p:spPr>
          <a:xfrm>
            <a:off x="1873250" y="3166159"/>
            <a:ext cx="4900839" cy="706755"/>
          </a:xfrm>
          <a:prstGeom prst="rect">
            <a:avLst/>
          </a:prstGeom>
          <a:noFill/>
        </p:spPr>
        <p:txBody>
          <a:bodyPr wrap="square" rtlCol="0">
            <a:spAutoFit/>
          </a:bodyPr>
          <a:lstStyle/>
          <a:p>
            <a:pPr algn="l"/>
            <a:r>
              <a:rPr lang="zh-CN" altLang="en-US" sz="4000">
                <a:solidFill>
                  <a:srgbClr val="FB9286"/>
                </a:solidFill>
                <a:latin typeface="微软雅黑" panose="020B0503020204020204" charset="-122"/>
                <a:ea typeface="微软雅黑" panose="020B0503020204020204" charset="-122"/>
              </a:rPr>
              <a:t>输入标题内容</a:t>
            </a:r>
          </a:p>
        </p:txBody>
      </p:sp>
      <p:sp>
        <p:nvSpPr>
          <p:cNvPr id="58" name="文本框 57"/>
          <p:cNvSpPr txBox="1"/>
          <p:nvPr/>
        </p:nvSpPr>
        <p:spPr>
          <a:xfrm>
            <a:off x="1873250" y="3998595"/>
            <a:ext cx="5696585" cy="929640"/>
          </a:xfrm>
          <a:prstGeom prst="rect">
            <a:avLst/>
          </a:prstGeom>
          <a:noFill/>
        </p:spPr>
        <p:txBody>
          <a:bodyPr wrap="square" rtlCol="0">
            <a:spAutoFit/>
          </a:bodyPr>
          <a:lstStyle/>
          <a:p>
            <a:pPr algn="l">
              <a:lnSpc>
                <a:spcPct val="130000"/>
              </a:lnSpc>
            </a:pPr>
            <a:r>
              <a:rPr lang="en-US" altLang="zh-CN" sz="14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Fusce posuere, magna sed pulvinar ultricies, </a:t>
            </a:r>
          </a:p>
        </p:txBody>
      </p:sp>
      <p:cxnSp>
        <p:nvCxnSpPr>
          <p:cNvPr id="59" name="直接连接符 58"/>
          <p:cNvCxnSpPr/>
          <p:nvPr/>
        </p:nvCxnSpPr>
        <p:spPr>
          <a:xfrm>
            <a:off x="2068830" y="3063479"/>
            <a:ext cx="691912" cy="0"/>
          </a:xfrm>
          <a:prstGeom prst="line">
            <a:avLst/>
          </a:prstGeom>
          <a:ln w="19050">
            <a:solidFill>
              <a:srgbClr val="EB5D53"/>
            </a:solidFill>
          </a:ln>
        </p:spPr>
        <p:style>
          <a:lnRef idx="1">
            <a:schemeClr val="accent1"/>
          </a:lnRef>
          <a:fillRef idx="0">
            <a:schemeClr val="accent1"/>
          </a:fillRef>
          <a:effectRef idx="0">
            <a:schemeClr val="accent1"/>
          </a:effectRef>
          <a:fontRef idx="minor">
            <a:schemeClr val="tx1"/>
          </a:fontRef>
        </p:style>
      </p:cxnSp>
      <p:sp>
        <p:nvSpPr>
          <p:cNvPr id="4" name="任意多边形: 形状 16"/>
          <p:cNvSpPr/>
          <p:nvPr/>
        </p:nvSpPr>
        <p:spPr>
          <a:xfrm rot="6300000">
            <a:off x="-578485" y="5340351"/>
            <a:ext cx="1778000" cy="2445109"/>
          </a:xfrm>
          <a:custGeom>
            <a:avLst/>
            <a:gdLst>
              <a:gd name="connsiteX0" fmla="*/ 1308100 w 1778000"/>
              <a:gd name="connsiteY0" fmla="*/ 0 h 2445109"/>
              <a:gd name="connsiteX1" fmla="*/ 1697089 w 1778000"/>
              <a:gd name="connsiteY1" fmla="*/ 58810 h 2445109"/>
              <a:gd name="connsiteX2" fmla="*/ 1778000 w 1778000"/>
              <a:gd name="connsiteY2" fmla="*/ 88423 h 2445109"/>
              <a:gd name="connsiteX3" fmla="*/ 1778000 w 1778000"/>
              <a:gd name="connsiteY3" fmla="*/ 1722579 h 2445109"/>
              <a:gd name="connsiteX4" fmla="*/ 1714174 w 1778000"/>
              <a:gd name="connsiteY4" fmla="*/ 1759555 h 2445109"/>
              <a:gd name="connsiteX5" fmla="*/ 1021010 w 1778000"/>
              <a:gd name="connsiteY5" fmla="*/ 2252980 h 2445109"/>
              <a:gd name="connsiteX6" fmla="*/ 837509 w 1778000"/>
              <a:gd name="connsiteY6" fmla="*/ 2360179 h 2445109"/>
              <a:gd name="connsiteX7" fmla="*/ 662837 w 1778000"/>
              <a:gd name="connsiteY7" fmla="*/ 2445109 h 2445109"/>
              <a:gd name="connsiteX8" fmla="*/ 576729 w 1778000"/>
              <a:gd name="connsiteY8" fmla="*/ 2392797 h 2445109"/>
              <a:gd name="connsiteX9" fmla="*/ 0 w 1778000"/>
              <a:gd name="connsiteY9" fmla="*/ 1308100 h 2445109"/>
              <a:gd name="connsiteX10" fmla="*/ 1308100 w 1778000"/>
              <a:gd name="connsiteY10" fmla="*/ 0 h 244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8000" h="2445109">
                <a:moveTo>
                  <a:pt x="1308100" y="0"/>
                </a:moveTo>
                <a:cubicBezTo>
                  <a:pt x="1443558" y="0"/>
                  <a:pt x="1574208" y="20590"/>
                  <a:pt x="1697089" y="58810"/>
                </a:cubicBezTo>
                <a:lnTo>
                  <a:pt x="1778000" y="88423"/>
                </a:lnTo>
                <a:lnTo>
                  <a:pt x="1778000" y="1722579"/>
                </a:lnTo>
                <a:lnTo>
                  <a:pt x="1714174" y="1759555"/>
                </a:lnTo>
                <a:cubicBezTo>
                  <a:pt x="1515753" y="1889205"/>
                  <a:pt x="1333649" y="2046447"/>
                  <a:pt x="1021010" y="2252980"/>
                </a:cubicBezTo>
                <a:cubicBezTo>
                  <a:pt x="958536" y="2292456"/>
                  <a:pt x="897391" y="2328122"/>
                  <a:pt x="837509" y="2360179"/>
                </a:cubicBezTo>
                <a:lnTo>
                  <a:pt x="662837" y="2445109"/>
                </a:lnTo>
                <a:lnTo>
                  <a:pt x="576729" y="2392797"/>
                </a:lnTo>
                <a:cubicBezTo>
                  <a:pt x="228772" y="2157722"/>
                  <a:pt x="0" y="1759628"/>
                  <a:pt x="0" y="1308100"/>
                </a:cubicBezTo>
                <a:cubicBezTo>
                  <a:pt x="0" y="585656"/>
                  <a:pt x="585656" y="0"/>
                  <a:pt x="1308100" y="0"/>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25450" y="245238"/>
            <a:ext cx="4406026" cy="1060796"/>
            <a:chOff x="425450" y="232538"/>
            <a:chExt cx="4406026" cy="1060796"/>
          </a:xfrm>
        </p:grpSpPr>
        <p:grpSp>
          <p:nvGrpSpPr>
            <p:cNvPr id="9" name="组合 8"/>
            <p:cNvGrpSpPr/>
            <p:nvPr/>
          </p:nvGrpSpPr>
          <p:grpSpPr>
            <a:xfrm rot="20036167">
              <a:off x="425450" y="232538"/>
              <a:ext cx="1188406" cy="1060796"/>
              <a:chOff x="195683" y="-98086"/>
              <a:chExt cx="1188406" cy="1060796"/>
            </a:xfrm>
          </p:grpSpPr>
          <p:pic>
            <p:nvPicPr>
              <p:cNvPr id="7" name="图片 6"/>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8" name="图片 7"/>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11" name="文本框 10"/>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12" name="矩形 11"/>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grpSp>
        <p:nvGrpSpPr>
          <p:cNvPr id="17" name="组合 16"/>
          <p:cNvGrpSpPr/>
          <p:nvPr/>
        </p:nvGrpSpPr>
        <p:grpSpPr>
          <a:xfrm>
            <a:off x="1603375" y="2966085"/>
            <a:ext cx="1619250" cy="1619250"/>
            <a:chOff x="2160" y="4221"/>
            <a:chExt cx="2550" cy="2550"/>
          </a:xfrm>
        </p:grpSpPr>
        <p:grpSp>
          <p:nvGrpSpPr>
            <p:cNvPr id="2" name="组合 1"/>
            <p:cNvGrpSpPr/>
            <p:nvPr/>
          </p:nvGrpSpPr>
          <p:grpSpPr>
            <a:xfrm>
              <a:off x="2573" y="4713"/>
              <a:ext cx="1724" cy="1724"/>
              <a:chOff x="2573" y="4713"/>
              <a:chExt cx="1724" cy="1724"/>
            </a:xfrm>
          </p:grpSpPr>
          <p:sp>
            <p:nvSpPr>
              <p:cNvPr id="18" name="椭圆 17"/>
              <p:cNvSpPr/>
              <p:nvPr/>
            </p:nvSpPr>
            <p:spPr>
              <a:xfrm>
                <a:off x="2573" y="4713"/>
                <a:ext cx="1724" cy="1724"/>
              </a:xfrm>
              <a:prstGeom prst="ellipse">
                <a:avLst/>
              </a:prstGeom>
              <a:solidFill>
                <a:srgbClr val="FB9286"/>
              </a:solidFill>
              <a:ln w="57150">
                <a:solidFill>
                  <a:srgbClr val="FB9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a:solidFill>
                    <a:schemeClr val="tx1">
                      <a:lumMod val="75000"/>
                      <a:lumOff val="25000"/>
                    </a:schemeClr>
                  </a:solidFill>
                  <a:latin typeface="微软雅黑" panose="020B0503020204020204" charset="-122"/>
                  <a:ea typeface="微软雅黑" panose="020B0503020204020204" charset="-122"/>
                </a:endParaRPr>
              </a:p>
            </p:txBody>
          </p:sp>
          <p:sp>
            <p:nvSpPr>
              <p:cNvPr id="19" name="heart-computer-mouse_67018"/>
              <p:cNvSpPr>
                <a:spLocks noChangeAspect="1"/>
              </p:cNvSpPr>
              <p:nvPr/>
            </p:nvSpPr>
            <p:spPr bwMode="auto">
              <a:xfrm>
                <a:off x="2923" y="5396"/>
                <a:ext cx="1024" cy="483"/>
              </a:xfrm>
              <a:custGeom>
                <a:avLst/>
                <a:gdLst>
                  <a:gd name="T0" fmla="*/ 6799 w 7033"/>
                  <a:gd name="T1" fmla="*/ 0 h 3318"/>
                  <a:gd name="T2" fmla="*/ 5981 w 7033"/>
                  <a:gd name="T3" fmla="*/ 226 h 3318"/>
                  <a:gd name="T4" fmla="*/ 4954 w 7033"/>
                  <a:gd name="T5" fmla="*/ 504 h 3318"/>
                  <a:gd name="T6" fmla="*/ 3516 w 7033"/>
                  <a:gd name="T7" fmla="*/ 488 h 3318"/>
                  <a:gd name="T8" fmla="*/ 2079 w 7033"/>
                  <a:gd name="T9" fmla="*/ 504 h 3318"/>
                  <a:gd name="T10" fmla="*/ 1051 w 7033"/>
                  <a:gd name="T11" fmla="*/ 226 h 3318"/>
                  <a:gd name="T12" fmla="*/ 234 w 7033"/>
                  <a:gd name="T13" fmla="*/ 0 h 3318"/>
                  <a:gd name="T14" fmla="*/ 209 w 7033"/>
                  <a:gd name="T15" fmla="*/ 908 h 3318"/>
                  <a:gd name="T16" fmla="*/ 468 w 7033"/>
                  <a:gd name="T17" fmla="*/ 1642 h 3318"/>
                  <a:gd name="T18" fmla="*/ 1021 w 7033"/>
                  <a:gd name="T19" fmla="*/ 2300 h 3318"/>
                  <a:gd name="T20" fmla="*/ 2590 w 7033"/>
                  <a:gd name="T21" fmla="*/ 2611 h 3318"/>
                  <a:gd name="T22" fmla="*/ 4442 w 7033"/>
                  <a:gd name="T23" fmla="*/ 2611 h 3318"/>
                  <a:gd name="T24" fmla="*/ 6011 w 7033"/>
                  <a:gd name="T25" fmla="*/ 2300 h 3318"/>
                  <a:gd name="T26" fmla="*/ 6565 w 7033"/>
                  <a:gd name="T27" fmla="*/ 1642 h 3318"/>
                  <a:gd name="T28" fmla="*/ 6824 w 7033"/>
                  <a:gd name="T29" fmla="*/ 908 h 3318"/>
                  <a:gd name="T30" fmla="*/ 1266 w 7033"/>
                  <a:gd name="T31" fmla="*/ 2152 h 3318"/>
                  <a:gd name="T32" fmla="*/ 1350 w 7033"/>
                  <a:gd name="T33" fmla="*/ 2048 h 3318"/>
                  <a:gd name="T34" fmla="*/ 1521 w 7033"/>
                  <a:gd name="T35" fmla="*/ 2055 h 3318"/>
                  <a:gd name="T36" fmla="*/ 1626 w 7033"/>
                  <a:gd name="T37" fmla="*/ 2013 h 3318"/>
                  <a:gd name="T38" fmla="*/ 1530 w 7033"/>
                  <a:gd name="T39" fmla="*/ 1770 h 3318"/>
                  <a:gd name="T40" fmla="*/ 1513 w 7033"/>
                  <a:gd name="T41" fmla="*/ 1770 h 3318"/>
                  <a:gd name="T42" fmla="*/ 710 w 7033"/>
                  <a:gd name="T43" fmla="*/ 1493 h 3318"/>
                  <a:gd name="T44" fmla="*/ 1119 w 7033"/>
                  <a:gd name="T45" fmla="*/ 1339 h 3318"/>
                  <a:gd name="T46" fmla="*/ 1234 w 7033"/>
                  <a:gd name="T47" fmla="*/ 1343 h 3318"/>
                  <a:gd name="T48" fmla="*/ 1341 w 7033"/>
                  <a:gd name="T49" fmla="*/ 1302 h 3318"/>
                  <a:gd name="T50" fmla="*/ 1247 w 7033"/>
                  <a:gd name="T51" fmla="*/ 1059 h 3318"/>
                  <a:gd name="T52" fmla="*/ 1206 w 7033"/>
                  <a:gd name="T53" fmla="*/ 1058 h 3318"/>
                  <a:gd name="T54" fmla="*/ 453 w 7033"/>
                  <a:gd name="T55" fmla="*/ 761 h 3318"/>
                  <a:gd name="T56" fmla="*/ 1023 w 7033"/>
                  <a:gd name="T57" fmla="*/ 509 h 3318"/>
                  <a:gd name="T58" fmla="*/ 1916 w 7033"/>
                  <a:gd name="T59" fmla="*/ 737 h 3318"/>
                  <a:gd name="T60" fmla="*/ 2342 w 7033"/>
                  <a:gd name="T61" fmla="*/ 2351 h 3318"/>
                  <a:gd name="T62" fmla="*/ 4185 w 7033"/>
                  <a:gd name="T63" fmla="*/ 2462 h 3318"/>
                  <a:gd name="T64" fmla="*/ 2848 w 7033"/>
                  <a:gd name="T65" fmla="*/ 2462 h 3318"/>
                  <a:gd name="T66" fmla="*/ 2805 w 7033"/>
                  <a:gd name="T67" fmla="*/ 474 h 3318"/>
                  <a:gd name="T68" fmla="*/ 3516 w 7033"/>
                  <a:gd name="T69" fmla="*/ 895 h 3318"/>
                  <a:gd name="T70" fmla="*/ 4227 w 7033"/>
                  <a:gd name="T71" fmla="*/ 474 h 3318"/>
                  <a:gd name="T72" fmla="*/ 4185 w 7033"/>
                  <a:gd name="T73" fmla="*/ 2462 h 3318"/>
                  <a:gd name="T74" fmla="*/ 5892 w 7033"/>
                  <a:gd name="T75" fmla="*/ 1055 h 3318"/>
                  <a:gd name="T76" fmla="*/ 5785 w 7033"/>
                  <a:gd name="T77" fmla="*/ 1059 h 3318"/>
                  <a:gd name="T78" fmla="*/ 5691 w 7033"/>
                  <a:gd name="T79" fmla="*/ 1101 h 3318"/>
                  <a:gd name="T80" fmla="*/ 5799 w 7033"/>
                  <a:gd name="T81" fmla="*/ 1343 h 3318"/>
                  <a:gd name="T82" fmla="*/ 5836 w 7033"/>
                  <a:gd name="T83" fmla="*/ 1342 h 3318"/>
                  <a:gd name="T84" fmla="*/ 6378 w 7033"/>
                  <a:gd name="T85" fmla="*/ 1247 h 3318"/>
                  <a:gd name="T86" fmla="*/ 5660 w 7033"/>
                  <a:gd name="T87" fmla="*/ 1764 h 3318"/>
                  <a:gd name="T88" fmla="*/ 5503 w 7033"/>
                  <a:gd name="T89" fmla="*/ 1770 h 3318"/>
                  <a:gd name="T90" fmla="*/ 5407 w 7033"/>
                  <a:gd name="T91" fmla="*/ 1812 h 3318"/>
                  <a:gd name="T92" fmla="*/ 5512 w 7033"/>
                  <a:gd name="T93" fmla="*/ 2055 h 3318"/>
                  <a:gd name="T94" fmla="*/ 5528 w 7033"/>
                  <a:gd name="T95" fmla="*/ 2054 h 3318"/>
                  <a:gd name="T96" fmla="*/ 5825 w 7033"/>
                  <a:gd name="T97" fmla="*/ 2032 h 3318"/>
                  <a:gd name="T98" fmla="*/ 4690 w 7033"/>
                  <a:gd name="T99" fmla="*/ 2351 h 3318"/>
                  <a:gd name="T100" fmla="*/ 5117 w 7033"/>
                  <a:gd name="T101" fmla="*/ 737 h 3318"/>
                  <a:gd name="T102" fmla="*/ 6009 w 7033"/>
                  <a:gd name="T103" fmla="*/ 510 h 3318"/>
                  <a:gd name="T104" fmla="*/ 6581 w 7033"/>
                  <a:gd name="T105" fmla="*/ 759 h 3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033" h="3318">
                    <a:moveTo>
                      <a:pt x="6862" y="151"/>
                    </a:moveTo>
                    <a:lnTo>
                      <a:pt x="6799" y="0"/>
                    </a:lnTo>
                    <a:lnTo>
                      <a:pt x="6658" y="85"/>
                    </a:lnTo>
                    <a:cubicBezTo>
                      <a:pt x="6509" y="175"/>
                      <a:pt x="6252" y="200"/>
                      <a:pt x="5981" y="226"/>
                    </a:cubicBezTo>
                    <a:cubicBezTo>
                      <a:pt x="5670" y="257"/>
                      <a:pt x="5349" y="289"/>
                      <a:pt x="5088" y="421"/>
                    </a:cubicBezTo>
                    <a:cubicBezTo>
                      <a:pt x="5040" y="446"/>
                      <a:pt x="4995" y="473"/>
                      <a:pt x="4954" y="504"/>
                    </a:cubicBezTo>
                    <a:cubicBezTo>
                      <a:pt x="4772" y="310"/>
                      <a:pt x="4514" y="189"/>
                      <a:pt x="4227" y="189"/>
                    </a:cubicBezTo>
                    <a:cubicBezTo>
                      <a:pt x="3949" y="189"/>
                      <a:pt x="3697" y="304"/>
                      <a:pt x="3516" y="488"/>
                    </a:cubicBezTo>
                    <a:cubicBezTo>
                      <a:pt x="3336" y="304"/>
                      <a:pt x="3084" y="189"/>
                      <a:pt x="2805" y="189"/>
                    </a:cubicBezTo>
                    <a:cubicBezTo>
                      <a:pt x="2519" y="189"/>
                      <a:pt x="2260" y="310"/>
                      <a:pt x="2079" y="504"/>
                    </a:cubicBezTo>
                    <a:cubicBezTo>
                      <a:pt x="2038" y="473"/>
                      <a:pt x="1993" y="446"/>
                      <a:pt x="1944" y="421"/>
                    </a:cubicBezTo>
                    <a:cubicBezTo>
                      <a:pt x="1684" y="289"/>
                      <a:pt x="1362" y="257"/>
                      <a:pt x="1051" y="226"/>
                    </a:cubicBezTo>
                    <a:cubicBezTo>
                      <a:pt x="780" y="200"/>
                      <a:pt x="524" y="175"/>
                      <a:pt x="375" y="85"/>
                    </a:cubicBezTo>
                    <a:lnTo>
                      <a:pt x="234" y="0"/>
                    </a:lnTo>
                    <a:lnTo>
                      <a:pt x="170" y="151"/>
                    </a:lnTo>
                    <a:cubicBezTo>
                      <a:pt x="163" y="168"/>
                      <a:pt x="0" y="566"/>
                      <a:pt x="209" y="908"/>
                    </a:cubicBezTo>
                    <a:cubicBezTo>
                      <a:pt x="256" y="984"/>
                      <a:pt x="316" y="1050"/>
                      <a:pt x="390" y="1107"/>
                    </a:cubicBezTo>
                    <a:cubicBezTo>
                      <a:pt x="364" y="1214"/>
                      <a:pt x="337" y="1435"/>
                      <a:pt x="468" y="1642"/>
                    </a:cubicBezTo>
                    <a:cubicBezTo>
                      <a:pt x="560" y="1789"/>
                      <a:pt x="711" y="1897"/>
                      <a:pt x="918" y="1966"/>
                    </a:cubicBezTo>
                    <a:cubicBezTo>
                      <a:pt x="916" y="2063"/>
                      <a:pt x="939" y="2185"/>
                      <a:pt x="1021" y="2300"/>
                    </a:cubicBezTo>
                    <a:cubicBezTo>
                      <a:pt x="1189" y="2533"/>
                      <a:pt x="1526" y="2651"/>
                      <a:pt x="2027" y="2651"/>
                    </a:cubicBezTo>
                    <a:cubicBezTo>
                      <a:pt x="2196" y="2651"/>
                      <a:pt x="2384" y="2637"/>
                      <a:pt x="2590" y="2611"/>
                    </a:cubicBezTo>
                    <a:cubicBezTo>
                      <a:pt x="3040" y="3040"/>
                      <a:pt x="3516" y="3318"/>
                      <a:pt x="3516" y="3318"/>
                    </a:cubicBezTo>
                    <a:cubicBezTo>
                      <a:pt x="3516" y="3318"/>
                      <a:pt x="3993" y="3040"/>
                      <a:pt x="4442" y="2611"/>
                    </a:cubicBezTo>
                    <a:cubicBezTo>
                      <a:pt x="4649" y="2637"/>
                      <a:pt x="4837" y="2651"/>
                      <a:pt x="5006" y="2651"/>
                    </a:cubicBezTo>
                    <a:cubicBezTo>
                      <a:pt x="5507" y="2651"/>
                      <a:pt x="5844" y="2533"/>
                      <a:pt x="6011" y="2300"/>
                    </a:cubicBezTo>
                    <a:cubicBezTo>
                      <a:pt x="6094" y="2185"/>
                      <a:pt x="6117" y="2063"/>
                      <a:pt x="6115" y="1966"/>
                    </a:cubicBezTo>
                    <a:cubicBezTo>
                      <a:pt x="6321" y="1897"/>
                      <a:pt x="6472" y="1789"/>
                      <a:pt x="6565" y="1642"/>
                    </a:cubicBezTo>
                    <a:cubicBezTo>
                      <a:pt x="6696" y="1435"/>
                      <a:pt x="6668" y="1214"/>
                      <a:pt x="6643" y="1107"/>
                    </a:cubicBezTo>
                    <a:cubicBezTo>
                      <a:pt x="6717" y="1050"/>
                      <a:pt x="6777" y="984"/>
                      <a:pt x="6824" y="908"/>
                    </a:cubicBezTo>
                    <a:cubicBezTo>
                      <a:pt x="7033" y="566"/>
                      <a:pt x="6869" y="168"/>
                      <a:pt x="6862" y="151"/>
                    </a:cubicBezTo>
                    <a:close/>
                    <a:moveTo>
                      <a:pt x="1266" y="2152"/>
                    </a:moveTo>
                    <a:cubicBezTo>
                      <a:pt x="1231" y="2110"/>
                      <a:pt x="1215" y="2068"/>
                      <a:pt x="1207" y="2032"/>
                    </a:cubicBezTo>
                    <a:cubicBezTo>
                      <a:pt x="1253" y="2038"/>
                      <a:pt x="1301" y="2044"/>
                      <a:pt x="1350" y="2048"/>
                    </a:cubicBezTo>
                    <a:cubicBezTo>
                      <a:pt x="1389" y="2051"/>
                      <a:pt x="1455" y="2053"/>
                      <a:pt x="1504" y="2054"/>
                    </a:cubicBezTo>
                    <a:lnTo>
                      <a:pt x="1521" y="2055"/>
                    </a:lnTo>
                    <a:lnTo>
                      <a:pt x="1521" y="2055"/>
                    </a:lnTo>
                    <a:cubicBezTo>
                      <a:pt x="1559" y="2056"/>
                      <a:pt x="1597" y="2042"/>
                      <a:pt x="1626" y="2013"/>
                    </a:cubicBezTo>
                    <a:cubicBezTo>
                      <a:pt x="1681" y="1958"/>
                      <a:pt x="1681" y="1867"/>
                      <a:pt x="1626" y="1812"/>
                    </a:cubicBezTo>
                    <a:cubicBezTo>
                      <a:pt x="1599" y="1785"/>
                      <a:pt x="1564" y="1772"/>
                      <a:pt x="1530" y="1770"/>
                    </a:cubicBezTo>
                    <a:lnTo>
                      <a:pt x="1530" y="1770"/>
                    </a:lnTo>
                    <a:lnTo>
                      <a:pt x="1513" y="1770"/>
                    </a:lnTo>
                    <a:cubicBezTo>
                      <a:pt x="1472" y="1769"/>
                      <a:pt x="1404" y="1767"/>
                      <a:pt x="1372" y="1764"/>
                    </a:cubicBezTo>
                    <a:cubicBezTo>
                      <a:pt x="1036" y="1738"/>
                      <a:pt x="807" y="1644"/>
                      <a:pt x="710" y="1493"/>
                    </a:cubicBezTo>
                    <a:cubicBezTo>
                      <a:pt x="656" y="1408"/>
                      <a:pt x="649" y="1316"/>
                      <a:pt x="655" y="1247"/>
                    </a:cubicBezTo>
                    <a:cubicBezTo>
                      <a:pt x="787" y="1295"/>
                      <a:pt x="942" y="1326"/>
                      <a:pt x="1119" y="1339"/>
                    </a:cubicBezTo>
                    <a:cubicBezTo>
                      <a:pt x="1135" y="1340"/>
                      <a:pt x="1161" y="1341"/>
                      <a:pt x="1197" y="1342"/>
                    </a:cubicBezTo>
                    <a:cubicBezTo>
                      <a:pt x="1212" y="1343"/>
                      <a:pt x="1225" y="1343"/>
                      <a:pt x="1234" y="1343"/>
                    </a:cubicBezTo>
                    <a:lnTo>
                      <a:pt x="1234" y="1343"/>
                    </a:lnTo>
                    <a:cubicBezTo>
                      <a:pt x="1273" y="1345"/>
                      <a:pt x="1312" y="1331"/>
                      <a:pt x="1341" y="1302"/>
                    </a:cubicBezTo>
                    <a:cubicBezTo>
                      <a:pt x="1397" y="1246"/>
                      <a:pt x="1397" y="1156"/>
                      <a:pt x="1341" y="1101"/>
                    </a:cubicBezTo>
                    <a:cubicBezTo>
                      <a:pt x="1315" y="1075"/>
                      <a:pt x="1281" y="1061"/>
                      <a:pt x="1247" y="1059"/>
                    </a:cubicBezTo>
                    <a:lnTo>
                      <a:pt x="1247" y="1059"/>
                    </a:lnTo>
                    <a:cubicBezTo>
                      <a:pt x="1238" y="1059"/>
                      <a:pt x="1222" y="1058"/>
                      <a:pt x="1206" y="1058"/>
                    </a:cubicBezTo>
                    <a:cubicBezTo>
                      <a:pt x="1183" y="1057"/>
                      <a:pt x="1152" y="1056"/>
                      <a:pt x="1140" y="1055"/>
                    </a:cubicBezTo>
                    <a:cubicBezTo>
                      <a:pt x="788" y="1029"/>
                      <a:pt x="557" y="930"/>
                      <a:pt x="453" y="761"/>
                    </a:cubicBezTo>
                    <a:cubicBezTo>
                      <a:pt x="380" y="642"/>
                      <a:pt x="380" y="505"/>
                      <a:pt x="396" y="404"/>
                    </a:cubicBezTo>
                    <a:cubicBezTo>
                      <a:pt x="577" y="466"/>
                      <a:pt x="795" y="487"/>
                      <a:pt x="1023" y="509"/>
                    </a:cubicBezTo>
                    <a:cubicBezTo>
                      <a:pt x="1308" y="538"/>
                      <a:pt x="1603" y="567"/>
                      <a:pt x="1815" y="675"/>
                    </a:cubicBezTo>
                    <a:cubicBezTo>
                      <a:pt x="1852" y="693"/>
                      <a:pt x="1886" y="714"/>
                      <a:pt x="1916" y="737"/>
                    </a:cubicBezTo>
                    <a:cubicBezTo>
                      <a:pt x="1848" y="872"/>
                      <a:pt x="1810" y="1024"/>
                      <a:pt x="1810" y="1185"/>
                    </a:cubicBezTo>
                    <a:cubicBezTo>
                      <a:pt x="1810" y="1608"/>
                      <a:pt x="2046" y="2012"/>
                      <a:pt x="2342" y="2351"/>
                    </a:cubicBezTo>
                    <a:cubicBezTo>
                      <a:pt x="1612" y="2416"/>
                      <a:pt x="1356" y="2259"/>
                      <a:pt x="1266" y="2152"/>
                    </a:cubicBezTo>
                    <a:close/>
                    <a:moveTo>
                      <a:pt x="4185" y="2462"/>
                    </a:moveTo>
                    <a:cubicBezTo>
                      <a:pt x="3930" y="2697"/>
                      <a:pt x="3671" y="2880"/>
                      <a:pt x="3516" y="2982"/>
                    </a:cubicBezTo>
                    <a:cubicBezTo>
                      <a:pt x="3361" y="2880"/>
                      <a:pt x="3103" y="2697"/>
                      <a:pt x="2848" y="2462"/>
                    </a:cubicBezTo>
                    <a:cubicBezTo>
                      <a:pt x="2504" y="2145"/>
                      <a:pt x="2094" y="1667"/>
                      <a:pt x="2094" y="1185"/>
                    </a:cubicBezTo>
                    <a:cubicBezTo>
                      <a:pt x="2094" y="793"/>
                      <a:pt x="2413" y="474"/>
                      <a:pt x="2805" y="474"/>
                    </a:cubicBezTo>
                    <a:cubicBezTo>
                      <a:pt x="2998" y="474"/>
                      <a:pt x="3178" y="550"/>
                      <a:pt x="3313" y="687"/>
                    </a:cubicBezTo>
                    <a:lnTo>
                      <a:pt x="3516" y="895"/>
                    </a:lnTo>
                    <a:lnTo>
                      <a:pt x="3720" y="687"/>
                    </a:lnTo>
                    <a:cubicBezTo>
                      <a:pt x="3854" y="550"/>
                      <a:pt x="4035" y="474"/>
                      <a:pt x="4227" y="474"/>
                    </a:cubicBezTo>
                    <a:cubicBezTo>
                      <a:pt x="4620" y="474"/>
                      <a:pt x="4939" y="793"/>
                      <a:pt x="4939" y="1185"/>
                    </a:cubicBezTo>
                    <a:cubicBezTo>
                      <a:pt x="4939" y="1667"/>
                      <a:pt x="4529" y="2145"/>
                      <a:pt x="4185" y="2462"/>
                    </a:cubicBezTo>
                    <a:close/>
                    <a:moveTo>
                      <a:pt x="6581" y="759"/>
                    </a:moveTo>
                    <a:cubicBezTo>
                      <a:pt x="6477" y="929"/>
                      <a:pt x="6245" y="1029"/>
                      <a:pt x="5892" y="1055"/>
                    </a:cubicBezTo>
                    <a:cubicBezTo>
                      <a:pt x="5881" y="1056"/>
                      <a:pt x="5850" y="1057"/>
                      <a:pt x="5827" y="1058"/>
                    </a:cubicBezTo>
                    <a:cubicBezTo>
                      <a:pt x="5810" y="1058"/>
                      <a:pt x="5795" y="1059"/>
                      <a:pt x="5785" y="1059"/>
                    </a:cubicBezTo>
                    <a:lnTo>
                      <a:pt x="5785" y="1059"/>
                    </a:lnTo>
                    <a:cubicBezTo>
                      <a:pt x="5751" y="1061"/>
                      <a:pt x="5717" y="1075"/>
                      <a:pt x="5691" y="1101"/>
                    </a:cubicBezTo>
                    <a:cubicBezTo>
                      <a:pt x="5636" y="1156"/>
                      <a:pt x="5636" y="1246"/>
                      <a:pt x="5691" y="1302"/>
                    </a:cubicBezTo>
                    <a:cubicBezTo>
                      <a:pt x="5721" y="1331"/>
                      <a:pt x="5760" y="1345"/>
                      <a:pt x="5799" y="1343"/>
                    </a:cubicBezTo>
                    <a:lnTo>
                      <a:pt x="5799" y="1343"/>
                    </a:lnTo>
                    <a:cubicBezTo>
                      <a:pt x="5807" y="1343"/>
                      <a:pt x="5821" y="1343"/>
                      <a:pt x="5836" y="1342"/>
                    </a:cubicBezTo>
                    <a:cubicBezTo>
                      <a:pt x="5871" y="1341"/>
                      <a:pt x="5897" y="1340"/>
                      <a:pt x="5914" y="1339"/>
                    </a:cubicBezTo>
                    <a:cubicBezTo>
                      <a:pt x="6091" y="1326"/>
                      <a:pt x="6246" y="1295"/>
                      <a:pt x="6378" y="1247"/>
                    </a:cubicBezTo>
                    <a:cubicBezTo>
                      <a:pt x="6384" y="1316"/>
                      <a:pt x="6377" y="1408"/>
                      <a:pt x="6323" y="1493"/>
                    </a:cubicBezTo>
                    <a:cubicBezTo>
                      <a:pt x="6226" y="1644"/>
                      <a:pt x="5996" y="1738"/>
                      <a:pt x="5660" y="1764"/>
                    </a:cubicBezTo>
                    <a:cubicBezTo>
                      <a:pt x="5629" y="1767"/>
                      <a:pt x="5560" y="1769"/>
                      <a:pt x="5520" y="1770"/>
                    </a:cubicBezTo>
                    <a:lnTo>
                      <a:pt x="5503" y="1770"/>
                    </a:lnTo>
                    <a:lnTo>
                      <a:pt x="5503" y="1770"/>
                    </a:lnTo>
                    <a:cubicBezTo>
                      <a:pt x="5468" y="1772"/>
                      <a:pt x="5434" y="1785"/>
                      <a:pt x="5407" y="1812"/>
                    </a:cubicBezTo>
                    <a:cubicBezTo>
                      <a:pt x="5351" y="1867"/>
                      <a:pt x="5351" y="1958"/>
                      <a:pt x="5407" y="2013"/>
                    </a:cubicBezTo>
                    <a:cubicBezTo>
                      <a:pt x="5436" y="2042"/>
                      <a:pt x="5474" y="2056"/>
                      <a:pt x="5512" y="2055"/>
                    </a:cubicBezTo>
                    <a:lnTo>
                      <a:pt x="5512" y="2055"/>
                    </a:lnTo>
                    <a:lnTo>
                      <a:pt x="5528" y="2054"/>
                    </a:lnTo>
                    <a:cubicBezTo>
                      <a:pt x="5577" y="2053"/>
                      <a:pt x="5644" y="2051"/>
                      <a:pt x="5682" y="2048"/>
                    </a:cubicBezTo>
                    <a:cubicBezTo>
                      <a:pt x="5732" y="2044"/>
                      <a:pt x="5780" y="2038"/>
                      <a:pt x="5825" y="2032"/>
                    </a:cubicBezTo>
                    <a:cubicBezTo>
                      <a:pt x="5818" y="2068"/>
                      <a:pt x="5801" y="2110"/>
                      <a:pt x="5766" y="2152"/>
                    </a:cubicBezTo>
                    <a:cubicBezTo>
                      <a:pt x="5677" y="2259"/>
                      <a:pt x="5420" y="2416"/>
                      <a:pt x="4690" y="2351"/>
                    </a:cubicBezTo>
                    <a:cubicBezTo>
                      <a:pt x="4987" y="2012"/>
                      <a:pt x="5223" y="1608"/>
                      <a:pt x="5223" y="1185"/>
                    </a:cubicBezTo>
                    <a:cubicBezTo>
                      <a:pt x="5223" y="1024"/>
                      <a:pt x="5185" y="872"/>
                      <a:pt x="5117" y="737"/>
                    </a:cubicBezTo>
                    <a:cubicBezTo>
                      <a:pt x="5147" y="714"/>
                      <a:pt x="5180" y="693"/>
                      <a:pt x="5217" y="675"/>
                    </a:cubicBezTo>
                    <a:cubicBezTo>
                      <a:pt x="5430" y="567"/>
                      <a:pt x="5724" y="538"/>
                      <a:pt x="6009" y="510"/>
                    </a:cubicBezTo>
                    <a:cubicBezTo>
                      <a:pt x="6237" y="487"/>
                      <a:pt x="6456" y="466"/>
                      <a:pt x="6637" y="405"/>
                    </a:cubicBezTo>
                    <a:cubicBezTo>
                      <a:pt x="6652" y="505"/>
                      <a:pt x="6653" y="641"/>
                      <a:pt x="6581" y="759"/>
                    </a:cubicBezTo>
                    <a:close/>
                  </a:path>
                </a:pathLst>
              </a:custGeom>
              <a:solidFill>
                <a:schemeClr val="bg1"/>
              </a:solidFill>
              <a:ln>
                <a:noFill/>
              </a:ln>
            </p:spPr>
          </p:sp>
        </p:grpSp>
        <p:sp>
          <p:nvSpPr>
            <p:cNvPr id="20" name="空心弧 19"/>
            <p:cNvSpPr/>
            <p:nvPr/>
          </p:nvSpPr>
          <p:spPr>
            <a:xfrm>
              <a:off x="2160" y="4221"/>
              <a:ext cx="2550" cy="2550"/>
            </a:xfrm>
            <a:prstGeom prst="blockArc">
              <a:avLst>
                <a:gd name="adj1" fmla="val 10800000"/>
                <a:gd name="adj2" fmla="val 84823"/>
                <a:gd name="adj3" fmla="val 10262"/>
              </a:avLst>
            </a:prstGeom>
            <a:solidFill>
              <a:srgbClr val="FB9286"/>
            </a:solidFill>
            <a:ln>
              <a:solidFill>
                <a:srgbClr val="FDE0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21" name="组合 20"/>
          <p:cNvGrpSpPr/>
          <p:nvPr/>
        </p:nvGrpSpPr>
        <p:grpSpPr>
          <a:xfrm>
            <a:off x="3460750" y="3072765"/>
            <a:ext cx="1619250" cy="1619250"/>
            <a:chOff x="5085" y="4389"/>
            <a:chExt cx="2550" cy="2550"/>
          </a:xfrm>
        </p:grpSpPr>
        <p:sp>
          <p:nvSpPr>
            <p:cNvPr id="31" name="空心弧 30"/>
            <p:cNvSpPr/>
            <p:nvPr/>
          </p:nvSpPr>
          <p:spPr>
            <a:xfrm flipV="1">
              <a:off x="5085" y="4389"/>
              <a:ext cx="2550" cy="2550"/>
            </a:xfrm>
            <a:prstGeom prst="blockArc">
              <a:avLst>
                <a:gd name="adj1" fmla="val 10800000"/>
                <a:gd name="adj2" fmla="val 84823"/>
                <a:gd name="adj3" fmla="val 10262"/>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38" name="组合 10"/>
            <p:cNvGrpSpPr/>
            <p:nvPr/>
          </p:nvGrpSpPr>
          <p:grpSpPr>
            <a:xfrm>
              <a:off x="5498" y="4713"/>
              <a:ext cx="1724" cy="1724"/>
              <a:chOff x="2573" y="4713"/>
              <a:chExt cx="1724" cy="1724"/>
            </a:xfrm>
          </p:grpSpPr>
          <p:sp>
            <p:nvSpPr>
              <p:cNvPr id="39" name="椭圆 38"/>
              <p:cNvSpPr/>
              <p:nvPr/>
            </p:nvSpPr>
            <p:spPr>
              <a:xfrm>
                <a:off x="2573" y="4713"/>
                <a:ext cx="1724" cy="1724"/>
              </a:xfrm>
              <a:prstGeom prst="ellipse">
                <a:avLst/>
              </a:prstGeom>
              <a:solidFill>
                <a:srgbClr val="FB9286"/>
              </a:solidFill>
              <a:ln w="57150">
                <a:solidFill>
                  <a:srgbClr val="FB9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a:solidFill>
                    <a:schemeClr val="tx1">
                      <a:lumMod val="75000"/>
                      <a:lumOff val="25000"/>
                    </a:schemeClr>
                  </a:solidFill>
                  <a:latin typeface="微软雅黑" panose="020B0503020204020204" charset="-122"/>
                  <a:ea typeface="微软雅黑" panose="020B0503020204020204" charset="-122"/>
                </a:endParaRPr>
              </a:p>
            </p:txBody>
          </p:sp>
          <p:sp>
            <p:nvSpPr>
              <p:cNvPr id="40" name="heart-computer-mouse_67018"/>
              <p:cNvSpPr>
                <a:spLocks noChangeAspect="1"/>
              </p:cNvSpPr>
              <p:nvPr/>
            </p:nvSpPr>
            <p:spPr bwMode="auto">
              <a:xfrm>
                <a:off x="3056" y="5125"/>
                <a:ext cx="757" cy="1024"/>
              </a:xfrm>
              <a:custGeom>
                <a:avLst/>
                <a:gdLst>
                  <a:gd name="connsiteX0" fmla="*/ 58478 w 447829"/>
                  <a:gd name="connsiteY0" fmla="*/ 103661 h 605087"/>
                  <a:gd name="connsiteX1" fmla="*/ 29033 w 447829"/>
                  <a:gd name="connsiteY1" fmla="*/ 133151 h 605087"/>
                  <a:gd name="connsiteX2" fmla="*/ 38115 w 447829"/>
                  <a:gd name="connsiteY2" fmla="*/ 154433 h 605087"/>
                  <a:gd name="connsiteX3" fmla="*/ 29033 w 447829"/>
                  <a:gd name="connsiteY3" fmla="*/ 169513 h 605087"/>
                  <a:gd name="connsiteX4" fmla="*/ 46624 w 447829"/>
                  <a:gd name="connsiteY4" fmla="*/ 187073 h 605087"/>
                  <a:gd name="connsiteX5" fmla="*/ 64214 w 447829"/>
                  <a:gd name="connsiteY5" fmla="*/ 169513 h 605087"/>
                  <a:gd name="connsiteX6" fmla="*/ 62494 w 447829"/>
                  <a:gd name="connsiteY6" fmla="*/ 162259 h 605087"/>
                  <a:gd name="connsiteX7" fmla="*/ 88019 w 447829"/>
                  <a:gd name="connsiteY7" fmla="*/ 133151 h 605087"/>
                  <a:gd name="connsiteX8" fmla="*/ 58478 w 447829"/>
                  <a:gd name="connsiteY8" fmla="*/ 103661 h 605087"/>
                  <a:gd name="connsiteX9" fmla="*/ 60773 w 447829"/>
                  <a:gd name="connsiteY9" fmla="*/ 77893 h 605087"/>
                  <a:gd name="connsiteX10" fmla="*/ 151689 w 447829"/>
                  <a:gd name="connsiteY10" fmla="*/ 110628 h 605087"/>
                  <a:gd name="connsiteX11" fmla="*/ 242605 w 447829"/>
                  <a:gd name="connsiteY11" fmla="*/ 77893 h 605087"/>
                  <a:gd name="connsiteX12" fmla="*/ 295186 w 447829"/>
                  <a:gd name="connsiteY12" fmla="*/ 113300 h 605087"/>
                  <a:gd name="connsiteX13" fmla="*/ 167272 w 447829"/>
                  <a:gd name="connsiteY13" fmla="*/ 334809 h 605087"/>
                  <a:gd name="connsiteX14" fmla="*/ 167272 w 447829"/>
                  <a:gd name="connsiteY14" fmla="*/ 357237 h 605087"/>
                  <a:gd name="connsiteX15" fmla="*/ 184002 w 447829"/>
                  <a:gd name="connsiteY15" fmla="*/ 368690 h 605087"/>
                  <a:gd name="connsiteX16" fmla="*/ 161727 w 447829"/>
                  <a:gd name="connsiteY16" fmla="*/ 381192 h 605087"/>
                  <a:gd name="connsiteX17" fmla="*/ 161727 w 447829"/>
                  <a:gd name="connsiteY17" fmla="*/ 381478 h 605087"/>
                  <a:gd name="connsiteX18" fmla="*/ 182759 w 447829"/>
                  <a:gd name="connsiteY18" fmla="*/ 414976 h 605087"/>
                  <a:gd name="connsiteX19" fmla="*/ 241171 w 447829"/>
                  <a:gd name="connsiteY19" fmla="*/ 555078 h 605087"/>
                  <a:gd name="connsiteX20" fmla="*/ 226544 w 447829"/>
                  <a:gd name="connsiteY20" fmla="*/ 598216 h 605087"/>
                  <a:gd name="connsiteX21" fmla="*/ 217080 w 447829"/>
                  <a:gd name="connsiteY21" fmla="*/ 605087 h 605087"/>
                  <a:gd name="connsiteX22" fmla="*/ 213829 w 447829"/>
                  <a:gd name="connsiteY22" fmla="*/ 604514 h 605087"/>
                  <a:gd name="connsiteX23" fmla="*/ 207520 w 447829"/>
                  <a:gd name="connsiteY23" fmla="*/ 591821 h 605087"/>
                  <a:gd name="connsiteX24" fmla="*/ 222147 w 447829"/>
                  <a:gd name="connsiteY24" fmla="*/ 548684 h 605087"/>
                  <a:gd name="connsiteX25" fmla="*/ 173868 w 447829"/>
                  <a:gd name="connsiteY25" fmla="*/ 433014 h 605087"/>
                  <a:gd name="connsiteX26" fmla="*/ 141651 w 447829"/>
                  <a:gd name="connsiteY26" fmla="*/ 381478 h 605087"/>
                  <a:gd name="connsiteX27" fmla="*/ 141651 w 447829"/>
                  <a:gd name="connsiteY27" fmla="*/ 381192 h 605087"/>
                  <a:gd name="connsiteX28" fmla="*/ 119280 w 447829"/>
                  <a:gd name="connsiteY28" fmla="*/ 368690 h 605087"/>
                  <a:gd name="connsiteX29" fmla="*/ 136106 w 447829"/>
                  <a:gd name="connsiteY29" fmla="*/ 357237 h 605087"/>
                  <a:gd name="connsiteX30" fmla="*/ 136106 w 447829"/>
                  <a:gd name="connsiteY30" fmla="*/ 334809 h 605087"/>
                  <a:gd name="connsiteX31" fmla="*/ 8192 w 447829"/>
                  <a:gd name="connsiteY31" fmla="*/ 113300 h 605087"/>
                  <a:gd name="connsiteX32" fmla="*/ 60773 w 447829"/>
                  <a:gd name="connsiteY32" fmla="*/ 77893 h 605087"/>
                  <a:gd name="connsiteX33" fmla="*/ 190038 w 447829"/>
                  <a:gd name="connsiteY33" fmla="*/ 2047 h 605087"/>
                  <a:gd name="connsiteX34" fmla="*/ 296128 w 447829"/>
                  <a:gd name="connsiteY34" fmla="*/ 32649 h 605087"/>
                  <a:gd name="connsiteX35" fmla="*/ 296224 w 447829"/>
                  <a:gd name="connsiteY35" fmla="*/ 32649 h 605087"/>
                  <a:gd name="connsiteX36" fmla="*/ 439631 w 447829"/>
                  <a:gd name="connsiteY36" fmla="*/ 35321 h 605087"/>
                  <a:gd name="connsiteX37" fmla="*/ 311807 w 447829"/>
                  <a:gd name="connsiteY37" fmla="*/ 256946 h 605087"/>
                  <a:gd name="connsiteX38" fmla="*/ 311807 w 447829"/>
                  <a:gd name="connsiteY38" fmla="*/ 279376 h 605087"/>
                  <a:gd name="connsiteX39" fmla="*/ 328538 w 447829"/>
                  <a:gd name="connsiteY39" fmla="*/ 290829 h 605087"/>
                  <a:gd name="connsiteX40" fmla="*/ 306262 w 447829"/>
                  <a:gd name="connsiteY40" fmla="*/ 303237 h 605087"/>
                  <a:gd name="connsiteX41" fmla="*/ 306262 w 447829"/>
                  <a:gd name="connsiteY41" fmla="*/ 306387 h 605087"/>
                  <a:gd name="connsiteX42" fmla="*/ 323376 w 447829"/>
                  <a:gd name="connsiteY42" fmla="*/ 344851 h 605087"/>
                  <a:gd name="connsiteX43" fmla="*/ 347659 w 447829"/>
                  <a:gd name="connsiteY43" fmla="*/ 486969 h 605087"/>
                  <a:gd name="connsiteX44" fmla="*/ 289340 w 447829"/>
                  <a:gd name="connsiteY44" fmla="*/ 593486 h 605087"/>
                  <a:gd name="connsiteX45" fmla="*/ 280545 w 447829"/>
                  <a:gd name="connsiteY45" fmla="*/ 598736 h 605087"/>
                  <a:gd name="connsiteX46" fmla="*/ 275764 w 447829"/>
                  <a:gd name="connsiteY46" fmla="*/ 597495 h 605087"/>
                  <a:gd name="connsiteX47" fmla="*/ 271749 w 447829"/>
                  <a:gd name="connsiteY47" fmla="*/ 583846 h 605087"/>
                  <a:gd name="connsiteX48" fmla="*/ 329972 w 447829"/>
                  <a:gd name="connsiteY48" fmla="*/ 477329 h 605087"/>
                  <a:gd name="connsiteX49" fmla="*/ 309895 w 447829"/>
                  <a:gd name="connsiteY49" fmla="*/ 359741 h 605087"/>
                  <a:gd name="connsiteX50" fmla="*/ 286090 w 447829"/>
                  <a:gd name="connsiteY50" fmla="*/ 306387 h 605087"/>
                  <a:gd name="connsiteX51" fmla="*/ 286090 w 447829"/>
                  <a:gd name="connsiteY51" fmla="*/ 303237 h 605087"/>
                  <a:gd name="connsiteX52" fmla="*/ 263814 w 447829"/>
                  <a:gd name="connsiteY52" fmla="*/ 290829 h 605087"/>
                  <a:gd name="connsiteX53" fmla="*/ 264196 w 447829"/>
                  <a:gd name="connsiteY53" fmla="*/ 289111 h 605087"/>
                  <a:gd name="connsiteX54" fmla="*/ 267925 w 447829"/>
                  <a:gd name="connsiteY54" fmla="*/ 284530 h 605087"/>
                  <a:gd name="connsiteX55" fmla="*/ 280545 w 447829"/>
                  <a:gd name="connsiteY55" fmla="*/ 279376 h 605087"/>
                  <a:gd name="connsiteX56" fmla="*/ 280545 w 447829"/>
                  <a:gd name="connsiteY56" fmla="*/ 267349 h 605087"/>
                  <a:gd name="connsiteX57" fmla="*/ 290679 w 447829"/>
                  <a:gd name="connsiteY57" fmla="*/ 251601 h 605087"/>
                  <a:gd name="connsiteX58" fmla="*/ 294790 w 447829"/>
                  <a:gd name="connsiteY58" fmla="*/ 244061 h 605087"/>
                  <a:gd name="connsiteX59" fmla="*/ 312763 w 447829"/>
                  <a:gd name="connsiteY59" fmla="*/ 103660 h 605087"/>
                  <a:gd name="connsiteX60" fmla="*/ 242589 w 447829"/>
                  <a:gd name="connsiteY60" fmla="*/ 57847 h 605087"/>
                  <a:gd name="connsiteX61" fmla="*/ 232264 w 447829"/>
                  <a:gd name="connsiteY61" fmla="*/ 58515 h 605087"/>
                  <a:gd name="connsiteX62" fmla="*/ 232551 w 447829"/>
                  <a:gd name="connsiteY62" fmla="*/ 55270 h 605087"/>
                  <a:gd name="connsiteX63" fmla="*/ 203009 w 447829"/>
                  <a:gd name="connsiteY63" fmla="*/ 25777 h 605087"/>
                  <a:gd name="connsiteX64" fmla="*/ 173467 w 447829"/>
                  <a:gd name="connsiteY64" fmla="*/ 55270 h 605087"/>
                  <a:gd name="connsiteX65" fmla="*/ 181594 w 447829"/>
                  <a:gd name="connsiteY65" fmla="*/ 75409 h 605087"/>
                  <a:gd name="connsiteX66" fmla="*/ 168591 w 447829"/>
                  <a:gd name="connsiteY66" fmla="*/ 81994 h 605087"/>
                  <a:gd name="connsiteX67" fmla="*/ 151669 w 447829"/>
                  <a:gd name="connsiteY67" fmla="*/ 90298 h 605087"/>
                  <a:gd name="connsiteX68" fmla="*/ 146029 w 447829"/>
                  <a:gd name="connsiteY68" fmla="*/ 87721 h 605087"/>
                  <a:gd name="connsiteX69" fmla="*/ 152721 w 447829"/>
                  <a:gd name="connsiteY69" fmla="*/ 35321 h 605087"/>
                  <a:gd name="connsiteX70" fmla="*/ 190038 w 447829"/>
                  <a:gd name="connsiteY70" fmla="*/ 2047 h 60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47829" h="605087">
                    <a:moveTo>
                      <a:pt x="58478" y="103661"/>
                    </a:moveTo>
                    <a:cubicBezTo>
                      <a:pt x="42226" y="103661"/>
                      <a:pt x="29033" y="116927"/>
                      <a:pt x="29033" y="133151"/>
                    </a:cubicBezTo>
                    <a:cubicBezTo>
                      <a:pt x="29033" y="141549"/>
                      <a:pt x="32571" y="149089"/>
                      <a:pt x="38115" y="154433"/>
                    </a:cubicBezTo>
                    <a:cubicBezTo>
                      <a:pt x="32762" y="157487"/>
                      <a:pt x="29033" y="162927"/>
                      <a:pt x="29033" y="169513"/>
                    </a:cubicBezTo>
                    <a:cubicBezTo>
                      <a:pt x="29033" y="179247"/>
                      <a:pt x="36873" y="187073"/>
                      <a:pt x="46624" y="187073"/>
                    </a:cubicBezTo>
                    <a:cubicBezTo>
                      <a:pt x="56280" y="187073"/>
                      <a:pt x="64214" y="179247"/>
                      <a:pt x="64214" y="169513"/>
                    </a:cubicBezTo>
                    <a:cubicBezTo>
                      <a:pt x="64214" y="166936"/>
                      <a:pt x="63545" y="164454"/>
                      <a:pt x="62494" y="162259"/>
                    </a:cubicBezTo>
                    <a:cubicBezTo>
                      <a:pt x="76929" y="160351"/>
                      <a:pt x="88019" y="148135"/>
                      <a:pt x="88019" y="133151"/>
                    </a:cubicBezTo>
                    <a:cubicBezTo>
                      <a:pt x="88019" y="116927"/>
                      <a:pt x="74826" y="103661"/>
                      <a:pt x="58478" y="103661"/>
                    </a:cubicBezTo>
                    <a:close/>
                    <a:moveTo>
                      <a:pt x="60773" y="77893"/>
                    </a:moveTo>
                    <a:cubicBezTo>
                      <a:pt x="97961" y="77893"/>
                      <a:pt x="137062" y="110628"/>
                      <a:pt x="151689" y="110628"/>
                    </a:cubicBezTo>
                    <a:cubicBezTo>
                      <a:pt x="166316" y="110628"/>
                      <a:pt x="205417" y="77893"/>
                      <a:pt x="242605" y="77893"/>
                    </a:cubicBezTo>
                    <a:cubicBezTo>
                      <a:pt x="261821" y="77893"/>
                      <a:pt x="280559" y="86673"/>
                      <a:pt x="295186" y="113300"/>
                    </a:cubicBezTo>
                    <a:cubicBezTo>
                      <a:pt x="330749" y="178197"/>
                      <a:pt x="243561" y="317154"/>
                      <a:pt x="167272" y="334809"/>
                    </a:cubicBezTo>
                    <a:lnTo>
                      <a:pt x="167272" y="357237"/>
                    </a:lnTo>
                    <a:cubicBezTo>
                      <a:pt x="177214" y="359432"/>
                      <a:pt x="184002" y="363727"/>
                      <a:pt x="184002" y="368690"/>
                    </a:cubicBezTo>
                    <a:cubicBezTo>
                      <a:pt x="184002" y="374511"/>
                      <a:pt x="174633" y="379474"/>
                      <a:pt x="161727" y="381192"/>
                    </a:cubicBezTo>
                    <a:lnTo>
                      <a:pt x="161727" y="381478"/>
                    </a:lnTo>
                    <a:cubicBezTo>
                      <a:pt x="161727" y="395603"/>
                      <a:pt x="169949" y="408773"/>
                      <a:pt x="182759" y="414976"/>
                    </a:cubicBezTo>
                    <a:cubicBezTo>
                      <a:pt x="234575" y="440267"/>
                      <a:pt x="259622" y="500488"/>
                      <a:pt x="241171" y="555078"/>
                    </a:cubicBezTo>
                    <a:lnTo>
                      <a:pt x="226544" y="598216"/>
                    </a:lnTo>
                    <a:cubicBezTo>
                      <a:pt x="225110" y="602415"/>
                      <a:pt x="221286" y="605087"/>
                      <a:pt x="217080" y="605087"/>
                    </a:cubicBezTo>
                    <a:cubicBezTo>
                      <a:pt x="216028" y="605087"/>
                      <a:pt x="214881" y="604896"/>
                      <a:pt x="213829" y="604514"/>
                    </a:cubicBezTo>
                    <a:cubicBezTo>
                      <a:pt x="208571" y="602701"/>
                      <a:pt x="205703" y="597070"/>
                      <a:pt x="207520" y="591821"/>
                    </a:cubicBezTo>
                    <a:lnTo>
                      <a:pt x="222147" y="548684"/>
                    </a:lnTo>
                    <a:cubicBezTo>
                      <a:pt x="237347" y="503637"/>
                      <a:pt x="216697" y="453915"/>
                      <a:pt x="173868" y="433014"/>
                    </a:cubicBezTo>
                    <a:cubicBezTo>
                      <a:pt x="154270" y="423470"/>
                      <a:pt x="141651" y="403238"/>
                      <a:pt x="141651" y="381478"/>
                    </a:cubicBezTo>
                    <a:lnTo>
                      <a:pt x="141651" y="381192"/>
                    </a:lnTo>
                    <a:cubicBezTo>
                      <a:pt x="128745" y="379474"/>
                      <a:pt x="119280" y="374511"/>
                      <a:pt x="119280" y="368690"/>
                    </a:cubicBezTo>
                    <a:cubicBezTo>
                      <a:pt x="119280" y="363727"/>
                      <a:pt x="126164" y="359432"/>
                      <a:pt x="136106" y="357237"/>
                    </a:cubicBezTo>
                    <a:lnTo>
                      <a:pt x="136106" y="334809"/>
                    </a:lnTo>
                    <a:cubicBezTo>
                      <a:pt x="59817" y="317154"/>
                      <a:pt x="-27371" y="178197"/>
                      <a:pt x="8192" y="113300"/>
                    </a:cubicBezTo>
                    <a:cubicBezTo>
                      <a:pt x="22819" y="86673"/>
                      <a:pt x="41557" y="77893"/>
                      <a:pt x="60773" y="77893"/>
                    </a:cubicBezTo>
                    <a:close/>
                    <a:moveTo>
                      <a:pt x="190038" y="2047"/>
                    </a:moveTo>
                    <a:cubicBezTo>
                      <a:pt x="231183" y="-9657"/>
                      <a:pt x="279493" y="32649"/>
                      <a:pt x="296128" y="32649"/>
                    </a:cubicBezTo>
                    <a:cubicBezTo>
                      <a:pt x="296128" y="32649"/>
                      <a:pt x="296128" y="32649"/>
                      <a:pt x="296224" y="32649"/>
                    </a:cubicBezTo>
                    <a:cubicBezTo>
                      <a:pt x="318404" y="32649"/>
                      <a:pt x="396896" y="-42562"/>
                      <a:pt x="439631" y="35321"/>
                    </a:cubicBezTo>
                    <a:cubicBezTo>
                      <a:pt x="475196" y="100224"/>
                      <a:pt x="388100" y="239288"/>
                      <a:pt x="311807" y="256946"/>
                    </a:cubicBezTo>
                    <a:lnTo>
                      <a:pt x="311807" y="279376"/>
                    </a:lnTo>
                    <a:cubicBezTo>
                      <a:pt x="321750" y="281571"/>
                      <a:pt x="328538" y="285866"/>
                      <a:pt x="328538" y="290829"/>
                    </a:cubicBezTo>
                    <a:cubicBezTo>
                      <a:pt x="328538" y="296651"/>
                      <a:pt x="319169" y="301519"/>
                      <a:pt x="306262" y="303237"/>
                    </a:cubicBezTo>
                    <a:lnTo>
                      <a:pt x="306262" y="306387"/>
                    </a:lnTo>
                    <a:cubicBezTo>
                      <a:pt x="306262" y="320990"/>
                      <a:pt x="312477" y="335020"/>
                      <a:pt x="323376" y="344851"/>
                    </a:cubicBezTo>
                    <a:cubicBezTo>
                      <a:pt x="363625" y="381025"/>
                      <a:pt x="373664" y="439438"/>
                      <a:pt x="347659" y="486969"/>
                    </a:cubicBezTo>
                    <a:lnTo>
                      <a:pt x="289340" y="593486"/>
                    </a:lnTo>
                    <a:cubicBezTo>
                      <a:pt x="287524" y="596827"/>
                      <a:pt x="284082" y="598736"/>
                      <a:pt x="280545" y="598736"/>
                    </a:cubicBezTo>
                    <a:cubicBezTo>
                      <a:pt x="278919" y="598736"/>
                      <a:pt x="277294" y="598354"/>
                      <a:pt x="275764" y="597495"/>
                    </a:cubicBezTo>
                    <a:cubicBezTo>
                      <a:pt x="270888" y="594823"/>
                      <a:pt x="269072" y="588714"/>
                      <a:pt x="271749" y="583846"/>
                    </a:cubicBezTo>
                    <a:lnTo>
                      <a:pt x="329972" y="477329"/>
                    </a:lnTo>
                    <a:cubicBezTo>
                      <a:pt x="351483" y="438101"/>
                      <a:pt x="343261" y="389710"/>
                      <a:pt x="309895" y="359741"/>
                    </a:cubicBezTo>
                    <a:cubicBezTo>
                      <a:pt x="294790" y="346187"/>
                      <a:pt x="286090" y="326716"/>
                      <a:pt x="286090" y="306387"/>
                    </a:cubicBezTo>
                    <a:lnTo>
                      <a:pt x="286090" y="303237"/>
                    </a:lnTo>
                    <a:cubicBezTo>
                      <a:pt x="273183" y="301519"/>
                      <a:pt x="263814" y="296651"/>
                      <a:pt x="263814" y="290829"/>
                    </a:cubicBezTo>
                    <a:cubicBezTo>
                      <a:pt x="263814" y="290256"/>
                      <a:pt x="264101" y="289684"/>
                      <a:pt x="264196" y="289111"/>
                    </a:cubicBezTo>
                    <a:cubicBezTo>
                      <a:pt x="265535" y="287584"/>
                      <a:pt x="266682" y="286057"/>
                      <a:pt x="267925" y="284530"/>
                    </a:cubicBezTo>
                    <a:cubicBezTo>
                      <a:pt x="270888" y="282334"/>
                      <a:pt x="275286" y="280521"/>
                      <a:pt x="280545" y="279376"/>
                    </a:cubicBezTo>
                    <a:lnTo>
                      <a:pt x="280545" y="267349"/>
                    </a:lnTo>
                    <a:cubicBezTo>
                      <a:pt x="284178" y="262100"/>
                      <a:pt x="287619" y="256755"/>
                      <a:pt x="290679" y="251601"/>
                    </a:cubicBezTo>
                    <a:cubicBezTo>
                      <a:pt x="292208" y="249119"/>
                      <a:pt x="293356" y="246638"/>
                      <a:pt x="294790" y="244061"/>
                    </a:cubicBezTo>
                    <a:cubicBezTo>
                      <a:pt x="324714" y="190134"/>
                      <a:pt x="331693" y="138116"/>
                      <a:pt x="312763" y="103660"/>
                    </a:cubicBezTo>
                    <a:cubicBezTo>
                      <a:pt x="292017" y="65769"/>
                      <a:pt x="263144" y="57847"/>
                      <a:pt x="242589" y="57847"/>
                    </a:cubicBezTo>
                    <a:cubicBezTo>
                      <a:pt x="239052" y="57847"/>
                      <a:pt x="235610" y="58038"/>
                      <a:pt x="232264" y="58515"/>
                    </a:cubicBezTo>
                    <a:cubicBezTo>
                      <a:pt x="232360" y="57369"/>
                      <a:pt x="232551" y="56319"/>
                      <a:pt x="232551" y="55270"/>
                    </a:cubicBezTo>
                    <a:cubicBezTo>
                      <a:pt x="232551" y="38948"/>
                      <a:pt x="219357" y="25777"/>
                      <a:pt x="203009" y="25777"/>
                    </a:cubicBezTo>
                    <a:cubicBezTo>
                      <a:pt x="186661" y="25777"/>
                      <a:pt x="173467" y="38948"/>
                      <a:pt x="173467" y="55270"/>
                    </a:cubicBezTo>
                    <a:cubicBezTo>
                      <a:pt x="173467" y="63096"/>
                      <a:pt x="176622" y="70159"/>
                      <a:pt x="181594" y="75409"/>
                    </a:cubicBezTo>
                    <a:cubicBezTo>
                      <a:pt x="177005" y="77699"/>
                      <a:pt x="172607" y="79895"/>
                      <a:pt x="168591" y="81994"/>
                    </a:cubicBezTo>
                    <a:cubicBezTo>
                      <a:pt x="162951" y="84953"/>
                      <a:pt x="155398" y="88962"/>
                      <a:pt x="151669" y="90298"/>
                    </a:cubicBezTo>
                    <a:cubicBezTo>
                      <a:pt x="150235" y="89725"/>
                      <a:pt x="148227" y="88866"/>
                      <a:pt x="146029" y="87721"/>
                    </a:cubicBezTo>
                    <a:cubicBezTo>
                      <a:pt x="143256" y="68059"/>
                      <a:pt x="144786" y="49829"/>
                      <a:pt x="152721" y="35321"/>
                    </a:cubicBezTo>
                    <a:cubicBezTo>
                      <a:pt x="163405" y="15850"/>
                      <a:pt x="176323" y="5948"/>
                      <a:pt x="190038" y="2047"/>
                    </a:cubicBezTo>
                    <a:close/>
                  </a:path>
                </a:pathLst>
              </a:custGeom>
              <a:solidFill>
                <a:schemeClr val="bg1"/>
              </a:solidFill>
              <a:ln>
                <a:noFill/>
              </a:ln>
            </p:spPr>
          </p:sp>
        </p:grpSp>
      </p:grpSp>
      <p:grpSp>
        <p:nvGrpSpPr>
          <p:cNvPr id="41" name="组合 18"/>
          <p:cNvGrpSpPr/>
          <p:nvPr/>
        </p:nvGrpSpPr>
        <p:grpSpPr>
          <a:xfrm>
            <a:off x="5286375" y="2966085"/>
            <a:ext cx="1619250" cy="1619250"/>
            <a:chOff x="2160" y="4221"/>
            <a:chExt cx="2550" cy="2550"/>
          </a:xfrm>
        </p:grpSpPr>
        <p:grpSp>
          <p:nvGrpSpPr>
            <p:cNvPr id="42" name="组合 41"/>
            <p:cNvGrpSpPr/>
            <p:nvPr/>
          </p:nvGrpSpPr>
          <p:grpSpPr>
            <a:xfrm>
              <a:off x="2573" y="4713"/>
              <a:ext cx="1724" cy="1724"/>
              <a:chOff x="2573" y="4713"/>
              <a:chExt cx="1724" cy="1724"/>
            </a:xfrm>
          </p:grpSpPr>
          <p:sp>
            <p:nvSpPr>
              <p:cNvPr id="43" name="椭圆 42"/>
              <p:cNvSpPr/>
              <p:nvPr/>
            </p:nvSpPr>
            <p:spPr>
              <a:xfrm>
                <a:off x="2573" y="4713"/>
                <a:ext cx="1724" cy="1724"/>
              </a:xfrm>
              <a:prstGeom prst="ellipse">
                <a:avLst/>
              </a:prstGeom>
              <a:solidFill>
                <a:srgbClr val="FB9286"/>
              </a:solidFill>
              <a:ln w="57150">
                <a:solidFill>
                  <a:srgbClr val="FB9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a:solidFill>
                    <a:schemeClr val="tx1">
                      <a:lumMod val="75000"/>
                      <a:lumOff val="25000"/>
                    </a:schemeClr>
                  </a:solidFill>
                  <a:latin typeface="微软雅黑" panose="020B0503020204020204" charset="-122"/>
                  <a:ea typeface="微软雅黑" panose="020B0503020204020204" charset="-122"/>
                </a:endParaRPr>
              </a:p>
            </p:txBody>
          </p:sp>
          <p:sp>
            <p:nvSpPr>
              <p:cNvPr id="44" name="heart-computer-mouse_67018"/>
              <p:cNvSpPr>
                <a:spLocks noChangeAspect="1"/>
              </p:cNvSpPr>
              <p:nvPr/>
            </p:nvSpPr>
            <p:spPr bwMode="auto">
              <a:xfrm>
                <a:off x="2923" y="5220"/>
                <a:ext cx="1023" cy="833"/>
              </a:xfrm>
              <a:custGeom>
                <a:avLst/>
                <a:gdLst>
                  <a:gd name="connsiteX0" fmla="*/ 206827 w 606580"/>
                  <a:gd name="connsiteY0" fmla="*/ 265889 h 493558"/>
                  <a:gd name="connsiteX1" fmla="*/ 190850 w 606580"/>
                  <a:gd name="connsiteY1" fmla="*/ 272536 h 493558"/>
                  <a:gd name="connsiteX2" fmla="*/ 190850 w 606580"/>
                  <a:gd name="connsiteY2" fmla="*/ 304343 h 493558"/>
                  <a:gd name="connsiteX3" fmla="*/ 232429 w 606580"/>
                  <a:gd name="connsiteY3" fmla="*/ 345764 h 493558"/>
                  <a:gd name="connsiteX4" fmla="*/ 273906 w 606580"/>
                  <a:gd name="connsiteY4" fmla="*/ 304343 h 493558"/>
                  <a:gd name="connsiteX5" fmla="*/ 273906 w 606580"/>
                  <a:gd name="connsiteY5" fmla="*/ 272536 h 493558"/>
                  <a:gd name="connsiteX6" fmla="*/ 258032 w 606580"/>
                  <a:gd name="connsiteY6" fmla="*/ 265889 h 493558"/>
                  <a:gd name="connsiteX7" fmla="*/ 242056 w 606580"/>
                  <a:gd name="connsiteY7" fmla="*/ 272536 h 493558"/>
                  <a:gd name="connsiteX8" fmla="*/ 232429 w 606580"/>
                  <a:gd name="connsiteY8" fmla="*/ 276525 h 493558"/>
                  <a:gd name="connsiteX9" fmla="*/ 222803 w 606580"/>
                  <a:gd name="connsiteY9" fmla="*/ 272536 h 493558"/>
                  <a:gd name="connsiteX10" fmla="*/ 206827 w 606580"/>
                  <a:gd name="connsiteY10" fmla="*/ 265889 h 493558"/>
                  <a:gd name="connsiteX11" fmla="*/ 378365 w 606580"/>
                  <a:gd name="connsiteY11" fmla="*/ 221707 h 493558"/>
                  <a:gd name="connsiteX12" fmla="*/ 347232 w 606580"/>
                  <a:gd name="connsiteY12" fmla="*/ 234593 h 493558"/>
                  <a:gd name="connsiteX13" fmla="*/ 327876 w 606580"/>
                  <a:gd name="connsiteY13" fmla="*/ 234593 h 493558"/>
                  <a:gd name="connsiteX14" fmla="*/ 296743 w 606580"/>
                  <a:gd name="connsiteY14" fmla="*/ 221809 h 493558"/>
                  <a:gd name="connsiteX15" fmla="*/ 265713 w 606580"/>
                  <a:gd name="connsiteY15" fmla="*/ 234593 h 493558"/>
                  <a:gd name="connsiteX16" fmla="*/ 262026 w 606580"/>
                  <a:gd name="connsiteY16" fmla="*/ 238786 h 493558"/>
                  <a:gd name="connsiteX17" fmla="*/ 293261 w 606580"/>
                  <a:gd name="connsiteY17" fmla="*/ 253207 h 493558"/>
                  <a:gd name="connsiteX18" fmla="*/ 293261 w 606580"/>
                  <a:gd name="connsiteY18" fmla="*/ 323570 h 493558"/>
                  <a:gd name="connsiteX19" fmla="*/ 292954 w 606580"/>
                  <a:gd name="connsiteY19" fmla="*/ 323980 h 493558"/>
                  <a:gd name="connsiteX20" fmla="*/ 337605 w 606580"/>
                  <a:gd name="connsiteY20" fmla="*/ 368570 h 493558"/>
                  <a:gd name="connsiteX21" fmla="*/ 409396 w 606580"/>
                  <a:gd name="connsiteY21" fmla="*/ 296775 h 493558"/>
                  <a:gd name="connsiteX22" fmla="*/ 422299 w 606580"/>
                  <a:gd name="connsiteY22" fmla="*/ 265684 h 493558"/>
                  <a:gd name="connsiteX23" fmla="*/ 409396 w 606580"/>
                  <a:gd name="connsiteY23" fmla="*/ 234593 h 493558"/>
                  <a:gd name="connsiteX24" fmla="*/ 378365 w 606580"/>
                  <a:gd name="connsiteY24" fmla="*/ 221707 h 493558"/>
                  <a:gd name="connsiteX25" fmla="*/ 296743 w 606580"/>
                  <a:gd name="connsiteY25" fmla="*/ 194502 h 493558"/>
                  <a:gd name="connsiteX26" fmla="*/ 337605 w 606580"/>
                  <a:gd name="connsiteY26" fmla="*/ 207286 h 493558"/>
                  <a:gd name="connsiteX27" fmla="*/ 378365 w 606580"/>
                  <a:gd name="connsiteY27" fmla="*/ 194502 h 493558"/>
                  <a:gd name="connsiteX28" fmla="*/ 428751 w 606580"/>
                  <a:gd name="connsiteY28" fmla="*/ 215366 h 493558"/>
                  <a:gd name="connsiteX29" fmla="*/ 449643 w 606580"/>
                  <a:gd name="connsiteY29" fmla="*/ 265684 h 493558"/>
                  <a:gd name="connsiteX30" fmla="*/ 428751 w 606580"/>
                  <a:gd name="connsiteY30" fmla="*/ 316002 h 493558"/>
                  <a:gd name="connsiteX31" fmla="*/ 347232 w 606580"/>
                  <a:gd name="connsiteY31" fmla="*/ 397411 h 493558"/>
                  <a:gd name="connsiteX32" fmla="*/ 337605 w 606580"/>
                  <a:gd name="connsiteY32" fmla="*/ 401400 h 493558"/>
                  <a:gd name="connsiteX33" fmla="*/ 327876 w 606580"/>
                  <a:gd name="connsiteY33" fmla="*/ 397411 h 493558"/>
                  <a:gd name="connsiteX34" fmla="*/ 273599 w 606580"/>
                  <a:gd name="connsiteY34" fmla="*/ 343207 h 493558"/>
                  <a:gd name="connsiteX35" fmla="*/ 242056 w 606580"/>
                  <a:gd name="connsiteY35" fmla="*/ 374707 h 493558"/>
                  <a:gd name="connsiteX36" fmla="*/ 232429 w 606580"/>
                  <a:gd name="connsiteY36" fmla="*/ 378695 h 493558"/>
                  <a:gd name="connsiteX37" fmla="*/ 222803 w 606580"/>
                  <a:gd name="connsiteY37" fmla="*/ 374707 h 493558"/>
                  <a:gd name="connsiteX38" fmla="*/ 171597 w 606580"/>
                  <a:gd name="connsiteY38" fmla="*/ 323570 h 493558"/>
                  <a:gd name="connsiteX39" fmla="*/ 171597 w 606580"/>
                  <a:gd name="connsiteY39" fmla="*/ 253207 h 493558"/>
                  <a:gd name="connsiteX40" fmla="*/ 206827 w 606580"/>
                  <a:gd name="connsiteY40" fmla="*/ 238684 h 493558"/>
                  <a:gd name="connsiteX41" fmla="*/ 228947 w 606580"/>
                  <a:gd name="connsiteY41" fmla="*/ 243798 h 493558"/>
                  <a:gd name="connsiteX42" fmla="*/ 246357 w 606580"/>
                  <a:gd name="connsiteY42" fmla="*/ 215366 h 493558"/>
                  <a:gd name="connsiteX43" fmla="*/ 296743 w 606580"/>
                  <a:gd name="connsiteY43" fmla="*/ 194502 h 493558"/>
                  <a:gd name="connsiteX44" fmla="*/ 27348 w 606580"/>
                  <a:gd name="connsiteY44" fmla="*/ 129657 h 493558"/>
                  <a:gd name="connsiteX45" fmla="*/ 27348 w 606580"/>
                  <a:gd name="connsiteY45" fmla="*/ 466250 h 493558"/>
                  <a:gd name="connsiteX46" fmla="*/ 579232 w 606580"/>
                  <a:gd name="connsiteY46" fmla="*/ 466250 h 493558"/>
                  <a:gd name="connsiteX47" fmla="*/ 579232 w 606580"/>
                  <a:gd name="connsiteY47" fmla="*/ 129657 h 493558"/>
                  <a:gd name="connsiteX48" fmla="*/ 485817 w 606580"/>
                  <a:gd name="connsiteY48" fmla="*/ 30449 h 493558"/>
                  <a:gd name="connsiteX49" fmla="*/ 144526 w 606580"/>
                  <a:gd name="connsiteY49" fmla="*/ 102452 h 493558"/>
                  <a:gd name="connsiteX50" fmla="*/ 485817 w 606580"/>
                  <a:gd name="connsiteY50" fmla="*/ 102452 h 493558"/>
                  <a:gd name="connsiteX51" fmla="*/ 496675 w 606580"/>
                  <a:gd name="connsiteY51" fmla="*/ 277 h 493558"/>
                  <a:gd name="connsiteX52" fmla="*/ 508147 w 606580"/>
                  <a:gd name="connsiteY52" fmla="*/ 3039 h 493558"/>
                  <a:gd name="connsiteX53" fmla="*/ 513166 w 606580"/>
                  <a:gd name="connsiteY53" fmla="*/ 13676 h 493558"/>
                  <a:gd name="connsiteX54" fmla="*/ 513166 w 606580"/>
                  <a:gd name="connsiteY54" fmla="*/ 102452 h 493558"/>
                  <a:gd name="connsiteX55" fmla="*/ 592957 w 606580"/>
                  <a:gd name="connsiteY55" fmla="*/ 102452 h 493558"/>
                  <a:gd name="connsiteX56" fmla="*/ 606580 w 606580"/>
                  <a:gd name="connsiteY56" fmla="*/ 116055 h 493558"/>
                  <a:gd name="connsiteX57" fmla="*/ 606580 w 606580"/>
                  <a:gd name="connsiteY57" fmla="*/ 479853 h 493558"/>
                  <a:gd name="connsiteX58" fmla="*/ 592957 w 606580"/>
                  <a:gd name="connsiteY58" fmla="*/ 493558 h 493558"/>
                  <a:gd name="connsiteX59" fmla="*/ 13623 w 606580"/>
                  <a:gd name="connsiteY59" fmla="*/ 493558 h 493558"/>
                  <a:gd name="connsiteX60" fmla="*/ 0 w 606580"/>
                  <a:gd name="connsiteY60" fmla="*/ 479853 h 493558"/>
                  <a:gd name="connsiteX61" fmla="*/ 0 w 606580"/>
                  <a:gd name="connsiteY61" fmla="*/ 116055 h 493558"/>
                  <a:gd name="connsiteX62" fmla="*/ 10960 w 606580"/>
                  <a:gd name="connsiteY62" fmla="*/ 102656 h 49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6580" h="493558">
                    <a:moveTo>
                      <a:pt x="206827" y="265889"/>
                    </a:moveTo>
                    <a:cubicBezTo>
                      <a:pt x="200784" y="265889"/>
                      <a:pt x="195152" y="268241"/>
                      <a:pt x="190850" y="272536"/>
                    </a:cubicBezTo>
                    <a:cubicBezTo>
                      <a:pt x="182145" y="281332"/>
                      <a:pt x="182145" y="295548"/>
                      <a:pt x="190850" y="304343"/>
                    </a:cubicBezTo>
                    <a:lnTo>
                      <a:pt x="232429" y="345764"/>
                    </a:lnTo>
                    <a:lnTo>
                      <a:pt x="273906" y="304343"/>
                    </a:lnTo>
                    <a:cubicBezTo>
                      <a:pt x="282713" y="295548"/>
                      <a:pt x="282713" y="281229"/>
                      <a:pt x="273906" y="272536"/>
                    </a:cubicBezTo>
                    <a:cubicBezTo>
                      <a:pt x="269707" y="268241"/>
                      <a:pt x="263972" y="265889"/>
                      <a:pt x="258032" y="265889"/>
                    </a:cubicBezTo>
                    <a:cubicBezTo>
                      <a:pt x="251990" y="265889"/>
                      <a:pt x="246357" y="268241"/>
                      <a:pt x="242056" y="272536"/>
                    </a:cubicBezTo>
                    <a:cubicBezTo>
                      <a:pt x="239496" y="275093"/>
                      <a:pt x="236014" y="276525"/>
                      <a:pt x="232429" y="276525"/>
                    </a:cubicBezTo>
                    <a:cubicBezTo>
                      <a:pt x="228743" y="276525"/>
                      <a:pt x="225363" y="275093"/>
                      <a:pt x="222803" y="272536"/>
                    </a:cubicBezTo>
                    <a:cubicBezTo>
                      <a:pt x="218501" y="268241"/>
                      <a:pt x="212869" y="265889"/>
                      <a:pt x="206827" y="265889"/>
                    </a:cubicBezTo>
                    <a:close/>
                    <a:moveTo>
                      <a:pt x="378365" y="221707"/>
                    </a:moveTo>
                    <a:cubicBezTo>
                      <a:pt x="366588" y="221707"/>
                      <a:pt x="355527" y="226309"/>
                      <a:pt x="347232" y="234593"/>
                    </a:cubicBezTo>
                    <a:cubicBezTo>
                      <a:pt x="341907" y="239911"/>
                      <a:pt x="333202" y="239911"/>
                      <a:pt x="327876" y="234593"/>
                    </a:cubicBezTo>
                    <a:cubicBezTo>
                      <a:pt x="319581" y="226309"/>
                      <a:pt x="308521" y="221809"/>
                      <a:pt x="296743" y="221809"/>
                    </a:cubicBezTo>
                    <a:cubicBezTo>
                      <a:pt x="285069" y="221809"/>
                      <a:pt x="274008" y="226309"/>
                      <a:pt x="265713" y="234593"/>
                    </a:cubicBezTo>
                    <a:cubicBezTo>
                      <a:pt x="264382" y="235923"/>
                      <a:pt x="263153" y="237354"/>
                      <a:pt x="262026" y="238786"/>
                    </a:cubicBezTo>
                    <a:cubicBezTo>
                      <a:pt x="273803" y="239707"/>
                      <a:pt x="284761" y="244820"/>
                      <a:pt x="293261" y="253207"/>
                    </a:cubicBezTo>
                    <a:cubicBezTo>
                      <a:pt x="312720" y="272639"/>
                      <a:pt x="312720" y="304241"/>
                      <a:pt x="293261" y="323570"/>
                    </a:cubicBezTo>
                    <a:lnTo>
                      <a:pt x="292954" y="323980"/>
                    </a:lnTo>
                    <a:lnTo>
                      <a:pt x="337605" y="368570"/>
                    </a:lnTo>
                    <a:lnTo>
                      <a:pt x="409396" y="296775"/>
                    </a:lnTo>
                    <a:cubicBezTo>
                      <a:pt x="417691" y="288491"/>
                      <a:pt x="422299" y="277445"/>
                      <a:pt x="422299" y="265684"/>
                    </a:cubicBezTo>
                    <a:cubicBezTo>
                      <a:pt x="422299" y="253923"/>
                      <a:pt x="417691" y="242877"/>
                      <a:pt x="409396" y="234593"/>
                    </a:cubicBezTo>
                    <a:cubicBezTo>
                      <a:pt x="401100" y="226309"/>
                      <a:pt x="390040" y="221707"/>
                      <a:pt x="378365" y="221707"/>
                    </a:cubicBezTo>
                    <a:close/>
                    <a:moveTo>
                      <a:pt x="296743" y="194502"/>
                    </a:moveTo>
                    <a:cubicBezTo>
                      <a:pt x="311593" y="194502"/>
                      <a:pt x="325726" y="199002"/>
                      <a:pt x="337605" y="207286"/>
                    </a:cubicBezTo>
                    <a:cubicBezTo>
                      <a:pt x="349383" y="198900"/>
                      <a:pt x="363515" y="194502"/>
                      <a:pt x="378365" y="194502"/>
                    </a:cubicBezTo>
                    <a:cubicBezTo>
                      <a:pt x="397311" y="194502"/>
                      <a:pt x="415233" y="201866"/>
                      <a:pt x="428751" y="215366"/>
                    </a:cubicBezTo>
                    <a:cubicBezTo>
                      <a:pt x="442167" y="228763"/>
                      <a:pt x="449643" y="246661"/>
                      <a:pt x="449643" y="265684"/>
                    </a:cubicBezTo>
                    <a:cubicBezTo>
                      <a:pt x="449643" y="284707"/>
                      <a:pt x="442167" y="302604"/>
                      <a:pt x="428751" y="316002"/>
                    </a:cubicBezTo>
                    <a:lnTo>
                      <a:pt x="347232" y="397411"/>
                    </a:lnTo>
                    <a:cubicBezTo>
                      <a:pt x="344569" y="400071"/>
                      <a:pt x="341087" y="401400"/>
                      <a:pt x="337605" y="401400"/>
                    </a:cubicBezTo>
                    <a:cubicBezTo>
                      <a:pt x="334021" y="401400"/>
                      <a:pt x="330539" y="400071"/>
                      <a:pt x="327876" y="397411"/>
                    </a:cubicBezTo>
                    <a:lnTo>
                      <a:pt x="273599" y="343207"/>
                    </a:lnTo>
                    <a:lnTo>
                      <a:pt x="242056" y="374707"/>
                    </a:lnTo>
                    <a:cubicBezTo>
                      <a:pt x="239496" y="377264"/>
                      <a:pt x="236014" y="378695"/>
                      <a:pt x="232429" y="378695"/>
                    </a:cubicBezTo>
                    <a:cubicBezTo>
                      <a:pt x="228743" y="378695"/>
                      <a:pt x="225363" y="377264"/>
                      <a:pt x="222803" y="374707"/>
                    </a:cubicBezTo>
                    <a:lnTo>
                      <a:pt x="171597" y="323570"/>
                    </a:lnTo>
                    <a:cubicBezTo>
                      <a:pt x="152139" y="304241"/>
                      <a:pt x="152139" y="272639"/>
                      <a:pt x="171597" y="253207"/>
                    </a:cubicBezTo>
                    <a:cubicBezTo>
                      <a:pt x="181019" y="243798"/>
                      <a:pt x="193513" y="238684"/>
                      <a:pt x="206827" y="238684"/>
                    </a:cubicBezTo>
                    <a:cubicBezTo>
                      <a:pt x="214610" y="238684"/>
                      <a:pt x="222188" y="240423"/>
                      <a:pt x="228947" y="243798"/>
                    </a:cubicBezTo>
                    <a:cubicBezTo>
                      <a:pt x="232327" y="233161"/>
                      <a:pt x="238267" y="223445"/>
                      <a:pt x="246357" y="215366"/>
                    </a:cubicBezTo>
                    <a:cubicBezTo>
                      <a:pt x="259875" y="201866"/>
                      <a:pt x="277797" y="194502"/>
                      <a:pt x="296743" y="194502"/>
                    </a:cubicBezTo>
                    <a:close/>
                    <a:moveTo>
                      <a:pt x="27348" y="129657"/>
                    </a:moveTo>
                    <a:lnTo>
                      <a:pt x="27348" y="466250"/>
                    </a:lnTo>
                    <a:lnTo>
                      <a:pt x="579232" y="466250"/>
                    </a:lnTo>
                    <a:lnTo>
                      <a:pt x="579232" y="129657"/>
                    </a:lnTo>
                    <a:close/>
                    <a:moveTo>
                      <a:pt x="485817" y="30449"/>
                    </a:moveTo>
                    <a:lnTo>
                      <a:pt x="144526" y="102452"/>
                    </a:lnTo>
                    <a:lnTo>
                      <a:pt x="485817" y="102452"/>
                    </a:lnTo>
                    <a:close/>
                    <a:moveTo>
                      <a:pt x="496675" y="277"/>
                    </a:moveTo>
                    <a:cubicBezTo>
                      <a:pt x="500669" y="-541"/>
                      <a:pt x="504869" y="482"/>
                      <a:pt x="508147" y="3039"/>
                    </a:cubicBezTo>
                    <a:cubicBezTo>
                      <a:pt x="511322" y="5596"/>
                      <a:pt x="513166" y="9482"/>
                      <a:pt x="513166" y="13676"/>
                    </a:cubicBezTo>
                    <a:lnTo>
                      <a:pt x="513166" y="102452"/>
                    </a:lnTo>
                    <a:lnTo>
                      <a:pt x="592957" y="102452"/>
                    </a:lnTo>
                    <a:cubicBezTo>
                      <a:pt x="600434" y="102452"/>
                      <a:pt x="606580" y="108486"/>
                      <a:pt x="606580" y="116055"/>
                    </a:cubicBezTo>
                    <a:lnTo>
                      <a:pt x="606580" y="479853"/>
                    </a:lnTo>
                    <a:cubicBezTo>
                      <a:pt x="606580" y="487421"/>
                      <a:pt x="600434" y="493558"/>
                      <a:pt x="592957" y="493558"/>
                    </a:cubicBezTo>
                    <a:lnTo>
                      <a:pt x="13623" y="493558"/>
                    </a:lnTo>
                    <a:cubicBezTo>
                      <a:pt x="6146" y="493558"/>
                      <a:pt x="0" y="487421"/>
                      <a:pt x="0" y="479853"/>
                    </a:cubicBezTo>
                    <a:lnTo>
                      <a:pt x="0" y="116055"/>
                    </a:lnTo>
                    <a:cubicBezTo>
                      <a:pt x="0" y="109407"/>
                      <a:pt x="4712" y="103884"/>
                      <a:pt x="10960" y="102656"/>
                    </a:cubicBezTo>
                    <a:close/>
                  </a:path>
                </a:pathLst>
              </a:custGeom>
              <a:solidFill>
                <a:schemeClr val="bg1"/>
              </a:solidFill>
              <a:ln>
                <a:noFill/>
              </a:ln>
            </p:spPr>
          </p:sp>
        </p:grpSp>
        <p:sp>
          <p:nvSpPr>
            <p:cNvPr id="45" name="空心弧 44"/>
            <p:cNvSpPr/>
            <p:nvPr/>
          </p:nvSpPr>
          <p:spPr>
            <a:xfrm>
              <a:off x="2160" y="4221"/>
              <a:ext cx="2550" cy="2550"/>
            </a:xfrm>
            <a:prstGeom prst="blockArc">
              <a:avLst>
                <a:gd name="adj1" fmla="val 10800000"/>
                <a:gd name="adj2" fmla="val 84823"/>
                <a:gd name="adj3" fmla="val 10262"/>
              </a:avLst>
            </a:prstGeom>
            <a:solidFill>
              <a:srgbClr val="FB9286"/>
            </a:solidFill>
            <a:ln>
              <a:solidFill>
                <a:srgbClr val="FDE0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47" name="组合 23"/>
          <p:cNvGrpSpPr/>
          <p:nvPr/>
        </p:nvGrpSpPr>
        <p:grpSpPr>
          <a:xfrm>
            <a:off x="7143750" y="3072765"/>
            <a:ext cx="1619250" cy="1619250"/>
            <a:chOff x="5085" y="4389"/>
            <a:chExt cx="2550" cy="2550"/>
          </a:xfrm>
        </p:grpSpPr>
        <p:sp>
          <p:nvSpPr>
            <p:cNvPr id="48" name="空心弧 47"/>
            <p:cNvSpPr/>
            <p:nvPr/>
          </p:nvSpPr>
          <p:spPr>
            <a:xfrm flipV="1">
              <a:off x="5085" y="4389"/>
              <a:ext cx="2550" cy="2550"/>
            </a:xfrm>
            <a:prstGeom prst="blockArc">
              <a:avLst>
                <a:gd name="adj1" fmla="val 10800000"/>
                <a:gd name="adj2" fmla="val 84823"/>
                <a:gd name="adj3" fmla="val 10262"/>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49" name="组合 10"/>
            <p:cNvGrpSpPr/>
            <p:nvPr/>
          </p:nvGrpSpPr>
          <p:grpSpPr>
            <a:xfrm>
              <a:off x="5498" y="4713"/>
              <a:ext cx="1724" cy="1724"/>
              <a:chOff x="2573" y="4713"/>
              <a:chExt cx="1724" cy="1724"/>
            </a:xfrm>
          </p:grpSpPr>
          <p:sp>
            <p:nvSpPr>
              <p:cNvPr id="54" name="椭圆 53"/>
              <p:cNvSpPr/>
              <p:nvPr/>
            </p:nvSpPr>
            <p:spPr>
              <a:xfrm>
                <a:off x="2573" y="4713"/>
                <a:ext cx="1724" cy="1724"/>
              </a:xfrm>
              <a:prstGeom prst="ellipse">
                <a:avLst/>
              </a:prstGeom>
              <a:solidFill>
                <a:srgbClr val="FB9286"/>
              </a:solidFill>
              <a:ln w="57150">
                <a:solidFill>
                  <a:srgbClr val="FB9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a:solidFill>
                    <a:schemeClr val="tx1">
                      <a:lumMod val="75000"/>
                      <a:lumOff val="25000"/>
                    </a:schemeClr>
                  </a:solidFill>
                  <a:latin typeface="微软雅黑" panose="020B0503020204020204" charset="-122"/>
                  <a:ea typeface="微软雅黑" panose="020B0503020204020204" charset="-122"/>
                </a:endParaRPr>
              </a:p>
            </p:txBody>
          </p:sp>
          <p:sp>
            <p:nvSpPr>
              <p:cNvPr id="55" name="heart-computer-mouse_67018"/>
              <p:cNvSpPr>
                <a:spLocks noChangeAspect="1"/>
              </p:cNvSpPr>
              <p:nvPr/>
            </p:nvSpPr>
            <p:spPr bwMode="auto">
              <a:xfrm>
                <a:off x="2922" y="5210"/>
                <a:ext cx="1024" cy="853"/>
              </a:xfrm>
              <a:custGeom>
                <a:avLst/>
                <a:gdLst>
                  <a:gd name="T0" fmla="*/ 1332 w 2664"/>
                  <a:gd name="T1" fmla="*/ 2224 h 2224"/>
                  <a:gd name="T2" fmla="*/ 1316 w 2664"/>
                  <a:gd name="T3" fmla="*/ 2221 h 2224"/>
                  <a:gd name="T4" fmla="*/ 661 w 2664"/>
                  <a:gd name="T5" fmla="*/ 1825 h 2224"/>
                  <a:gd name="T6" fmla="*/ 0 w 2664"/>
                  <a:gd name="T7" fmla="*/ 757 h 2224"/>
                  <a:gd name="T8" fmla="*/ 159 w 2664"/>
                  <a:gd name="T9" fmla="*/ 198 h 2224"/>
                  <a:gd name="T10" fmla="*/ 691 w 2664"/>
                  <a:gd name="T11" fmla="*/ 0 h 2224"/>
                  <a:gd name="T12" fmla="*/ 1332 w 2664"/>
                  <a:gd name="T13" fmla="*/ 410 h 2224"/>
                  <a:gd name="T14" fmla="*/ 1972 w 2664"/>
                  <a:gd name="T15" fmla="*/ 0 h 2224"/>
                  <a:gd name="T16" fmla="*/ 2505 w 2664"/>
                  <a:gd name="T17" fmla="*/ 198 h 2224"/>
                  <a:gd name="T18" fmla="*/ 2664 w 2664"/>
                  <a:gd name="T19" fmla="*/ 757 h 2224"/>
                  <a:gd name="T20" fmla="*/ 2002 w 2664"/>
                  <a:gd name="T21" fmla="*/ 1825 h 2224"/>
                  <a:gd name="T22" fmla="*/ 1348 w 2664"/>
                  <a:gd name="T23" fmla="*/ 2221 h 2224"/>
                  <a:gd name="T24" fmla="*/ 1332 w 2664"/>
                  <a:gd name="T25" fmla="*/ 2224 h 2224"/>
                  <a:gd name="T26" fmla="*/ 691 w 2664"/>
                  <a:gd name="T27" fmla="*/ 80 h 2224"/>
                  <a:gd name="T28" fmla="*/ 80 w 2664"/>
                  <a:gd name="T29" fmla="*/ 757 h 2224"/>
                  <a:gd name="T30" fmla="*/ 1332 w 2664"/>
                  <a:gd name="T31" fmla="*/ 2140 h 2224"/>
                  <a:gd name="T32" fmla="*/ 2584 w 2664"/>
                  <a:gd name="T33" fmla="*/ 757 h 2224"/>
                  <a:gd name="T34" fmla="*/ 1972 w 2664"/>
                  <a:gd name="T35" fmla="*/ 80 h 2224"/>
                  <a:gd name="T36" fmla="*/ 1369 w 2664"/>
                  <a:gd name="T37" fmla="*/ 517 h 2224"/>
                  <a:gd name="T38" fmla="*/ 1332 w 2664"/>
                  <a:gd name="T39" fmla="*/ 543 h 2224"/>
                  <a:gd name="T40" fmla="*/ 1294 w 2664"/>
                  <a:gd name="T41" fmla="*/ 517 h 2224"/>
                  <a:gd name="T42" fmla="*/ 691 w 2664"/>
                  <a:gd name="T43" fmla="*/ 80 h 2224"/>
                  <a:gd name="T44" fmla="*/ 972 w 2664"/>
                  <a:gd name="T45" fmla="*/ 1772 h 2224"/>
                  <a:gd name="T46" fmla="*/ 950 w 2664"/>
                  <a:gd name="T47" fmla="*/ 1765 h 2224"/>
                  <a:gd name="T48" fmla="*/ 202 w 2664"/>
                  <a:gd name="T49" fmla="*/ 730 h 2224"/>
                  <a:gd name="T50" fmla="*/ 341 w 2664"/>
                  <a:gd name="T51" fmla="*/ 336 h 2224"/>
                  <a:gd name="T52" fmla="*/ 630 w 2664"/>
                  <a:gd name="T53" fmla="*/ 225 h 2224"/>
                  <a:gd name="T54" fmla="*/ 668 w 2664"/>
                  <a:gd name="T55" fmla="*/ 266 h 2224"/>
                  <a:gd name="T56" fmla="*/ 626 w 2664"/>
                  <a:gd name="T57" fmla="*/ 305 h 2224"/>
                  <a:gd name="T58" fmla="*/ 626 w 2664"/>
                  <a:gd name="T59" fmla="*/ 305 h 2224"/>
                  <a:gd name="T60" fmla="*/ 396 w 2664"/>
                  <a:gd name="T61" fmla="*/ 395 h 2224"/>
                  <a:gd name="T62" fmla="*/ 281 w 2664"/>
                  <a:gd name="T63" fmla="*/ 730 h 2224"/>
                  <a:gd name="T64" fmla="*/ 993 w 2664"/>
                  <a:gd name="T65" fmla="*/ 1698 h 2224"/>
                  <a:gd name="T66" fmla="*/ 1005 w 2664"/>
                  <a:gd name="T67" fmla="*/ 1753 h 2224"/>
                  <a:gd name="T68" fmla="*/ 972 w 2664"/>
                  <a:gd name="T69" fmla="*/ 1772 h 2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64" h="2224">
                    <a:moveTo>
                      <a:pt x="1332" y="2224"/>
                    </a:moveTo>
                    <a:cubicBezTo>
                      <a:pt x="1326" y="2224"/>
                      <a:pt x="1321" y="2223"/>
                      <a:pt x="1316" y="2221"/>
                    </a:cubicBezTo>
                    <a:cubicBezTo>
                      <a:pt x="1302" y="2215"/>
                      <a:pt x="985" y="2074"/>
                      <a:pt x="661" y="1825"/>
                    </a:cubicBezTo>
                    <a:cubicBezTo>
                      <a:pt x="229" y="1491"/>
                      <a:pt x="0" y="1121"/>
                      <a:pt x="0" y="757"/>
                    </a:cubicBezTo>
                    <a:cubicBezTo>
                      <a:pt x="0" y="505"/>
                      <a:pt x="52" y="322"/>
                      <a:pt x="159" y="198"/>
                    </a:cubicBezTo>
                    <a:cubicBezTo>
                      <a:pt x="273" y="64"/>
                      <a:pt x="448" y="0"/>
                      <a:pt x="691" y="0"/>
                    </a:cubicBezTo>
                    <a:cubicBezTo>
                      <a:pt x="1061" y="0"/>
                      <a:pt x="1256" y="272"/>
                      <a:pt x="1332" y="410"/>
                    </a:cubicBezTo>
                    <a:cubicBezTo>
                      <a:pt x="1407" y="272"/>
                      <a:pt x="1603" y="0"/>
                      <a:pt x="1972" y="0"/>
                    </a:cubicBezTo>
                    <a:cubicBezTo>
                      <a:pt x="2216" y="0"/>
                      <a:pt x="2390" y="64"/>
                      <a:pt x="2505" y="198"/>
                    </a:cubicBezTo>
                    <a:cubicBezTo>
                      <a:pt x="2612" y="322"/>
                      <a:pt x="2664" y="505"/>
                      <a:pt x="2664" y="757"/>
                    </a:cubicBezTo>
                    <a:cubicBezTo>
                      <a:pt x="2664" y="1121"/>
                      <a:pt x="2435" y="1491"/>
                      <a:pt x="2002" y="1825"/>
                    </a:cubicBezTo>
                    <a:cubicBezTo>
                      <a:pt x="1679" y="2074"/>
                      <a:pt x="1361" y="2215"/>
                      <a:pt x="1348" y="2221"/>
                    </a:cubicBezTo>
                    <a:cubicBezTo>
                      <a:pt x="1343" y="2223"/>
                      <a:pt x="1337" y="2224"/>
                      <a:pt x="1332" y="2224"/>
                    </a:cubicBezTo>
                    <a:close/>
                    <a:moveTo>
                      <a:pt x="691" y="80"/>
                    </a:moveTo>
                    <a:cubicBezTo>
                      <a:pt x="269" y="80"/>
                      <a:pt x="80" y="288"/>
                      <a:pt x="80" y="757"/>
                    </a:cubicBezTo>
                    <a:cubicBezTo>
                      <a:pt x="80" y="1531"/>
                      <a:pt x="1184" y="2071"/>
                      <a:pt x="1332" y="2140"/>
                    </a:cubicBezTo>
                    <a:cubicBezTo>
                      <a:pt x="1479" y="2071"/>
                      <a:pt x="2584" y="1530"/>
                      <a:pt x="2584" y="757"/>
                    </a:cubicBezTo>
                    <a:cubicBezTo>
                      <a:pt x="2584" y="288"/>
                      <a:pt x="2395" y="80"/>
                      <a:pt x="1972" y="80"/>
                    </a:cubicBezTo>
                    <a:cubicBezTo>
                      <a:pt x="1535" y="80"/>
                      <a:pt x="1371" y="512"/>
                      <a:pt x="1369" y="517"/>
                    </a:cubicBezTo>
                    <a:cubicBezTo>
                      <a:pt x="1364" y="532"/>
                      <a:pt x="1349" y="543"/>
                      <a:pt x="1332" y="543"/>
                    </a:cubicBezTo>
                    <a:cubicBezTo>
                      <a:pt x="1315" y="543"/>
                      <a:pt x="1300" y="532"/>
                      <a:pt x="1294" y="517"/>
                    </a:cubicBezTo>
                    <a:cubicBezTo>
                      <a:pt x="1288" y="499"/>
                      <a:pt x="1127" y="80"/>
                      <a:pt x="691" y="80"/>
                    </a:cubicBezTo>
                    <a:close/>
                    <a:moveTo>
                      <a:pt x="972" y="1772"/>
                    </a:moveTo>
                    <a:cubicBezTo>
                      <a:pt x="964" y="1772"/>
                      <a:pt x="957" y="1770"/>
                      <a:pt x="950" y="1765"/>
                    </a:cubicBezTo>
                    <a:cubicBezTo>
                      <a:pt x="920" y="1746"/>
                      <a:pt x="202" y="1282"/>
                      <a:pt x="202" y="730"/>
                    </a:cubicBezTo>
                    <a:cubicBezTo>
                      <a:pt x="202" y="557"/>
                      <a:pt x="249" y="425"/>
                      <a:pt x="341" y="336"/>
                    </a:cubicBezTo>
                    <a:cubicBezTo>
                      <a:pt x="465" y="218"/>
                      <a:pt x="623" y="224"/>
                      <a:pt x="630" y="225"/>
                    </a:cubicBezTo>
                    <a:cubicBezTo>
                      <a:pt x="652" y="226"/>
                      <a:pt x="669" y="244"/>
                      <a:pt x="668" y="266"/>
                    </a:cubicBezTo>
                    <a:cubicBezTo>
                      <a:pt x="667" y="288"/>
                      <a:pt x="648" y="306"/>
                      <a:pt x="626" y="305"/>
                    </a:cubicBezTo>
                    <a:lnTo>
                      <a:pt x="626" y="305"/>
                    </a:lnTo>
                    <a:cubicBezTo>
                      <a:pt x="625" y="305"/>
                      <a:pt x="494" y="301"/>
                      <a:pt x="396" y="395"/>
                    </a:cubicBezTo>
                    <a:cubicBezTo>
                      <a:pt x="320" y="468"/>
                      <a:pt x="281" y="581"/>
                      <a:pt x="281" y="730"/>
                    </a:cubicBezTo>
                    <a:cubicBezTo>
                      <a:pt x="281" y="1238"/>
                      <a:pt x="986" y="1693"/>
                      <a:pt x="993" y="1698"/>
                    </a:cubicBezTo>
                    <a:cubicBezTo>
                      <a:pt x="1012" y="1710"/>
                      <a:pt x="1017" y="1735"/>
                      <a:pt x="1005" y="1753"/>
                    </a:cubicBezTo>
                    <a:cubicBezTo>
                      <a:pt x="998" y="1765"/>
                      <a:pt x="985" y="1772"/>
                      <a:pt x="972" y="1772"/>
                    </a:cubicBezTo>
                    <a:close/>
                  </a:path>
                </a:pathLst>
              </a:custGeom>
              <a:solidFill>
                <a:schemeClr val="bg1"/>
              </a:solidFill>
              <a:ln>
                <a:noFill/>
              </a:ln>
            </p:spPr>
          </p:sp>
        </p:grpSp>
      </p:grpSp>
      <p:grpSp>
        <p:nvGrpSpPr>
          <p:cNvPr id="56" name="组合 28"/>
          <p:cNvGrpSpPr/>
          <p:nvPr/>
        </p:nvGrpSpPr>
        <p:grpSpPr>
          <a:xfrm>
            <a:off x="8890000" y="2915920"/>
            <a:ext cx="1619250" cy="1619250"/>
            <a:chOff x="2160" y="4221"/>
            <a:chExt cx="2550" cy="2550"/>
          </a:xfrm>
        </p:grpSpPr>
        <p:grpSp>
          <p:nvGrpSpPr>
            <p:cNvPr id="57" name="组合 56"/>
            <p:cNvGrpSpPr/>
            <p:nvPr/>
          </p:nvGrpSpPr>
          <p:grpSpPr>
            <a:xfrm>
              <a:off x="2573" y="4713"/>
              <a:ext cx="1724" cy="1724"/>
              <a:chOff x="2573" y="4713"/>
              <a:chExt cx="1724" cy="1724"/>
            </a:xfrm>
          </p:grpSpPr>
          <p:sp>
            <p:nvSpPr>
              <p:cNvPr id="58" name="椭圆 57"/>
              <p:cNvSpPr/>
              <p:nvPr/>
            </p:nvSpPr>
            <p:spPr>
              <a:xfrm>
                <a:off x="2573" y="4713"/>
                <a:ext cx="1724" cy="1724"/>
              </a:xfrm>
              <a:prstGeom prst="ellipse">
                <a:avLst/>
              </a:prstGeom>
              <a:solidFill>
                <a:srgbClr val="FB9286"/>
              </a:solidFill>
              <a:ln w="57150">
                <a:solidFill>
                  <a:srgbClr val="FB9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3600" b="1">
                  <a:solidFill>
                    <a:schemeClr val="tx1">
                      <a:lumMod val="75000"/>
                      <a:lumOff val="25000"/>
                    </a:schemeClr>
                  </a:solidFill>
                  <a:latin typeface="微软雅黑" panose="020B0503020204020204" charset="-122"/>
                  <a:ea typeface="微软雅黑" panose="020B0503020204020204" charset="-122"/>
                </a:endParaRPr>
              </a:p>
            </p:txBody>
          </p:sp>
          <p:sp>
            <p:nvSpPr>
              <p:cNvPr id="59" name="heart-computer-mouse_67018"/>
              <p:cNvSpPr>
                <a:spLocks noChangeAspect="1"/>
              </p:cNvSpPr>
              <p:nvPr/>
            </p:nvSpPr>
            <p:spPr bwMode="auto">
              <a:xfrm>
                <a:off x="2923" y="5289"/>
                <a:ext cx="1024" cy="696"/>
              </a:xfrm>
              <a:custGeom>
                <a:avLst/>
                <a:gdLst>
                  <a:gd name="T0" fmla="*/ 4940 w 6138"/>
                  <a:gd name="T1" fmla="*/ 0 h 4183"/>
                  <a:gd name="T2" fmla="*/ 3433 w 6138"/>
                  <a:gd name="T3" fmla="*/ 0 h 4183"/>
                  <a:gd name="T4" fmla="*/ 2373 w 6138"/>
                  <a:gd name="T5" fmla="*/ 638 h 4183"/>
                  <a:gd name="T6" fmla="*/ 351 w 6138"/>
                  <a:gd name="T7" fmla="*/ 942 h 4183"/>
                  <a:gd name="T8" fmla="*/ 351 w 6138"/>
                  <a:gd name="T9" fmla="*/ 2637 h 4183"/>
                  <a:gd name="T10" fmla="*/ 1952 w 6138"/>
                  <a:gd name="T11" fmla="*/ 4183 h 4183"/>
                  <a:gd name="T12" fmla="*/ 3365 w 6138"/>
                  <a:gd name="T13" fmla="*/ 2825 h 4183"/>
                  <a:gd name="T14" fmla="*/ 4186 w 6138"/>
                  <a:gd name="T15" fmla="*/ 3592 h 4183"/>
                  <a:gd name="T16" fmla="*/ 5787 w 6138"/>
                  <a:gd name="T17" fmla="*/ 2046 h 4183"/>
                  <a:gd name="T18" fmla="*/ 5787 w 6138"/>
                  <a:gd name="T19" fmla="*/ 351 h 4183"/>
                  <a:gd name="T20" fmla="*/ 540 w 6138"/>
                  <a:gd name="T21" fmla="*/ 2449 h 4183"/>
                  <a:gd name="T22" fmla="*/ 540 w 6138"/>
                  <a:gd name="T23" fmla="*/ 1130 h 4183"/>
                  <a:gd name="T24" fmla="*/ 2046 w 6138"/>
                  <a:gd name="T25" fmla="*/ 1130 h 4183"/>
                  <a:gd name="T26" fmla="*/ 2501 w 6138"/>
                  <a:gd name="T27" fmla="*/ 880 h 4183"/>
                  <a:gd name="T28" fmla="*/ 3364 w 6138"/>
                  <a:gd name="T29" fmla="*/ 1130 h 4183"/>
                  <a:gd name="T30" fmla="*/ 3579 w 6138"/>
                  <a:gd name="T31" fmla="*/ 2115 h 4183"/>
                  <a:gd name="T32" fmla="*/ 3517 w 6138"/>
                  <a:gd name="T33" fmla="*/ 1790 h 4183"/>
                  <a:gd name="T34" fmla="*/ 2772 w 6138"/>
                  <a:gd name="T35" fmla="*/ 981 h 4183"/>
                  <a:gd name="T36" fmla="*/ 2301 w 6138"/>
                  <a:gd name="T37" fmla="*/ 1086 h 4183"/>
                  <a:gd name="T38" fmla="*/ 1952 w 6138"/>
                  <a:gd name="T39" fmla="*/ 1395 h 4183"/>
                  <a:gd name="T40" fmla="*/ 1199 w 6138"/>
                  <a:gd name="T41" fmla="*/ 978 h 4183"/>
                  <a:gd name="T42" fmla="*/ 388 w 6138"/>
                  <a:gd name="T43" fmla="*/ 1790 h 4183"/>
                  <a:gd name="T44" fmla="*/ 1858 w 6138"/>
                  <a:gd name="T45" fmla="*/ 3596 h 4183"/>
                  <a:gd name="T46" fmla="*/ 2046 w 6138"/>
                  <a:gd name="T47" fmla="*/ 3596 h 4183"/>
                  <a:gd name="T48" fmla="*/ 3176 w 6138"/>
                  <a:gd name="T49" fmla="*/ 2637 h 4183"/>
                  <a:gd name="T50" fmla="*/ 3209 w 6138"/>
                  <a:gd name="T51" fmla="*/ 702 h 4183"/>
                  <a:gd name="T52" fmla="*/ 3818 w 6138"/>
                  <a:gd name="T53" fmla="*/ 813 h 4183"/>
                  <a:gd name="T54" fmla="*/ 4281 w 6138"/>
                  <a:gd name="T55" fmla="*/ 1087 h 4183"/>
                  <a:gd name="T56" fmla="*/ 4940 w 6138"/>
                  <a:gd name="T57" fmla="*/ 654 h 4183"/>
                  <a:gd name="T58" fmla="*/ 5484 w 6138"/>
                  <a:gd name="T59" fmla="*/ 1198 h 4183"/>
                  <a:gd name="T60" fmla="*/ 4186 w 6138"/>
                  <a:gd name="T61" fmla="*/ 2722 h 4183"/>
                  <a:gd name="T62" fmla="*/ 3904 w 6138"/>
                  <a:gd name="T63" fmla="*/ 1790 h 4183"/>
                  <a:gd name="T64" fmla="*/ 3209 w 6138"/>
                  <a:gd name="T65" fmla="*/ 702 h 4183"/>
                  <a:gd name="T66" fmla="*/ 2894 w 6138"/>
                  <a:gd name="T67" fmla="*/ 1278 h 4183"/>
                  <a:gd name="T68" fmla="*/ 3250 w 6138"/>
                  <a:gd name="T69" fmla="*/ 1786 h 4183"/>
                  <a:gd name="T70" fmla="*/ 2263 w 6138"/>
                  <a:gd name="T71" fmla="*/ 1461 h 4183"/>
                  <a:gd name="T72" fmla="*/ 2902 w 6138"/>
                  <a:gd name="T73" fmla="*/ 2363 h 4183"/>
                  <a:gd name="T74" fmla="*/ 813 w 6138"/>
                  <a:gd name="T75" fmla="*/ 2175 h 4183"/>
                  <a:gd name="T76" fmla="*/ 813 w 6138"/>
                  <a:gd name="T77" fmla="*/ 1404 h 4183"/>
                  <a:gd name="T78" fmla="*/ 1584 w 6138"/>
                  <a:gd name="T79" fmla="*/ 1404 h 4183"/>
                  <a:gd name="T80" fmla="*/ 2046 w 6138"/>
                  <a:gd name="T81" fmla="*/ 1678 h 4183"/>
                  <a:gd name="T82" fmla="*/ 5599 w 6138"/>
                  <a:gd name="T83" fmla="*/ 1857 h 4183"/>
                  <a:gd name="T84" fmla="*/ 2774 w 6138"/>
                  <a:gd name="T85" fmla="*/ 1857 h 4183"/>
                  <a:gd name="T86" fmla="*/ 2624 w 6138"/>
                  <a:gd name="T87" fmla="*/ 1251 h 4183"/>
                  <a:gd name="T88" fmla="*/ 4092 w 6138"/>
                  <a:gd name="T89" fmla="*/ 3005 h 4183"/>
                  <a:gd name="T90" fmla="*/ 4281 w 6138"/>
                  <a:gd name="T91" fmla="*/ 3005 h 4183"/>
                  <a:gd name="T92" fmla="*/ 5751 w 6138"/>
                  <a:gd name="T93" fmla="*/ 1198 h 4183"/>
                  <a:gd name="T94" fmla="*/ 4940 w 6138"/>
                  <a:gd name="T95" fmla="*/ 387 h 4183"/>
                  <a:gd name="T96" fmla="*/ 4186 w 6138"/>
                  <a:gd name="T97" fmla="*/ 804 h 4183"/>
                  <a:gd name="T98" fmla="*/ 3433 w 6138"/>
                  <a:gd name="T99" fmla="*/ 387 h 4183"/>
                  <a:gd name="T100" fmla="*/ 2726 w 6138"/>
                  <a:gd name="T101" fmla="*/ 591 h 4183"/>
                  <a:gd name="T102" fmla="*/ 3433 w 6138"/>
                  <a:gd name="T103" fmla="*/ 266 h 4183"/>
                  <a:gd name="T104" fmla="*/ 4186 w 6138"/>
                  <a:gd name="T105" fmla="*/ 578 h 4183"/>
                  <a:gd name="T106" fmla="*/ 4940 w 6138"/>
                  <a:gd name="T107" fmla="*/ 266 h 4183"/>
                  <a:gd name="T108" fmla="*/ 5872 w 6138"/>
                  <a:gd name="T109" fmla="*/ 1198 h 4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138" h="4183">
                    <a:moveTo>
                      <a:pt x="5787" y="351"/>
                    </a:moveTo>
                    <a:cubicBezTo>
                      <a:pt x="5561" y="124"/>
                      <a:pt x="5260" y="0"/>
                      <a:pt x="4940" y="0"/>
                    </a:cubicBezTo>
                    <a:cubicBezTo>
                      <a:pt x="4662" y="0"/>
                      <a:pt x="4399" y="93"/>
                      <a:pt x="4186" y="266"/>
                    </a:cubicBezTo>
                    <a:cubicBezTo>
                      <a:pt x="3974" y="93"/>
                      <a:pt x="3711" y="0"/>
                      <a:pt x="3433" y="0"/>
                    </a:cubicBezTo>
                    <a:cubicBezTo>
                      <a:pt x="3113" y="0"/>
                      <a:pt x="2812" y="124"/>
                      <a:pt x="2585" y="351"/>
                    </a:cubicBezTo>
                    <a:cubicBezTo>
                      <a:pt x="2500" y="436"/>
                      <a:pt x="2429" y="532"/>
                      <a:pt x="2373" y="638"/>
                    </a:cubicBezTo>
                    <a:cubicBezTo>
                      <a:pt x="2220" y="682"/>
                      <a:pt x="2077" y="756"/>
                      <a:pt x="1952" y="857"/>
                    </a:cubicBezTo>
                    <a:cubicBezTo>
                      <a:pt x="1482" y="477"/>
                      <a:pt x="788" y="505"/>
                      <a:pt x="351" y="942"/>
                    </a:cubicBezTo>
                    <a:cubicBezTo>
                      <a:pt x="125" y="1168"/>
                      <a:pt x="0" y="1469"/>
                      <a:pt x="0" y="1790"/>
                    </a:cubicBezTo>
                    <a:cubicBezTo>
                      <a:pt x="0" y="2110"/>
                      <a:pt x="125" y="2411"/>
                      <a:pt x="351" y="2637"/>
                    </a:cubicBezTo>
                    <a:lnTo>
                      <a:pt x="1858" y="4144"/>
                    </a:lnTo>
                    <a:cubicBezTo>
                      <a:pt x="1884" y="4170"/>
                      <a:pt x="1918" y="4183"/>
                      <a:pt x="1952" y="4183"/>
                    </a:cubicBezTo>
                    <a:cubicBezTo>
                      <a:pt x="1986" y="4183"/>
                      <a:pt x="2020" y="4170"/>
                      <a:pt x="2046" y="4144"/>
                    </a:cubicBezTo>
                    <a:lnTo>
                      <a:pt x="3365" y="2825"/>
                    </a:lnTo>
                    <a:lnTo>
                      <a:pt x="4092" y="3553"/>
                    </a:lnTo>
                    <a:cubicBezTo>
                      <a:pt x="4117" y="3578"/>
                      <a:pt x="4151" y="3592"/>
                      <a:pt x="4186" y="3592"/>
                    </a:cubicBezTo>
                    <a:cubicBezTo>
                      <a:pt x="4222" y="3592"/>
                      <a:pt x="4256" y="3578"/>
                      <a:pt x="4281" y="3553"/>
                    </a:cubicBezTo>
                    <a:lnTo>
                      <a:pt x="5787" y="2046"/>
                    </a:lnTo>
                    <a:cubicBezTo>
                      <a:pt x="6014" y="1819"/>
                      <a:pt x="6138" y="1518"/>
                      <a:pt x="6138" y="1198"/>
                    </a:cubicBezTo>
                    <a:cubicBezTo>
                      <a:pt x="6138" y="878"/>
                      <a:pt x="6014" y="577"/>
                      <a:pt x="5787" y="351"/>
                    </a:cubicBezTo>
                    <a:close/>
                    <a:moveTo>
                      <a:pt x="1952" y="3861"/>
                    </a:moveTo>
                    <a:lnTo>
                      <a:pt x="540" y="2449"/>
                    </a:lnTo>
                    <a:cubicBezTo>
                      <a:pt x="364" y="2273"/>
                      <a:pt x="267" y="2039"/>
                      <a:pt x="267" y="1790"/>
                    </a:cubicBezTo>
                    <a:cubicBezTo>
                      <a:pt x="267" y="1541"/>
                      <a:pt x="364" y="1307"/>
                      <a:pt x="540" y="1130"/>
                    </a:cubicBezTo>
                    <a:cubicBezTo>
                      <a:pt x="903" y="767"/>
                      <a:pt x="1494" y="767"/>
                      <a:pt x="1858" y="1130"/>
                    </a:cubicBezTo>
                    <a:cubicBezTo>
                      <a:pt x="1910" y="1183"/>
                      <a:pt x="1994" y="1183"/>
                      <a:pt x="2046" y="1130"/>
                    </a:cubicBezTo>
                    <a:cubicBezTo>
                      <a:pt x="2170" y="1006"/>
                      <a:pt x="2326" y="920"/>
                      <a:pt x="2495" y="882"/>
                    </a:cubicBezTo>
                    <a:cubicBezTo>
                      <a:pt x="2497" y="881"/>
                      <a:pt x="2499" y="881"/>
                      <a:pt x="2501" y="880"/>
                    </a:cubicBezTo>
                    <a:cubicBezTo>
                      <a:pt x="2631" y="851"/>
                      <a:pt x="2768" y="850"/>
                      <a:pt x="2899" y="878"/>
                    </a:cubicBezTo>
                    <a:cubicBezTo>
                      <a:pt x="3075" y="915"/>
                      <a:pt x="3236" y="1002"/>
                      <a:pt x="3364" y="1130"/>
                    </a:cubicBezTo>
                    <a:cubicBezTo>
                      <a:pt x="3540" y="1307"/>
                      <a:pt x="3637" y="1541"/>
                      <a:pt x="3637" y="1790"/>
                    </a:cubicBezTo>
                    <a:cubicBezTo>
                      <a:pt x="3637" y="1901"/>
                      <a:pt x="3617" y="2011"/>
                      <a:pt x="3579" y="2115"/>
                    </a:cubicBezTo>
                    <a:lnTo>
                      <a:pt x="3484" y="2019"/>
                    </a:lnTo>
                    <a:cubicBezTo>
                      <a:pt x="3506" y="1945"/>
                      <a:pt x="3517" y="1868"/>
                      <a:pt x="3517" y="1790"/>
                    </a:cubicBezTo>
                    <a:cubicBezTo>
                      <a:pt x="3517" y="1573"/>
                      <a:pt x="3432" y="1369"/>
                      <a:pt x="3279" y="1216"/>
                    </a:cubicBezTo>
                    <a:cubicBezTo>
                      <a:pt x="3143" y="1079"/>
                      <a:pt x="2962" y="996"/>
                      <a:pt x="2772" y="981"/>
                    </a:cubicBezTo>
                    <a:cubicBezTo>
                      <a:pt x="2751" y="979"/>
                      <a:pt x="2729" y="978"/>
                      <a:pt x="2705" y="978"/>
                    </a:cubicBezTo>
                    <a:cubicBezTo>
                      <a:pt x="2563" y="978"/>
                      <a:pt x="2423" y="1015"/>
                      <a:pt x="2301" y="1086"/>
                    </a:cubicBezTo>
                    <a:cubicBezTo>
                      <a:pt x="2240" y="1121"/>
                      <a:pt x="2183" y="1165"/>
                      <a:pt x="2132" y="1216"/>
                    </a:cubicBezTo>
                    <a:lnTo>
                      <a:pt x="1952" y="1395"/>
                    </a:lnTo>
                    <a:lnTo>
                      <a:pt x="1772" y="1216"/>
                    </a:lnTo>
                    <a:cubicBezTo>
                      <a:pt x="1619" y="1063"/>
                      <a:pt x="1416" y="978"/>
                      <a:pt x="1199" y="978"/>
                    </a:cubicBezTo>
                    <a:cubicBezTo>
                      <a:pt x="982" y="978"/>
                      <a:pt x="778" y="1062"/>
                      <a:pt x="625" y="1216"/>
                    </a:cubicBezTo>
                    <a:cubicBezTo>
                      <a:pt x="472" y="1369"/>
                      <a:pt x="388" y="1573"/>
                      <a:pt x="388" y="1790"/>
                    </a:cubicBezTo>
                    <a:cubicBezTo>
                      <a:pt x="388" y="2006"/>
                      <a:pt x="472" y="2210"/>
                      <a:pt x="625" y="2363"/>
                    </a:cubicBezTo>
                    <a:lnTo>
                      <a:pt x="1858" y="3596"/>
                    </a:lnTo>
                    <a:cubicBezTo>
                      <a:pt x="1883" y="3621"/>
                      <a:pt x="1917" y="3635"/>
                      <a:pt x="1952" y="3635"/>
                    </a:cubicBezTo>
                    <a:cubicBezTo>
                      <a:pt x="1987" y="3635"/>
                      <a:pt x="2021" y="3621"/>
                      <a:pt x="2046" y="3596"/>
                    </a:cubicBezTo>
                    <a:lnTo>
                      <a:pt x="3091" y="2551"/>
                    </a:lnTo>
                    <a:lnTo>
                      <a:pt x="3176" y="2637"/>
                    </a:lnTo>
                    <a:lnTo>
                      <a:pt x="1952" y="3861"/>
                    </a:lnTo>
                    <a:close/>
                    <a:moveTo>
                      <a:pt x="3209" y="702"/>
                    </a:moveTo>
                    <a:cubicBezTo>
                      <a:pt x="3278" y="670"/>
                      <a:pt x="3354" y="654"/>
                      <a:pt x="3433" y="654"/>
                    </a:cubicBezTo>
                    <a:cubicBezTo>
                      <a:pt x="3579" y="654"/>
                      <a:pt x="3715" y="710"/>
                      <a:pt x="3818" y="813"/>
                    </a:cubicBezTo>
                    <a:lnTo>
                      <a:pt x="4092" y="1087"/>
                    </a:lnTo>
                    <a:cubicBezTo>
                      <a:pt x="4144" y="1139"/>
                      <a:pt x="4228" y="1139"/>
                      <a:pt x="4281" y="1087"/>
                    </a:cubicBezTo>
                    <a:lnTo>
                      <a:pt x="4554" y="813"/>
                    </a:lnTo>
                    <a:cubicBezTo>
                      <a:pt x="4657" y="710"/>
                      <a:pt x="4794" y="654"/>
                      <a:pt x="4940" y="654"/>
                    </a:cubicBezTo>
                    <a:cubicBezTo>
                      <a:pt x="5085" y="654"/>
                      <a:pt x="5222" y="710"/>
                      <a:pt x="5325" y="813"/>
                    </a:cubicBezTo>
                    <a:cubicBezTo>
                      <a:pt x="5428" y="916"/>
                      <a:pt x="5484" y="1053"/>
                      <a:pt x="5484" y="1198"/>
                    </a:cubicBezTo>
                    <a:cubicBezTo>
                      <a:pt x="5484" y="1344"/>
                      <a:pt x="5428" y="1481"/>
                      <a:pt x="5325" y="1584"/>
                    </a:cubicBezTo>
                    <a:lnTo>
                      <a:pt x="4186" y="2722"/>
                    </a:lnTo>
                    <a:lnTo>
                      <a:pt x="3782" y="2317"/>
                    </a:lnTo>
                    <a:cubicBezTo>
                      <a:pt x="3862" y="2154"/>
                      <a:pt x="3904" y="1973"/>
                      <a:pt x="3904" y="1790"/>
                    </a:cubicBezTo>
                    <a:cubicBezTo>
                      <a:pt x="3904" y="1469"/>
                      <a:pt x="3779" y="1168"/>
                      <a:pt x="3553" y="942"/>
                    </a:cubicBezTo>
                    <a:cubicBezTo>
                      <a:pt x="3452" y="841"/>
                      <a:pt x="3336" y="760"/>
                      <a:pt x="3209" y="702"/>
                    </a:cubicBezTo>
                    <a:close/>
                    <a:moveTo>
                      <a:pt x="3048" y="1584"/>
                    </a:moveTo>
                    <a:cubicBezTo>
                      <a:pt x="2964" y="1499"/>
                      <a:pt x="2911" y="1393"/>
                      <a:pt x="2894" y="1278"/>
                    </a:cubicBezTo>
                    <a:cubicBezTo>
                      <a:pt x="2967" y="1305"/>
                      <a:pt x="3034" y="1347"/>
                      <a:pt x="3091" y="1404"/>
                    </a:cubicBezTo>
                    <a:cubicBezTo>
                      <a:pt x="3193" y="1506"/>
                      <a:pt x="3249" y="1642"/>
                      <a:pt x="3250" y="1786"/>
                    </a:cubicBezTo>
                    <a:lnTo>
                      <a:pt x="3048" y="1584"/>
                    </a:lnTo>
                    <a:close/>
                    <a:moveTo>
                      <a:pt x="2263" y="1461"/>
                    </a:moveTo>
                    <a:cubicBezTo>
                      <a:pt x="2312" y="1681"/>
                      <a:pt x="2422" y="1883"/>
                      <a:pt x="2585" y="2046"/>
                    </a:cubicBezTo>
                    <a:lnTo>
                      <a:pt x="2902" y="2363"/>
                    </a:lnTo>
                    <a:lnTo>
                      <a:pt x="1952" y="3313"/>
                    </a:lnTo>
                    <a:lnTo>
                      <a:pt x="813" y="2175"/>
                    </a:lnTo>
                    <a:cubicBezTo>
                      <a:pt x="711" y="2072"/>
                      <a:pt x="654" y="1935"/>
                      <a:pt x="654" y="1790"/>
                    </a:cubicBezTo>
                    <a:cubicBezTo>
                      <a:pt x="654" y="1644"/>
                      <a:pt x="711" y="1507"/>
                      <a:pt x="813" y="1404"/>
                    </a:cubicBezTo>
                    <a:cubicBezTo>
                      <a:pt x="916" y="1301"/>
                      <a:pt x="1053" y="1245"/>
                      <a:pt x="1199" y="1245"/>
                    </a:cubicBezTo>
                    <a:cubicBezTo>
                      <a:pt x="1344" y="1245"/>
                      <a:pt x="1481" y="1301"/>
                      <a:pt x="1584" y="1404"/>
                    </a:cubicBezTo>
                    <a:lnTo>
                      <a:pt x="1858" y="1678"/>
                    </a:lnTo>
                    <a:cubicBezTo>
                      <a:pt x="1910" y="1730"/>
                      <a:pt x="1994" y="1730"/>
                      <a:pt x="2046" y="1678"/>
                    </a:cubicBezTo>
                    <a:lnTo>
                      <a:pt x="2263" y="1461"/>
                    </a:lnTo>
                    <a:close/>
                    <a:moveTo>
                      <a:pt x="5599" y="1857"/>
                    </a:moveTo>
                    <a:lnTo>
                      <a:pt x="4186" y="3270"/>
                    </a:lnTo>
                    <a:lnTo>
                      <a:pt x="2774" y="1857"/>
                    </a:lnTo>
                    <a:cubicBezTo>
                      <a:pt x="2618" y="1701"/>
                      <a:pt x="2524" y="1500"/>
                      <a:pt x="2505" y="1283"/>
                    </a:cubicBezTo>
                    <a:cubicBezTo>
                      <a:pt x="2543" y="1268"/>
                      <a:pt x="2583" y="1257"/>
                      <a:pt x="2624" y="1251"/>
                    </a:cubicBezTo>
                    <a:cubicBezTo>
                      <a:pt x="2636" y="1446"/>
                      <a:pt x="2718" y="1631"/>
                      <a:pt x="2859" y="1772"/>
                    </a:cubicBezTo>
                    <a:lnTo>
                      <a:pt x="4092" y="3005"/>
                    </a:lnTo>
                    <a:cubicBezTo>
                      <a:pt x="4118" y="3031"/>
                      <a:pt x="4152" y="3044"/>
                      <a:pt x="4186" y="3044"/>
                    </a:cubicBezTo>
                    <a:cubicBezTo>
                      <a:pt x="4220" y="3044"/>
                      <a:pt x="4254" y="3031"/>
                      <a:pt x="4281" y="3005"/>
                    </a:cubicBezTo>
                    <a:lnTo>
                      <a:pt x="5514" y="1772"/>
                    </a:lnTo>
                    <a:cubicBezTo>
                      <a:pt x="5667" y="1619"/>
                      <a:pt x="5751" y="1415"/>
                      <a:pt x="5751" y="1198"/>
                    </a:cubicBezTo>
                    <a:cubicBezTo>
                      <a:pt x="5751" y="982"/>
                      <a:pt x="5667" y="778"/>
                      <a:pt x="5513" y="625"/>
                    </a:cubicBezTo>
                    <a:cubicBezTo>
                      <a:pt x="5360" y="471"/>
                      <a:pt x="5156" y="387"/>
                      <a:pt x="4940" y="387"/>
                    </a:cubicBezTo>
                    <a:cubicBezTo>
                      <a:pt x="4723" y="387"/>
                      <a:pt x="4519" y="471"/>
                      <a:pt x="4366" y="625"/>
                    </a:cubicBezTo>
                    <a:lnTo>
                      <a:pt x="4186" y="804"/>
                    </a:lnTo>
                    <a:lnTo>
                      <a:pt x="4007" y="625"/>
                    </a:lnTo>
                    <a:cubicBezTo>
                      <a:pt x="3854" y="471"/>
                      <a:pt x="3650" y="387"/>
                      <a:pt x="3433" y="387"/>
                    </a:cubicBezTo>
                    <a:cubicBezTo>
                      <a:pt x="3226" y="387"/>
                      <a:pt x="3032" y="464"/>
                      <a:pt x="2881" y="604"/>
                    </a:cubicBezTo>
                    <a:cubicBezTo>
                      <a:pt x="2830" y="596"/>
                      <a:pt x="2778" y="592"/>
                      <a:pt x="2726" y="591"/>
                    </a:cubicBezTo>
                    <a:cubicBezTo>
                      <a:pt x="2741" y="573"/>
                      <a:pt x="2757" y="556"/>
                      <a:pt x="2774" y="539"/>
                    </a:cubicBezTo>
                    <a:cubicBezTo>
                      <a:pt x="2950" y="363"/>
                      <a:pt x="3184" y="266"/>
                      <a:pt x="3433" y="266"/>
                    </a:cubicBezTo>
                    <a:cubicBezTo>
                      <a:pt x="3682" y="266"/>
                      <a:pt x="3916" y="363"/>
                      <a:pt x="4092" y="539"/>
                    </a:cubicBezTo>
                    <a:cubicBezTo>
                      <a:pt x="4117" y="564"/>
                      <a:pt x="4151" y="578"/>
                      <a:pt x="4186" y="578"/>
                    </a:cubicBezTo>
                    <a:cubicBezTo>
                      <a:pt x="4222" y="578"/>
                      <a:pt x="4256" y="564"/>
                      <a:pt x="4281" y="539"/>
                    </a:cubicBezTo>
                    <a:cubicBezTo>
                      <a:pt x="4457" y="363"/>
                      <a:pt x="4691" y="266"/>
                      <a:pt x="4940" y="266"/>
                    </a:cubicBezTo>
                    <a:cubicBezTo>
                      <a:pt x="5189" y="266"/>
                      <a:pt x="5423" y="363"/>
                      <a:pt x="5599" y="539"/>
                    </a:cubicBezTo>
                    <a:cubicBezTo>
                      <a:pt x="5775" y="715"/>
                      <a:pt x="5872" y="949"/>
                      <a:pt x="5872" y="1198"/>
                    </a:cubicBezTo>
                    <a:cubicBezTo>
                      <a:pt x="5872" y="1447"/>
                      <a:pt x="5775" y="1681"/>
                      <a:pt x="5599" y="1857"/>
                    </a:cubicBezTo>
                    <a:close/>
                  </a:path>
                </a:pathLst>
              </a:custGeom>
              <a:solidFill>
                <a:schemeClr val="bg1"/>
              </a:solidFill>
              <a:ln>
                <a:noFill/>
              </a:ln>
            </p:spPr>
          </p:sp>
        </p:grpSp>
        <p:sp>
          <p:nvSpPr>
            <p:cNvPr id="60" name="空心弧 59"/>
            <p:cNvSpPr/>
            <p:nvPr/>
          </p:nvSpPr>
          <p:spPr>
            <a:xfrm>
              <a:off x="2160" y="4221"/>
              <a:ext cx="2550" cy="2550"/>
            </a:xfrm>
            <a:prstGeom prst="blockArc">
              <a:avLst>
                <a:gd name="adj1" fmla="val 10800000"/>
                <a:gd name="adj2" fmla="val 84823"/>
                <a:gd name="adj3" fmla="val 10262"/>
              </a:avLst>
            </a:prstGeom>
            <a:solidFill>
              <a:srgbClr val="FB9286"/>
            </a:solidFill>
            <a:ln>
              <a:solidFill>
                <a:srgbClr val="FDE0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61" name="组合 60"/>
          <p:cNvGrpSpPr/>
          <p:nvPr/>
        </p:nvGrpSpPr>
        <p:grpSpPr>
          <a:xfrm>
            <a:off x="1168400" y="4829175"/>
            <a:ext cx="2489200" cy="1152525"/>
            <a:chOff x="1800" y="6964"/>
            <a:chExt cx="3920" cy="1815"/>
          </a:xfrm>
        </p:grpSpPr>
        <p:sp>
          <p:nvSpPr>
            <p:cNvPr id="62" name="文本框 61"/>
            <p:cNvSpPr txBox="1"/>
            <p:nvPr/>
          </p:nvSpPr>
          <p:spPr>
            <a:xfrm>
              <a:off x="2347" y="6964"/>
              <a:ext cx="2826" cy="580"/>
            </a:xfrm>
            <a:prstGeom prst="rect">
              <a:avLst/>
            </a:prstGeom>
            <a:noFill/>
          </p:spPr>
          <p:txBody>
            <a:bodyPr wrap="square" rtlCol="0">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输入你的标题</a:t>
              </a:r>
            </a:p>
          </p:txBody>
        </p:sp>
        <p:sp>
          <p:nvSpPr>
            <p:cNvPr id="63" name="文本框 62"/>
            <p:cNvSpPr txBox="1"/>
            <p:nvPr/>
          </p:nvSpPr>
          <p:spPr>
            <a:xfrm>
              <a:off x="1800" y="7472"/>
              <a:ext cx="3920" cy="1307"/>
            </a:xfrm>
            <a:prstGeom prst="rect">
              <a:avLst/>
            </a:prstGeom>
            <a:noFill/>
          </p:spPr>
          <p:txBody>
            <a:bodyPr wrap="square" rtlCol="0">
              <a:spAutoFit/>
            </a:bodyPr>
            <a:lstStyle/>
            <a:p>
              <a:pPr algn="ctr">
                <a:lnSpc>
                  <a:spcPct val="20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在这里输入你需要的文本内容</a:t>
              </a: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a:t>
              </a:r>
            </a:p>
          </p:txBody>
        </p:sp>
      </p:grpSp>
      <p:grpSp>
        <p:nvGrpSpPr>
          <p:cNvPr id="64" name="组合 63"/>
          <p:cNvGrpSpPr/>
          <p:nvPr/>
        </p:nvGrpSpPr>
        <p:grpSpPr>
          <a:xfrm>
            <a:off x="3025775" y="1718945"/>
            <a:ext cx="2489200" cy="1152525"/>
            <a:chOff x="1800" y="6964"/>
            <a:chExt cx="3920" cy="1815"/>
          </a:xfrm>
        </p:grpSpPr>
        <p:sp>
          <p:nvSpPr>
            <p:cNvPr id="65" name="文本框 64"/>
            <p:cNvSpPr txBox="1"/>
            <p:nvPr/>
          </p:nvSpPr>
          <p:spPr>
            <a:xfrm>
              <a:off x="2347" y="6964"/>
              <a:ext cx="2826" cy="580"/>
            </a:xfrm>
            <a:prstGeom prst="rect">
              <a:avLst/>
            </a:prstGeom>
            <a:noFill/>
          </p:spPr>
          <p:txBody>
            <a:bodyPr wrap="square" rtlCol="0">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输入你的标题</a:t>
              </a:r>
            </a:p>
          </p:txBody>
        </p:sp>
        <p:sp>
          <p:nvSpPr>
            <p:cNvPr id="66" name="文本框 65"/>
            <p:cNvSpPr txBox="1"/>
            <p:nvPr/>
          </p:nvSpPr>
          <p:spPr>
            <a:xfrm>
              <a:off x="1800" y="7472"/>
              <a:ext cx="3920" cy="1307"/>
            </a:xfrm>
            <a:prstGeom prst="rect">
              <a:avLst/>
            </a:prstGeom>
            <a:noFill/>
          </p:spPr>
          <p:txBody>
            <a:bodyPr wrap="square" rtlCol="0">
              <a:spAutoFit/>
            </a:bodyPr>
            <a:lstStyle/>
            <a:p>
              <a:pPr algn="ctr">
                <a:lnSpc>
                  <a:spcPct val="20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在这里输入你需要的文本内容</a:t>
              </a: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a:t>
              </a:r>
            </a:p>
          </p:txBody>
        </p:sp>
      </p:grpSp>
      <p:grpSp>
        <p:nvGrpSpPr>
          <p:cNvPr id="67" name="组合 66"/>
          <p:cNvGrpSpPr/>
          <p:nvPr/>
        </p:nvGrpSpPr>
        <p:grpSpPr>
          <a:xfrm>
            <a:off x="4834890" y="4829175"/>
            <a:ext cx="2489200" cy="1152525"/>
            <a:chOff x="1800" y="6964"/>
            <a:chExt cx="3920" cy="1815"/>
          </a:xfrm>
        </p:grpSpPr>
        <p:sp>
          <p:nvSpPr>
            <p:cNvPr id="68" name="文本框 67"/>
            <p:cNvSpPr txBox="1"/>
            <p:nvPr/>
          </p:nvSpPr>
          <p:spPr>
            <a:xfrm>
              <a:off x="2347" y="6964"/>
              <a:ext cx="2826" cy="580"/>
            </a:xfrm>
            <a:prstGeom prst="rect">
              <a:avLst/>
            </a:prstGeom>
            <a:noFill/>
          </p:spPr>
          <p:txBody>
            <a:bodyPr wrap="square" rtlCol="0">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输入你的标题</a:t>
              </a:r>
            </a:p>
          </p:txBody>
        </p:sp>
        <p:sp>
          <p:nvSpPr>
            <p:cNvPr id="69" name="文本框 68"/>
            <p:cNvSpPr txBox="1"/>
            <p:nvPr/>
          </p:nvSpPr>
          <p:spPr>
            <a:xfrm>
              <a:off x="1800" y="7472"/>
              <a:ext cx="3920" cy="1307"/>
            </a:xfrm>
            <a:prstGeom prst="rect">
              <a:avLst/>
            </a:prstGeom>
            <a:noFill/>
          </p:spPr>
          <p:txBody>
            <a:bodyPr wrap="square" rtlCol="0">
              <a:spAutoFit/>
            </a:bodyPr>
            <a:lstStyle/>
            <a:p>
              <a:pPr algn="ctr">
                <a:lnSpc>
                  <a:spcPct val="20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在这里输入你需要的文本内容</a:t>
              </a: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a:t>
              </a:r>
            </a:p>
          </p:txBody>
        </p:sp>
      </p:grpSp>
      <p:grpSp>
        <p:nvGrpSpPr>
          <p:cNvPr id="70" name="组合 69"/>
          <p:cNvGrpSpPr/>
          <p:nvPr/>
        </p:nvGrpSpPr>
        <p:grpSpPr>
          <a:xfrm>
            <a:off x="6708775" y="1718945"/>
            <a:ext cx="2489200" cy="1152525"/>
            <a:chOff x="1800" y="6964"/>
            <a:chExt cx="3920" cy="1815"/>
          </a:xfrm>
        </p:grpSpPr>
        <p:sp>
          <p:nvSpPr>
            <p:cNvPr id="71" name="文本框 70"/>
            <p:cNvSpPr txBox="1"/>
            <p:nvPr/>
          </p:nvSpPr>
          <p:spPr>
            <a:xfrm>
              <a:off x="2347" y="6964"/>
              <a:ext cx="2826" cy="580"/>
            </a:xfrm>
            <a:prstGeom prst="rect">
              <a:avLst/>
            </a:prstGeom>
            <a:noFill/>
          </p:spPr>
          <p:txBody>
            <a:bodyPr wrap="square" rtlCol="0">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输入你的标题</a:t>
              </a:r>
            </a:p>
          </p:txBody>
        </p:sp>
        <p:sp>
          <p:nvSpPr>
            <p:cNvPr id="72" name="文本框 71"/>
            <p:cNvSpPr txBox="1"/>
            <p:nvPr/>
          </p:nvSpPr>
          <p:spPr>
            <a:xfrm>
              <a:off x="1800" y="7472"/>
              <a:ext cx="3920" cy="1307"/>
            </a:xfrm>
            <a:prstGeom prst="rect">
              <a:avLst/>
            </a:prstGeom>
            <a:noFill/>
          </p:spPr>
          <p:txBody>
            <a:bodyPr wrap="square" rtlCol="0">
              <a:spAutoFit/>
            </a:bodyPr>
            <a:lstStyle/>
            <a:p>
              <a:pPr algn="ctr">
                <a:lnSpc>
                  <a:spcPct val="20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在这里输入你需要的文本内容</a:t>
              </a: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a:t>
              </a:r>
            </a:p>
          </p:txBody>
        </p:sp>
      </p:grpSp>
      <p:grpSp>
        <p:nvGrpSpPr>
          <p:cNvPr id="73" name="组合 72"/>
          <p:cNvGrpSpPr/>
          <p:nvPr/>
        </p:nvGrpSpPr>
        <p:grpSpPr>
          <a:xfrm>
            <a:off x="8501380" y="4829175"/>
            <a:ext cx="2489200" cy="1152525"/>
            <a:chOff x="1800" y="6964"/>
            <a:chExt cx="3920" cy="1815"/>
          </a:xfrm>
        </p:grpSpPr>
        <p:sp>
          <p:nvSpPr>
            <p:cNvPr id="74" name="文本框 73"/>
            <p:cNvSpPr txBox="1"/>
            <p:nvPr/>
          </p:nvSpPr>
          <p:spPr>
            <a:xfrm>
              <a:off x="2347" y="6964"/>
              <a:ext cx="2826" cy="580"/>
            </a:xfrm>
            <a:prstGeom prst="rect">
              <a:avLst/>
            </a:prstGeom>
            <a:noFill/>
          </p:spPr>
          <p:txBody>
            <a:bodyPr wrap="square" rtlCol="0">
              <a:spAutoFit/>
            </a:bodyPr>
            <a:lstStyle/>
            <a:p>
              <a:pPr algn="ctr"/>
              <a:r>
                <a:rPr lang="zh-CN" altLang="en-US" b="1">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输入你的标题</a:t>
              </a:r>
            </a:p>
          </p:txBody>
        </p:sp>
        <p:sp>
          <p:nvSpPr>
            <p:cNvPr id="75" name="文本框 74"/>
            <p:cNvSpPr txBox="1"/>
            <p:nvPr/>
          </p:nvSpPr>
          <p:spPr>
            <a:xfrm>
              <a:off x="1800" y="7472"/>
              <a:ext cx="3920" cy="1307"/>
            </a:xfrm>
            <a:prstGeom prst="rect">
              <a:avLst/>
            </a:prstGeom>
            <a:noFill/>
          </p:spPr>
          <p:txBody>
            <a:bodyPr wrap="square" rtlCol="0">
              <a:spAutoFit/>
            </a:bodyPr>
            <a:lstStyle/>
            <a:p>
              <a:pPr algn="ctr">
                <a:lnSpc>
                  <a:spcPct val="20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rPr>
                <a:t>在这里输入你需要的文本内容</a:t>
              </a: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a:t>
              </a:r>
            </a:p>
          </p:txBody>
        </p:sp>
      </p:gr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25450" y="245238"/>
            <a:ext cx="4406026" cy="1060796"/>
            <a:chOff x="425450" y="232538"/>
            <a:chExt cx="4406026" cy="1060796"/>
          </a:xfrm>
        </p:grpSpPr>
        <p:grpSp>
          <p:nvGrpSpPr>
            <p:cNvPr id="3" name="组合 2"/>
            <p:cNvGrpSpPr/>
            <p:nvPr/>
          </p:nvGrpSpPr>
          <p:grpSpPr>
            <a:xfrm rot="20036167">
              <a:off x="425450" y="232538"/>
              <a:ext cx="1188406" cy="1060796"/>
              <a:chOff x="195683" y="-98086"/>
              <a:chExt cx="1188406" cy="1060796"/>
            </a:xfrm>
          </p:grpSpPr>
          <p:pic>
            <p:nvPicPr>
              <p:cNvPr id="4" name="图片 3"/>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5" name="图片 4"/>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6" name="文本框 5"/>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14" name="矩形 13"/>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grpSp>
        <p:nvGrpSpPr>
          <p:cNvPr id="16" name="组合 15"/>
          <p:cNvGrpSpPr/>
          <p:nvPr/>
        </p:nvGrpSpPr>
        <p:grpSpPr>
          <a:xfrm>
            <a:off x="5234212" y="2296949"/>
            <a:ext cx="856343" cy="856343"/>
            <a:chOff x="1132114" y="1930400"/>
            <a:chExt cx="856343" cy="856343"/>
          </a:xfrm>
        </p:grpSpPr>
        <p:sp>
          <p:nvSpPr>
            <p:cNvPr id="18" name="椭圆 17"/>
            <p:cNvSpPr/>
            <p:nvPr/>
          </p:nvSpPr>
          <p:spPr>
            <a:xfrm>
              <a:off x="1132114" y="1930400"/>
              <a:ext cx="856343" cy="856343"/>
            </a:xfrm>
            <a:prstGeom prst="ellipse">
              <a:avLst/>
            </a:prstGeom>
            <a:noFill/>
            <a:ln w="31750">
              <a:solidFill>
                <a:srgbClr val="FB9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0" name="文本框 19"/>
            <p:cNvSpPr txBox="1"/>
            <p:nvPr/>
          </p:nvSpPr>
          <p:spPr>
            <a:xfrm>
              <a:off x="1291771" y="2066184"/>
              <a:ext cx="537028" cy="583565"/>
            </a:xfrm>
            <a:prstGeom prst="rect">
              <a:avLst/>
            </a:prstGeom>
            <a:noFill/>
          </p:spPr>
          <p:txBody>
            <a:bodyPr wrap="square" rtlCol="0">
              <a:spAutoFit/>
            </a:bodyPr>
            <a:lstStyle/>
            <a:p>
              <a:pPr algn="ctr"/>
              <a:r>
                <a:rPr lang="zh-CN" altLang="en-US" sz="3200" dirty="0">
                  <a:solidFill>
                    <a:schemeClr val="tx1">
                      <a:lumMod val="75000"/>
                      <a:lumOff val="25000"/>
                    </a:schemeClr>
                  </a:solidFill>
                  <a:latin typeface="微软雅黑" panose="020B0503020204020204" charset="-122"/>
                  <a:ea typeface="微软雅黑" panose="020B0503020204020204" charset="-122"/>
                </a:rPr>
                <a:t>壹</a:t>
              </a:r>
            </a:p>
          </p:txBody>
        </p:sp>
      </p:grpSp>
      <p:grpSp>
        <p:nvGrpSpPr>
          <p:cNvPr id="21" name="组合 20"/>
          <p:cNvGrpSpPr/>
          <p:nvPr/>
        </p:nvGrpSpPr>
        <p:grpSpPr>
          <a:xfrm>
            <a:off x="5234212" y="3563502"/>
            <a:ext cx="856343" cy="855980"/>
            <a:chOff x="1132114" y="1930400"/>
            <a:chExt cx="856343" cy="856343"/>
          </a:xfrm>
        </p:grpSpPr>
        <p:sp>
          <p:nvSpPr>
            <p:cNvPr id="22" name="椭圆 21"/>
            <p:cNvSpPr/>
            <p:nvPr/>
          </p:nvSpPr>
          <p:spPr>
            <a:xfrm>
              <a:off x="1132114" y="1930400"/>
              <a:ext cx="856343" cy="856343"/>
            </a:xfrm>
            <a:prstGeom prst="ellipse">
              <a:avLst/>
            </a:prstGeom>
            <a:noFill/>
            <a:ln w="31750">
              <a:solidFill>
                <a:srgbClr val="FB9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1" name="文本框 30"/>
            <p:cNvSpPr txBox="1"/>
            <p:nvPr/>
          </p:nvSpPr>
          <p:spPr>
            <a:xfrm>
              <a:off x="1291771" y="2066184"/>
              <a:ext cx="537028" cy="583565"/>
            </a:xfrm>
            <a:prstGeom prst="rect">
              <a:avLst/>
            </a:prstGeom>
            <a:noFill/>
          </p:spPr>
          <p:txBody>
            <a:bodyPr wrap="square" rtlCol="0">
              <a:spAutoFit/>
            </a:bodyPr>
            <a:lstStyle/>
            <a:p>
              <a:pPr algn="ctr"/>
              <a:r>
                <a:rPr lang="zh-CN" altLang="en-US" sz="3200" dirty="0">
                  <a:solidFill>
                    <a:schemeClr val="tx1">
                      <a:lumMod val="75000"/>
                      <a:lumOff val="25000"/>
                    </a:schemeClr>
                  </a:solidFill>
                  <a:latin typeface="微软雅黑" panose="020B0503020204020204" charset="-122"/>
                  <a:ea typeface="微软雅黑" panose="020B0503020204020204" charset="-122"/>
                </a:rPr>
                <a:t>贰</a:t>
              </a:r>
            </a:p>
          </p:txBody>
        </p:sp>
      </p:grpSp>
      <p:grpSp>
        <p:nvGrpSpPr>
          <p:cNvPr id="32" name="组合 31"/>
          <p:cNvGrpSpPr/>
          <p:nvPr/>
        </p:nvGrpSpPr>
        <p:grpSpPr>
          <a:xfrm>
            <a:off x="5234212" y="4829692"/>
            <a:ext cx="856343" cy="855980"/>
            <a:chOff x="1132114" y="1930400"/>
            <a:chExt cx="856343" cy="856343"/>
          </a:xfrm>
        </p:grpSpPr>
        <p:sp>
          <p:nvSpPr>
            <p:cNvPr id="33" name="椭圆 32"/>
            <p:cNvSpPr/>
            <p:nvPr/>
          </p:nvSpPr>
          <p:spPr>
            <a:xfrm>
              <a:off x="1132114" y="1930400"/>
              <a:ext cx="856343" cy="856343"/>
            </a:xfrm>
            <a:prstGeom prst="ellipse">
              <a:avLst/>
            </a:prstGeom>
            <a:noFill/>
            <a:ln w="31750">
              <a:solidFill>
                <a:srgbClr val="FB92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4" name="文本框 33"/>
            <p:cNvSpPr txBox="1"/>
            <p:nvPr/>
          </p:nvSpPr>
          <p:spPr>
            <a:xfrm>
              <a:off x="1291771" y="2066184"/>
              <a:ext cx="537028" cy="583565"/>
            </a:xfrm>
            <a:prstGeom prst="rect">
              <a:avLst/>
            </a:prstGeom>
            <a:noFill/>
          </p:spPr>
          <p:txBody>
            <a:bodyPr wrap="square" rtlCol="0">
              <a:spAutoFit/>
            </a:bodyPr>
            <a:lstStyle/>
            <a:p>
              <a:pPr algn="ctr"/>
              <a:r>
                <a:rPr lang="zh-CN" altLang="zh-CN" sz="3200" dirty="0">
                  <a:solidFill>
                    <a:schemeClr val="tx1">
                      <a:lumMod val="75000"/>
                      <a:lumOff val="25000"/>
                    </a:schemeClr>
                  </a:solidFill>
                  <a:latin typeface="微软雅黑" panose="020B0503020204020204" charset="-122"/>
                  <a:ea typeface="微软雅黑" panose="020B0503020204020204" charset="-122"/>
                </a:rPr>
                <a:t>叁</a:t>
              </a:r>
            </a:p>
          </p:txBody>
        </p:sp>
      </p:grpSp>
      <p:sp>
        <p:nvSpPr>
          <p:cNvPr id="35" name="矩形 34"/>
          <p:cNvSpPr/>
          <p:nvPr/>
        </p:nvSpPr>
        <p:spPr>
          <a:xfrm>
            <a:off x="6091009" y="2466413"/>
            <a:ext cx="5058220" cy="1198880"/>
          </a:xfrm>
          <a:prstGeom prst="rect">
            <a:avLst/>
          </a:prstGeom>
        </p:spPr>
        <p:txBody>
          <a:bodyPr wrap="square">
            <a:spAutoFit/>
          </a:bodyPr>
          <a:lstStyle/>
          <a:p>
            <a:pPr algn="l">
              <a:lnSpc>
                <a:spcPct val="20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在这里输入你需要的文本内容在这里输入你需要的文本内容在这里输入你需要的文本内容在这里输入你需要的文本内容</a:t>
            </a:r>
          </a:p>
          <a:p>
            <a:pPr algn="l">
              <a:lnSpc>
                <a:spcPct val="200000"/>
              </a:lnSpc>
            </a:pP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36" name="矩形 35"/>
          <p:cNvSpPr/>
          <p:nvPr/>
        </p:nvSpPr>
        <p:spPr>
          <a:xfrm>
            <a:off x="6091009" y="3754828"/>
            <a:ext cx="5058220" cy="829945"/>
          </a:xfrm>
          <a:prstGeom prst="rect">
            <a:avLst/>
          </a:prstGeom>
        </p:spPr>
        <p:txBody>
          <a:bodyPr wrap="square">
            <a:spAutoFit/>
          </a:bodyPr>
          <a:lstStyle/>
          <a:p>
            <a:pPr algn="l">
              <a:lnSpc>
                <a:spcPct val="20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在这里输入你需要的文本内容在这里输入你需要的文本内容在这里输入你需要的文本内容在这里输入你需要的文本内容</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37" name="矩形 36"/>
          <p:cNvSpPr/>
          <p:nvPr/>
        </p:nvSpPr>
        <p:spPr>
          <a:xfrm>
            <a:off x="6091009" y="5002603"/>
            <a:ext cx="5058220" cy="829945"/>
          </a:xfrm>
          <a:prstGeom prst="rect">
            <a:avLst/>
          </a:prstGeom>
        </p:spPr>
        <p:txBody>
          <a:bodyPr wrap="square">
            <a:spAutoFit/>
          </a:bodyPr>
          <a:lstStyle/>
          <a:p>
            <a:pPr algn="l">
              <a:lnSpc>
                <a:spcPct val="20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在这里输入你需要的文本内容在这里输入你需要的文本内容在这里输入你需要的文本内容在这里输入你需要的文本内容</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39" name="文本框 38"/>
          <p:cNvSpPr txBox="1"/>
          <p:nvPr/>
        </p:nvSpPr>
        <p:spPr>
          <a:xfrm>
            <a:off x="6091009" y="2095500"/>
            <a:ext cx="4402455" cy="337185"/>
          </a:xfrm>
          <a:prstGeom prst="rect">
            <a:avLst/>
          </a:prstGeom>
          <a:noFill/>
        </p:spPr>
        <p:txBody>
          <a:bodyPr wrap="square" rtlCol="0">
            <a:spAutoFit/>
          </a:bodyPr>
          <a:lstStyle/>
          <a:p>
            <a:pPr algn="l"/>
            <a:r>
              <a:rPr lang="zh-CN" altLang="en-US" sz="1600" b="1">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输入你的标题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40" name="文本框 39"/>
          <p:cNvSpPr txBox="1"/>
          <p:nvPr/>
        </p:nvSpPr>
        <p:spPr>
          <a:xfrm>
            <a:off x="6091009" y="3373120"/>
            <a:ext cx="4825365" cy="337185"/>
          </a:xfrm>
          <a:prstGeom prst="rect">
            <a:avLst/>
          </a:prstGeom>
          <a:noFill/>
        </p:spPr>
        <p:txBody>
          <a:bodyPr wrap="square" rtlCol="0">
            <a:spAutoFit/>
          </a:bodyPr>
          <a:lstStyle/>
          <a:p>
            <a:pPr algn="l"/>
            <a:r>
              <a:rPr lang="zh-CN" altLang="en-US" sz="1600" b="1">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输入你的标题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41" name="文本框 40"/>
          <p:cNvSpPr txBox="1"/>
          <p:nvPr/>
        </p:nvSpPr>
        <p:spPr>
          <a:xfrm>
            <a:off x="6091009" y="4764405"/>
            <a:ext cx="4825365" cy="337185"/>
          </a:xfrm>
          <a:prstGeom prst="rect">
            <a:avLst/>
          </a:prstGeom>
          <a:noFill/>
        </p:spPr>
        <p:txBody>
          <a:bodyPr wrap="square" rtlCol="0">
            <a:spAutoFit/>
          </a:bodyPr>
          <a:lstStyle/>
          <a:p>
            <a:pPr algn="l"/>
            <a:r>
              <a:rPr lang="zh-CN" altLang="en-US" sz="1600" b="1">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输入你的标题</a:t>
            </a:r>
            <a:endParaRPr lang="zh-CN" altLang="en-US" sz="16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cxnSp>
        <p:nvCxnSpPr>
          <p:cNvPr id="42" name="直接连接符 41"/>
          <p:cNvCxnSpPr/>
          <p:nvPr/>
        </p:nvCxnSpPr>
        <p:spPr>
          <a:xfrm>
            <a:off x="6164580" y="2496820"/>
            <a:ext cx="475107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6164580" y="3757295"/>
            <a:ext cx="475107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164580" y="5017770"/>
            <a:ext cx="475107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90" name="稻壳儿榴莲果果"/>
          <p:cNvSpPr/>
          <p:nvPr/>
        </p:nvSpPr>
        <p:spPr>
          <a:xfrm>
            <a:off x="1526705" y="3841679"/>
            <a:ext cx="2784143" cy="1869744"/>
          </a:xfrm>
          <a:prstGeom prst="rect">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91" name="稻壳儿榴莲果果"/>
          <p:cNvSpPr txBox="1"/>
          <p:nvPr/>
        </p:nvSpPr>
        <p:spPr>
          <a:xfrm>
            <a:off x="2000488" y="4573219"/>
            <a:ext cx="1836248" cy="307777"/>
          </a:xfrm>
          <a:prstGeom prst="rect">
            <a:avLst/>
          </a:prstGeom>
          <a:noFill/>
        </p:spPr>
        <p:txBody>
          <a:bodyPr wrap="square" rtlCol="0">
            <a:spAutoFit/>
          </a:bodyPr>
          <a:lstStyle/>
          <a:p>
            <a:pPr algn="ctr"/>
            <a:r>
              <a:rPr lang="zh-CN" altLang="en-US"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添加标题</a:t>
            </a:r>
            <a:endParaRPr lang="id-ID" altLang="zh-CN"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92" name="稻壳儿榴莲果果"/>
          <p:cNvSpPr/>
          <p:nvPr/>
        </p:nvSpPr>
        <p:spPr>
          <a:xfrm>
            <a:off x="1750072" y="4863048"/>
            <a:ext cx="2337080" cy="553998"/>
          </a:xfrm>
          <a:prstGeom prst="rect">
            <a:avLst/>
          </a:prstGeom>
        </p:spPr>
        <p:txBody>
          <a:bodyPr wrap="square">
            <a:spAutoFit/>
          </a:bodyPr>
          <a:lstStyle/>
          <a:p>
            <a:pPr algn="ctr">
              <a:lnSpc>
                <a:spcPct val="150000"/>
              </a:lnSpc>
            </a:pPr>
            <a:r>
              <a:rPr lang="id-ID" sz="1000" dirty="0">
                <a:solidFill>
                  <a:schemeClr val="bg1"/>
                </a:solidFill>
              </a:rPr>
              <a:t>Lorem ipsum dolor sit amet, consectetuer adipiscing elit. </a:t>
            </a:r>
          </a:p>
        </p:txBody>
      </p:sp>
      <p:sp>
        <p:nvSpPr>
          <p:cNvPr id="93" name="稻壳儿榴莲果果"/>
          <p:cNvSpPr>
            <a:spLocks noEditPoints="1"/>
          </p:cNvSpPr>
          <p:nvPr/>
        </p:nvSpPr>
        <p:spPr bwMode="auto">
          <a:xfrm>
            <a:off x="2787352" y="4159682"/>
            <a:ext cx="262520" cy="264973"/>
          </a:xfrm>
          <a:custGeom>
            <a:avLst/>
            <a:gdLst>
              <a:gd name="T0" fmla="*/ 0 w 170"/>
              <a:gd name="T1" fmla="*/ 85 h 170"/>
              <a:gd name="T2" fmla="*/ 170 w 170"/>
              <a:gd name="T3" fmla="*/ 85 h 170"/>
              <a:gd name="T4" fmla="*/ 90 w 170"/>
              <a:gd name="T5" fmla="*/ 125 h 170"/>
              <a:gd name="T6" fmla="*/ 79 w 170"/>
              <a:gd name="T7" fmla="*/ 117 h 170"/>
              <a:gd name="T8" fmla="*/ 67 w 170"/>
              <a:gd name="T9" fmla="*/ 113 h 170"/>
              <a:gd name="T10" fmla="*/ 60 w 170"/>
              <a:gd name="T11" fmla="*/ 103 h 170"/>
              <a:gd name="T12" fmla="*/ 51 w 170"/>
              <a:gd name="T13" fmla="*/ 92 h 170"/>
              <a:gd name="T14" fmla="*/ 47 w 170"/>
              <a:gd name="T15" fmla="*/ 87 h 170"/>
              <a:gd name="T16" fmla="*/ 51 w 170"/>
              <a:gd name="T17" fmla="*/ 99 h 170"/>
              <a:gd name="T18" fmla="*/ 47 w 170"/>
              <a:gd name="T19" fmla="*/ 92 h 170"/>
              <a:gd name="T20" fmla="*/ 39 w 170"/>
              <a:gd name="T21" fmla="*/ 82 h 170"/>
              <a:gd name="T22" fmla="*/ 33 w 170"/>
              <a:gd name="T23" fmla="*/ 67 h 170"/>
              <a:gd name="T24" fmla="*/ 35 w 170"/>
              <a:gd name="T25" fmla="*/ 60 h 170"/>
              <a:gd name="T26" fmla="*/ 27 w 170"/>
              <a:gd name="T27" fmla="*/ 49 h 170"/>
              <a:gd name="T28" fmla="*/ 57 w 170"/>
              <a:gd name="T29" fmla="*/ 25 h 170"/>
              <a:gd name="T30" fmla="*/ 61 w 170"/>
              <a:gd name="T31" fmla="*/ 20 h 170"/>
              <a:gd name="T32" fmla="*/ 64 w 170"/>
              <a:gd name="T33" fmla="*/ 19 h 170"/>
              <a:gd name="T34" fmla="*/ 70 w 170"/>
              <a:gd name="T35" fmla="*/ 23 h 170"/>
              <a:gd name="T36" fmla="*/ 76 w 170"/>
              <a:gd name="T37" fmla="*/ 23 h 170"/>
              <a:gd name="T38" fmla="*/ 76 w 170"/>
              <a:gd name="T39" fmla="*/ 19 h 170"/>
              <a:gd name="T40" fmla="*/ 80 w 170"/>
              <a:gd name="T41" fmla="*/ 20 h 170"/>
              <a:gd name="T42" fmla="*/ 89 w 170"/>
              <a:gd name="T43" fmla="*/ 24 h 170"/>
              <a:gd name="T44" fmla="*/ 95 w 170"/>
              <a:gd name="T45" fmla="*/ 23 h 170"/>
              <a:gd name="T46" fmla="*/ 88 w 170"/>
              <a:gd name="T47" fmla="*/ 27 h 170"/>
              <a:gd name="T48" fmla="*/ 78 w 170"/>
              <a:gd name="T49" fmla="*/ 36 h 170"/>
              <a:gd name="T50" fmla="*/ 91 w 170"/>
              <a:gd name="T51" fmla="*/ 46 h 170"/>
              <a:gd name="T52" fmla="*/ 100 w 170"/>
              <a:gd name="T53" fmla="*/ 52 h 170"/>
              <a:gd name="T54" fmla="*/ 102 w 170"/>
              <a:gd name="T55" fmla="*/ 45 h 170"/>
              <a:gd name="T56" fmla="*/ 102 w 170"/>
              <a:gd name="T57" fmla="*/ 35 h 170"/>
              <a:gd name="T58" fmla="*/ 113 w 170"/>
              <a:gd name="T59" fmla="*/ 35 h 170"/>
              <a:gd name="T60" fmla="*/ 115 w 170"/>
              <a:gd name="T61" fmla="*/ 41 h 170"/>
              <a:gd name="T62" fmla="*/ 119 w 170"/>
              <a:gd name="T63" fmla="*/ 39 h 170"/>
              <a:gd name="T64" fmla="*/ 123 w 170"/>
              <a:gd name="T65" fmla="*/ 39 h 170"/>
              <a:gd name="T66" fmla="*/ 128 w 170"/>
              <a:gd name="T67" fmla="*/ 46 h 170"/>
              <a:gd name="T68" fmla="*/ 134 w 170"/>
              <a:gd name="T69" fmla="*/ 49 h 170"/>
              <a:gd name="T70" fmla="*/ 123 w 170"/>
              <a:gd name="T71" fmla="*/ 54 h 170"/>
              <a:gd name="T72" fmla="*/ 114 w 170"/>
              <a:gd name="T73" fmla="*/ 59 h 170"/>
              <a:gd name="T74" fmla="*/ 120 w 170"/>
              <a:gd name="T75" fmla="*/ 59 h 170"/>
              <a:gd name="T76" fmla="*/ 114 w 170"/>
              <a:gd name="T77" fmla="*/ 66 h 170"/>
              <a:gd name="T78" fmla="*/ 107 w 170"/>
              <a:gd name="T79" fmla="*/ 72 h 170"/>
              <a:gd name="T80" fmla="*/ 103 w 170"/>
              <a:gd name="T81" fmla="*/ 78 h 170"/>
              <a:gd name="T82" fmla="*/ 99 w 170"/>
              <a:gd name="T83" fmla="*/ 85 h 170"/>
              <a:gd name="T84" fmla="*/ 98 w 170"/>
              <a:gd name="T85" fmla="*/ 94 h 170"/>
              <a:gd name="T86" fmla="*/ 95 w 170"/>
              <a:gd name="T87" fmla="*/ 93 h 170"/>
              <a:gd name="T88" fmla="*/ 89 w 170"/>
              <a:gd name="T89" fmla="*/ 90 h 170"/>
              <a:gd name="T90" fmla="*/ 78 w 170"/>
              <a:gd name="T91" fmla="*/ 91 h 170"/>
              <a:gd name="T92" fmla="*/ 75 w 170"/>
              <a:gd name="T93" fmla="*/ 93 h 170"/>
              <a:gd name="T94" fmla="*/ 72 w 170"/>
              <a:gd name="T95" fmla="*/ 103 h 170"/>
              <a:gd name="T96" fmla="*/ 83 w 170"/>
              <a:gd name="T97" fmla="*/ 109 h 170"/>
              <a:gd name="T98" fmla="*/ 87 w 170"/>
              <a:gd name="T99" fmla="*/ 110 h 170"/>
              <a:gd name="T100" fmla="*/ 88 w 170"/>
              <a:gd name="T101" fmla="*/ 115 h 170"/>
              <a:gd name="T102" fmla="*/ 95 w 170"/>
              <a:gd name="T103" fmla="*/ 121 h 170"/>
              <a:gd name="T104" fmla="*/ 94 w 170"/>
              <a:gd name="T105" fmla="*/ 125 h 170"/>
              <a:gd name="T106" fmla="*/ 98 w 170"/>
              <a:gd name="T107" fmla="*/ 151 h 170"/>
              <a:gd name="T108" fmla="*/ 101 w 170"/>
              <a:gd name="T109" fmla="*/ 128 h 170"/>
              <a:gd name="T110" fmla="*/ 107 w 170"/>
              <a:gd name="T111" fmla="*/ 125 h 170"/>
              <a:gd name="T112" fmla="*/ 111 w 170"/>
              <a:gd name="T113" fmla="*/ 127 h 170"/>
              <a:gd name="T114" fmla="*/ 117 w 170"/>
              <a:gd name="T115" fmla="*/ 125 h 170"/>
              <a:gd name="T116" fmla="*/ 123 w 170"/>
              <a:gd name="T117" fmla="*/ 126 h 170"/>
              <a:gd name="T118" fmla="*/ 128 w 170"/>
              <a:gd name="T119" fmla="*/ 129 h 170"/>
              <a:gd name="T120" fmla="*/ 136 w 170"/>
              <a:gd name="T121"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0" h="170">
                <a:moveTo>
                  <a:pt x="159" y="42"/>
                </a:moveTo>
                <a:cubicBezTo>
                  <a:pt x="151" y="29"/>
                  <a:pt x="141" y="19"/>
                  <a:pt x="128" y="11"/>
                </a:cubicBezTo>
                <a:cubicBezTo>
                  <a:pt x="115" y="4"/>
                  <a:pt x="101" y="0"/>
                  <a:pt x="85" y="0"/>
                </a:cubicBezTo>
                <a:cubicBezTo>
                  <a:pt x="70" y="0"/>
                  <a:pt x="56" y="4"/>
                  <a:pt x="43" y="11"/>
                </a:cubicBezTo>
                <a:cubicBezTo>
                  <a:pt x="29" y="19"/>
                  <a:pt x="19" y="29"/>
                  <a:pt x="12" y="42"/>
                </a:cubicBezTo>
                <a:cubicBezTo>
                  <a:pt x="4" y="55"/>
                  <a:pt x="0" y="70"/>
                  <a:pt x="0" y="85"/>
                </a:cubicBezTo>
                <a:cubicBezTo>
                  <a:pt x="0" y="100"/>
                  <a:pt x="4" y="115"/>
                  <a:pt x="12" y="128"/>
                </a:cubicBezTo>
                <a:cubicBezTo>
                  <a:pt x="19" y="141"/>
                  <a:pt x="29" y="151"/>
                  <a:pt x="43" y="159"/>
                </a:cubicBezTo>
                <a:cubicBezTo>
                  <a:pt x="56" y="166"/>
                  <a:pt x="70" y="170"/>
                  <a:pt x="85" y="170"/>
                </a:cubicBezTo>
                <a:cubicBezTo>
                  <a:pt x="101" y="170"/>
                  <a:pt x="115" y="166"/>
                  <a:pt x="128" y="159"/>
                </a:cubicBezTo>
                <a:cubicBezTo>
                  <a:pt x="141" y="151"/>
                  <a:pt x="151" y="141"/>
                  <a:pt x="159" y="128"/>
                </a:cubicBezTo>
                <a:cubicBezTo>
                  <a:pt x="166" y="115"/>
                  <a:pt x="170" y="100"/>
                  <a:pt x="170" y="85"/>
                </a:cubicBezTo>
                <a:cubicBezTo>
                  <a:pt x="170" y="70"/>
                  <a:pt x="166" y="55"/>
                  <a:pt x="159" y="42"/>
                </a:cubicBezTo>
                <a:close/>
                <a:moveTo>
                  <a:pt x="96" y="130"/>
                </a:moveTo>
                <a:cubicBezTo>
                  <a:pt x="95" y="129"/>
                  <a:pt x="95" y="128"/>
                  <a:pt x="95" y="128"/>
                </a:cubicBezTo>
                <a:cubicBezTo>
                  <a:pt x="95" y="128"/>
                  <a:pt x="95" y="128"/>
                  <a:pt x="94" y="129"/>
                </a:cubicBezTo>
                <a:cubicBezTo>
                  <a:pt x="94" y="128"/>
                  <a:pt x="93" y="128"/>
                  <a:pt x="92" y="127"/>
                </a:cubicBezTo>
                <a:cubicBezTo>
                  <a:pt x="91" y="126"/>
                  <a:pt x="91" y="126"/>
                  <a:pt x="90" y="125"/>
                </a:cubicBezTo>
                <a:cubicBezTo>
                  <a:pt x="90" y="125"/>
                  <a:pt x="90" y="125"/>
                  <a:pt x="90" y="124"/>
                </a:cubicBezTo>
                <a:cubicBezTo>
                  <a:pt x="89" y="124"/>
                  <a:pt x="89" y="123"/>
                  <a:pt x="89" y="123"/>
                </a:cubicBezTo>
                <a:cubicBezTo>
                  <a:pt x="88" y="122"/>
                  <a:pt x="88" y="121"/>
                  <a:pt x="88" y="121"/>
                </a:cubicBezTo>
                <a:cubicBezTo>
                  <a:pt x="88" y="120"/>
                  <a:pt x="88" y="120"/>
                  <a:pt x="88" y="120"/>
                </a:cubicBezTo>
                <a:cubicBezTo>
                  <a:pt x="86" y="121"/>
                  <a:pt x="84" y="120"/>
                  <a:pt x="82" y="119"/>
                </a:cubicBezTo>
                <a:cubicBezTo>
                  <a:pt x="81" y="119"/>
                  <a:pt x="80" y="118"/>
                  <a:pt x="79" y="117"/>
                </a:cubicBezTo>
                <a:cubicBezTo>
                  <a:pt x="78" y="115"/>
                  <a:pt x="77" y="115"/>
                  <a:pt x="76" y="115"/>
                </a:cubicBezTo>
                <a:cubicBezTo>
                  <a:pt x="76" y="115"/>
                  <a:pt x="75" y="115"/>
                  <a:pt x="75" y="115"/>
                </a:cubicBezTo>
                <a:cubicBezTo>
                  <a:pt x="74" y="116"/>
                  <a:pt x="73" y="116"/>
                  <a:pt x="73" y="116"/>
                </a:cubicBezTo>
                <a:cubicBezTo>
                  <a:pt x="73" y="116"/>
                  <a:pt x="72" y="115"/>
                  <a:pt x="71" y="115"/>
                </a:cubicBezTo>
                <a:cubicBezTo>
                  <a:pt x="71" y="115"/>
                  <a:pt x="70" y="115"/>
                  <a:pt x="69" y="114"/>
                </a:cubicBezTo>
                <a:cubicBezTo>
                  <a:pt x="68" y="113"/>
                  <a:pt x="67" y="113"/>
                  <a:pt x="67" y="113"/>
                </a:cubicBezTo>
                <a:cubicBezTo>
                  <a:pt x="65" y="112"/>
                  <a:pt x="65" y="112"/>
                  <a:pt x="65" y="112"/>
                </a:cubicBezTo>
                <a:cubicBezTo>
                  <a:pt x="64" y="111"/>
                  <a:pt x="64" y="111"/>
                  <a:pt x="64" y="111"/>
                </a:cubicBezTo>
                <a:cubicBezTo>
                  <a:pt x="63" y="111"/>
                  <a:pt x="63" y="110"/>
                  <a:pt x="62" y="110"/>
                </a:cubicBezTo>
                <a:cubicBezTo>
                  <a:pt x="62" y="110"/>
                  <a:pt x="61" y="109"/>
                  <a:pt x="61" y="109"/>
                </a:cubicBezTo>
                <a:cubicBezTo>
                  <a:pt x="61" y="108"/>
                  <a:pt x="61" y="107"/>
                  <a:pt x="61" y="106"/>
                </a:cubicBezTo>
                <a:cubicBezTo>
                  <a:pt x="60" y="105"/>
                  <a:pt x="60" y="104"/>
                  <a:pt x="60" y="103"/>
                </a:cubicBezTo>
                <a:cubicBezTo>
                  <a:pt x="59" y="102"/>
                  <a:pt x="59" y="102"/>
                  <a:pt x="58" y="101"/>
                </a:cubicBezTo>
                <a:cubicBezTo>
                  <a:pt x="57" y="100"/>
                  <a:pt x="56" y="100"/>
                  <a:pt x="56" y="100"/>
                </a:cubicBezTo>
                <a:cubicBezTo>
                  <a:pt x="56" y="100"/>
                  <a:pt x="56" y="99"/>
                  <a:pt x="56" y="98"/>
                </a:cubicBezTo>
                <a:cubicBezTo>
                  <a:pt x="55" y="97"/>
                  <a:pt x="55" y="96"/>
                  <a:pt x="54" y="96"/>
                </a:cubicBezTo>
                <a:cubicBezTo>
                  <a:pt x="54" y="96"/>
                  <a:pt x="54" y="95"/>
                  <a:pt x="53" y="95"/>
                </a:cubicBezTo>
                <a:cubicBezTo>
                  <a:pt x="52" y="94"/>
                  <a:pt x="52" y="93"/>
                  <a:pt x="51" y="92"/>
                </a:cubicBezTo>
                <a:cubicBezTo>
                  <a:pt x="50" y="92"/>
                  <a:pt x="50" y="91"/>
                  <a:pt x="50" y="90"/>
                </a:cubicBezTo>
                <a:cubicBezTo>
                  <a:pt x="49" y="90"/>
                  <a:pt x="49" y="89"/>
                  <a:pt x="49" y="88"/>
                </a:cubicBezTo>
                <a:cubicBezTo>
                  <a:pt x="50" y="88"/>
                  <a:pt x="49" y="88"/>
                  <a:pt x="49" y="88"/>
                </a:cubicBezTo>
                <a:cubicBezTo>
                  <a:pt x="49" y="88"/>
                  <a:pt x="49" y="88"/>
                  <a:pt x="48" y="88"/>
                </a:cubicBezTo>
                <a:cubicBezTo>
                  <a:pt x="48" y="88"/>
                  <a:pt x="48" y="87"/>
                  <a:pt x="47" y="87"/>
                </a:cubicBezTo>
                <a:cubicBezTo>
                  <a:pt x="47" y="87"/>
                  <a:pt x="47" y="87"/>
                  <a:pt x="47" y="87"/>
                </a:cubicBezTo>
                <a:cubicBezTo>
                  <a:pt x="47" y="87"/>
                  <a:pt x="47" y="88"/>
                  <a:pt x="47" y="89"/>
                </a:cubicBezTo>
                <a:cubicBezTo>
                  <a:pt x="47" y="90"/>
                  <a:pt x="48" y="90"/>
                  <a:pt x="48" y="90"/>
                </a:cubicBezTo>
                <a:cubicBezTo>
                  <a:pt x="48" y="91"/>
                  <a:pt x="49" y="92"/>
                  <a:pt x="50" y="94"/>
                </a:cubicBezTo>
                <a:cubicBezTo>
                  <a:pt x="52" y="97"/>
                  <a:pt x="53" y="99"/>
                  <a:pt x="52" y="101"/>
                </a:cubicBezTo>
                <a:cubicBezTo>
                  <a:pt x="52" y="101"/>
                  <a:pt x="52" y="101"/>
                  <a:pt x="52" y="100"/>
                </a:cubicBezTo>
                <a:cubicBezTo>
                  <a:pt x="51" y="100"/>
                  <a:pt x="51" y="100"/>
                  <a:pt x="51" y="99"/>
                </a:cubicBezTo>
                <a:cubicBezTo>
                  <a:pt x="51" y="99"/>
                  <a:pt x="51" y="98"/>
                  <a:pt x="51" y="98"/>
                </a:cubicBezTo>
                <a:cubicBezTo>
                  <a:pt x="51" y="98"/>
                  <a:pt x="50" y="97"/>
                  <a:pt x="49" y="97"/>
                </a:cubicBezTo>
                <a:cubicBezTo>
                  <a:pt x="48" y="96"/>
                  <a:pt x="48" y="96"/>
                  <a:pt x="48" y="95"/>
                </a:cubicBezTo>
                <a:cubicBezTo>
                  <a:pt x="48" y="95"/>
                  <a:pt x="48" y="95"/>
                  <a:pt x="48" y="95"/>
                </a:cubicBezTo>
                <a:cubicBezTo>
                  <a:pt x="48" y="95"/>
                  <a:pt x="48" y="95"/>
                  <a:pt x="48" y="95"/>
                </a:cubicBezTo>
                <a:cubicBezTo>
                  <a:pt x="48" y="94"/>
                  <a:pt x="48" y="93"/>
                  <a:pt x="47" y="92"/>
                </a:cubicBezTo>
                <a:cubicBezTo>
                  <a:pt x="46" y="91"/>
                  <a:pt x="46" y="90"/>
                  <a:pt x="46" y="90"/>
                </a:cubicBezTo>
                <a:cubicBezTo>
                  <a:pt x="45" y="90"/>
                  <a:pt x="45" y="89"/>
                  <a:pt x="44" y="87"/>
                </a:cubicBezTo>
                <a:cubicBezTo>
                  <a:pt x="44" y="86"/>
                  <a:pt x="44" y="85"/>
                  <a:pt x="43" y="85"/>
                </a:cubicBezTo>
                <a:cubicBezTo>
                  <a:pt x="43" y="85"/>
                  <a:pt x="43" y="84"/>
                  <a:pt x="42" y="84"/>
                </a:cubicBezTo>
                <a:cubicBezTo>
                  <a:pt x="42" y="83"/>
                  <a:pt x="41" y="83"/>
                  <a:pt x="40" y="83"/>
                </a:cubicBezTo>
                <a:cubicBezTo>
                  <a:pt x="40" y="82"/>
                  <a:pt x="39" y="82"/>
                  <a:pt x="39" y="82"/>
                </a:cubicBezTo>
                <a:cubicBezTo>
                  <a:pt x="39" y="82"/>
                  <a:pt x="39" y="81"/>
                  <a:pt x="38" y="81"/>
                </a:cubicBezTo>
                <a:cubicBezTo>
                  <a:pt x="36" y="78"/>
                  <a:pt x="35" y="76"/>
                  <a:pt x="36" y="76"/>
                </a:cubicBezTo>
                <a:cubicBezTo>
                  <a:pt x="35" y="76"/>
                  <a:pt x="34" y="76"/>
                  <a:pt x="34" y="74"/>
                </a:cubicBezTo>
                <a:cubicBezTo>
                  <a:pt x="33" y="72"/>
                  <a:pt x="33" y="71"/>
                  <a:pt x="33" y="70"/>
                </a:cubicBezTo>
                <a:cubicBezTo>
                  <a:pt x="33" y="70"/>
                  <a:pt x="33" y="70"/>
                  <a:pt x="33" y="70"/>
                </a:cubicBezTo>
                <a:cubicBezTo>
                  <a:pt x="33" y="70"/>
                  <a:pt x="33" y="69"/>
                  <a:pt x="33" y="67"/>
                </a:cubicBezTo>
                <a:cubicBezTo>
                  <a:pt x="33" y="66"/>
                  <a:pt x="33" y="65"/>
                  <a:pt x="33" y="63"/>
                </a:cubicBezTo>
                <a:cubicBezTo>
                  <a:pt x="33" y="62"/>
                  <a:pt x="34" y="62"/>
                  <a:pt x="34" y="62"/>
                </a:cubicBezTo>
                <a:cubicBezTo>
                  <a:pt x="34" y="62"/>
                  <a:pt x="33" y="61"/>
                  <a:pt x="33" y="60"/>
                </a:cubicBezTo>
                <a:cubicBezTo>
                  <a:pt x="33" y="59"/>
                  <a:pt x="33" y="59"/>
                  <a:pt x="33" y="58"/>
                </a:cubicBezTo>
                <a:cubicBezTo>
                  <a:pt x="33" y="58"/>
                  <a:pt x="33" y="58"/>
                  <a:pt x="34" y="59"/>
                </a:cubicBezTo>
                <a:cubicBezTo>
                  <a:pt x="35" y="59"/>
                  <a:pt x="35" y="60"/>
                  <a:pt x="35" y="60"/>
                </a:cubicBezTo>
                <a:cubicBezTo>
                  <a:pt x="36" y="59"/>
                  <a:pt x="36" y="59"/>
                  <a:pt x="36" y="58"/>
                </a:cubicBezTo>
                <a:cubicBezTo>
                  <a:pt x="36" y="57"/>
                  <a:pt x="35" y="57"/>
                  <a:pt x="34" y="55"/>
                </a:cubicBezTo>
                <a:cubicBezTo>
                  <a:pt x="31" y="53"/>
                  <a:pt x="29" y="52"/>
                  <a:pt x="29" y="52"/>
                </a:cubicBezTo>
                <a:cubicBezTo>
                  <a:pt x="29" y="52"/>
                  <a:pt x="29" y="51"/>
                  <a:pt x="29" y="50"/>
                </a:cubicBezTo>
                <a:cubicBezTo>
                  <a:pt x="28" y="51"/>
                  <a:pt x="27" y="51"/>
                  <a:pt x="27" y="51"/>
                </a:cubicBezTo>
                <a:cubicBezTo>
                  <a:pt x="27" y="50"/>
                  <a:pt x="27" y="50"/>
                  <a:pt x="27" y="49"/>
                </a:cubicBezTo>
                <a:cubicBezTo>
                  <a:pt x="27" y="49"/>
                  <a:pt x="27" y="49"/>
                  <a:pt x="27" y="48"/>
                </a:cubicBezTo>
                <a:cubicBezTo>
                  <a:pt x="26" y="48"/>
                  <a:pt x="26" y="48"/>
                  <a:pt x="25" y="48"/>
                </a:cubicBezTo>
                <a:cubicBezTo>
                  <a:pt x="32" y="37"/>
                  <a:pt x="40" y="29"/>
                  <a:pt x="51" y="23"/>
                </a:cubicBezTo>
                <a:cubicBezTo>
                  <a:pt x="52" y="23"/>
                  <a:pt x="52" y="23"/>
                  <a:pt x="54" y="23"/>
                </a:cubicBezTo>
                <a:cubicBezTo>
                  <a:pt x="54" y="23"/>
                  <a:pt x="55" y="23"/>
                  <a:pt x="55" y="23"/>
                </a:cubicBezTo>
                <a:cubicBezTo>
                  <a:pt x="56" y="24"/>
                  <a:pt x="56" y="24"/>
                  <a:pt x="57" y="25"/>
                </a:cubicBezTo>
                <a:cubicBezTo>
                  <a:pt x="57" y="25"/>
                  <a:pt x="58" y="26"/>
                  <a:pt x="58" y="26"/>
                </a:cubicBezTo>
                <a:cubicBezTo>
                  <a:pt x="58" y="25"/>
                  <a:pt x="58" y="25"/>
                  <a:pt x="58" y="24"/>
                </a:cubicBezTo>
                <a:cubicBezTo>
                  <a:pt x="58" y="23"/>
                  <a:pt x="59" y="23"/>
                  <a:pt x="60" y="22"/>
                </a:cubicBezTo>
                <a:cubicBezTo>
                  <a:pt x="62" y="22"/>
                  <a:pt x="63" y="22"/>
                  <a:pt x="63" y="23"/>
                </a:cubicBezTo>
                <a:cubicBezTo>
                  <a:pt x="63" y="22"/>
                  <a:pt x="62" y="21"/>
                  <a:pt x="61" y="20"/>
                </a:cubicBezTo>
                <a:cubicBezTo>
                  <a:pt x="61" y="20"/>
                  <a:pt x="61" y="20"/>
                  <a:pt x="61" y="20"/>
                </a:cubicBezTo>
                <a:cubicBezTo>
                  <a:pt x="60" y="20"/>
                  <a:pt x="58" y="20"/>
                  <a:pt x="56" y="21"/>
                </a:cubicBezTo>
                <a:cubicBezTo>
                  <a:pt x="56" y="21"/>
                  <a:pt x="55" y="21"/>
                  <a:pt x="55" y="22"/>
                </a:cubicBezTo>
                <a:cubicBezTo>
                  <a:pt x="54" y="22"/>
                  <a:pt x="54" y="22"/>
                  <a:pt x="53" y="22"/>
                </a:cubicBezTo>
                <a:cubicBezTo>
                  <a:pt x="53" y="23"/>
                  <a:pt x="53" y="23"/>
                  <a:pt x="52" y="23"/>
                </a:cubicBezTo>
                <a:cubicBezTo>
                  <a:pt x="56" y="21"/>
                  <a:pt x="59" y="19"/>
                  <a:pt x="62" y="18"/>
                </a:cubicBezTo>
                <a:cubicBezTo>
                  <a:pt x="63" y="18"/>
                  <a:pt x="63" y="18"/>
                  <a:pt x="64" y="19"/>
                </a:cubicBezTo>
                <a:cubicBezTo>
                  <a:pt x="64" y="19"/>
                  <a:pt x="65" y="20"/>
                  <a:pt x="65" y="20"/>
                </a:cubicBezTo>
                <a:cubicBezTo>
                  <a:pt x="65" y="20"/>
                  <a:pt x="64" y="20"/>
                  <a:pt x="64" y="20"/>
                </a:cubicBezTo>
                <a:cubicBezTo>
                  <a:pt x="64" y="21"/>
                  <a:pt x="64" y="22"/>
                  <a:pt x="64" y="22"/>
                </a:cubicBezTo>
                <a:cubicBezTo>
                  <a:pt x="65" y="23"/>
                  <a:pt x="65" y="23"/>
                  <a:pt x="66" y="23"/>
                </a:cubicBezTo>
                <a:cubicBezTo>
                  <a:pt x="66" y="23"/>
                  <a:pt x="67" y="23"/>
                  <a:pt x="68" y="23"/>
                </a:cubicBezTo>
                <a:cubicBezTo>
                  <a:pt x="69" y="23"/>
                  <a:pt x="70" y="23"/>
                  <a:pt x="70" y="23"/>
                </a:cubicBezTo>
                <a:cubicBezTo>
                  <a:pt x="71" y="23"/>
                  <a:pt x="71" y="23"/>
                  <a:pt x="71" y="23"/>
                </a:cubicBezTo>
                <a:cubicBezTo>
                  <a:pt x="73" y="23"/>
                  <a:pt x="74" y="23"/>
                  <a:pt x="74" y="22"/>
                </a:cubicBezTo>
                <a:cubicBezTo>
                  <a:pt x="74" y="23"/>
                  <a:pt x="74" y="23"/>
                  <a:pt x="75" y="24"/>
                </a:cubicBezTo>
                <a:cubicBezTo>
                  <a:pt x="75" y="25"/>
                  <a:pt x="75" y="26"/>
                  <a:pt x="76" y="26"/>
                </a:cubicBezTo>
                <a:cubicBezTo>
                  <a:pt x="76" y="26"/>
                  <a:pt x="76" y="25"/>
                  <a:pt x="76" y="25"/>
                </a:cubicBezTo>
                <a:cubicBezTo>
                  <a:pt x="76" y="24"/>
                  <a:pt x="76" y="23"/>
                  <a:pt x="76" y="23"/>
                </a:cubicBezTo>
                <a:cubicBezTo>
                  <a:pt x="76" y="23"/>
                  <a:pt x="76" y="23"/>
                  <a:pt x="76" y="23"/>
                </a:cubicBezTo>
                <a:cubicBezTo>
                  <a:pt x="77" y="22"/>
                  <a:pt x="77" y="22"/>
                  <a:pt x="78" y="22"/>
                </a:cubicBezTo>
                <a:cubicBezTo>
                  <a:pt x="78" y="22"/>
                  <a:pt x="78" y="22"/>
                  <a:pt x="79" y="22"/>
                </a:cubicBezTo>
                <a:cubicBezTo>
                  <a:pt x="79" y="21"/>
                  <a:pt x="79" y="21"/>
                  <a:pt x="78" y="20"/>
                </a:cubicBezTo>
                <a:cubicBezTo>
                  <a:pt x="78" y="20"/>
                  <a:pt x="77" y="20"/>
                  <a:pt x="77" y="20"/>
                </a:cubicBezTo>
                <a:cubicBezTo>
                  <a:pt x="76" y="20"/>
                  <a:pt x="76" y="20"/>
                  <a:pt x="76" y="19"/>
                </a:cubicBezTo>
                <a:cubicBezTo>
                  <a:pt x="75" y="19"/>
                  <a:pt x="75" y="19"/>
                  <a:pt x="74" y="19"/>
                </a:cubicBezTo>
                <a:cubicBezTo>
                  <a:pt x="74" y="19"/>
                  <a:pt x="74" y="18"/>
                  <a:pt x="74" y="18"/>
                </a:cubicBezTo>
                <a:cubicBezTo>
                  <a:pt x="74" y="18"/>
                  <a:pt x="74" y="17"/>
                  <a:pt x="74" y="17"/>
                </a:cubicBezTo>
                <a:cubicBezTo>
                  <a:pt x="75" y="16"/>
                  <a:pt x="76" y="16"/>
                  <a:pt x="77" y="16"/>
                </a:cubicBezTo>
                <a:cubicBezTo>
                  <a:pt x="78" y="16"/>
                  <a:pt x="78" y="16"/>
                  <a:pt x="79" y="17"/>
                </a:cubicBezTo>
                <a:cubicBezTo>
                  <a:pt x="81" y="18"/>
                  <a:pt x="81" y="19"/>
                  <a:pt x="80" y="20"/>
                </a:cubicBezTo>
                <a:cubicBezTo>
                  <a:pt x="80" y="20"/>
                  <a:pt x="81" y="20"/>
                  <a:pt x="82" y="21"/>
                </a:cubicBezTo>
                <a:cubicBezTo>
                  <a:pt x="83" y="21"/>
                  <a:pt x="84" y="22"/>
                  <a:pt x="84" y="22"/>
                </a:cubicBezTo>
                <a:cubicBezTo>
                  <a:pt x="84" y="21"/>
                  <a:pt x="85" y="21"/>
                  <a:pt x="85" y="21"/>
                </a:cubicBezTo>
                <a:cubicBezTo>
                  <a:pt x="86" y="21"/>
                  <a:pt x="86" y="21"/>
                  <a:pt x="86" y="22"/>
                </a:cubicBezTo>
                <a:cubicBezTo>
                  <a:pt x="87" y="23"/>
                  <a:pt x="87" y="24"/>
                  <a:pt x="87" y="24"/>
                </a:cubicBezTo>
                <a:cubicBezTo>
                  <a:pt x="88" y="24"/>
                  <a:pt x="88" y="25"/>
                  <a:pt x="89" y="24"/>
                </a:cubicBezTo>
                <a:cubicBezTo>
                  <a:pt x="89" y="24"/>
                  <a:pt x="90" y="23"/>
                  <a:pt x="91" y="22"/>
                </a:cubicBezTo>
                <a:cubicBezTo>
                  <a:pt x="91" y="21"/>
                  <a:pt x="92" y="21"/>
                  <a:pt x="92" y="21"/>
                </a:cubicBezTo>
                <a:cubicBezTo>
                  <a:pt x="91" y="21"/>
                  <a:pt x="91" y="21"/>
                  <a:pt x="91" y="20"/>
                </a:cubicBezTo>
                <a:cubicBezTo>
                  <a:pt x="93" y="20"/>
                  <a:pt x="94" y="19"/>
                  <a:pt x="94" y="20"/>
                </a:cubicBezTo>
                <a:cubicBezTo>
                  <a:pt x="95" y="20"/>
                  <a:pt x="95" y="20"/>
                  <a:pt x="95" y="21"/>
                </a:cubicBezTo>
                <a:cubicBezTo>
                  <a:pt x="96" y="22"/>
                  <a:pt x="96" y="23"/>
                  <a:pt x="95" y="23"/>
                </a:cubicBezTo>
                <a:cubicBezTo>
                  <a:pt x="96" y="23"/>
                  <a:pt x="96" y="24"/>
                  <a:pt x="96" y="25"/>
                </a:cubicBezTo>
                <a:cubicBezTo>
                  <a:pt x="96" y="26"/>
                  <a:pt x="95" y="26"/>
                  <a:pt x="94" y="26"/>
                </a:cubicBezTo>
                <a:cubicBezTo>
                  <a:pt x="94" y="26"/>
                  <a:pt x="93" y="26"/>
                  <a:pt x="93" y="25"/>
                </a:cubicBezTo>
                <a:cubicBezTo>
                  <a:pt x="92" y="25"/>
                  <a:pt x="91" y="25"/>
                  <a:pt x="91" y="25"/>
                </a:cubicBezTo>
                <a:cubicBezTo>
                  <a:pt x="91" y="25"/>
                  <a:pt x="90" y="25"/>
                  <a:pt x="89" y="25"/>
                </a:cubicBezTo>
                <a:cubicBezTo>
                  <a:pt x="89" y="26"/>
                  <a:pt x="89" y="26"/>
                  <a:pt x="88" y="27"/>
                </a:cubicBezTo>
                <a:cubicBezTo>
                  <a:pt x="88" y="28"/>
                  <a:pt x="87" y="29"/>
                  <a:pt x="87" y="29"/>
                </a:cubicBezTo>
                <a:cubicBezTo>
                  <a:pt x="86" y="30"/>
                  <a:pt x="84" y="31"/>
                  <a:pt x="81" y="30"/>
                </a:cubicBezTo>
                <a:cubicBezTo>
                  <a:pt x="82" y="30"/>
                  <a:pt x="82" y="31"/>
                  <a:pt x="81" y="31"/>
                </a:cubicBezTo>
                <a:cubicBezTo>
                  <a:pt x="81" y="31"/>
                  <a:pt x="81" y="32"/>
                  <a:pt x="80" y="33"/>
                </a:cubicBezTo>
                <a:cubicBezTo>
                  <a:pt x="80" y="33"/>
                  <a:pt x="80" y="33"/>
                  <a:pt x="80" y="33"/>
                </a:cubicBezTo>
                <a:cubicBezTo>
                  <a:pt x="79" y="34"/>
                  <a:pt x="78" y="35"/>
                  <a:pt x="78" y="36"/>
                </a:cubicBezTo>
                <a:cubicBezTo>
                  <a:pt x="78" y="36"/>
                  <a:pt x="78" y="37"/>
                  <a:pt x="78" y="38"/>
                </a:cubicBezTo>
                <a:cubicBezTo>
                  <a:pt x="78" y="38"/>
                  <a:pt x="78" y="39"/>
                  <a:pt x="78" y="39"/>
                </a:cubicBezTo>
                <a:cubicBezTo>
                  <a:pt x="79" y="39"/>
                  <a:pt x="79" y="40"/>
                  <a:pt x="80" y="41"/>
                </a:cubicBezTo>
                <a:cubicBezTo>
                  <a:pt x="80" y="42"/>
                  <a:pt x="80" y="42"/>
                  <a:pt x="80" y="42"/>
                </a:cubicBezTo>
                <a:cubicBezTo>
                  <a:pt x="82" y="42"/>
                  <a:pt x="84" y="42"/>
                  <a:pt x="86" y="43"/>
                </a:cubicBezTo>
                <a:cubicBezTo>
                  <a:pt x="89" y="44"/>
                  <a:pt x="90" y="45"/>
                  <a:pt x="91" y="46"/>
                </a:cubicBezTo>
                <a:cubicBezTo>
                  <a:pt x="91" y="45"/>
                  <a:pt x="92" y="45"/>
                  <a:pt x="94" y="46"/>
                </a:cubicBezTo>
                <a:cubicBezTo>
                  <a:pt x="95" y="46"/>
                  <a:pt x="95" y="47"/>
                  <a:pt x="96" y="49"/>
                </a:cubicBezTo>
                <a:cubicBezTo>
                  <a:pt x="96" y="50"/>
                  <a:pt x="96" y="51"/>
                  <a:pt x="97" y="52"/>
                </a:cubicBezTo>
                <a:cubicBezTo>
                  <a:pt x="98" y="53"/>
                  <a:pt x="99" y="53"/>
                  <a:pt x="99" y="53"/>
                </a:cubicBezTo>
                <a:cubicBezTo>
                  <a:pt x="100" y="52"/>
                  <a:pt x="100" y="52"/>
                  <a:pt x="100" y="52"/>
                </a:cubicBezTo>
                <a:cubicBezTo>
                  <a:pt x="100" y="52"/>
                  <a:pt x="100" y="52"/>
                  <a:pt x="100" y="52"/>
                </a:cubicBezTo>
                <a:cubicBezTo>
                  <a:pt x="101" y="52"/>
                  <a:pt x="101" y="52"/>
                  <a:pt x="101" y="51"/>
                </a:cubicBezTo>
                <a:cubicBezTo>
                  <a:pt x="101" y="51"/>
                  <a:pt x="101" y="51"/>
                  <a:pt x="101" y="51"/>
                </a:cubicBezTo>
                <a:cubicBezTo>
                  <a:pt x="102" y="51"/>
                  <a:pt x="101" y="51"/>
                  <a:pt x="101" y="51"/>
                </a:cubicBezTo>
                <a:cubicBezTo>
                  <a:pt x="101" y="50"/>
                  <a:pt x="100" y="49"/>
                  <a:pt x="100" y="49"/>
                </a:cubicBezTo>
                <a:cubicBezTo>
                  <a:pt x="100" y="48"/>
                  <a:pt x="100" y="47"/>
                  <a:pt x="100" y="47"/>
                </a:cubicBezTo>
                <a:cubicBezTo>
                  <a:pt x="101" y="46"/>
                  <a:pt x="101" y="46"/>
                  <a:pt x="102" y="45"/>
                </a:cubicBezTo>
                <a:cubicBezTo>
                  <a:pt x="103" y="45"/>
                  <a:pt x="104" y="44"/>
                  <a:pt x="104" y="44"/>
                </a:cubicBezTo>
                <a:cubicBezTo>
                  <a:pt x="104" y="43"/>
                  <a:pt x="104" y="42"/>
                  <a:pt x="103" y="41"/>
                </a:cubicBezTo>
                <a:cubicBezTo>
                  <a:pt x="102" y="41"/>
                  <a:pt x="101" y="40"/>
                  <a:pt x="101" y="39"/>
                </a:cubicBezTo>
                <a:cubicBezTo>
                  <a:pt x="101" y="39"/>
                  <a:pt x="101" y="39"/>
                  <a:pt x="102" y="38"/>
                </a:cubicBezTo>
                <a:cubicBezTo>
                  <a:pt x="102" y="38"/>
                  <a:pt x="103" y="37"/>
                  <a:pt x="103" y="37"/>
                </a:cubicBezTo>
                <a:cubicBezTo>
                  <a:pt x="103" y="36"/>
                  <a:pt x="102" y="36"/>
                  <a:pt x="102" y="35"/>
                </a:cubicBezTo>
                <a:cubicBezTo>
                  <a:pt x="102" y="35"/>
                  <a:pt x="102" y="34"/>
                  <a:pt x="102" y="34"/>
                </a:cubicBezTo>
                <a:cubicBezTo>
                  <a:pt x="102" y="33"/>
                  <a:pt x="102" y="33"/>
                  <a:pt x="102" y="33"/>
                </a:cubicBezTo>
                <a:cubicBezTo>
                  <a:pt x="103" y="32"/>
                  <a:pt x="104" y="32"/>
                  <a:pt x="106" y="33"/>
                </a:cubicBezTo>
                <a:cubicBezTo>
                  <a:pt x="108" y="33"/>
                  <a:pt x="109" y="33"/>
                  <a:pt x="110" y="34"/>
                </a:cubicBezTo>
                <a:cubicBezTo>
                  <a:pt x="110" y="34"/>
                  <a:pt x="110" y="34"/>
                  <a:pt x="111" y="34"/>
                </a:cubicBezTo>
                <a:cubicBezTo>
                  <a:pt x="112" y="35"/>
                  <a:pt x="112" y="35"/>
                  <a:pt x="113" y="35"/>
                </a:cubicBezTo>
                <a:cubicBezTo>
                  <a:pt x="114" y="36"/>
                  <a:pt x="114" y="36"/>
                  <a:pt x="114" y="36"/>
                </a:cubicBezTo>
                <a:cubicBezTo>
                  <a:pt x="113" y="36"/>
                  <a:pt x="113" y="36"/>
                  <a:pt x="113" y="36"/>
                </a:cubicBezTo>
                <a:cubicBezTo>
                  <a:pt x="114" y="37"/>
                  <a:pt x="114" y="37"/>
                  <a:pt x="114" y="38"/>
                </a:cubicBezTo>
                <a:cubicBezTo>
                  <a:pt x="114" y="38"/>
                  <a:pt x="114" y="39"/>
                  <a:pt x="113" y="39"/>
                </a:cubicBezTo>
                <a:cubicBezTo>
                  <a:pt x="114" y="39"/>
                  <a:pt x="115" y="39"/>
                  <a:pt x="115" y="39"/>
                </a:cubicBezTo>
                <a:cubicBezTo>
                  <a:pt x="116" y="40"/>
                  <a:pt x="116" y="40"/>
                  <a:pt x="115" y="41"/>
                </a:cubicBezTo>
                <a:cubicBezTo>
                  <a:pt x="116" y="41"/>
                  <a:pt x="116" y="41"/>
                  <a:pt x="116" y="40"/>
                </a:cubicBezTo>
                <a:cubicBezTo>
                  <a:pt x="117" y="40"/>
                  <a:pt x="117" y="40"/>
                  <a:pt x="117" y="40"/>
                </a:cubicBezTo>
                <a:cubicBezTo>
                  <a:pt x="117" y="40"/>
                  <a:pt x="118" y="40"/>
                  <a:pt x="118" y="40"/>
                </a:cubicBezTo>
                <a:cubicBezTo>
                  <a:pt x="118" y="40"/>
                  <a:pt x="118" y="39"/>
                  <a:pt x="118" y="39"/>
                </a:cubicBezTo>
                <a:cubicBezTo>
                  <a:pt x="118" y="39"/>
                  <a:pt x="119" y="39"/>
                  <a:pt x="119" y="39"/>
                </a:cubicBezTo>
                <a:cubicBezTo>
                  <a:pt x="119" y="39"/>
                  <a:pt x="119" y="39"/>
                  <a:pt x="119" y="39"/>
                </a:cubicBezTo>
                <a:cubicBezTo>
                  <a:pt x="120" y="39"/>
                  <a:pt x="120" y="39"/>
                  <a:pt x="120" y="39"/>
                </a:cubicBezTo>
                <a:cubicBezTo>
                  <a:pt x="120" y="39"/>
                  <a:pt x="121" y="38"/>
                  <a:pt x="121" y="38"/>
                </a:cubicBezTo>
                <a:cubicBezTo>
                  <a:pt x="121" y="37"/>
                  <a:pt x="121" y="37"/>
                  <a:pt x="122" y="37"/>
                </a:cubicBezTo>
                <a:cubicBezTo>
                  <a:pt x="122" y="37"/>
                  <a:pt x="122" y="37"/>
                  <a:pt x="122" y="38"/>
                </a:cubicBezTo>
                <a:cubicBezTo>
                  <a:pt x="122" y="38"/>
                  <a:pt x="123" y="38"/>
                  <a:pt x="123" y="38"/>
                </a:cubicBezTo>
                <a:cubicBezTo>
                  <a:pt x="123" y="38"/>
                  <a:pt x="123" y="39"/>
                  <a:pt x="123" y="39"/>
                </a:cubicBezTo>
                <a:cubicBezTo>
                  <a:pt x="123" y="39"/>
                  <a:pt x="123" y="39"/>
                  <a:pt x="123" y="39"/>
                </a:cubicBezTo>
                <a:cubicBezTo>
                  <a:pt x="123" y="40"/>
                  <a:pt x="124" y="40"/>
                  <a:pt x="124" y="41"/>
                </a:cubicBezTo>
                <a:cubicBezTo>
                  <a:pt x="125" y="41"/>
                  <a:pt x="125" y="41"/>
                  <a:pt x="125" y="42"/>
                </a:cubicBezTo>
                <a:cubicBezTo>
                  <a:pt x="125" y="42"/>
                  <a:pt x="126" y="43"/>
                  <a:pt x="126" y="43"/>
                </a:cubicBezTo>
                <a:cubicBezTo>
                  <a:pt x="126" y="44"/>
                  <a:pt x="126" y="45"/>
                  <a:pt x="127" y="45"/>
                </a:cubicBezTo>
                <a:cubicBezTo>
                  <a:pt x="127" y="46"/>
                  <a:pt x="128" y="46"/>
                  <a:pt x="128" y="46"/>
                </a:cubicBezTo>
                <a:cubicBezTo>
                  <a:pt x="128" y="46"/>
                  <a:pt x="129" y="46"/>
                  <a:pt x="129" y="46"/>
                </a:cubicBezTo>
                <a:cubicBezTo>
                  <a:pt x="130" y="46"/>
                  <a:pt x="130" y="46"/>
                  <a:pt x="131" y="46"/>
                </a:cubicBezTo>
                <a:cubicBezTo>
                  <a:pt x="131" y="46"/>
                  <a:pt x="131" y="46"/>
                  <a:pt x="131" y="47"/>
                </a:cubicBezTo>
                <a:cubicBezTo>
                  <a:pt x="132" y="46"/>
                  <a:pt x="132" y="46"/>
                  <a:pt x="132" y="46"/>
                </a:cubicBezTo>
                <a:cubicBezTo>
                  <a:pt x="132" y="47"/>
                  <a:pt x="132" y="48"/>
                  <a:pt x="132" y="48"/>
                </a:cubicBezTo>
                <a:cubicBezTo>
                  <a:pt x="133" y="49"/>
                  <a:pt x="134" y="49"/>
                  <a:pt x="134" y="49"/>
                </a:cubicBezTo>
                <a:cubicBezTo>
                  <a:pt x="134" y="51"/>
                  <a:pt x="134" y="51"/>
                  <a:pt x="134" y="51"/>
                </a:cubicBezTo>
                <a:cubicBezTo>
                  <a:pt x="134" y="52"/>
                  <a:pt x="133" y="52"/>
                  <a:pt x="133" y="52"/>
                </a:cubicBezTo>
                <a:cubicBezTo>
                  <a:pt x="132" y="52"/>
                  <a:pt x="131" y="53"/>
                  <a:pt x="131" y="53"/>
                </a:cubicBezTo>
                <a:cubicBezTo>
                  <a:pt x="131" y="53"/>
                  <a:pt x="130" y="53"/>
                  <a:pt x="129" y="54"/>
                </a:cubicBezTo>
                <a:cubicBezTo>
                  <a:pt x="128" y="55"/>
                  <a:pt x="128" y="55"/>
                  <a:pt x="128" y="56"/>
                </a:cubicBezTo>
                <a:cubicBezTo>
                  <a:pt x="127" y="54"/>
                  <a:pt x="125" y="54"/>
                  <a:pt x="123" y="54"/>
                </a:cubicBezTo>
                <a:cubicBezTo>
                  <a:pt x="120" y="55"/>
                  <a:pt x="118" y="55"/>
                  <a:pt x="117" y="56"/>
                </a:cubicBezTo>
                <a:cubicBezTo>
                  <a:pt x="116" y="56"/>
                  <a:pt x="115" y="57"/>
                  <a:pt x="114" y="57"/>
                </a:cubicBezTo>
                <a:cubicBezTo>
                  <a:pt x="114" y="57"/>
                  <a:pt x="114" y="58"/>
                  <a:pt x="114" y="58"/>
                </a:cubicBezTo>
                <a:cubicBezTo>
                  <a:pt x="114" y="58"/>
                  <a:pt x="114" y="59"/>
                  <a:pt x="113" y="59"/>
                </a:cubicBezTo>
                <a:cubicBezTo>
                  <a:pt x="113" y="60"/>
                  <a:pt x="113" y="60"/>
                  <a:pt x="113" y="60"/>
                </a:cubicBezTo>
                <a:cubicBezTo>
                  <a:pt x="113" y="60"/>
                  <a:pt x="114" y="59"/>
                  <a:pt x="114" y="59"/>
                </a:cubicBezTo>
                <a:cubicBezTo>
                  <a:pt x="115" y="58"/>
                  <a:pt x="115" y="58"/>
                  <a:pt x="115" y="58"/>
                </a:cubicBezTo>
                <a:cubicBezTo>
                  <a:pt x="117" y="56"/>
                  <a:pt x="119" y="56"/>
                  <a:pt x="120" y="56"/>
                </a:cubicBezTo>
                <a:cubicBezTo>
                  <a:pt x="122" y="57"/>
                  <a:pt x="122" y="57"/>
                  <a:pt x="121" y="58"/>
                </a:cubicBezTo>
                <a:cubicBezTo>
                  <a:pt x="121" y="58"/>
                  <a:pt x="120" y="58"/>
                  <a:pt x="120" y="58"/>
                </a:cubicBezTo>
                <a:cubicBezTo>
                  <a:pt x="119" y="58"/>
                  <a:pt x="119" y="58"/>
                  <a:pt x="119" y="58"/>
                </a:cubicBezTo>
                <a:cubicBezTo>
                  <a:pt x="119" y="59"/>
                  <a:pt x="120" y="59"/>
                  <a:pt x="120" y="59"/>
                </a:cubicBezTo>
                <a:cubicBezTo>
                  <a:pt x="121" y="59"/>
                  <a:pt x="121" y="60"/>
                  <a:pt x="121" y="60"/>
                </a:cubicBezTo>
                <a:cubicBezTo>
                  <a:pt x="122" y="61"/>
                  <a:pt x="122" y="61"/>
                  <a:pt x="121" y="62"/>
                </a:cubicBezTo>
                <a:cubicBezTo>
                  <a:pt x="120" y="63"/>
                  <a:pt x="119" y="64"/>
                  <a:pt x="118" y="63"/>
                </a:cubicBezTo>
                <a:cubicBezTo>
                  <a:pt x="118" y="63"/>
                  <a:pt x="118" y="64"/>
                  <a:pt x="118" y="64"/>
                </a:cubicBezTo>
                <a:cubicBezTo>
                  <a:pt x="116" y="65"/>
                  <a:pt x="116" y="65"/>
                  <a:pt x="116" y="65"/>
                </a:cubicBezTo>
                <a:cubicBezTo>
                  <a:pt x="116" y="65"/>
                  <a:pt x="115" y="65"/>
                  <a:pt x="114" y="66"/>
                </a:cubicBezTo>
                <a:cubicBezTo>
                  <a:pt x="114" y="66"/>
                  <a:pt x="113" y="66"/>
                  <a:pt x="113" y="67"/>
                </a:cubicBezTo>
                <a:cubicBezTo>
                  <a:pt x="113" y="67"/>
                  <a:pt x="112" y="67"/>
                  <a:pt x="112" y="68"/>
                </a:cubicBezTo>
                <a:cubicBezTo>
                  <a:pt x="112" y="69"/>
                  <a:pt x="112" y="69"/>
                  <a:pt x="112" y="69"/>
                </a:cubicBezTo>
                <a:cubicBezTo>
                  <a:pt x="112" y="70"/>
                  <a:pt x="112" y="70"/>
                  <a:pt x="112" y="70"/>
                </a:cubicBezTo>
                <a:cubicBezTo>
                  <a:pt x="111" y="70"/>
                  <a:pt x="111" y="70"/>
                  <a:pt x="109" y="71"/>
                </a:cubicBezTo>
                <a:cubicBezTo>
                  <a:pt x="108" y="71"/>
                  <a:pt x="108" y="71"/>
                  <a:pt x="107" y="72"/>
                </a:cubicBezTo>
                <a:cubicBezTo>
                  <a:pt x="108" y="72"/>
                  <a:pt x="108" y="73"/>
                  <a:pt x="107" y="74"/>
                </a:cubicBezTo>
                <a:cubicBezTo>
                  <a:pt x="106" y="74"/>
                  <a:pt x="105" y="74"/>
                  <a:pt x="105" y="73"/>
                </a:cubicBezTo>
                <a:cubicBezTo>
                  <a:pt x="104" y="73"/>
                  <a:pt x="104" y="74"/>
                  <a:pt x="104" y="74"/>
                </a:cubicBezTo>
                <a:cubicBezTo>
                  <a:pt x="104" y="75"/>
                  <a:pt x="103" y="75"/>
                  <a:pt x="103" y="76"/>
                </a:cubicBezTo>
                <a:cubicBezTo>
                  <a:pt x="104" y="76"/>
                  <a:pt x="104" y="77"/>
                  <a:pt x="103" y="77"/>
                </a:cubicBezTo>
                <a:cubicBezTo>
                  <a:pt x="103" y="77"/>
                  <a:pt x="103" y="78"/>
                  <a:pt x="103" y="78"/>
                </a:cubicBezTo>
                <a:cubicBezTo>
                  <a:pt x="104" y="78"/>
                  <a:pt x="104" y="78"/>
                  <a:pt x="104" y="78"/>
                </a:cubicBezTo>
                <a:cubicBezTo>
                  <a:pt x="104" y="78"/>
                  <a:pt x="105" y="79"/>
                  <a:pt x="105" y="79"/>
                </a:cubicBezTo>
                <a:cubicBezTo>
                  <a:pt x="104" y="79"/>
                  <a:pt x="104" y="80"/>
                  <a:pt x="104" y="80"/>
                </a:cubicBezTo>
                <a:cubicBezTo>
                  <a:pt x="104" y="81"/>
                  <a:pt x="103" y="82"/>
                  <a:pt x="102" y="83"/>
                </a:cubicBezTo>
                <a:cubicBezTo>
                  <a:pt x="102" y="84"/>
                  <a:pt x="101" y="84"/>
                  <a:pt x="100" y="84"/>
                </a:cubicBezTo>
                <a:cubicBezTo>
                  <a:pt x="100" y="85"/>
                  <a:pt x="99" y="85"/>
                  <a:pt x="99" y="85"/>
                </a:cubicBezTo>
                <a:cubicBezTo>
                  <a:pt x="98" y="85"/>
                  <a:pt x="98" y="85"/>
                  <a:pt x="98" y="85"/>
                </a:cubicBezTo>
                <a:cubicBezTo>
                  <a:pt x="97" y="86"/>
                  <a:pt x="97" y="87"/>
                  <a:pt x="96" y="87"/>
                </a:cubicBezTo>
                <a:cubicBezTo>
                  <a:pt x="96" y="88"/>
                  <a:pt x="96" y="89"/>
                  <a:pt x="96" y="89"/>
                </a:cubicBezTo>
                <a:cubicBezTo>
                  <a:pt x="96" y="90"/>
                  <a:pt x="97" y="91"/>
                  <a:pt x="98" y="91"/>
                </a:cubicBezTo>
                <a:cubicBezTo>
                  <a:pt x="98" y="92"/>
                  <a:pt x="98" y="92"/>
                  <a:pt x="98" y="92"/>
                </a:cubicBezTo>
                <a:cubicBezTo>
                  <a:pt x="98" y="94"/>
                  <a:pt x="98" y="94"/>
                  <a:pt x="98" y="94"/>
                </a:cubicBezTo>
                <a:cubicBezTo>
                  <a:pt x="98" y="95"/>
                  <a:pt x="98" y="95"/>
                  <a:pt x="98" y="95"/>
                </a:cubicBezTo>
                <a:cubicBezTo>
                  <a:pt x="98" y="95"/>
                  <a:pt x="98" y="96"/>
                  <a:pt x="98" y="96"/>
                </a:cubicBezTo>
                <a:cubicBezTo>
                  <a:pt x="99" y="96"/>
                  <a:pt x="99" y="97"/>
                  <a:pt x="98" y="98"/>
                </a:cubicBezTo>
                <a:cubicBezTo>
                  <a:pt x="98" y="98"/>
                  <a:pt x="98" y="98"/>
                  <a:pt x="98" y="99"/>
                </a:cubicBezTo>
                <a:cubicBezTo>
                  <a:pt x="98" y="99"/>
                  <a:pt x="97" y="99"/>
                  <a:pt x="97" y="98"/>
                </a:cubicBezTo>
                <a:cubicBezTo>
                  <a:pt x="96" y="98"/>
                  <a:pt x="95" y="96"/>
                  <a:pt x="95" y="93"/>
                </a:cubicBezTo>
                <a:cubicBezTo>
                  <a:pt x="95" y="93"/>
                  <a:pt x="94" y="92"/>
                  <a:pt x="93" y="91"/>
                </a:cubicBezTo>
                <a:cubicBezTo>
                  <a:pt x="93" y="91"/>
                  <a:pt x="93" y="91"/>
                  <a:pt x="92" y="92"/>
                </a:cubicBezTo>
                <a:cubicBezTo>
                  <a:pt x="92" y="92"/>
                  <a:pt x="92" y="92"/>
                  <a:pt x="92" y="92"/>
                </a:cubicBezTo>
                <a:cubicBezTo>
                  <a:pt x="92" y="92"/>
                  <a:pt x="92" y="91"/>
                  <a:pt x="91" y="91"/>
                </a:cubicBezTo>
                <a:cubicBezTo>
                  <a:pt x="91" y="91"/>
                  <a:pt x="91" y="91"/>
                  <a:pt x="90" y="90"/>
                </a:cubicBezTo>
                <a:cubicBezTo>
                  <a:pt x="90" y="90"/>
                  <a:pt x="89" y="90"/>
                  <a:pt x="89" y="90"/>
                </a:cubicBezTo>
                <a:cubicBezTo>
                  <a:pt x="88" y="90"/>
                  <a:pt x="87" y="90"/>
                  <a:pt x="87" y="89"/>
                </a:cubicBezTo>
                <a:cubicBezTo>
                  <a:pt x="85" y="91"/>
                  <a:pt x="84" y="90"/>
                  <a:pt x="84" y="88"/>
                </a:cubicBezTo>
                <a:cubicBezTo>
                  <a:pt x="83" y="89"/>
                  <a:pt x="83" y="89"/>
                  <a:pt x="84" y="90"/>
                </a:cubicBezTo>
                <a:cubicBezTo>
                  <a:pt x="84" y="91"/>
                  <a:pt x="84" y="91"/>
                  <a:pt x="84" y="91"/>
                </a:cubicBezTo>
                <a:cubicBezTo>
                  <a:pt x="83" y="92"/>
                  <a:pt x="83" y="92"/>
                  <a:pt x="82" y="91"/>
                </a:cubicBezTo>
                <a:cubicBezTo>
                  <a:pt x="81" y="91"/>
                  <a:pt x="80" y="91"/>
                  <a:pt x="78" y="91"/>
                </a:cubicBezTo>
                <a:cubicBezTo>
                  <a:pt x="77" y="91"/>
                  <a:pt x="76" y="91"/>
                  <a:pt x="75" y="91"/>
                </a:cubicBezTo>
                <a:cubicBezTo>
                  <a:pt x="75" y="91"/>
                  <a:pt x="76" y="91"/>
                  <a:pt x="76" y="91"/>
                </a:cubicBezTo>
                <a:cubicBezTo>
                  <a:pt x="76" y="92"/>
                  <a:pt x="76" y="92"/>
                  <a:pt x="76" y="92"/>
                </a:cubicBezTo>
                <a:cubicBezTo>
                  <a:pt x="76" y="92"/>
                  <a:pt x="76" y="92"/>
                  <a:pt x="76" y="92"/>
                </a:cubicBezTo>
                <a:cubicBezTo>
                  <a:pt x="76" y="93"/>
                  <a:pt x="76" y="93"/>
                  <a:pt x="75" y="93"/>
                </a:cubicBezTo>
                <a:cubicBezTo>
                  <a:pt x="75" y="93"/>
                  <a:pt x="75" y="93"/>
                  <a:pt x="75" y="93"/>
                </a:cubicBezTo>
                <a:cubicBezTo>
                  <a:pt x="75" y="93"/>
                  <a:pt x="75" y="93"/>
                  <a:pt x="74" y="93"/>
                </a:cubicBezTo>
                <a:cubicBezTo>
                  <a:pt x="74" y="93"/>
                  <a:pt x="74" y="93"/>
                  <a:pt x="73" y="94"/>
                </a:cubicBezTo>
                <a:cubicBezTo>
                  <a:pt x="73" y="95"/>
                  <a:pt x="73" y="95"/>
                  <a:pt x="72" y="95"/>
                </a:cubicBezTo>
                <a:cubicBezTo>
                  <a:pt x="73" y="96"/>
                  <a:pt x="73" y="97"/>
                  <a:pt x="73" y="98"/>
                </a:cubicBezTo>
                <a:cubicBezTo>
                  <a:pt x="73" y="98"/>
                  <a:pt x="73" y="99"/>
                  <a:pt x="73" y="100"/>
                </a:cubicBezTo>
                <a:cubicBezTo>
                  <a:pt x="72" y="102"/>
                  <a:pt x="72" y="103"/>
                  <a:pt x="72" y="103"/>
                </a:cubicBezTo>
                <a:cubicBezTo>
                  <a:pt x="72" y="105"/>
                  <a:pt x="73" y="106"/>
                  <a:pt x="73" y="108"/>
                </a:cubicBezTo>
                <a:cubicBezTo>
                  <a:pt x="74" y="109"/>
                  <a:pt x="75" y="110"/>
                  <a:pt x="76" y="111"/>
                </a:cubicBezTo>
                <a:cubicBezTo>
                  <a:pt x="76" y="111"/>
                  <a:pt x="77" y="111"/>
                  <a:pt x="79" y="111"/>
                </a:cubicBezTo>
                <a:cubicBezTo>
                  <a:pt x="80" y="111"/>
                  <a:pt x="81" y="111"/>
                  <a:pt x="81" y="111"/>
                </a:cubicBezTo>
                <a:cubicBezTo>
                  <a:pt x="82" y="111"/>
                  <a:pt x="82" y="111"/>
                  <a:pt x="82" y="110"/>
                </a:cubicBezTo>
                <a:cubicBezTo>
                  <a:pt x="82" y="110"/>
                  <a:pt x="83" y="110"/>
                  <a:pt x="83" y="109"/>
                </a:cubicBezTo>
                <a:cubicBezTo>
                  <a:pt x="83" y="108"/>
                  <a:pt x="83" y="108"/>
                  <a:pt x="83" y="108"/>
                </a:cubicBezTo>
                <a:cubicBezTo>
                  <a:pt x="84" y="106"/>
                  <a:pt x="85" y="106"/>
                  <a:pt x="86" y="106"/>
                </a:cubicBezTo>
                <a:cubicBezTo>
                  <a:pt x="87" y="106"/>
                  <a:pt x="87" y="106"/>
                  <a:pt x="88" y="106"/>
                </a:cubicBezTo>
                <a:cubicBezTo>
                  <a:pt x="88" y="106"/>
                  <a:pt x="88" y="107"/>
                  <a:pt x="88" y="107"/>
                </a:cubicBezTo>
                <a:cubicBezTo>
                  <a:pt x="88" y="107"/>
                  <a:pt x="88" y="108"/>
                  <a:pt x="88" y="108"/>
                </a:cubicBezTo>
                <a:cubicBezTo>
                  <a:pt x="88" y="109"/>
                  <a:pt x="87" y="109"/>
                  <a:pt x="87" y="110"/>
                </a:cubicBezTo>
                <a:cubicBezTo>
                  <a:pt x="87" y="111"/>
                  <a:pt x="87" y="111"/>
                  <a:pt x="86" y="111"/>
                </a:cubicBezTo>
                <a:cubicBezTo>
                  <a:pt x="86" y="112"/>
                  <a:pt x="86" y="113"/>
                  <a:pt x="86" y="114"/>
                </a:cubicBezTo>
                <a:cubicBezTo>
                  <a:pt x="86" y="115"/>
                  <a:pt x="86" y="115"/>
                  <a:pt x="86" y="116"/>
                </a:cubicBezTo>
                <a:cubicBezTo>
                  <a:pt x="86" y="116"/>
                  <a:pt x="87" y="116"/>
                  <a:pt x="87" y="116"/>
                </a:cubicBezTo>
                <a:cubicBezTo>
                  <a:pt x="87" y="116"/>
                  <a:pt x="88" y="115"/>
                  <a:pt x="88" y="115"/>
                </a:cubicBezTo>
                <a:cubicBezTo>
                  <a:pt x="88" y="115"/>
                  <a:pt x="88" y="115"/>
                  <a:pt x="88" y="115"/>
                </a:cubicBezTo>
                <a:cubicBezTo>
                  <a:pt x="88" y="115"/>
                  <a:pt x="89" y="115"/>
                  <a:pt x="90" y="115"/>
                </a:cubicBezTo>
                <a:cubicBezTo>
                  <a:pt x="90" y="116"/>
                  <a:pt x="91" y="115"/>
                  <a:pt x="91" y="115"/>
                </a:cubicBezTo>
                <a:cubicBezTo>
                  <a:pt x="92" y="115"/>
                  <a:pt x="92" y="115"/>
                  <a:pt x="93" y="116"/>
                </a:cubicBezTo>
                <a:cubicBezTo>
                  <a:pt x="93" y="117"/>
                  <a:pt x="94" y="118"/>
                  <a:pt x="94" y="118"/>
                </a:cubicBezTo>
                <a:cubicBezTo>
                  <a:pt x="94" y="119"/>
                  <a:pt x="94" y="119"/>
                  <a:pt x="94" y="120"/>
                </a:cubicBezTo>
                <a:cubicBezTo>
                  <a:pt x="95" y="121"/>
                  <a:pt x="95" y="121"/>
                  <a:pt x="95" y="121"/>
                </a:cubicBezTo>
                <a:cubicBezTo>
                  <a:pt x="95" y="122"/>
                  <a:pt x="94" y="122"/>
                  <a:pt x="93" y="122"/>
                </a:cubicBezTo>
                <a:cubicBezTo>
                  <a:pt x="93" y="122"/>
                  <a:pt x="93" y="122"/>
                  <a:pt x="93" y="122"/>
                </a:cubicBezTo>
                <a:cubicBezTo>
                  <a:pt x="93" y="122"/>
                  <a:pt x="93" y="123"/>
                  <a:pt x="93" y="123"/>
                </a:cubicBezTo>
                <a:cubicBezTo>
                  <a:pt x="93" y="123"/>
                  <a:pt x="93" y="124"/>
                  <a:pt x="93" y="124"/>
                </a:cubicBezTo>
                <a:cubicBezTo>
                  <a:pt x="93" y="124"/>
                  <a:pt x="93" y="124"/>
                  <a:pt x="94" y="125"/>
                </a:cubicBezTo>
                <a:cubicBezTo>
                  <a:pt x="94" y="125"/>
                  <a:pt x="94" y="125"/>
                  <a:pt x="94" y="125"/>
                </a:cubicBezTo>
                <a:cubicBezTo>
                  <a:pt x="95" y="128"/>
                  <a:pt x="97" y="128"/>
                  <a:pt x="99" y="127"/>
                </a:cubicBezTo>
                <a:cubicBezTo>
                  <a:pt x="99" y="129"/>
                  <a:pt x="99" y="131"/>
                  <a:pt x="98" y="131"/>
                </a:cubicBezTo>
                <a:cubicBezTo>
                  <a:pt x="97" y="131"/>
                  <a:pt x="97" y="131"/>
                  <a:pt x="96" y="130"/>
                </a:cubicBezTo>
                <a:close/>
                <a:moveTo>
                  <a:pt x="97" y="155"/>
                </a:moveTo>
                <a:cubicBezTo>
                  <a:pt x="97" y="154"/>
                  <a:pt x="97" y="153"/>
                  <a:pt x="97" y="153"/>
                </a:cubicBezTo>
                <a:cubicBezTo>
                  <a:pt x="97" y="152"/>
                  <a:pt x="97" y="152"/>
                  <a:pt x="98" y="151"/>
                </a:cubicBezTo>
                <a:cubicBezTo>
                  <a:pt x="99" y="150"/>
                  <a:pt x="99" y="149"/>
                  <a:pt x="99" y="148"/>
                </a:cubicBezTo>
                <a:cubicBezTo>
                  <a:pt x="98" y="148"/>
                  <a:pt x="97" y="147"/>
                  <a:pt x="98" y="145"/>
                </a:cubicBezTo>
                <a:cubicBezTo>
                  <a:pt x="98" y="144"/>
                  <a:pt x="99" y="143"/>
                  <a:pt x="101" y="141"/>
                </a:cubicBezTo>
                <a:cubicBezTo>
                  <a:pt x="102" y="140"/>
                  <a:pt x="103" y="138"/>
                  <a:pt x="102" y="136"/>
                </a:cubicBezTo>
                <a:cubicBezTo>
                  <a:pt x="102" y="135"/>
                  <a:pt x="102" y="133"/>
                  <a:pt x="102" y="132"/>
                </a:cubicBezTo>
                <a:cubicBezTo>
                  <a:pt x="101" y="130"/>
                  <a:pt x="101" y="128"/>
                  <a:pt x="101" y="128"/>
                </a:cubicBezTo>
                <a:cubicBezTo>
                  <a:pt x="101" y="128"/>
                  <a:pt x="101" y="128"/>
                  <a:pt x="102" y="128"/>
                </a:cubicBezTo>
                <a:cubicBezTo>
                  <a:pt x="103" y="128"/>
                  <a:pt x="103" y="129"/>
                  <a:pt x="103" y="129"/>
                </a:cubicBezTo>
                <a:cubicBezTo>
                  <a:pt x="104" y="129"/>
                  <a:pt x="104" y="128"/>
                  <a:pt x="104" y="128"/>
                </a:cubicBezTo>
                <a:cubicBezTo>
                  <a:pt x="104" y="127"/>
                  <a:pt x="104" y="127"/>
                  <a:pt x="105" y="126"/>
                </a:cubicBezTo>
                <a:cubicBezTo>
                  <a:pt x="105" y="126"/>
                  <a:pt x="105" y="126"/>
                  <a:pt x="106" y="126"/>
                </a:cubicBezTo>
                <a:cubicBezTo>
                  <a:pt x="106" y="125"/>
                  <a:pt x="106" y="125"/>
                  <a:pt x="107" y="125"/>
                </a:cubicBezTo>
                <a:cubicBezTo>
                  <a:pt x="107" y="125"/>
                  <a:pt x="107" y="125"/>
                  <a:pt x="108" y="124"/>
                </a:cubicBezTo>
                <a:cubicBezTo>
                  <a:pt x="108" y="124"/>
                  <a:pt x="108" y="124"/>
                  <a:pt x="109" y="123"/>
                </a:cubicBezTo>
                <a:cubicBezTo>
                  <a:pt x="109" y="123"/>
                  <a:pt x="110" y="123"/>
                  <a:pt x="110" y="123"/>
                </a:cubicBezTo>
                <a:cubicBezTo>
                  <a:pt x="111" y="123"/>
                  <a:pt x="111" y="123"/>
                  <a:pt x="111" y="123"/>
                </a:cubicBezTo>
                <a:cubicBezTo>
                  <a:pt x="112" y="124"/>
                  <a:pt x="112" y="124"/>
                  <a:pt x="111" y="125"/>
                </a:cubicBezTo>
                <a:cubicBezTo>
                  <a:pt x="111" y="126"/>
                  <a:pt x="111" y="127"/>
                  <a:pt x="111" y="127"/>
                </a:cubicBezTo>
                <a:cubicBezTo>
                  <a:pt x="111" y="127"/>
                  <a:pt x="111" y="127"/>
                  <a:pt x="111" y="126"/>
                </a:cubicBezTo>
                <a:cubicBezTo>
                  <a:pt x="111" y="125"/>
                  <a:pt x="112" y="125"/>
                  <a:pt x="112" y="124"/>
                </a:cubicBezTo>
                <a:cubicBezTo>
                  <a:pt x="112" y="124"/>
                  <a:pt x="113" y="124"/>
                  <a:pt x="113" y="123"/>
                </a:cubicBezTo>
                <a:cubicBezTo>
                  <a:pt x="114" y="123"/>
                  <a:pt x="114" y="123"/>
                  <a:pt x="114" y="124"/>
                </a:cubicBezTo>
                <a:cubicBezTo>
                  <a:pt x="115" y="124"/>
                  <a:pt x="115" y="124"/>
                  <a:pt x="115" y="124"/>
                </a:cubicBezTo>
                <a:cubicBezTo>
                  <a:pt x="116" y="125"/>
                  <a:pt x="116" y="125"/>
                  <a:pt x="117" y="125"/>
                </a:cubicBezTo>
                <a:cubicBezTo>
                  <a:pt x="118" y="125"/>
                  <a:pt x="119" y="126"/>
                  <a:pt x="121" y="127"/>
                </a:cubicBezTo>
                <a:cubicBezTo>
                  <a:pt x="121" y="127"/>
                  <a:pt x="121" y="127"/>
                  <a:pt x="121" y="127"/>
                </a:cubicBezTo>
                <a:cubicBezTo>
                  <a:pt x="121" y="127"/>
                  <a:pt x="121" y="127"/>
                  <a:pt x="121" y="127"/>
                </a:cubicBezTo>
                <a:cubicBezTo>
                  <a:pt x="121" y="127"/>
                  <a:pt x="122" y="127"/>
                  <a:pt x="122" y="126"/>
                </a:cubicBezTo>
                <a:cubicBezTo>
                  <a:pt x="122" y="126"/>
                  <a:pt x="122" y="126"/>
                  <a:pt x="122" y="126"/>
                </a:cubicBezTo>
                <a:cubicBezTo>
                  <a:pt x="123" y="126"/>
                  <a:pt x="123" y="126"/>
                  <a:pt x="123" y="126"/>
                </a:cubicBezTo>
                <a:cubicBezTo>
                  <a:pt x="123" y="126"/>
                  <a:pt x="124" y="126"/>
                  <a:pt x="124" y="126"/>
                </a:cubicBezTo>
                <a:cubicBezTo>
                  <a:pt x="124" y="126"/>
                  <a:pt x="124" y="126"/>
                  <a:pt x="125" y="126"/>
                </a:cubicBezTo>
                <a:cubicBezTo>
                  <a:pt x="125" y="126"/>
                  <a:pt x="125" y="127"/>
                  <a:pt x="126" y="127"/>
                </a:cubicBezTo>
                <a:cubicBezTo>
                  <a:pt x="126" y="127"/>
                  <a:pt x="126" y="127"/>
                  <a:pt x="126" y="127"/>
                </a:cubicBezTo>
                <a:cubicBezTo>
                  <a:pt x="127" y="128"/>
                  <a:pt x="127" y="128"/>
                  <a:pt x="127" y="128"/>
                </a:cubicBezTo>
                <a:cubicBezTo>
                  <a:pt x="127" y="128"/>
                  <a:pt x="128" y="128"/>
                  <a:pt x="128" y="129"/>
                </a:cubicBezTo>
                <a:cubicBezTo>
                  <a:pt x="129" y="129"/>
                  <a:pt x="129" y="129"/>
                  <a:pt x="130" y="130"/>
                </a:cubicBezTo>
                <a:cubicBezTo>
                  <a:pt x="130" y="130"/>
                  <a:pt x="130" y="130"/>
                  <a:pt x="131" y="131"/>
                </a:cubicBezTo>
                <a:cubicBezTo>
                  <a:pt x="131" y="131"/>
                  <a:pt x="131" y="132"/>
                  <a:pt x="131" y="132"/>
                </a:cubicBezTo>
                <a:cubicBezTo>
                  <a:pt x="131" y="132"/>
                  <a:pt x="132" y="132"/>
                  <a:pt x="134" y="133"/>
                </a:cubicBezTo>
                <a:cubicBezTo>
                  <a:pt x="134" y="133"/>
                  <a:pt x="134" y="133"/>
                  <a:pt x="135" y="133"/>
                </a:cubicBezTo>
                <a:cubicBezTo>
                  <a:pt x="136" y="133"/>
                  <a:pt x="136" y="134"/>
                  <a:pt x="136" y="134"/>
                </a:cubicBezTo>
                <a:cubicBezTo>
                  <a:pt x="126" y="145"/>
                  <a:pt x="113" y="152"/>
                  <a:pt x="97" y="155"/>
                </a:cubicBezTo>
                <a:close/>
                <a:moveTo>
                  <a:pt x="97" y="155"/>
                </a:moveTo>
                <a:cubicBezTo>
                  <a:pt x="97" y="155"/>
                  <a:pt x="97" y="155"/>
                  <a:pt x="97" y="155"/>
                </a:cubicBezTo>
              </a:path>
            </a:pathLst>
          </a:custGeom>
          <a:solidFill>
            <a:schemeClr val="bg1"/>
          </a:solidFill>
          <a:ln>
            <a:noFill/>
          </a:ln>
        </p:spPr>
        <p:txBody>
          <a:bodyPr vert="horz" wrap="square" lIns="121920" tIns="60960" rIns="121920" bIns="60960" numCol="1" anchor="t" anchorCtr="0" compatLnSpc="1"/>
          <a:lstStyle/>
          <a:p>
            <a:endParaRPr lang="en-US" sz="2400"/>
          </a:p>
        </p:txBody>
      </p:sp>
      <p:pic>
        <p:nvPicPr>
          <p:cNvPr id="94" name="稻壳儿榴莲果果" descr="jeremy-bishop-JpUJqo8Le0s-unsplash"/>
          <p:cNvPicPr/>
          <p:nvPr/>
        </p:nvPicPr>
        <p:blipFill rotWithShape="1">
          <a:blip r:embed="rId5" cstate="screen"/>
          <a:srcRect/>
          <a:stretch>
            <a:fillRect/>
          </a:stretch>
        </p:blipFill>
        <p:spPr>
          <a:xfrm>
            <a:off x="1526373" y="1986688"/>
            <a:ext cx="2784475" cy="18557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500" fill="hold">
                                          <p:stCondLst>
                                            <p:cond delay="0"/>
                                          </p:stCondLst>
                                        </p:cTn>
                                        <p:tgtEl>
                                          <p:spTgt spid="16"/>
                                        </p:tgtEl>
                                        <p:attrNameLst>
                                          <p:attrName>style.visibility</p:attrName>
                                        </p:attrNameLst>
                                      </p:cBhvr>
                                      <p:to>
                                        <p:strVal val="visible"/>
                                      </p:to>
                                    </p:set>
                                    <p:animEffect transition="in" filter="circle(in)">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500"/>
                                        <p:tgtEl>
                                          <p:spTgt spid="3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childTnLst>
                          </p:cTn>
                        </p:par>
                        <p:par>
                          <p:cTn id="19" fill="hold">
                            <p:stCondLst>
                              <p:cond delay="1500"/>
                            </p:stCondLst>
                            <p:childTnLst>
                              <p:par>
                                <p:cTn id="20" presetID="6" presetClass="entr" presetSubtype="16" fill="hold" nodeType="afterEffect">
                                  <p:stCondLst>
                                    <p:cond delay="0"/>
                                  </p:stCondLst>
                                  <p:childTnLst>
                                    <p:set>
                                      <p:cBhvr>
                                        <p:cTn id="21" dur="500" fill="hold">
                                          <p:stCondLst>
                                            <p:cond delay="0"/>
                                          </p:stCondLst>
                                        </p:cTn>
                                        <p:tgtEl>
                                          <p:spTgt spid="21"/>
                                        </p:tgtEl>
                                        <p:attrNameLst>
                                          <p:attrName>style.visibility</p:attrName>
                                        </p:attrNameLst>
                                      </p:cBhvr>
                                      <p:to>
                                        <p:strVal val="visible"/>
                                      </p:to>
                                    </p:set>
                                    <p:animEffect transition="in" filter="circle(in)">
                                      <p:cBhvr>
                                        <p:cTn id="22" dur="500"/>
                                        <p:tgtEl>
                                          <p:spTgt spid="21"/>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22" presetClass="entr" presetSubtype="8"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left)">
                                      <p:cBhvr>
                                        <p:cTn id="32" dur="500"/>
                                        <p:tgtEl>
                                          <p:spTgt spid="36"/>
                                        </p:tgtEl>
                                      </p:cBhvr>
                                    </p:animEffect>
                                  </p:childTnLst>
                                </p:cTn>
                              </p:par>
                            </p:childTnLst>
                          </p:cTn>
                        </p:par>
                        <p:par>
                          <p:cTn id="33" fill="hold">
                            <p:stCondLst>
                              <p:cond delay="2500"/>
                            </p:stCondLst>
                            <p:childTnLst>
                              <p:par>
                                <p:cTn id="34" presetID="6" presetClass="entr" presetSubtype="16" fill="hold" nodeType="afterEffect">
                                  <p:stCondLst>
                                    <p:cond delay="0"/>
                                  </p:stCondLst>
                                  <p:childTnLst>
                                    <p:set>
                                      <p:cBhvr>
                                        <p:cTn id="35" dur="500" fill="hold">
                                          <p:stCondLst>
                                            <p:cond delay="0"/>
                                          </p:stCondLst>
                                        </p:cTn>
                                        <p:tgtEl>
                                          <p:spTgt spid="32"/>
                                        </p:tgtEl>
                                        <p:attrNameLst>
                                          <p:attrName>style.visibility</p:attrName>
                                        </p:attrNameLst>
                                      </p:cBhvr>
                                      <p:to>
                                        <p:strVal val="visible"/>
                                      </p:to>
                                    </p:set>
                                    <p:animEffect transition="in" filter="circle(in)">
                                      <p:cBhvr>
                                        <p:cTn id="36" dur="500"/>
                                        <p:tgtEl>
                                          <p:spTgt spid="32"/>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par>
                                <p:cTn id="41" presetID="22" presetClass="entr" presetSubtype="8"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500"/>
                                        <p:tgtEl>
                                          <p:spTgt spid="4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9"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6108700" y="1698173"/>
            <a:ext cx="0" cy="464400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003895" y="1689022"/>
            <a:ext cx="188030" cy="188030"/>
          </a:xfrm>
          <a:prstGeom prst="ellipse">
            <a:avLst/>
          </a:prstGeom>
          <a:gradFill>
            <a:gsLst>
              <a:gs pos="0">
                <a:srgbClr val="FFFBFB"/>
              </a:gs>
              <a:gs pos="46000">
                <a:srgbClr val="FEDEDE"/>
              </a:gs>
              <a:gs pos="73000">
                <a:srgbClr val="FCA49E"/>
              </a:gs>
              <a:gs pos="100000">
                <a:srgbClr val="FB9286"/>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2" name="椭圆 21"/>
          <p:cNvSpPr/>
          <p:nvPr/>
        </p:nvSpPr>
        <p:spPr>
          <a:xfrm>
            <a:off x="6003895" y="2463281"/>
            <a:ext cx="188030" cy="188030"/>
          </a:xfrm>
          <a:prstGeom prst="ellipse">
            <a:avLst/>
          </a:prstGeom>
          <a:gradFill>
            <a:gsLst>
              <a:gs pos="0">
                <a:srgbClr val="FFFBFB"/>
              </a:gs>
              <a:gs pos="39000">
                <a:srgbClr val="F7EFEF"/>
              </a:gs>
              <a:gs pos="100000">
                <a:schemeClr val="bg2">
                  <a:lumMod val="75000"/>
                </a:schemeClr>
              </a:gs>
              <a:gs pos="77000">
                <a:schemeClr val="bg1">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32" name="组合 31"/>
          <p:cNvGrpSpPr/>
          <p:nvPr/>
        </p:nvGrpSpPr>
        <p:grpSpPr>
          <a:xfrm>
            <a:off x="6501518" y="1645615"/>
            <a:ext cx="4457728" cy="1082409"/>
            <a:chOff x="6281990" y="1645615"/>
            <a:chExt cx="4457728" cy="1082409"/>
          </a:xfrm>
        </p:grpSpPr>
        <p:grpSp>
          <p:nvGrpSpPr>
            <p:cNvPr id="29" name="组合 28"/>
            <p:cNvGrpSpPr/>
            <p:nvPr/>
          </p:nvGrpSpPr>
          <p:grpSpPr>
            <a:xfrm>
              <a:off x="6281990" y="1720137"/>
              <a:ext cx="1930375" cy="342978"/>
              <a:chOff x="6267476" y="1688387"/>
              <a:chExt cx="1930375" cy="342978"/>
            </a:xfrm>
            <a:effectLst>
              <a:outerShdw blurRad="50800" dist="38100" dir="2700000" algn="tl" rotWithShape="0">
                <a:prstClr val="black">
                  <a:alpha val="40000"/>
                </a:prstClr>
              </a:outerShdw>
            </a:effectLst>
          </p:grpSpPr>
          <p:sp>
            <p:nvSpPr>
              <p:cNvPr id="27" name="矩形: 圆角 26"/>
              <p:cNvSpPr/>
              <p:nvPr/>
            </p:nvSpPr>
            <p:spPr>
              <a:xfrm>
                <a:off x="6489701" y="1688387"/>
                <a:ext cx="1708150" cy="342978"/>
              </a:xfrm>
              <a:prstGeom prst="roundRect">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8" name="直角三角形 27"/>
              <p:cNvSpPr/>
              <p:nvPr/>
            </p:nvSpPr>
            <p:spPr>
              <a:xfrm flipH="1" flipV="1">
                <a:off x="6267476" y="1688503"/>
                <a:ext cx="355595" cy="228599"/>
              </a:xfrm>
              <a:prstGeom prst="rtTriangle">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30" name="文本框 29"/>
            <p:cNvSpPr txBox="1"/>
            <p:nvPr/>
          </p:nvSpPr>
          <p:spPr>
            <a:xfrm>
              <a:off x="6459787" y="2114073"/>
              <a:ext cx="4279931" cy="613951"/>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31" name="文本框 30"/>
            <p:cNvSpPr txBox="1"/>
            <p:nvPr/>
          </p:nvSpPr>
          <p:spPr>
            <a:xfrm>
              <a:off x="6504180" y="1645615"/>
              <a:ext cx="1710903" cy="377732"/>
            </a:xfrm>
            <a:prstGeom prst="rect">
              <a:avLst/>
            </a:prstGeom>
            <a:noFill/>
          </p:spPr>
          <p:txBody>
            <a:bodyPr wrap="square" rtlCol="0">
              <a:spAutoFit/>
            </a:bodyPr>
            <a:lstStyle/>
            <a:p>
              <a:pPr algn="dist">
                <a:lnSpc>
                  <a:spcPct val="150000"/>
                </a:lnSpc>
              </a:pPr>
              <a:r>
                <a:rPr lang="zh-CN" altLang="en-US" sz="1400" dirty="0">
                  <a:solidFill>
                    <a:schemeClr val="bg1"/>
                  </a:solidFill>
                  <a:latin typeface="微软雅黑" panose="020B0503020204020204" charset="-122"/>
                  <a:ea typeface="微软雅黑" panose="020B0503020204020204" charset="-122"/>
                </a:rPr>
                <a:t>请输入标题内容</a:t>
              </a:r>
            </a:p>
          </p:txBody>
        </p:sp>
      </p:grpSp>
      <p:grpSp>
        <p:nvGrpSpPr>
          <p:cNvPr id="45" name="组合 44"/>
          <p:cNvGrpSpPr/>
          <p:nvPr/>
        </p:nvGrpSpPr>
        <p:grpSpPr>
          <a:xfrm>
            <a:off x="6501518" y="3337235"/>
            <a:ext cx="4457728" cy="1042404"/>
            <a:chOff x="6281990" y="1685620"/>
            <a:chExt cx="4457728" cy="1042404"/>
          </a:xfrm>
        </p:grpSpPr>
        <p:grpSp>
          <p:nvGrpSpPr>
            <p:cNvPr id="46" name="组合 45"/>
            <p:cNvGrpSpPr/>
            <p:nvPr/>
          </p:nvGrpSpPr>
          <p:grpSpPr>
            <a:xfrm>
              <a:off x="6281990" y="1720137"/>
              <a:ext cx="1930375" cy="342978"/>
              <a:chOff x="6267476" y="1688387"/>
              <a:chExt cx="1930375" cy="342978"/>
            </a:xfrm>
            <a:effectLst>
              <a:outerShdw blurRad="50800" dist="38100" dir="2700000" algn="tl" rotWithShape="0">
                <a:prstClr val="black">
                  <a:alpha val="40000"/>
                </a:prstClr>
              </a:outerShdw>
            </a:effectLst>
          </p:grpSpPr>
          <p:sp>
            <p:nvSpPr>
              <p:cNvPr id="49" name="矩形: 圆角 48"/>
              <p:cNvSpPr/>
              <p:nvPr/>
            </p:nvSpPr>
            <p:spPr>
              <a:xfrm>
                <a:off x="6489701" y="1688387"/>
                <a:ext cx="1708150" cy="342978"/>
              </a:xfrm>
              <a:prstGeom prst="roundRect">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0" name="直角三角形 49"/>
              <p:cNvSpPr/>
              <p:nvPr/>
            </p:nvSpPr>
            <p:spPr>
              <a:xfrm flipH="1" flipV="1">
                <a:off x="6267476" y="1688503"/>
                <a:ext cx="355595" cy="228599"/>
              </a:xfrm>
              <a:prstGeom prst="rtTriangle">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47" name="文本框 46"/>
            <p:cNvSpPr txBox="1"/>
            <p:nvPr/>
          </p:nvSpPr>
          <p:spPr>
            <a:xfrm>
              <a:off x="6459787" y="2114073"/>
              <a:ext cx="4279931" cy="613951"/>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48" name="文本框 47"/>
            <p:cNvSpPr txBox="1"/>
            <p:nvPr/>
          </p:nvSpPr>
          <p:spPr>
            <a:xfrm>
              <a:off x="6504180" y="1685620"/>
              <a:ext cx="1710903" cy="377732"/>
            </a:xfrm>
            <a:prstGeom prst="rect">
              <a:avLst/>
            </a:prstGeom>
            <a:noFill/>
          </p:spPr>
          <p:txBody>
            <a:bodyPr wrap="square" rtlCol="0">
              <a:spAutoFit/>
            </a:bodyPr>
            <a:lstStyle/>
            <a:p>
              <a:pPr algn="dist">
                <a:lnSpc>
                  <a:spcPct val="150000"/>
                </a:lnSpc>
              </a:pPr>
              <a:r>
                <a:rPr lang="zh-CN" altLang="en-US" sz="1400" dirty="0">
                  <a:solidFill>
                    <a:schemeClr val="bg1"/>
                  </a:solidFill>
                  <a:latin typeface="微软雅黑" panose="020B0503020204020204" charset="-122"/>
                  <a:ea typeface="微软雅黑" panose="020B0503020204020204" charset="-122"/>
                </a:rPr>
                <a:t>请输入标题内容</a:t>
              </a:r>
            </a:p>
          </p:txBody>
        </p:sp>
      </p:grpSp>
      <p:grpSp>
        <p:nvGrpSpPr>
          <p:cNvPr id="51" name="组合 50"/>
          <p:cNvGrpSpPr/>
          <p:nvPr/>
        </p:nvGrpSpPr>
        <p:grpSpPr>
          <a:xfrm>
            <a:off x="6501518" y="4948845"/>
            <a:ext cx="4457728" cy="1082409"/>
            <a:chOff x="6281990" y="1645615"/>
            <a:chExt cx="4457728" cy="1082409"/>
          </a:xfrm>
        </p:grpSpPr>
        <p:grpSp>
          <p:nvGrpSpPr>
            <p:cNvPr id="52" name="组合 51"/>
            <p:cNvGrpSpPr/>
            <p:nvPr/>
          </p:nvGrpSpPr>
          <p:grpSpPr>
            <a:xfrm>
              <a:off x="6281990" y="1720253"/>
              <a:ext cx="1930375" cy="343497"/>
              <a:chOff x="6267476" y="1688503"/>
              <a:chExt cx="1930375" cy="343497"/>
            </a:xfrm>
            <a:effectLst>
              <a:outerShdw blurRad="50800" dist="38100" dir="2700000" algn="tl" rotWithShape="0">
                <a:prstClr val="black">
                  <a:alpha val="40000"/>
                </a:prstClr>
              </a:outerShdw>
            </a:effectLst>
          </p:grpSpPr>
          <p:sp>
            <p:nvSpPr>
              <p:cNvPr id="55" name="矩形: 圆角 54"/>
              <p:cNvSpPr/>
              <p:nvPr/>
            </p:nvSpPr>
            <p:spPr>
              <a:xfrm>
                <a:off x="6489701" y="1689022"/>
                <a:ext cx="1708150" cy="342978"/>
              </a:xfrm>
              <a:prstGeom prst="roundRect">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6" name="直角三角形 55"/>
              <p:cNvSpPr/>
              <p:nvPr/>
            </p:nvSpPr>
            <p:spPr>
              <a:xfrm flipH="1" flipV="1">
                <a:off x="6267476" y="1688503"/>
                <a:ext cx="355595" cy="228599"/>
              </a:xfrm>
              <a:prstGeom prst="rtTriangle">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53" name="文本框 52"/>
            <p:cNvSpPr txBox="1"/>
            <p:nvPr/>
          </p:nvSpPr>
          <p:spPr>
            <a:xfrm>
              <a:off x="6459787" y="2114073"/>
              <a:ext cx="4279931" cy="613951"/>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54" name="文本框 53"/>
            <p:cNvSpPr txBox="1"/>
            <p:nvPr/>
          </p:nvSpPr>
          <p:spPr>
            <a:xfrm>
              <a:off x="6501640" y="1645615"/>
              <a:ext cx="1710903" cy="377732"/>
            </a:xfrm>
            <a:prstGeom prst="rect">
              <a:avLst/>
            </a:prstGeom>
            <a:noFill/>
          </p:spPr>
          <p:txBody>
            <a:bodyPr wrap="square" rtlCol="0">
              <a:spAutoFit/>
            </a:bodyPr>
            <a:lstStyle/>
            <a:p>
              <a:pPr algn="dist">
                <a:lnSpc>
                  <a:spcPct val="150000"/>
                </a:lnSpc>
              </a:pPr>
              <a:r>
                <a:rPr lang="zh-CN" altLang="en-US" sz="1400" dirty="0">
                  <a:solidFill>
                    <a:schemeClr val="bg1"/>
                  </a:solidFill>
                  <a:latin typeface="微软雅黑" panose="020B0503020204020204" charset="-122"/>
                  <a:ea typeface="微软雅黑" panose="020B0503020204020204" charset="-122"/>
                </a:rPr>
                <a:t>请输入标题内容</a:t>
              </a:r>
            </a:p>
          </p:txBody>
        </p:sp>
      </p:grpSp>
      <p:grpSp>
        <p:nvGrpSpPr>
          <p:cNvPr id="63" name="组合 62"/>
          <p:cNvGrpSpPr/>
          <p:nvPr/>
        </p:nvGrpSpPr>
        <p:grpSpPr>
          <a:xfrm>
            <a:off x="1231401" y="2448935"/>
            <a:ext cx="4453457" cy="1056841"/>
            <a:chOff x="1185134" y="3233887"/>
            <a:chExt cx="4453457" cy="1056841"/>
          </a:xfrm>
        </p:grpSpPr>
        <p:grpSp>
          <p:nvGrpSpPr>
            <p:cNvPr id="58" name="组合 57"/>
            <p:cNvGrpSpPr/>
            <p:nvPr/>
          </p:nvGrpSpPr>
          <p:grpSpPr>
            <a:xfrm flipH="1">
              <a:off x="3708216" y="3294391"/>
              <a:ext cx="1930375" cy="343497"/>
              <a:chOff x="6267476" y="1688503"/>
              <a:chExt cx="1930375" cy="343497"/>
            </a:xfrm>
            <a:solidFill>
              <a:schemeClr val="bg1">
                <a:lumMod val="95000"/>
              </a:schemeClr>
            </a:solidFill>
            <a:effectLst>
              <a:outerShdw blurRad="50800" dist="38100" dir="8100000" algn="tr" rotWithShape="0">
                <a:prstClr val="black">
                  <a:alpha val="40000"/>
                </a:prstClr>
              </a:outerShdw>
            </a:effectLst>
          </p:grpSpPr>
          <p:sp>
            <p:nvSpPr>
              <p:cNvPr id="61" name="矩形: 圆角 60"/>
              <p:cNvSpPr/>
              <p:nvPr/>
            </p:nvSpPr>
            <p:spPr>
              <a:xfrm>
                <a:off x="6489701" y="1689022"/>
                <a:ext cx="1708150" cy="34297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2" name="直角三角形 61"/>
              <p:cNvSpPr/>
              <p:nvPr/>
            </p:nvSpPr>
            <p:spPr>
              <a:xfrm flipH="1" flipV="1">
                <a:off x="6267476" y="1688503"/>
                <a:ext cx="355595" cy="2285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59" name="文本框 58"/>
            <p:cNvSpPr txBox="1"/>
            <p:nvPr/>
          </p:nvSpPr>
          <p:spPr>
            <a:xfrm>
              <a:off x="1185134" y="3676777"/>
              <a:ext cx="4279931" cy="613951"/>
            </a:xfrm>
            <a:prstGeom prst="rect">
              <a:avLst/>
            </a:prstGeom>
            <a:noFill/>
          </p:spPr>
          <p:txBody>
            <a:bodyPr wrap="square" rtlCol="0">
              <a:spAutoFit/>
            </a:bodyPr>
            <a:lstStyle/>
            <a:p>
              <a:pPr algn="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60" name="文本框 59"/>
            <p:cNvSpPr txBox="1"/>
            <p:nvPr/>
          </p:nvSpPr>
          <p:spPr>
            <a:xfrm>
              <a:off x="3682864" y="3233887"/>
              <a:ext cx="1710903" cy="377732"/>
            </a:xfrm>
            <a:prstGeom prst="rect">
              <a:avLst/>
            </a:prstGeom>
            <a:noFill/>
          </p:spPr>
          <p:txBody>
            <a:bodyPr wrap="square" rtlCol="0">
              <a:spAutoFit/>
            </a:bodyPr>
            <a:lstStyle/>
            <a:p>
              <a:pPr algn="dist">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grpSp>
        <p:nvGrpSpPr>
          <p:cNvPr id="64" name="组合 63"/>
          <p:cNvGrpSpPr/>
          <p:nvPr/>
        </p:nvGrpSpPr>
        <p:grpSpPr>
          <a:xfrm>
            <a:off x="1231401" y="4163508"/>
            <a:ext cx="4453457" cy="1056841"/>
            <a:chOff x="1185134" y="3233887"/>
            <a:chExt cx="4453457" cy="1056841"/>
          </a:xfrm>
        </p:grpSpPr>
        <p:grpSp>
          <p:nvGrpSpPr>
            <p:cNvPr id="65" name="组合 64"/>
            <p:cNvGrpSpPr/>
            <p:nvPr/>
          </p:nvGrpSpPr>
          <p:grpSpPr>
            <a:xfrm flipH="1">
              <a:off x="3708216" y="3294391"/>
              <a:ext cx="1930375" cy="343497"/>
              <a:chOff x="6267476" y="1688503"/>
              <a:chExt cx="1930375" cy="343497"/>
            </a:xfrm>
            <a:solidFill>
              <a:schemeClr val="bg1">
                <a:lumMod val="95000"/>
              </a:schemeClr>
            </a:solidFill>
            <a:effectLst>
              <a:outerShdw blurRad="50800" dist="38100" dir="8100000" algn="tr" rotWithShape="0">
                <a:prstClr val="black">
                  <a:alpha val="40000"/>
                </a:prstClr>
              </a:outerShdw>
            </a:effectLst>
          </p:grpSpPr>
          <p:sp>
            <p:nvSpPr>
              <p:cNvPr id="68" name="矩形: 圆角 67"/>
              <p:cNvSpPr/>
              <p:nvPr/>
            </p:nvSpPr>
            <p:spPr>
              <a:xfrm>
                <a:off x="6489701" y="1689022"/>
                <a:ext cx="1708150" cy="34297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9" name="直角三角形 68"/>
              <p:cNvSpPr/>
              <p:nvPr/>
            </p:nvSpPr>
            <p:spPr>
              <a:xfrm flipH="1" flipV="1">
                <a:off x="6267476" y="1688503"/>
                <a:ext cx="355595" cy="2285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66" name="文本框 65"/>
            <p:cNvSpPr txBox="1"/>
            <p:nvPr/>
          </p:nvSpPr>
          <p:spPr>
            <a:xfrm>
              <a:off x="1185134" y="3676777"/>
              <a:ext cx="4279931" cy="613951"/>
            </a:xfrm>
            <a:prstGeom prst="rect">
              <a:avLst/>
            </a:prstGeom>
            <a:noFill/>
          </p:spPr>
          <p:txBody>
            <a:bodyPr wrap="square" rtlCol="0">
              <a:spAutoFit/>
            </a:bodyPr>
            <a:lstStyle/>
            <a:p>
              <a:pPr algn="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67" name="文本框 66"/>
            <p:cNvSpPr txBox="1"/>
            <p:nvPr/>
          </p:nvSpPr>
          <p:spPr>
            <a:xfrm>
              <a:off x="3682864" y="3233887"/>
              <a:ext cx="1710903" cy="377732"/>
            </a:xfrm>
            <a:prstGeom prst="rect">
              <a:avLst/>
            </a:prstGeom>
            <a:noFill/>
          </p:spPr>
          <p:txBody>
            <a:bodyPr wrap="square" rtlCol="0">
              <a:spAutoFit/>
            </a:bodyPr>
            <a:lstStyle/>
            <a:p>
              <a:pPr algn="dist">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sp>
        <p:nvSpPr>
          <p:cNvPr id="70" name="椭圆 69"/>
          <p:cNvSpPr/>
          <p:nvPr/>
        </p:nvSpPr>
        <p:spPr>
          <a:xfrm>
            <a:off x="6003895" y="3301345"/>
            <a:ext cx="188030" cy="188030"/>
          </a:xfrm>
          <a:prstGeom prst="ellipse">
            <a:avLst/>
          </a:prstGeom>
          <a:gradFill>
            <a:gsLst>
              <a:gs pos="0">
                <a:srgbClr val="FFFBFB"/>
              </a:gs>
              <a:gs pos="46000">
                <a:srgbClr val="FEDEDE"/>
              </a:gs>
              <a:gs pos="73000">
                <a:srgbClr val="FCA49E"/>
              </a:gs>
              <a:gs pos="100000">
                <a:srgbClr val="FB9286"/>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1" name="椭圆 70"/>
          <p:cNvSpPr/>
          <p:nvPr/>
        </p:nvSpPr>
        <p:spPr>
          <a:xfrm>
            <a:off x="6003895" y="4139409"/>
            <a:ext cx="188030" cy="188030"/>
          </a:xfrm>
          <a:prstGeom prst="ellipse">
            <a:avLst/>
          </a:prstGeom>
          <a:gradFill>
            <a:gsLst>
              <a:gs pos="0">
                <a:srgbClr val="FFFBFB"/>
              </a:gs>
              <a:gs pos="39000">
                <a:srgbClr val="F7EFEF"/>
              </a:gs>
              <a:gs pos="100000">
                <a:schemeClr val="bg2">
                  <a:lumMod val="75000"/>
                </a:schemeClr>
              </a:gs>
              <a:gs pos="77000">
                <a:schemeClr val="bg1">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2" name="椭圆 71"/>
          <p:cNvSpPr/>
          <p:nvPr/>
        </p:nvSpPr>
        <p:spPr>
          <a:xfrm>
            <a:off x="6003895" y="4977473"/>
            <a:ext cx="188030" cy="188030"/>
          </a:xfrm>
          <a:prstGeom prst="ellipse">
            <a:avLst/>
          </a:prstGeom>
          <a:gradFill>
            <a:gsLst>
              <a:gs pos="0">
                <a:srgbClr val="FFFBFB"/>
              </a:gs>
              <a:gs pos="46000">
                <a:srgbClr val="FEDEDE"/>
              </a:gs>
              <a:gs pos="73000">
                <a:srgbClr val="FCA49E"/>
              </a:gs>
              <a:gs pos="100000">
                <a:srgbClr val="FB9286"/>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425450" y="245238"/>
            <a:ext cx="4406026" cy="1060796"/>
            <a:chOff x="425450" y="232538"/>
            <a:chExt cx="4406026" cy="1060796"/>
          </a:xfrm>
        </p:grpSpPr>
        <p:grpSp>
          <p:nvGrpSpPr>
            <p:cNvPr id="3" name="组合 2"/>
            <p:cNvGrpSpPr/>
            <p:nvPr/>
          </p:nvGrpSpPr>
          <p:grpSpPr>
            <a:xfrm rot="20036167">
              <a:off x="425450" y="232538"/>
              <a:ext cx="1188406" cy="1060796"/>
              <a:chOff x="195683" y="-98086"/>
              <a:chExt cx="1188406" cy="1060796"/>
            </a:xfrm>
          </p:grpSpPr>
          <p:pic>
            <p:nvPicPr>
              <p:cNvPr id="5" name="图片 4"/>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6" name="图片 5"/>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15" name="文本框 14"/>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16" name="矩形 15"/>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74839" y="1074870"/>
            <a:ext cx="8952865" cy="4708260"/>
          </a:xfrm>
          <a:custGeom>
            <a:avLst/>
            <a:gdLst>
              <a:gd name="connsiteX0" fmla="*/ 0 w 8952865"/>
              <a:gd name="connsiteY0" fmla="*/ 0 h 4708260"/>
              <a:gd name="connsiteX1" fmla="*/ 8952865 w 8952865"/>
              <a:gd name="connsiteY1" fmla="*/ 0 h 4708260"/>
              <a:gd name="connsiteX2" fmla="*/ 8952865 w 8952865"/>
              <a:gd name="connsiteY2" fmla="*/ 4708260 h 4708260"/>
              <a:gd name="connsiteX3" fmla="*/ 0 w 8952865"/>
              <a:gd name="connsiteY3" fmla="*/ 4708260 h 4708260"/>
              <a:gd name="connsiteX4" fmla="*/ 0 w 8952865"/>
              <a:gd name="connsiteY4" fmla="*/ 0 h 4708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2865" h="4708260" extrusionOk="0">
                <a:moveTo>
                  <a:pt x="0" y="0"/>
                </a:moveTo>
                <a:cubicBezTo>
                  <a:pt x="2921811" y="-43329"/>
                  <a:pt x="4735372" y="52067"/>
                  <a:pt x="8952865" y="0"/>
                </a:cubicBezTo>
                <a:cubicBezTo>
                  <a:pt x="8837995" y="571438"/>
                  <a:pt x="9117455" y="3724293"/>
                  <a:pt x="8952865" y="4708260"/>
                </a:cubicBezTo>
                <a:cubicBezTo>
                  <a:pt x="5781596" y="4684088"/>
                  <a:pt x="2308148" y="4543542"/>
                  <a:pt x="0" y="4708260"/>
                </a:cubicBezTo>
                <a:cubicBezTo>
                  <a:pt x="-104470" y="3810391"/>
                  <a:pt x="59489" y="1034949"/>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2"/>
          <a:srcRect l="85433" t="18333" r="10758" b="15673"/>
          <a:stretch>
            <a:fillRect/>
          </a:stretch>
        </p:blipFill>
        <p:spPr>
          <a:xfrm>
            <a:off x="10365208" y="1257300"/>
            <a:ext cx="464370" cy="4525830"/>
          </a:xfrm>
          <a:custGeom>
            <a:avLst/>
            <a:gdLst>
              <a:gd name="connsiteX0" fmla="*/ 0 w 464370"/>
              <a:gd name="connsiteY0" fmla="*/ 0 h 4525830"/>
              <a:gd name="connsiteX1" fmla="*/ 464370 w 464370"/>
              <a:gd name="connsiteY1" fmla="*/ 0 h 4525830"/>
              <a:gd name="connsiteX2" fmla="*/ 464370 w 464370"/>
              <a:gd name="connsiteY2" fmla="*/ 4525830 h 4525830"/>
              <a:gd name="connsiteX3" fmla="*/ 0 w 464370"/>
              <a:gd name="connsiteY3" fmla="*/ 4525830 h 4525830"/>
            </a:gdLst>
            <a:ahLst/>
            <a:cxnLst>
              <a:cxn ang="0">
                <a:pos x="connsiteX0" y="connsiteY0"/>
              </a:cxn>
              <a:cxn ang="0">
                <a:pos x="connsiteX1" y="connsiteY1"/>
              </a:cxn>
              <a:cxn ang="0">
                <a:pos x="connsiteX2" y="connsiteY2"/>
              </a:cxn>
              <a:cxn ang="0">
                <a:pos x="connsiteX3" y="connsiteY3"/>
              </a:cxn>
            </a:cxnLst>
            <a:rect l="l" t="t" r="r" b="b"/>
            <a:pathLst>
              <a:path w="464370" h="4525830">
                <a:moveTo>
                  <a:pt x="0" y="0"/>
                </a:moveTo>
                <a:lnTo>
                  <a:pt x="464370" y="0"/>
                </a:lnTo>
                <a:lnTo>
                  <a:pt x="464370" y="4525830"/>
                </a:lnTo>
                <a:lnTo>
                  <a:pt x="0" y="4525830"/>
                </a:lnTo>
                <a:close/>
              </a:path>
            </a:pathLst>
          </a:custGeom>
        </p:spPr>
      </p:pic>
      <p:grpSp>
        <p:nvGrpSpPr>
          <p:cNvPr id="12" name="组合 11"/>
          <p:cNvGrpSpPr/>
          <p:nvPr/>
        </p:nvGrpSpPr>
        <p:grpSpPr>
          <a:xfrm rot="20036167">
            <a:off x="704016" y="5390425"/>
            <a:ext cx="1219770" cy="785411"/>
            <a:chOff x="195683" y="274137"/>
            <a:chExt cx="1219770" cy="785411"/>
          </a:xfrm>
        </p:grpSpPr>
        <p:pic>
          <p:nvPicPr>
            <p:cNvPr id="13" name="图片 12"/>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3636789">
              <a:off x="670527" y="314622"/>
              <a:ext cx="785411" cy="704441"/>
            </a:xfrm>
            <a:prstGeom prst="rect">
              <a:avLst/>
            </a:prstGeom>
          </p:spPr>
        </p:pic>
        <p:pic>
          <p:nvPicPr>
            <p:cNvPr id="14" name="图片 13"/>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pic>
        <p:nvPicPr>
          <p:cNvPr id="20" name="图片 19"/>
          <p:cNvPicPr>
            <a:picLocks noChangeAspect="1"/>
          </p:cNvPicPr>
          <p:nvPr/>
        </p:nvPicPr>
        <p:blipFill>
          <a:blip r:embed="rId5"/>
          <a:stretch>
            <a:fillRect/>
          </a:stretch>
        </p:blipFill>
        <p:spPr>
          <a:xfrm rot="19616494">
            <a:off x="878685" y="1012710"/>
            <a:ext cx="694586" cy="748609"/>
          </a:xfrm>
          <a:prstGeom prst="rect">
            <a:avLst/>
          </a:prstGeom>
        </p:spPr>
      </p:pic>
      <p:pic>
        <p:nvPicPr>
          <p:cNvPr id="11" name="图片 10"/>
          <p:cNvPicPr>
            <a:picLocks noChangeAspect="1"/>
          </p:cNvPicPr>
          <p:nvPr/>
        </p:nvPicPr>
        <p:blipFill>
          <a:blip r:embed="rId6">
            <a:extLst>
              <a:ext uri="{BEBA8EAE-BF5A-486C-A8C5-ECC9F3942E4B}">
                <a14:imgProps xmlns:a14="http://schemas.microsoft.com/office/drawing/2010/main">
                  <a14:imgLayer r:embed="rId7">
                    <a14:imgEffect>
                      <a14:backgroundRemoval t="9341" b="95055" l="9961" r="89646">
                        <a14:foregroundMark x1="29882" y1="92308" x2="29882" y2="92308"/>
                        <a14:foregroundMark x1="30013" y1="95192" x2="30013" y2="95192"/>
                        <a14:foregroundMark x1="44299" y1="9341" x2="44299" y2="9341"/>
                        <a14:foregroundMark x1="40236" y1="9890" x2="40236" y2="9890"/>
                        <a14:foregroundMark x1="50590" y1="9615" x2="50590" y2="9615"/>
                        <a14:foregroundMark x1="40498" y1="9615" x2="40498" y2="9615"/>
                        <a14:backgroundMark x1="18480" y1="18544" x2="18480" y2="18544"/>
                      </a14:backgroundRemoval>
                    </a14:imgEffect>
                  </a14:imgLayer>
                </a14:imgProps>
              </a:ext>
            </a:extLst>
          </a:blip>
          <a:stretch>
            <a:fillRect/>
          </a:stretch>
        </p:blipFill>
        <p:spPr>
          <a:xfrm rot="18218766">
            <a:off x="899214" y="377926"/>
            <a:ext cx="1133737" cy="1081731"/>
          </a:xfrm>
          <a:prstGeom prst="rect">
            <a:avLst/>
          </a:prstGeom>
        </p:spPr>
      </p:pic>
      <p:pic>
        <p:nvPicPr>
          <p:cNvPr id="2" name="图片 1" descr="图片包含 花, 植物, 小, 宝宝&#10;&#10;描述已自动生成"/>
          <p:cNvPicPr>
            <a:picLocks noChangeAspect="1"/>
          </p:cNvPicPr>
          <p:nvPr/>
        </p:nvPicPr>
        <p:blipFill>
          <a:blip r:embed="rId8">
            <a:extLst>
              <a:ext uri="{28A0092B-C50C-407E-A947-70E740481C1C}">
                <a14:useLocalDpi xmlns:a14="http://schemas.microsoft.com/office/drawing/2010/main" val="0"/>
              </a:ext>
            </a:extLst>
          </a:blip>
          <a:srcRect l="3108" t="16806" r="53419" b="34722"/>
          <a:stretch>
            <a:fillRect/>
          </a:stretch>
        </p:blipFill>
        <p:spPr>
          <a:xfrm>
            <a:off x="7920989" y="738203"/>
            <a:ext cx="4170140" cy="4649772"/>
          </a:xfrm>
          <a:custGeom>
            <a:avLst/>
            <a:gdLst>
              <a:gd name="connsiteX0" fmla="*/ 657225 w 2981325"/>
              <a:gd name="connsiteY0" fmla="*/ 0 h 3324225"/>
              <a:gd name="connsiteX1" fmla="*/ 1409700 w 2981325"/>
              <a:gd name="connsiteY1" fmla="*/ 0 h 3324225"/>
              <a:gd name="connsiteX2" fmla="*/ 1562100 w 2981325"/>
              <a:gd name="connsiteY2" fmla="*/ 352425 h 3324225"/>
              <a:gd name="connsiteX3" fmla="*/ 1809750 w 2981325"/>
              <a:gd name="connsiteY3" fmla="*/ 381000 h 3324225"/>
              <a:gd name="connsiteX4" fmla="*/ 1933575 w 2981325"/>
              <a:gd name="connsiteY4" fmla="*/ 371475 h 3324225"/>
              <a:gd name="connsiteX5" fmla="*/ 2333625 w 2981325"/>
              <a:gd name="connsiteY5" fmla="*/ 409575 h 3324225"/>
              <a:gd name="connsiteX6" fmla="*/ 2981325 w 2981325"/>
              <a:gd name="connsiteY6" fmla="*/ 1762125 h 3324225"/>
              <a:gd name="connsiteX7" fmla="*/ 2924175 w 2981325"/>
              <a:gd name="connsiteY7" fmla="*/ 2876550 h 3324225"/>
              <a:gd name="connsiteX8" fmla="*/ 2486025 w 2981325"/>
              <a:gd name="connsiteY8" fmla="*/ 3324225 h 3324225"/>
              <a:gd name="connsiteX9" fmla="*/ 2390775 w 2981325"/>
              <a:gd name="connsiteY9" fmla="*/ 3286125 h 3324225"/>
              <a:gd name="connsiteX10" fmla="*/ 1895475 w 2981325"/>
              <a:gd name="connsiteY10" fmla="*/ 3162300 h 3324225"/>
              <a:gd name="connsiteX11" fmla="*/ 1638300 w 2981325"/>
              <a:gd name="connsiteY11" fmla="*/ 3276600 h 3324225"/>
              <a:gd name="connsiteX12" fmla="*/ 1495425 w 2981325"/>
              <a:gd name="connsiteY12" fmla="*/ 3286125 h 3324225"/>
              <a:gd name="connsiteX13" fmla="*/ 1209675 w 2981325"/>
              <a:gd name="connsiteY13" fmla="*/ 3114675 h 3324225"/>
              <a:gd name="connsiteX14" fmla="*/ 971550 w 2981325"/>
              <a:gd name="connsiteY14" fmla="*/ 2828925 h 3324225"/>
              <a:gd name="connsiteX15" fmla="*/ 657225 w 2981325"/>
              <a:gd name="connsiteY15" fmla="*/ 2609850 h 3324225"/>
              <a:gd name="connsiteX16" fmla="*/ 590550 w 2981325"/>
              <a:gd name="connsiteY16" fmla="*/ 2552700 h 3324225"/>
              <a:gd name="connsiteX17" fmla="*/ 571500 w 2981325"/>
              <a:gd name="connsiteY17" fmla="*/ 2505075 h 3324225"/>
              <a:gd name="connsiteX18" fmla="*/ 476250 w 2981325"/>
              <a:gd name="connsiteY18" fmla="*/ 2200275 h 3324225"/>
              <a:gd name="connsiteX19" fmla="*/ 657225 w 2981325"/>
              <a:gd name="connsiteY19" fmla="*/ 1828800 h 3324225"/>
              <a:gd name="connsiteX20" fmla="*/ 628650 w 2981325"/>
              <a:gd name="connsiteY20" fmla="*/ 1733550 h 3324225"/>
              <a:gd name="connsiteX21" fmla="*/ 314325 w 2981325"/>
              <a:gd name="connsiteY21" fmla="*/ 1352550 h 3324225"/>
              <a:gd name="connsiteX22" fmla="*/ 9525 w 2981325"/>
              <a:gd name="connsiteY22" fmla="*/ 1057275 h 3324225"/>
              <a:gd name="connsiteX23" fmla="*/ 0 w 2981325"/>
              <a:gd name="connsiteY23" fmla="*/ 866775 h 3324225"/>
              <a:gd name="connsiteX24" fmla="*/ 0 w 2981325"/>
              <a:gd name="connsiteY24" fmla="*/ 171450 h 332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81325" h="3324225">
                <a:moveTo>
                  <a:pt x="657225" y="0"/>
                </a:moveTo>
                <a:lnTo>
                  <a:pt x="1409700" y="0"/>
                </a:lnTo>
                <a:lnTo>
                  <a:pt x="1562100" y="352425"/>
                </a:lnTo>
                <a:lnTo>
                  <a:pt x="1809750" y="381000"/>
                </a:lnTo>
                <a:lnTo>
                  <a:pt x="1933575" y="371475"/>
                </a:lnTo>
                <a:lnTo>
                  <a:pt x="2333625" y="409575"/>
                </a:lnTo>
                <a:lnTo>
                  <a:pt x="2981325" y="1762125"/>
                </a:lnTo>
                <a:lnTo>
                  <a:pt x="2924175" y="2876550"/>
                </a:lnTo>
                <a:lnTo>
                  <a:pt x="2486025" y="3324225"/>
                </a:lnTo>
                <a:lnTo>
                  <a:pt x="2390775" y="3286125"/>
                </a:lnTo>
                <a:lnTo>
                  <a:pt x="1895475" y="3162300"/>
                </a:lnTo>
                <a:lnTo>
                  <a:pt x="1638300" y="3276600"/>
                </a:lnTo>
                <a:cubicBezTo>
                  <a:pt x="1527254" y="3287705"/>
                  <a:pt x="1574958" y="3286125"/>
                  <a:pt x="1495425" y="3286125"/>
                </a:cubicBezTo>
                <a:lnTo>
                  <a:pt x="1209675" y="3114675"/>
                </a:lnTo>
                <a:lnTo>
                  <a:pt x="971550" y="2828925"/>
                </a:lnTo>
                <a:lnTo>
                  <a:pt x="657225" y="2609850"/>
                </a:lnTo>
                <a:cubicBezTo>
                  <a:pt x="635000" y="2590800"/>
                  <a:pt x="609086" y="2575355"/>
                  <a:pt x="590550" y="2552700"/>
                </a:cubicBezTo>
                <a:cubicBezTo>
                  <a:pt x="579723" y="2539467"/>
                  <a:pt x="571500" y="2505075"/>
                  <a:pt x="571500" y="2505075"/>
                </a:cubicBezTo>
                <a:lnTo>
                  <a:pt x="476250" y="2200275"/>
                </a:lnTo>
                <a:lnTo>
                  <a:pt x="657225" y="1828800"/>
                </a:lnTo>
                <a:lnTo>
                  <a:pt x="628650" y="1733550"/>
                </a:lnTo>
                <a:lnTo>
                  <a:pt x="314325" y="1352550"/>
                </a:lnTo>
                <a:lnTo>
                  <a:pt x="9525" y="1057275"/>
                </a:lnTo>
                <a:lnTo>
                  <a:pt x="0" y="866775"/>
                </a:lnTo>
                <a:lnTo>
                  <a:pt x="0" y="171450"/>
                </a:lnTo>
                <a:close/>
              </a:path>
            </a:pathLst>
          </a:custGeom>
        </p:spPr>
      </p:pic>
      <p:sp>
        <p:nvSpPr>
          <p:cNvPr id="3" name="任意多边形: 形状 21"/>
          <p:cNvSpPr/>
          <p:nvPr/>
        </p:nvSpPr>
        <p:spPr>
          <a:xfrm>
            <a:off x="10694154" y="0"/>
            <a:ext cx="1397000" cy="889000"/>
          </a:xfrm>
          <a:custGeom>
            <a:avLst/>
            <a:gdLst>
              <a:gd name="connsiteX0" fmla="*/ 29627 w 1397000"/>
              <a:gd name="connsiteY0" fmla="*/ 0 h 889000"/>
              <a:gd name="connsiteX1" fmla="*/ 1367373 w 1397000"/>
              <a:gd name="connsiteY1" fmla="*/ 0 h 889000"/>
              <a:gd name="connsiteX2" fmla="*/ 1382809 w 1397000"/>
              <a:gd name="connsiteY2" fmla="*/ 49728 h 889000"/>
              <a:gd name="connsiteX3" fmla="*/ 1397000 w 1397000"/>
              <a:gd name="connsiteY3" fmla="*/ 190500 h 889000"/>
              <a:gd name="connsiteX4" fmla="*/ 698500 w 1397000"/>
              <a:gd name="connsiteY4" fmla="*/ 889000 h 889000"/>
              <a:gd name="connsiteX5" fmla="*/ 0 w 1397000"/>
              <a:gd name="connsiteY5" fmla="*/ 190500 h 889000"/>
              <a:gd name="connsiteX6" fmla="*/ 14191 w 1397000"/>
              <a:gd name="connsiteY6" fmla="*/ 49728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0" h="889000">
                <a:moveTo>
                  <a:pt x="29627" y="0"/>
                </a:moveTo>
                <a:lnTo>
                  <a:pt x="1367373" y="0"/>
                </a:lnTo>
                <a:lnTo>
                  <a:pt x="1382809" y="49728"/>
                </a:lnTo>
                <a:cubicBezTo>
                  <a:pt x="1392114" y="95199"/>
                  <a:pt x="1397000" y="142279"/>
                  <a:pt x="1397000" y="190500"/>
                </a:cubicBezTo>
                <a:cubicBezTo>
                  <a:pt x="1397000" y="576271"/>
                  <a:pt x="1084271" y="889000"/>
                  <a:pt x="698500" y="889000"/>
                </a:cubicBezTo>
                <a:cubicBezTo>
                  <a:pt x="312729" y="889000"/>
                  <a:pt x="0" y="576271"/>
                  <a:pt x="0" y="190500"/>
                </a:cubicBezTo>
                <a:cubicBezTo>
                  <a:pt x="0" y="142279"/>
                  <a:pt x="4886" y="95199"/>
                  <a:pt x="14191" y="49728"/>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文本框 38"/>
          <p:cNvSpPr txBox="1"/>
          <p:nvPr/>
        </p:nvSpPr>
        <p:spPr>
          <a:xfrm>
            <a:off x="1873250" y="2141193"/>
            <a:ext cx="3417662" cy="922020"/>
          </a:xfrm>
          <a:prstGeom prst="rect">
            <a:avLst/>
          </a:prstGeom>
          <a:noFill/>
        </p:spPr>
        <p:txBody>
          <a:bodyPr wrap="square" rtlCol="0">
            <a:spAutoFit/>
          </a:bodyPr>
          <a:lstStyle/>
          <a:p>
            <a:pPr algn="l"/>
            <a:r>
              <a:rPr lang="en-US" altLang="zh-CN" sz="5400">
                <a:solidFill>
                  <a:srgbClr val="FB9286"/>
                </a:solidFill>
                <a:latin typeface="微软雅黑" panose="020B0503020204020204" charset="-122"/>
                <a:ea typeface="微软雅黑" panose="020B0503020204020204" charset="-122"/>
              </a:rPr>
              <a:t>02</a:t>
            </a:r>
          </a:p>
        </p:txBody>
      </p:sp>
      <p:sp>
        <p:nvSpPr>
          <p:cNvPr id="57" name="文本框 56"/>
          <p:cNvSpPr txBox="1"/>
          <p:nvPr/>
        </p:nvSpPr>
        <p:spPr>
          <a:xfrm>
            <a:off x="1873250" y="3166159"/>
            <a:ext cx="4900839" cy="706755"/>
          </a:xfrm>
          <a:prstGeom prst="rect">
            <a:avLst/>
          </a:prstGeom>
          <a:noFill/>
        </p:spPr>
        <p:txBody>
          <a:bodyPr wrap="square" rtlCol="0">
            <a:spAutoFit/>
          </a:bodyPr>
          <a:lstStyle/>
          <a:p>
            <a:pPr algn="l"/>
            <a:r>
              <a:rPr lang="zh-CN" altLang="en-US" sz="4000">
                <a:solidFill>
                  <a:srgbClr val="FB9286"/>
                </a:solidFill>
                <a:latin typeface="微软雅黑" panose="020B0503020204020204" charset="-122"/>
                <a:ea typeface="微软雅黑" panose="020B0503020204020204" charset="-122"/>
              </a:rPr>
              <a:t>输入标题内容</a:t>
            </a:r>
          </a:p>
        </p:txBody>
      </p:sp>
      <p:sp>
        <p:nvSpPr>
          <p:cNvPr id="58" name="文本框 57"/>
          <p:cNvSpPr txBox="1"/>
          <p:nvPr/>
        </p:nvSpPr>
        <p:spPr>
          <a:xfrm>
            <a:off x="1873250" y="3998595"/>
            <a:ext cx="5696585" cy="929640"/>
          </a:xfrm>
          <a:prstGeom prst="rect">
            <a:avLst/>
          </a:prstGeom>
          <a:noFill/>
        </p:spPr>
        <p:txBody>
          <a:bodyPr wrap="square" rtlCol="0">
            <a:spAutoFit/>
          </a:bodyPr>
          <a:lstStyle/>
          <a:p>
            <a:pPr algn="l">
              <a:lnSpc>
                <a:spcPct val="130000"/>
              </a:lnSpc>
            </a:pPr>
            <a:r>
              <a:rPr lang="en-US" altLang="zh-CN" sz="14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Fusce posuere, magna sed pulvinar ultricies, </a:t>
            </a:r>
          </a:p>
        </p:txBody>
      </p:sp>
      <p:cxnSp>
        <p:nvCxnSpPr>
          <p:cNvPr id="59" name="直接连接符 58"/>
          <p:cNvCxnSpPr/>
          <p:nvPr/>
        </p:nvCxnSpPr>
        <p:spPr>
          <a:xfrm>
            <a:off x="2068830" y="3063479"/>
            <a:ext cx="691912" cy="0"/>
          </a:xfrm>
          <a:prstGeom prst="line">
            <a:avLst/>
          </a:prstGeom>
          <a:ln w="19050">
            <a:solidFill>
              <a:srgbClr val="EB5D53"/>
            </a:solidFill>
          </a:ln>
        </p:spPr>
        <p:style>
          <a:lnRef idx="1">
            <a:schemeClr val="accent1"/>
          </a:lnRef>
          <a:fillRef idx="0">
            <a:schemeClr val="accent1"/>
          </a:fillRef>
          <a:effectRef idx="0">
            <a:schemeClr val="accent1"/>
          </a:effectRef>
          <a:fontRef idx="minor">
            <a:schemeClr val="tx1"/>
          </a:fontRef>
        </p:style>
      </p:cxnSp>
      <p:sp>
        <p:nvSpPr>
          <p:cNvPr id="4" name="任意多边形: 形状 16"/>
          <p:cNvSpPr/>
          <p:nvPr/>
        </p:nvSpPr>
        <p:spPr>
          <a:xfrm rot="6300000">
            <a:off x="-578485" y="5340351"/>
            <a:ext cx="1778000" cy="2445109"/>
          </a:xfrm>
          <a:custGeom>
            <a:avLst/>
            <a:gdLst>
              <a:gd name="connsiteX0" fmla="*/ 1308100 w 1778000"/>
              <a:gd name="connsiteY0" fmla="*/ 0 h 2445109"/>
              <a:gd name="connsiteX1" fmla="*/ 1697089 w 1778000"/>
              <a:gd name="connsiteY1" fmla="*/ 58810 h 2445109"/>
              <a:gd name="connsiteX2" fmla="*/ 1778000 w 1778000"/>
              <a:gd name="connsiteY2" fmla="*/ 88423 h 2445109"/>
              <a:gd name="connsiteX3" fmla="*/ 1778000 w 1778000"/>
              <a:gd name="connsiteY3" fmla="*/ 1722579 h 2445109"/>
              <a:gd name="connsiteX4" fmla="*/ 1714174 w 1778000"/>
              <a:gd name="connsiteY4" fmla="*/ 1759555 h 2445109"/>
              <a:gd name="connsiteX5" fmla="*/ 1021010 w 1778000"/>
              <a:gd name="connsiteY5" fmla="*/ 2252980 h 2445109"/>
              <a:gd name="connsiteX6" fmla="*/ 837509 w 1778000"/>
              <a:gd name="connsiteY6" fmla="*/ 2360179 h 2445109"/>
              <a:gd name="connsiteX7" fmla="*/ 662837 w 1778000"/>
              <a:gd name="connsiteY7" fmla="*/ 2445109 h 2445109"/>
              <a:gd name="connsiteX8" fmla="*/ 576729 w 1778000"/>
              <a:gd name="connsiteY8" fmla="*/ 2392797 h 2445109"/>
              <a:gd name="connsiteX9" fmla="*/ 0 w 1778000"/>
              <a:gd name="connsiteY9" fmla="*/ 1308100 h 2445109"/>
              <a:gd name="connsiteX10" fmla="*/ 1308100 w 1778000"/>
              <a:gd name="connsiteY10" fmla="*/ 0 h 244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8000" h="2445109">
                <a:moveTo>
                  <a:pt x="1308100" y="0"/>
                </a:moveTo>
                <a:cubicBezTo>
                  <a:pt x="1443558" y="0"/>
                  <a:pt x="1574208" y="20590"/>
                  <a:pt x="1697089" y="58810"/>
                </a:cubicBezTo>
                <a:lnTo>
                  <a:pt x="1778000" y="88423"/>
                </a:lnTo>
                <a:lnTo>
                  <a:pt x="1778000" y="1722579"/>
                </a:lnTo>
                <a:lnTo>
                  <a:pt x="1714174" y="1759555"/>
                </a:lnTo>
                <a:cubicBezTo>
                  <a:pt x="1515753" y="1889205"/>
                  <a:pt x="1333649" y="2046447"/>
                  <a:pt x="1021010" y="2252980"/>
                </a:cubicBezTo>
                <a:cubicBezTo>
                  <a:pt x="958536" y="2292456"/>
                  <a:pt x="897391" y="2328122"/>
                  <a:pt x="837509" y="2360179"/>
                </a:cubicBezTo>
                <a:lnTo>
                  <a:pt x="662837" y="2445109"/>
                </a:lnTo>
                <a:lnTo>
                  <a:pt x="576729" y="2392797"/>
                </a:lnTo>
                <a:cubicBezTo>
                  <a:pt x="228772" y="2157722"/>
                  <a:pt x="0" y="1759628"/>
                  <a:pt x="0" y="1308100"/>
                </a:cubicBezTo>
                <a:cubicBezTo>
                  <a:pt x="0" y="585656"/>
                  <a:pt x="585656" y="0"/>
                  <a:pt x="1308100" y="0"/>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25450" y="245238"/>
            <a:ext cx="4406026" cy="1060796"/>
            <a:chOff x="425450" y="232538"/>
            <a:chExt cx="4406026" cy="1060796"/>
          </a:xfrm>
        </p:grpSpPr>
        <p:grpSp>
          <p:nvGrpSpPr>
            <p:cNvPr id="3" name="组合 2"/>
            <p:cNvGrpSpPr/>
            <p:nvPr/>
          </p:nvGrpSpPr>
          <p:grpSpPr>
            <a:xfrm rot="20036167">
              <a:off x="425450" y="232538"/>
              <a:ext cx="1188406" cy="1060796"/>
              <a:chOff x="195683" y="-98086"/>
              <a:chExt cx="1188406" cy="1060796"/>
            </a:xfrm>
          </p:grpSpPr>
          <p:pic>
            <p:nvPicPr>
              <p:cNvPr id="4" name="图片 3"/>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5" name="图片 4"/>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15" name="文本框 14"/>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16" name="矩形 15"/>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sp>
        <p:nvSpPr>
          <p:cNvPr id="42" name="文本框 41"/>
          <p:cNvSpPr txBox="1"/>
          <p:nvPr/>
        </p:nvSpPr>
        <p:spPr>
          <a:xfrm>
            <a:off x="-776760" y="3074438"/>
            <a:ext cx="5054671" cy="40703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1800" b="0" dirty="0">
                <a:solidFill>
                  <a:schemeClr val="bg1"/>
                </a:solidFill>
                <a:latin typeface="汉仪润圆-35W" panose="00020600040101010101" pitchFamily="18" charset="-122"/>
                <a:ea typeface="汉仪润圆-35W" panose="00020600040101010101" pitchFamily="18" charset="-122"/>
              </a:rPr>
              <a:t>添加文本信息</a:t>
            </a:r>
          </a:p>
        </p:txBody>
      </p:sp>
      <p:grpSp>
        <p:nvGrpSpPr>
          <p:cNvPr id="57" name="组合 56"/>
          <p:cNvGrpSpPr/>
          <p:nvPr/>
        </p:nvGrpSpPr>
        <p:grpSpPr>
          <a:xfrm>
            <a:off x="1125085" y="2440657"/>
            <a:ext cx="11157085" cy="2674921"/>
            <a:chOff x="972" y="3281"/>
            <a:chExt cx="19669" cy="4716"/>
          </a:xfrm>
        </p:grpSpPr>
        <p:sp>
          <p:nvSpPr>
            <p:cNvPr id="41" name="矩形: 对角圆角 11"/>
            <p:cNvSpPr/>
            <p:nvPr/>
          </p:nvSpPr>
          <p:spPr>
            <a:xfrm>
              <a:off x="972" y="3354"/>
              <a:ext cx="3570" cy="4642"/>
            </a:xfrm>
            <a:prstGeom prst="round2DiagRect">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3" name="矩形 42"/>
            <p:cNvSpPr/>
            <p:nvPr/>
          </p:nvSpPr>
          <p:spPr>
            <a:xfrm>
              <a:off x="972" y="5416"/>
              <a:ext cx="3570" cy="1639"/>
            </a:xfrm>
            <a:prstGeom prst="rect">
              <a:avLst/>
            </a:prstGeom>
          </p:spPr>
          <p:txBody>
            <a:bodyPr wrap="square">
              <a:spAutoFit/>
            </a:bodyPr>
            <a:lstStyle/>
            <a:p>
              <a:pPr algn="ctr">
                <a:lnSpc>
                  <a:spcPct val="130000"/>
                </a:lnSpc>
              </a:pPr>
              <a:r>
                <a:rPr lang="zh-CN" altLang="en-US" sz="1400">
                  <a:solidFill>
                    <a:schemeClr val="bg1"/>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a:t>
              </a:r>
              <a:endParaRPr lang="zh-CN" altLang="en-US" sz="1400" dirty="0">
                <a:solidFill>
                  <a:schemeClr val="bg1"/>
                </a:solidFill>
                <a:latin typeface="微软雅黑" panose="020B0503020204020204" charset="-122"/>
                <a:ea typeface="微软雅黑" panose="020B0503020204020204" charset="-122"/>
                <a:cs typeface="汉仪正圆 55简" panose="00020600040101010101" charset="-122"/>
                <a:sym typeface="+mn-ea"/>
              </a:endParaRPr>
            </a:p>
          </p:txBody>
        </p:sp>
        <p:sp>
          <p:nvSpPr>
            <p:cNvPr id="44" name="speedometer_94681"/>
            <p:cNvSpPr>
              <a:spLocks noChangeAspect="1"/>
            </p:cNvSpPr>
            <p:nvPr/>
          </p:nvSpPr>
          <p:spPr bwMode="auto">
            <a:xfrm>
              <a:off x="2318" y="3867"/>
              <a:ext cx="808" cy="807"/>
            </a:xfrm>
            <a:custGeom>
              <a:avLst/>
              <a:gdLst>
                <a:gd name="connsiteX0" fmla="*/ 160087 w 606086"/>
                <a:gd name="connsiteY0" fmla="*/ 173219 h 605169"/>
                <a:gd name="connsiteX1" fmla="*/ 110269 w 606086"/>
                <a:gd name="connsiteY1" fmla="*/ 293104 h 605169"/>
                <a:gd name="connsiteX2" fmla="*/ 131809 w 606086"/>
                <a:gd name="connsiteY2" fmla="*/ 293104 h 605169"/>
                <a:gd name="connsiteX3" fmla="*/ 175365 w 606086"/>
                <a:gd name="connsiteY3" fmla="*/ 188477 h 605169"/>
                <a:gd name="connsiteX4" fmla="*/ 302996 w 606086"/>
                <a:gd name="connsiteY4" fmla="*/ 90959 h 605169"/>
                <a:gd name="connsiteX5" fmla="*/ 514986 w 606086"/>
                <a:gd name="connsiteY5" fmla="*/ 302581 h 605169"/>
                <a:gd name="connsiteX6" fmla="*/ 505497 w 606086"/>
                <a:gd name="connsiteY6" fmla="*/ 312058 h 605169"/>
                <a:gd name="connsiteX7" fmla="*/ 464978 w 606086"/>
                <a:gd name="connsiteY7" fmla="*/ 312058 h 605169"/>
                <a:gd name="connsiteX8" fmla="*/ 455488 w 606086"/>
                <a:gd name="connsiteY8" fmla="*/ 302581 h 605169"/>
                <a:gd name="connsiteX9" fmla="*/ 302996 w 606086"/>
                <a:gd name="connsiteY9" fmla="*/ 150380 h 605169"/>
                <a:gd name="connsiteX10" fmla="*/ 202220 w 606086"/>
                <a:gd name="connsiteY10" fmla="*/ 188477 h 605169"/>
                <a:gd name="connsiteX11" fmla="*/ 282404 w 606086"/>
                <a:gd name="connsiteY11" fmla="*/ 268558 h 605169"/>
                <a:gd name="connsiteX12" fmla="*/ 302996 w 606086"/>
                <a:gd name="connsiteY12" fmla="*/ 262777 h 605169"/>
                <a:gd name="connsiteX13" fmla="*/ 312485 w 606086"/>
                <a:gd name="connsiteY13" fmla="*/ 272254 h 605169"/>
                <a:gd name="connsiteX14" fmla="*/ 302996 w 606086"/>
                <a:gd name="connsiteY14" fmla="*/ 281731 h 605169"/>
                <a:gd name="connsiteX15" fmla="*/ 282119 w 606086"/>
                <a:gd name="connsiteY15" fmla="*/ 302581 h 605169"/>
                <a:gd name="connsiteX16" fmla="*/ 302996 w 606086"/>
                <a:gd name="connsiteY16" fmla="*/ 323430 h 605169"/>
                <a:gd name="connsiteX17" fmla="*/ 323872 w 606086"/>
                <a:gd name="connsiteY17" fmla="*/ 302581 h 605169"/>
                <a:gd name="connsiteX18" fmla="*/ 333361 w 606086"/>
                <a:gd name="connsiteY18" fmla="*/ 293104 h 605169"/>
                <a:gd name="connsiteX19" fmla="*/ 342851 w 606086"/>
                <a:gd name="connsiteY19" fmla="*/ 302581 h 605169"/>
                <a:gd name="connsiteX20" fmla="*/ 302996 w 606086"/>
                <a:gd name="connsiteY20" fmla="*/ 342384 h 605169"/>
                <a:gd name="connsiteX21" fmla="*/ 263141 w 606086"/>
                <a:gd name="connsiteY21" fmla="*/ 302581 h 605169"/>
                <a:gd name="connsiteX22" fmla="*/ 268929 w 606086"/>
                <a:gd name="connsiteY22" fmla="*/ 282015 h 605169"/>
                <a:gd name="connsiteX23" fmla="*/ 188745 w 606086"/>
                <a:gd name="connsiteY23" fmla="*/ 201935 h 605169"/>
                <a:gd name="connsiteX24" fmla="*/ 150598 w 606086"/>
                <a:gd name="connsiteY24" fmla="*/ 302581 h 605169"/>
                <a:gd name="connsiteX25" fmla="*/ 141109 w 606086"/>
                <a:gd name="connsiteY25" fmla="*/ 312058 h 605169"/>
                <a:gd name="connsiteX26" fmla="*/ 100590 w 606086"/>
                <a:gd name="connsiteY26" fmla="*/ 312058 h 605169"/>
                <a:gd name="connsiteX27" fmla="*/ 91100 w 606086"/>
                <a:gd name="connsiteY27" fmla="*/ 302581 h 605169"/>
                <a:gd name="connsiteX28" fmla="*/ 146613 w 606086"/>
                <a:gd name="connsiteY28" fmla="*/ 159857 h 605169"/>
                <a:gd name="connsiteX29" fmla="*/ 134371 w 606086"/>
                <a:gd name="connsiteY29" fmla="*/ 147537 h 605169"/>
                <a:gd name="connsiteX30" fmla="*/ 134371 w 606086"/>
                <a:gd name="connsiteY30" fmla="*/ 134174 h 605169"/>
                <a:gd name="connsiteX31" fmla="*/ 147751 w 606086"/>
                <a:gd name="connsiteY31" fmla="*/ 134174 h 605169"/>
                <a:gd name="connsiteX32" fmla="*/ 188745 w 606086"/>
                <a:gd name="connsiteY32" fmla="*/ 175115 h 605169"/>
                <a:gd name="connsiteX33" fmla="*/ 302996 w 606086"/>
                <a:gd name="connsiteY33" fmla="*/ 131426 h 605169"/>
                <a:gd name="connsiteX34" fmla="*/ 474182 w 606086"/>
                <a:gd name="connsiteY34" fmla="*/ 293104 h 605169"/>
                <a:gd name="connsiteX35" fmla="*/ 495723 w 606086"/>
                <a:gd name="connsiteY35" fmla="*/ 293104 h 605169"/>
                <a:gd name="connsiteX36" fmla="*/ 302996 w 606086"/>
                <a:gd name="connsiteY36" fmla="*/ 109913 h 605169"/>
                <a:gd name="connsiteX37" fmla="*/ 196906 w 606086"/>
                <a:gd name="connsiteY37" fmla="*/ 141661 h 605169"/>
                <a:gd name="connsiteX38" fmla="*/ 183810 w 606086"/>
                <a:gd name="connsiteY38" fmla="*/ 138913 h 605169"/>
                <a:gd name="connsiteX39" fmla="*/ 186467 w 606086"/>
                <a:gd name="connsiteY39" fmla="*/ 125834 h 605169"/>
                <a:gd name="connsiteX40" fmla="*/ 302996 w 606086"/>
                <a:gd name="connsiteY40" fmla="*/ 90959 h 605169"/>
                <a:gd name="connsiteX41" fmla="*/ 302996 w 606086"/>
                <a:gd name="connsiteY41" fmla="*/ 18950 h 605169"/>
                <a:gd name="connsiteX42" fmla="*/ 102201 w 606086"/>
                <a:gd name="connsiteY42" fmla="*/ 102046 h 605169"/>
                <a:gd name="connsiteX43" fmla="*/ 18978 w 606086"/>
                <a:gd name="connsiteY43" fmla="*/ 302537 h 605169"/>
                <a:gd name="connsiteX44" fmla="*/ 102201 w 606086"/>
                <a:gd name="connsiteY44" fmla="*/ 503123 h 605169"/>
                <a:gd name="connsiteX45" fmla="*/ 302996 w 606086"/>
                <a:gd name="connsiteY45" fmla="*/ 586219 h 605169"/>
                <a:gd name="connsiteX46" fmla="*/ 503886 w 606086"/>
                <a:gd name="connsiteY46" fmla="*/ 503123 h 605169"/>
                <a:gd name="connsiteX47" fmla="*/ 587107 w 606086"/>
                <a:gd name="connsiteY47" fmla="*/ 302537 h 605169"/>
                <a:gd name="connsiteX48" fmla="*/ 503886 w 606086"/>
                <a:gd name="connsiteY48" fmla="*/ 102046 h 605169"/>
                <a:gd name="connsiteX49" fmla="*/ 302996 w 606086"/>
                <a:gd name="connsiteY49" fmla="*/ 18950 h 605169"/>
                <a:gd name="connsiteX50" fmla="*/ 302996 w 606086"/>
                <a:gd name="connsiteY50" fmla="*/ 0 h 605169"/>
                <a:gd name="connsiteX51" fmla="*/ 517266 w 606086"/>
                <a:gd name="connsiteY51" fmla="*/ 88591 h 605169"/>
                <a:gd name="connsiteX52" fmla="*/ 606086 w 606086"/>
                <a:gd name="connsiteY52" fmla="*/ 302537 h 605169"/>
                <a:gd name="connsiteX53" fmla="*/ 517266 w 606086"/>
                <a:gd name="connsiteY53" fmla="*/ 516483 h 605169"/>
                <a:gd name="connsiteX54" fmla="*/ 302996 w 606086"/>
                <a:gd name="connsiteY54" fmla="*/ 605169 h 605169"/>
                <a:gd name="connsiteX55" fmla="*/ 88725 w 606086"/>
                <a:gd name="connsiteY55" fmla="*/ 516483 h 605169"/>
                <a:gd name="connsiteX56" fmla="*/ 0 w 606086"/>
                <a:gd name="connsiteY56" fmla="*/ 302537 h 605169"/>
                <a:gd name="connsiteX57" fmla="*/ 88725 w 606086"/>
                <a:gd name="connsiteY57" fmla="*/ 88591 h 605169"/>
                <a:gd name="connsiteX58" fmla="*/ 302996 w 606086"/>
                <a:gd name="connsiteY58" fmla="*/ 0 h 605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06086" h="605169">
                  <a:moveTo>
                    <a:pt x="160087" y="173219"/>
                  </a:moveTo>
                  <a:cubicBezTo>
                    <a:pt x="129911" y="206389"/>
                    <a:pt x="112451" y="248467"/>
                    <a:pt x="110269" y="293104"/>
                  </a:cubicBezTo>
                  <a:lnTo>
                    <a:pt x="131809" y="293104"/>
                  </a:lnTo>
                  <a:cubicBezTo>
                    <a:pt x="134087" y="253016"/>
                    <a:pt x="150124" y="216624"/>
                    <a:pt x="175365" y="188477"/>
                  </a:cubicBezTo>
                  <a:close/>
                  <a:moveTo>
                    <a:pt x="302996" y="90959"/>
                  </a:moveTo>
                  <a:cubicBezTo>
                    <a:pt x="419904" y="90959"/>
                    <a:pt x="514986" y="185919"/>
                    <a:pt x="514986" y="302581"/>
                  </a:cubicBezTo>
                  <a:cubicBezTo>
                    <a:pt x="514986" y="307888"/>
                    <a:pt x="510716" y="312058"/>
                    <a:pt x="505497" y="312058"/>
                  </a:cubicBezTo>
                  <a:lnTo>
                    <a:pt x="464978" y="312058"/>
                  </a:lnTo>
                  <a:cubicBezTo>
                    <a:pt x="459759" y="312058"/>
                    <a:pt x="455488" y="307888"/>
                    <a:pt x="455488" y="302581"/>
                  </a:cubicBezTo>
                  <a:cubicBezTo>
                    <a:pt x="455488" y="218614"/>
                    <a:pt x="387071" y="150380"/>
                    <a:pt x="302996" y="150380"/>
                  </a:cubicBezTo>
                  <a:cubicBezTo>
                    <a:pt x="264374" y="150380"/>
                    <a:pt x="229074" y="164785"/>
                    <a:pt x="202220" y="188477"/>
                  </a:cubicBezTo>
                  <a:lnTo>
                    <a:pt x="282404" y="268558"/>
                  </a:lnTo>
                  <a:cubicBezTo>
                    <a:pt x="288382" y="264957"/>
                    <a:pt x="295499" y="262777"/>
                    <a:pt x="302996" y="262777"/>
                  </a:cubicBezTo>
                  <a:cubicBezTo>
                    <a:pt x="308310" y="262777"/>
                    <a:pt x="312485" y="267042"/>
                    <a:pt x="312485" y="272254"/>
                  </a:cubicBezTo>
                  <a:cubicBezTo>
                    <a:pt x="312485" y="277561"/>
                    <a:pt x="308310" y="281731"/>
                    <a:pt x="302996" y="281731"/>
                  </a:cubicBezTo>
                  <a:cubicBezTo>
                    <a:pt x="291514" y="281731"/>
                    <a:pt x="282119" y="291113"/>
                    <a:pt x="282119" y="302581"/>
                  </a:cubicBezTo>
                  <a:cubicBezTo>
                    <a:pt x="282119" y="314143"/>
                    <a:pt x="291514" y="323430"/>
                    <a:pt x="302996" y="323430"/>
                  </a:cubicBezTo>
                  <a:cubicBezTo>
                    <a:pt x="314573" y="323430"/>
                    <a:pt x="323872" y="314143"/>
                    <a:pt x="323872" y="302581"/>
                  </a:cubicBezTo>
                  <a:cubicBezTo>
                    <a:pt x="323872" y="297368"/>
                    <a:pt x="328142" y="293104"/>
                    <a:pt x="333361" y="293104"/>
                  </a:cubicBezTo>
                  <a:cubicBezTo>
                    <a:pt x="338675" y="293104"/>
                    <a:pt x="342851" y="297368"/>
                    <a:pt x="342851" y="302581"/>
                  </a:cubicBezTo>
                  <a:cubicBezTo>
                    <a:pt x="342851" y="324567"/>
                    <a:pt x="325011" y="342384"/>
                    <a:pt x="302996" y="342384"/>
                  </a:cubicBezTo>
                  <a:cubicBezTo>
                    <a:pt x="281076" y="342384"/>
                    <a:pt x="263141" y="324567"/>
                    <a:pt x="263141" y="302581"/>
                  </a:cubicBezTo>
                  <a:cubicBezTo>
                    <a:pt x="263141" y="295094"/>
                    <a:pt x="265323" y="287986"/>
                    <a:pt x="268929" y="282015"/>
                  </a:cubicBezTo>
                  <a:lnTo>
                    <a:pt x="188745" y="201935"/>
                  </a:lnTo>
                  <a:cubicBezTo>
                    <a:pt x="165022" y="228755"/>
                    <a:pt x="150598" y="264009"/>
                    <a:pt x="150598" y="302581"/>
                  </a:cubicBezTo>
                  <a:cubicBezTo>
                    <a:pt x="150598" y="307888"/>
                    <a:pt x="146328" y="312058"/>
                    <a:pt x="141109" y="312058"/>
                  </a:cubicBezTo>
                  <a:lnTo>
                    <a:pt x="100590" y="312058"/>
                  </a:lnTo>
                  <a:cubicBezTo>
                    <a:pt x="95370" y="312058"/>
                    <a:pt x="91100" y="307888"/>
                    <a:pt x="91100" y="302581"/>
                  </a:cubicBezTo>
                  <a:cubicBezTo>
                    <a:pt x="91100" y="249320"/>
                    <a:pt x="110743" y="198902"/>
                    <a:pt x="146613" y="159857"/>
                  </a:cubicBezTo>
                  <a:lnTo>
                    <a:pt x="134371" y="147537"/>
                  </a:lnTo>
                  <a:cubicBezTo>
                    <a:pt x="130671" y="143841"/>
                    <a:pt x="130671" y="137870"/>
                    <a:pt x="134371" y="134174"/>
                  </a:cubicBezTo>
                  <a:cubicBezTo>
                    <a:pt x="138072" y="130478"/>
                    <a:pt x="144050" y="130478"/>
                    <a:pt x="147751" y="134174"/>
                  </a:cubicBezTo>
                  <a:lnTo>
                    <a:pt x="188745" y="175115"/>
                  </a:lnTo>
                  <a:cubicBezTo>
                    <a:pt x="219111" y="147916"/>
                    <a:pt x="259155" y="131426"/>
                    <a:pt x="302996" y="131426"/>
                  </a:cubicBezTo>
                  <a:cubicBezTo>
                    <a:pt x="394378" y="131426"/>
                    <a:pt x="469248" y="203072"/>
                    <a:pt x="474182" y="293104"/>
                  </a:cubicBezTo>
                  <a:lnTo>
                    <a:pt x="495723" y="293104"/>
                  </a:lnTo>
                  <a:cubicBezTo>
                    <a:pt x="490789" y="191226"/>
                    <a:pt x="406239" y="109913"/>
                    <a:pt x="302996" y="109913"/>
                  </a:cubicBezTo>
                  <a:cubicBezTo>
                    <a:pt x="265134" y="109913"/>
                    <a:pt x="228410" y="120906"/>
                    <a:pt x="196906" y="141661"/>
                  </a:cubicBezTo>
                  <a:cubicBezTo>
                    <a:pt x="192541" y="144504"/>
                    <a:pt x="186657" y="143367"/>
                    <a:pt x="183810" y="138913"/>
                  </a:cubicBezTo>
                  <a:cubicBezTo>
                    <a:pt x="180869" y="134553"/>
                    <a:pt x="182102" y="128677"/>
                    <a:pt x="186467" y="125834"/>
                  </a:cubicBezTo>
                  <a:cubicBezTo>
                    <a:pt x="221103" y="102995"/>
                    <a:pt x="261338" y="90959"/>
                    <a:pt x="302996" y="90959"/>
                  </a:cubicBezTo>
                  <a:close/>
                  <a:moveTo>
                    <a:pt x="302996" y="18950"/>
                  </a:moveTo>
                  <a:cubicBezTo>
                    <a:pt x="227176" y="18950"/>
                    <a:pt x="155816" y="48417"/>
                    <a:pt x="102201" y="102046"/>
                  </a:cubicBezTo>
                  <a:cubicBezTo>
                    <a:pt x="48490" y="155580"/>
                    <a:pt x="18978" y="226832"/>
                    <a:pt x="18978" y="302537"/>
                  </a:cubicBezTo>
                  <a:cubicBezTo>
                    <a:pt x="18978" y="378337"/>
                    <a:pt x="48490" y="449589"/>
                    <a:pt x="102201" y="503123"/>
                  </a:cubicBezTo>
                  <a:cubicBezTo>
                    <a:pt x="155816" y="556657"/>
                    <a:pt x="227176" y="586219"/>
                    <a:pt x="302996" y="586219"/>
                  </a:cubicBezTo>
                  <a:cubicBezTo>
                    <a:pt x="378911" y="586219"/>
                    <a:pt x="450271" y="556657"/>
                    <a:pt x="503886" y="503123"/>
                  </a:cubicBezTo>
                  <a:cubicBezTo>
                    <a:pt x="557501" y="449589"/>
                    <a:pt x="587107" y="378337"/>
                    <a:pt x="587107" y="302537"/>
                  </a:cubicBezTo>
                  <a:cubicBezTo>
                    <a:pt x="587107" y="226832"/>
                    <a:pt x="557501" y="155580"/>
                    <a:pt x="503886" y="102046"/>
                  </a:cubicBezTo>
                  <a:cubicBezTo>
                    <a:pt x="450271" y="48417"/>
                    <a:pt x="378911" y="18950"/>
                    <a:pt x="302996" y="18950"/>
                  </a:cubicBezTo>
                  <a:close/>
                  <a:moveTo>
                    <a:pt x="302996" y="0"/>
                  </a:moveTo>
                  <a:cubicBezTo>
                    <a:pt x="383940" y="0"/>
                    <a:pt x="460045" y="31457"/>
                    <a:pt x="517266" y="88591"/>
                  </a:cubicBezTo>
                  <a:cubicBezTo>
                    <a:pt x="574487" y="145726"/>
                    <a:pt x="606086" y="221715"/>
                    <a:pt x="606086" y="302537"/>
                  </a:cubicBezTo>
                  <a:cubicBezTo>
                    <a:pt x="606086" y="383359"/>
                    <a:pt x="574487" y="459349"/>
                    <a:pt x="517266" y="516483"/>
                  </a:cubicBezTo>
                  <a:cubicBezTo>
                    <a:pt x="460045" y="573712"/>
                    <a:pt x="383940" y="605169"/>
                    <a:pt x="302996" y="605169"/>
                  </a:cubicBezTo>
                  <a:cubicBezTo>
                    <a:pt x="222051" y="605169"/>
                    <a:pt x="145947" y="573712"/>
                    <a:pt x="88725" y="516483"/>
                  </a:cubicBezTo>
                  <a:cubicBezTo>
                    <a:pt x="31504" y="459349"/>
                    <a:pt x="0" y="383359"/>
                    <a:pt x="0" y="302537"/>
                  </a:cubicBezTo>
                  <a:cubicBezTo>
                    <a:pt x="0" y="221715"/>
                    <a:pt x="31504" y="145726"/>
                    <a:pt x="88725" y="88591"/>
                  </a:cubicBezTo>
                  <a:cubicBezTo>
                    <a:pt x="145947" y="31457"/>
                    <a:pt x="222051" y="0"/>
                    <a:pt x="302996" y="0"/>
                  </a:cubicBezTo>
                  <a:close/>
                </a:path>
              </a:pathLst>
            </a:custGeom>
            <a:solidFill>
              <a:schemeClr val="bg1"/>
            </a:solidFill>
            <a:ln>
              <a:noFill/>
            </a:ln>
          </p:spPr>
        </p:sp>
        <p:sp>
          <p:nvSpPr>
            <p:cNvPr id="45" name="矩形: 对角圆角 22"/>
            <p:cNvSpPr/>
            <p:nvPr/>
          </p:nvSpPr>
          <p:spPr>
            <a:xfrm>
              <a:off x="10241" y="3329"/>
              <a:ext cx="3570" cy="4642"/>
            </a:xfrm>
            <a:prstGeom prst="round2DiagRect">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6" name="speedometer_94681"/>
            <p:cNvSpPr>
              <a:spLocks noChangeAspect="1"/>
            </p:cNvSpPr>
            <p:nvPr/>
          </p:nvSpPr>
          <p:spPr bwMode="auto">
            <a:xfrm>
              <a:off x="11623" y="3867"/>
              <a:ext cx="808" cy="807"/>
            </a:xfrm>
            <a:custGeom>
              <a:avLst/>
              <a:gdLst>
                <a:gd name="connsiteX0" fmla="*/ 298833 w 598589"/>
                <a:gd name="connsiteY0" fmla="*/ 212735 h 597701"/>
                <a:gd name="connsiteX1" fmla="*/ 213049 w 598589"/>
                <a:gd name="connsiteY1" fmla="*/ 298390 h 597701"/>
                <a:gd name="connsiteX2" fmla="*/ 298833 w 598589"/>
                <a:gd name="connsiteY2" fmla="*/ 384965 h 597701"/>
                <a:gd name="connsiteX3" fmla="*/ 385539 w 598589"/>
                <a:gd name="connsiteY3" fmla="*/ 298390 h 597701"/>
                <a:gd name="connsiteX4" fmla="*/ 298833 w 598589"/>
                <a:gd name="connsiteY4" fmla="*/ 212735 h 597701"/>
                <a:gd name="connsiteX5" fmla="*/ 298833 w 598589"/>
                <a:gd name="connsiteY5" fmla="*/ 200762 h 597701"/>
                <a:gd name="connsiteX6" fmla="*/ 397530 w 598589"/>
                <a:gd name="connsiteY6" fmla="*/ 298390 h 597701"/>
                <a:gd name="connsiteX7" fmla="*/ 298833 w 598589"/>
                <a:gd name="connsiteY7" fmla="*/ 396938 h 597701"/>
                <a:gd name="connsiteX8" fmla="*/ 201058 w 598589"/>
                <a:gd name="connsiteY8" fmla="*/ 298390 h 597701"/>
                <a:gd name="connsiteX9" fmla="*/ 298833 w 598589"/>
                <a:gd name="connsiteY9" fmla="*/ 200762 h 597701"/>
                <a:gd name="connsiteX10" fmla="*/ 298851 w 598589"/>
                <a:gd name="connsiteY10" fmla="*/ 115107 h 597701"/>
                <a:gd name="connsiteX11" fmla="*/ 115299 w 598589"/>
                <a:gd name="connsiteY11" fmla="*/ 298333 h 597701"/>
                <a:gd name="connsiteX12" fmla="*/ 298851 w 598589"/>
                <a:gd name="connsiteY12" fmla="*/ 482480 h 597701"/>
                <a:gd name="connsiteX13" fmla="*/ 483324 w 598589"/>
                <a:gd name="connsiteY13" fmla="*/ 298333 h 597701"/>
                <a:gd name="connsiteX14" fmla="*/ 298851 w 598589"/>
                <a:gd name="connsiteY14" fmla="*/ 115107 h 597701"/>
                <a:gd name="connsiteX15" fmla="*/ 298851 w 598589"/>
                <a:gd name="connsiteY15" fmla="*/ 90247 h 597701"/>
                <a:gd name="connsiteX16" fmla="*/ 507306 w 598589"/>
                <a:gd name="connsiteY16" fmla="*/ 298333 h 597701"/>
                <a:gd name="connsiteX17" fmla="*/ 298851 w 598589"/>
                <a:gd name="connsiteY17" fmla="*/ 506419 h 597701"/>
                <a:gd name="connsiteX18" fmla="*/ 90395 w 598589"/>
                <a:gd name="connsiteY18" fmla="*/ 298333 h 597701"/>
                <a:gd name="connsiteX19" fmla="*/ 298851 w 598589"/>
                <a:gd name="connsiteY19" fmla="*/ 90247 h 597701"/>
                <a:gd name="connsiteX20" fmla="*/ 298833 w 598589"/>
                <a:gd name="connsiteY20" fmla="*/ 36838 h 597701"/>
                <a:gd name="connsiteX21" fmla="*/ 36893 w 598589"/>
                <a:gd name="connsiteY21" fmla="*/ 298390 h 597701"/>
                <a:gd name="connsiteX22" fmla="*/ 298833 w 598589"/>
                <a:gd name="connsiteY22" fmla="*/ 560863 h 597701"/>
                <a:gd name="connsiteX23" fmla="*/ 561696 w 598589"/>
                <a:gd name="connsiteY23" fmla="*/ 298390 h 597701"/>
                <a:gd name="connsiteX24" fmla="*/ 298833 w 598589"/>
                <a:gd name="connsiteY24" fmla="*/ 36838 h 597701"/>
                <a:gd name="connsiteX25" fmla="*/ 298833 w 598589"/>
                <a:gd name="connsiteY25" fmla="*/ 0 h 597701"/>
                <a:gd name="connsiteX26" fmla="*/ 598589 w 598589"/>
                <a:gd name="connsiteY26" fmla="*/ 298390 h 597701"/>
                <a:gd name="connsiteX27" fmla="*/ 298833 w 598589"/>
                <a:gd name="connsiteY27" fmla="*/ 597701 h 597701"/>
                <a:gd name="connsiteX28" fmla="*/ 0 w 598589"/>
                <a:gd name="connsiteY28" fmla="*/ 298390 h 597701"/>
                <a:gd name="connsiteX29" fmla="*/ 298833 w 598589"/>
                <a:gd name="connsiteY29" fmla="*/ 0 h 59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98589" h="597701">
                  <a:moveTo>
                    <a:pt x="298833" y="212735"/>
                  </a:moveTo>
                  <a:cubicBezTo>
                    <a:pt x="251790" y="212735"/>
                    <a:pt x="213049" y="251418"/>
                    <a:pt x="213049" y="298390"/>
                  </a:cubicBezTo>
                  <a:cubicBezTo>
                    <a:pt x="213049" y="346282"/>
                    <a:pt x="251790" y="384965"/>
                    <a:pt x="298833" y="384965"/>
                  </a:cubicBezTo>
                  <a:cubicBezTo>
                    <a:pt x="346798" y="384965"/>
                    <a:pt x="385539" y="346282"/>
                    <a:pt x="385539" y="298390"/>
                  </a:cubicBezTo>
                  <a:cubicBezTo>
                    <a:pt x="385539" y="251418"/>
                    <a:pt x="346798" y="212735"/>
                    <a:pt x="298833" y="212735"/>
                  </a:cubicBezTo>
                  <a:close/>
                  <a:moveTo>
                    <a:pt x="298833" y="200762"/>
                  </a:moveTo>
                  <a:cubicBezTo>
                    <a:pt x="353255" y="200762"/>
                    <a:pt x="397530" y="244971"/>
                    <a:pt x="397530" y="298390"/>
                  </a:cubicBezTo>
                  <a:cubicBezTo>
                    <a:pt x="397530" y="352729"/>
                    <a:pt x="353255" y="396938"/>
                    <a:pt x="298833" y="396938"/>
                  </a:cubicBezTo>
                  <a:cubicBezTo>
                    <a:pt x="245333" y="396938"/>
                    <a:pt x="201058" y="352729"/>
                    <a:pt x="201058" y="298390"/>
                  </a:cubicBezTo>
                  <a:cubicBezTo>
                    <a:pt x="201058" y="244971"/>
                    <a:pt x="245333" y="200762"/>
                    <a:pt x="298833" y="200762"/>
                  </a:cubicBezTo>
                  <a:close/>
                  <a:moveTo>
                    <a:pt x="298851" y="115107"/>
                  </a:moveTo>
                  <a:cubicBezTo>
                    <a:pt x="197390" y="115107"/>
                    <a:pt x="115299" y="197052"/>
                    <a:pt x="115299" y="298333"/>
                  </a:cubicBezTo>
                  <a:cubicBezTo>
                    <a:pt x="115299" y="399614"/>
                    <a:pt x="197390" y="482480"/>
                    <a:pt x="298851" y="482480"/>
                  </a:cubicBezTo>
                  <a:cubicBezTo>
                    <a:pt x="400311" y="482480"/>
                    <a:pt x="483324" y="399614"/>
                    <a:pt x="483324" y="298333"/>
                  </a:cubicBezTo>
                  <a:cubicBezTo>
                    <a:pt x="483324" y="197052"/>
                    <a:pt x="400311" y="115107"/>
                    <a:pt x="298851" y="115107"/>
                  </a:cubicBezTo>
                  <a:close/>
                  <a:moveTo>
                    <a:pt x="298851" y="90247"/>
                  </a:moveTo>
                  <a:cubicBezTo>
                    <a:pt x="414147" y="90247"/>
                    <a:pt x="507306" y="184162"/>
                    <a:pt x="507306" y="298333"/>
                  </a:cubicBezTo>
                  <a:cubicBezTo>
                    <a:pt x="507306" y="413425"/>
                    <a:pt x="414147" y="506419"/>
                    <a:pt x="298851" y="506419"/>
                  </a:cubicBezTo>
                  <a:cubicBezTo>
                    <a:pt x="184477" y="506419"/>
                    <a:pt x="90395" y="413425"/>
                    <a:pt x="90395" y="298333"/>
                  </a:cubicBezTo>
                  <a:cubicBezTo>
                    <a:pt x="90395" y="184162"/>
                    <a:pt x="184477" y="90247"/>
                    <a:pt x="298851" y="90247"/>
                  </a:cubicBezTo>
                  <a:close/>
                  <a:moveTo>
                    <a:pt x="298833" y="36838"/>
                  </a:moveTo>
                  <a:cubicBezTo>
                    <a:pt x="154951" y="36838"/>
                    <a:pt x="36893" y="154721"/>
                    <a:pt x="36893" y="298390"/>
                  </a:cubicBezTo>
                  <a:cubicBezTo>
                    <a:pt x="36893" y="442980"/>
                    <a:pt x="154951" y="560863"/>
                    <a:pt x="298833" y="560863"/>
                  </a:cubicBezTo>
                  <a:cubicBezTo>
                    <a:pt x="443638" y="560863"/>
                    <a:pt x="561696" y="442980"/>
                    <a:pt x="561696" y="298390"/>
                  </a:cubicBezTo>
                  <a:cubicBezTo>
                    <a:pt x="561696" y="154721"/>
                    <a:pt x="443638" y="36838"/>
                    <a:pt x="298833" y="36838"/>
                  </a:cubicBezTo>
                  <a:close/>
                  <a:moveTo>
                    <a:pt x="298833" y="0"/>
                  </a:moveTo>
                  <a:cubicBezTo>
                    <a:pt x="463930" y="0"/>
                    <a:pt x="598589" y="134460"/>
                    <a:pt x="598589" y="298390"/>
                  </a:cubicBezTo>
                  <a:cubicBezTo>
                    <a:pt x="598589" y="463241"/>
                    <a:pt x="463930" y="597701"/>
                    <a:pt x="298833" y="597701"/>
                  </a:cubicBezTo>
                  <a:cubicBezTo>
                    <a:pt x="134659" y="597701"/>
                    <a:pt x="0" y="463241"/>
                    <a:pt x="0" y="298390"/>
                  </a:cubicBezTo>
                  <a:cubicBezTo>
                    <a:pt x="0" y="134460"/>
                    <a:pt x="134659" y="0"/>
                    <a:pt x="298833" y="0"/>
                  </a:cubicBezTo>
                  <a:close/>
                </a:path>
              </a:pathLst>
            </a:custGeom>
            <a:solidFill>
              <a:schemeClr val="bg1"/>
            </a:solidFill>
            <a:ln>
              <a:noFill/>
            </a:ln>
          </p:spPr>
          <p:txBody>
            <a:bodyPr/>
            <a:lstStyle/>
            <a:p>
              <a:endParaRPr lang="zh-CN" altLang="en-US">
                <a:latin typeface="微软雅黑" panose="020B0503020204020204" charset="-122"/>
                <a:ea typeface="微软雅黑" panose="020B0503020204020204" charset="-122"/>
              </a:endParaRPr>
            </a:p>
          </p:txBody>
        </p:sp>
        <p:sp>
          <p:nvSpPr>
            <p:cNvPr id="47" name="文本框 46"/>
            <p:cNvSpPr txBox="1"/>
            <p:nvPr/>
          </p:nvSpPr>
          <p:spPr>
            <a:xfrm>
              <a:off x="8046" y="4842"/>
              <a:ext cx="7960" cy="74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1800" b="0" dirty="0">
                  <a:solidFill>
                    <a:schemeClr val="bg1"/>
                  </a:solidFill>
                </a:rPr>
                <a:t>添加文本信息</a:t>
              </a:r>
            </a:p>
          </p:txBody>
        </p:sp>
        <p:sp>
          <p:nvSpPr>
            <p:cNvPr id="48" name="矩形 47"/>
            <p:cNvSpPr/>
            <p:nvPr/>
          </p:nvSpPr>
          <p:spPr>
            <a:xfrm>
              <a:off x="10241" y="5416"/>
              <a:ext cx="3570" cy="2132"/>
            </a:xfrm>
            <a:prstGeom prst="rect">
              <a:avLst/>
            </a:prstGeom>
          </p:spPr>
          <p:txBody>
            <a:bodyPr wrap="square">
              <a:spAutoFit/>
            </a:bodyPr>
            <a:lstStyle/>
            <a:p>
              <a:pPr algn="ctr">
                <a:lnSpc>
                  <a:spcPct val="130000"/>
                </a:lnSpc>
              </a:pPr>
              <a:r>
                <a:rPr lang="zh-CN" altLang="en-US" sz="1400">
                  <a:solidFill>
                    <a:schemeClr val="bg1"/>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a:t>
              </a:r>
              <a:endParaRPr lang="zh-CN" altLang="en-US" sz="1400" dirty="0">
                <a:solidFill>
                  <a:schemeClr val="bg1"/>
                </a:solidFill>
                <a:latin typeface="微软雅黑" panose="020B0503020204020204" charset="-122"/>
                <a:ea typeface="微软雅黑" panose="020B0503020204020204" charset="-122"/>
                <a:cs typeface="汉仪正圆 55简" panose="00020600040101010101" charset="-122"/>
                <a:sym typeface="+mn-ea"/>
              </a:endParaRPr>
            </a:p>
            <a:p>
              <a:pPr algn="ctr">
                <a:lnSpc>
                  <a:spcPct val="130000"/>
                </a:lnSpc>
              </a:pPr>
              <a:endParaRPr lang="en-US" altLang="zh-CN" sz="1400" dirty="0">
                <a:solidFill>
                  <a:schemeClr val="bg1"/>
                </a:solidFill>
                <a:latin typeface="微软雅黑" panose="020B0503020204020204" charset="-122"/>
                <a:ea typeface="微软雅黑" panose="020B0503020204020204" charset="-122"/>
              </a:endParaRPr>
            </a:p>
          </p:txBody>
        </p:sp>
        <p:sp>
          <p:nvSpPr>
            <p:cNvPr id="49" name="矩形: 对角圆角 26"/>
            <p:cNvSpPr/>
            <p:nvPr/>
          </p:nvSpPr>
          <p:spPr>
            <a:xfrm>
              <a:off x="14876" y="3341"/>
              <a:ext cx="3570" cy="4642"/>
            </a:xfrm>
            <a:prstGeom prst="round2DiagRect">
              <a:avLst/>
            </a:prstGeom>
            <a:noFill/>
            <a:ln>
              <a:solidFill>
                <a:srgbClr val="EB5D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50" name="speedometer_94681"/>
            <p:cNvSpPr>
              <a:spLocks noChangeAspect="1"/>
            </p:cNvSpPr>
            <p:nvPr/>
          </p:nvSpPr>
          <p:spPr bwMode="auto">
            <a:xfrm>
              <a:off x="16252" y="3867"/>
              <a:ext cx="818" cy="817"/>
            </a:xfrm>
            <a:custGeom>
              <a:avLst/>
              <a:gdLst>
                <a:gd name="connsiteX0" fmla="*/ 355425 w 607614"/>
                <a:gd name="connsiteY0" fmla="*/ 530180 h 606761"/>
                <a:gd name="connsiteX1" fmla="*/ 342509 w 607614"/>
                <a:gd name="connsiteY1" fmla="*/ 574916 h 606761"/>
                <a:gd name="connsiteX2" fmla="*/ 388096 w 607614"/>
                <a:gd name="connsiteY2" fmla="*/ 562784 h 606761"/>
                <a:gd name="connsiteX3" fmla="*/ 467874 w 607614"/>
                <a:gd name="connsiteY3" fmla="*/ 407347 h 606761"/>
                <a:gd name="connsiteX4" fmla="*/ 364543 w 607614"/>
                <a:gd name="connsiteY4" fmla="*/ 511224 h 606761"/>
                <a:gd name="connsiteX5" fmla="*/ 407091 w 607614"/>
                <a:gd name="connsiteY5" fmla="*/ 553685 h 606761"/>
                <a:gd name="connsiteX6" fmla="*/ 511181 w 607614"/>
                <a:gd name="connsiteY6" fmla="*/ 450566 h 606761"/>
                <a:gd name="connsiteX7" fmla="*/ 511181 w 607614"/>
                <a:gd name="connsiteY7" fmla="*/ 364128 h 606761"/>
                <a:gd name="connsiteX8" fmla="*/ 482310 w 607614"/>
                <a:gd name="connsiteY8" fmla="*/ 392941 h 606761"/>
                <a:gd name="connsiteX9" fmla="*/ 525617 w 607614"/>
                <a:gd name="connsiteY9" fmla="*/ 436160 h 606761"/>
                <a:gd name="connsiteX10" fmla="*/ 553730 w 607614"/>
                <a:gd name="connsiteY10" fmla="*/ 407347 h 606761"/>
                <a:gd name="connsiteX11" fmla="*/ 553730 w 607614"/>
                <a:gd name="connsiteY11" fmla="*/ 392941 h 606761"/>
                <a:gd name="connsiteX12" fmla="*/ 524858 w 607614"/>
                <a:gd name="connsiteY12" fmla="*/ 364128 h 606761"/>
                <a:gd name="connsiteX13" fmla="*/ 511181 w 607614"/>
                <a:gd name="connsiteY13" fmla="*/ 364128 h 606761"/>
                <a:gd name="connsiteX14" fmla="*/ 518020 w 607614"/>
                <a:gd name="connsiteY14" fmla="*/ 341192 h 606761"/>
                <a:gd name="connsiteX15" fmla="*/ 539294 w 607614"/>
                <a:gd name="connsiteY15" fmla="*/ 349722 h 606761"/>
                <a:gd name="connsiteX16" fmla="*/ 568165 w 607614"/>
                <a:gd name="connsiteY16" fmla="*/ 378534 h 606761"/>
                <a:gd name="connsiteX17" fmla="*/ 568165 w 607614"/>
                <a:gd name="connsiteY17" fmla="*/ 421753 h 606761"/>
                <a:gd name="connsiteX18" fmla="*/ 412409 w 607614"/>
                <a:gd name="connsiteY18" fmla="*/ 577190 h 606761"/>
                <a:gd name="connsiteX19" fmla="*/ 333391 w 607614"/>
                <a:gd name="connsiteY19" fmla="*/ 598421 h 606761"/>
                <a:gd name="connsiteX20" fmla="*/ 328073 w 607614"/>
                <a:gd name="connsiteY20" fmla="*/ 603728 h 606761"/>
                <a:gd name="connsiteX21" fmla="*/ 321235 w 607614"/>
                <a:gd name="connsiteY21" fmla="*/ 606761 h 606761"/>
                <a:gd name="connsiteX22" fmla="*/ 314397 w 607614"/>
                <a:gd name="connsiteY22" fmla="*/ 603728 h 606761"/>
                <a:gd name="connsiteX23" fmla="*/ 314397 w 607614"/>
                <a:gd name="connsiteY23" fmla="*/ 589322 h 606761"/>
                <a:gd name="connsiteX24" fmla="*/ 319715 w 607614"/>
                <a:gd name="connsiteY24" fmla="*/ 584014 h 606761"/>
                <a:gd name="connsiteX25" fmla="*/ 340989 w 607614"/>
                <a:gd name="connsiteY25" fmla="*/ 505917 h 606761"/>
                <a:gd name="connsiteX26" fmla="*/ 496746 w 607614"/>
                <a:gd name="connsiteY26" fmla="*/ 349722 h 606761"/>
                <a:gd name="connsiteX27" fmla="*/ 518020 w 607614"/>
                <a:gd name="connsiteY27" fmla="*/ 341192 h 606761"/>
                <a:gd name="connsiteX28" fmla="*/ 208113 w 607614"/>
                <a:gd name="connsiteY28" fmla="*/ 194199 h 606761"/>
                <a:gd name="connsiteX29" fmla="*/ 339462 w 607614"/>
                <a:gd name="connsiteY29" fmla="*/ 288979 h 606761"/>
                <a:gd name="connsiteX30" fmla="*/ 354647 w 607614"/>
                <a:gd name="connsiteY30" fmla="*/ 314759 h 606761"/>
                <a:gd name="connsiteX31" fmla="*/ 344017 w 607614"/>
                <a:gd name="connsiteY31" fmla="*/ 343572 h 606761"/>
                <a:gd name="connsiteX32" fmla="*/ 318203 w 607614"/>
                <a:gd name="connsiteY32" fmla="*/ 354187 h 606761"/>
                <a:gd name="connsiteX33" fmla="*/ 289352 w 607614"/>
                <a:gd name="connsiteY33" fmla="*/ 339022 h 606761"/>
                <a:gd name="connsiteX34" fmla="*/ 194447 w 607614"/>
                <a:gd name="connsiteY34" fmla="*/ 207847 h 606761"/>
                <a:gd name="connsiteX35" fmla="*/ 195206 w 607614"/>
                <a:gd name="connsiteY35" fmla="*/ 194957 h 606761"/>
                <a:gd name="connsiteX36" fmla="*/ 208113 w 607614"/>
                <a:gd name="connsiteY36" fmla="*/ 194199 h 606761"/>
                <a:gd name="connsiteX37" fmla="*/ 88850 w 607614"/>
                <a:gd name="connsiteY37" fmla="*/ 89473 h 606761"/>
                <a:gd name="connsiteX38" fmla="*/ 103279 w 607614"/>
                <a:gd name="connsiteY38" fmla="*/ 89473 h 606761"/>
                <a:gd name="connsiteX39" fmla="*/ 103279 w 607614"/>
                <a:gd name="connsiteY39" fmla="*/ 103127 h 606761"/>
                <a:gd name="connsiteX40" fmla="*/ 20504 w 607614"/>
                <a:gd name="connsiteY40" fmla="*/ 303378 h 606761"/>
                <a:gd name="connsiteX41" fmla="*/ 287054 w 607614"/>
                <a:gd name="connsiteY41" fmla="*/ 586309 h 606761"/>
                <a:gd name="connsiteX42" fmla="*/ 281738 w 607614"/>
                <a:gd name="connsiteY42" fmla="*/ 606030 h 606761"/>
                <a:gd name="connsiteX43" fmla="*/ 0 w 607614"/>
                <a:gd name="connsiteY43" fmla="*/ 303378 h 606761"/>
                <a:gd name="connsiteX44" fmla="*/ 88850 w 607614"/>
                <a:gd name="connsiteY44" fmla="*/ 89473 h 606761"/>
                <a:gd name="connsiteX45" fmla="*/ 303871 w 607614"/>
                <a:gd name="connsiteY45" fmla="*/ 0 h 606761"/>
                <a:gd name="connsiteX46" fmla="*/ 607614 w 607614"/>
                <a:gd name="connsiteY46" fmla="*/ 303389 h 606761"/>
                <a:gd name="connsiteX47" fmla="*/ 604577 w 607614"/>
                <a:gd name="connsiteY47" fmla="*/ 343588 h 606761"/>
                <a:gd name="connsiteX48" fmla="*/ 584074 w 607614"/>
                <a:gd name="connsiteY48" fmla="*/ 343588 h 606761"/>
                <a:gd name="connsiteX49" fmla="*/ 587111 w 607614"/>
                <a:gd name="connsiteY49" fmla="*/ 303389 h 606761"/>
                <a:gd name="connsiteX50" fmla="*/ 313742 w 607614"/>
                <a:gd name="connsiteY50" fmla="*/ 20479 h 606761"/>
                <a:gd name="connsiteX51" fmla="*/ 313742 w 607614"/>
                <a:gd name="connsiteY51" fmla="*/ 144868 h 606761"/>
                <a:gd name="connsiteX52" fmla="*/ 303871 w 607614"/>
                <a:gd name="connsiteY52" fmla="*/ 154729 h 606761"/>
                <a:gd name="connsiteX53" fmla="*/ 293999 w 607614"/>
                <a:gd name="connsiteY53" fmla="*/ 144868 h 606761"/>
                <a:gd name="connsiteX54" fmla="*/ 293999 w 607614"/>
                <a:gd name="connsiteY54" fmla="*/ 9860 h 606761"/>
                <a:gd name="connsiteX55" fmla="*/ 303871 w 607614"/>
                <a:gd name="connsiteY55"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7614" h="606761">
                  <a:moveTo>
                    <a:pt x="355425" y="530180"/>
                  </a:moveTo>
                  <a:lnTo>
                    <a:pt x="342509" y="574916"/>
                  </a:lnTo>
                  <a:lnTo>
                    <a:pt x="388096" y="562784"/>
                  </a:lnTo>
                  <a:close/>
                  <a:moveTo>
                    <a:pt x="467874" y="407347"/>
                  </a:moveTo>
                  <a:lnTo>
                    <a:pt x="364543" y="511224"/>
                  </a:lnTo>
                  <a:lnTo>
                    <a:pt x="407091" y="553685"/>
                  </a:lnTo>
                  <a:lnTo>
                    <a:pt x="511181" y="450566"/>
                  </a:lnTo>
                  <a:close/>
                  <a:moveTo>
                    <a:pt x="511181" y="364128"/>
                  </a:moveTo>
                  <a:lnTo>
                    <a:pt x="482310" y="392941"/>
                  </a:lnTo>
                  <a:lnTo>
                    <a:pt x="525617" y="436160"/>
                  </a:lnTo>
                  <a:lnTo>
                    <a:pt x="553730" y="407347"/>
                  </a:lnTo>
                  <a:cubicBezTo>
                    <a:pt x="558288" y="403556"/>
                    <a:pt x="558288" y="396732"/>
                    <a:pt x="553730" y="392941"/>
                  </a:cubicBezTo>
                  <a:lnTo>
                    <a:pt x="524858" y="364128"/>
                  </a:lnTo>
                  <a:cubicBezTo>
                    <a:pt x="521818" y="360337"/>
                    <a:pt x="514980" y="360337"/>
                    <a:pt x="511181" y="364128"/>
                  </a:cubicBezTo>
                  <a:close/>
                  <a:moveTo>
                    <a:pt x="518020" y="341192"/>
                  </a:moveTo>
                  <a:cubicBezTo>
                    <a:pt x="525807" y="341192"/>
                    <a:pt x="533595" y="344035"/>
                    <a:pt x="539294" y="349722"/>
                  </a:cubicBezTo>
                  <a:lnTo>
                    <a:pt x="568165" y="378534"/>
                  </a:lnTo>
                  <a:cubicBezTo>
                    <a:pt x="580322" y="390666"/>
                    <a:pt x="580322" y="409622"/>
                    <a:pt x="568165" y="421753"/>
                  </a:cubicBezTo>
                  <a:lnTo>
                    <a:pt x="412409" y="577190"/>
                  </a:lnTo>
                  <a:lnTo>
                    <a:pt x="333391" y="598421"/>
                  </a:lnTo>
                  <a:lnTo>
                    <a:pt x="328073" y="603728"/>
                  </a:lnTo>
                  <a:cubicBezTo>
                    <a:pt x="326553" y="606003"/>
                    <a:pt x="323514" y="606761"/>
                    <a:pt x="321235" y="606761"/>
                  </a:cubicBezTo>
                  <a:cubicBezTo>
                    <a:pt x="318955" y="606761"/>
                    <a:pt x="315916" y="606003"/>
                    <a:pt x="314397" y="603728"/>
                  </a:cubicBezTo>
                  <a:cubicBezTo>
                    <a:pt x="309838" y="599937"/>
                    <a:pt x="309838" y="593113"/>
                    <a:pt x="314397" y="589322"/>
                  </a:cubicBezTo>
                  <a:lnTo>
                    <a:pt x="319715" y="584014"/>
                  </a:lnTo>
                  <a:lnTo>
                    <a:pt x="340989" y="505917"/>
                  </a:lnTo>
                  <a:lnTo>
                    <a:pt x="496746" y="349722"/>
                  </a:lnTo>
                  <a:cubicBezTo>
                    <a:pt x="502444" y="344035"/>
                    <a:pt x="510232" y="341192"/>
                    <a:pt x="518020" y="341192"/>
                  </a:cubicBezTo>
                  <a:close/>
                  <a:moveTo>
                    <a:pt x="208113" y="194199"/>
                  </a:moveTo>
                  <a:lnTo>
                    <a:pt x="339462" y="288979"/>
                  </a:lnTo>
                  <a:cubicBezTo>
                    <a:pt x="347814" y="295045"/>
                    <a:pt x="353128" y="304902"/>
                    <a:pt x="354647" y="314759"/>
                  </a:cubicBezTo>
                  <a:cubicBezTo>
                    <a:pt x="355406" y="325374"/>
                    <a:pt x="351610" y="335990"/>
                    <a:pt x="344017" y="343572"/>
                  </a:cubicBezTo>
                  <a:cubicBezTo>
                    <a:pt x="337184" y="350396"/>
                    <a:pt x="328073" y="354187"/>
                    <a:pt x="318203" y="354187"/>
                  </a:cubicBezTo>
                  <a:cubicBezTo>
                    <a:pt x="306815" y="354187"/>
                    <a:pt x="296185" y="348121"/>
                    <a:pt x="289352" y="339022"/>
                  </a:cubicBezTo>
                  <a:lnTo>
                    <a:pt x="194447" y="207847"/>
                  </a:lnTo>
                  <a:cubicBezTo>
                    <a:pt x="191410" y="204056"/>
                    <a:pt x="192169" y="198749"/>
                    <a:pt x="195206" y="194957"/>
                  </a:cubicBezTo>
                  <a:cubicBezTo>
                    <a:pt x="199002" y="191924"/>
                    <a:pt x="204317" y="191166"/>
                    <a:pt x="208113" y="194199"/>
                  </a:cubicBezTo>
                  <a:close/>
                  <a:moveTo>
                    <a:pt x="88850" y="89473"/>
                  </a:moveTo>
                  <a:cubicBezTo>
                    <a:pt x="92647" y="84922"/>
                    <a:pt x="98722" y="84922"/>
                    <a:pt x="103279" y="89473"/>
                  </a:cubicBezTo>
                  <a:cubicBezTo>
                    <a:pt x="107076" y="93266"/>
                    <a:pt x="107076" y="99334"/>
                    <a:pt x="103279" y="103127"/>
                  </a:cubicBezTo>
                  <a:cubicBezTo>
                    <a:pt x="49361" y="156982"/>
                    <a:pt x="20504" y="228284"/>
                    <a:pt x="20504" y="303378"/>
                  </a:cubicBezTo>
                  <a:cubicBezTo>
                    <a:pt x="20504" y="454325"/>
                    <a:pt x="138971" y="577206"/>
                    <a:pt x="287054" y="586309"/>
                  </a:cubicBezTo>
                  <a:lnTo>
                    <a:pt x="281738" y="606030"/>
                  </a:lnTo>
                  <a:cubicBezTo>
                    <a:pt x="124542" y="594652"/>
                    <a:pt x="0" y="463427"/>
                    <a:pt x="0" y="303378"/>
                  </a:cubicBezTo>
                  <a:cubicBezTo>
                    <a:pt x="0" y="222216"/>
                    <a:pt x="31136" y="146363"/>
                    <a:pt x="88850" y="89473"/>
                  </a:cubicBezTo>
                  <a:close/>
                  <a:moveTo>
                    <a:pt x="303871" y="0"/>
                  </a:moveTo>
                  <a:cubicBezTo>
                    <a:pt x="471689" y="0"/>
                    <a:pt x="607614" y="135767"/>
                    <a:pt x="607614" y="303389"/>
                  </a:cubicBezTo>
                  <a:cubicBezTo>
                    <a:pt x="607614" y="317042"/>
                    <a:pt x="606855" y="330694"/>
                    <a:pt x="604577" y="343588"/>
                  </a:cubicBezTo>
                  <a:lnTo>
                    <a:pt x="584074" y="343588"/>
                  </a:lnTo>
                  <a:cubicBezTo>
                    <a:pt x="586352" y="330694"/>
                    <a:pt x="587111" y="317042"/>
                    <a:pt x="587111" y="303389"/>
                  </a:cubicBezTo>
                  <a:cubicBezTo>
                    <a:pt x="587111" y="150936"/>
                    <a:pt x="465614" y="25788"/>
                    <a:pt x="313742" y="20479"/>
                  </a:cubicBezTo>
                  <a:lnTo>
                    <a:pt x="313742" y="144868"/>
                  </a:lnTo>
                  <a:cubicBezTo>
                    <a:pt x="313742" y="150178"/>
                    <a:pt x="309186" y="154729"/>
                    <a:pt x="303871" y="154729"/>
                  </a:cubicBezTo>
                  <a:cubicBezTo>
                    <a:pt x="298555" y="154729"/>
                    <a:pt x="293999" y="150178"/>
                    <a:pt x="293999" y="144868"/>
                  </a:cubicBezTo>
                  <a:lnTo>
                    <a:pt x="293999" y="9860"/>
                  </a:lnTo>
                  <a:cubicBezTo>
                    <a:pt x="293999" y="4551"/>
                    <a:pt x="298555" y="0"/>
                    <a:pt x="303871" y="0"/>
                  </a:cubicBezTo>
                  <a:close/>
                </a:path>
              </a:pathLst>
            </a:custGeom>
            <a:solidFill>
              <a:srgbClr val="EB5D53"/>
            </a:solidFill>
            <a:ln>
              <a:noFill/>
            </a:ln>
          </p:spPr>
          <p:txBody>
            <a:bodyPr/>
            <a:lstStyle/>
            <a:p>
              <a:endParaRPr lang="zh-CN" altLang="en-US">
                <a:latin typeface="微软雅黑" panose="020B0503020204020204" charset="-122"/>
                <a:ea typeface="微软雅黑" panose="020B0503020204020204" charset="-122"/>
              </a:endParaRPr>
            </a:p>
          </p:txBody>
        </p:sp>
        <p:sp>
          <p:nvSpPr>
            <p:cNvPr id="51" name="文本框 50"/>
            <p:cNvSpPr txBox="1"/>
            <p:nvPr/>
          </p:nvSpPr>
          <p:spPr>
            <a:xfrm>
              <a:off x="12681" y="4842"/>
              <a:ext cx="7960" cy="74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1800" b="0" dirty="0">
                  <a:solidFill>
                    <a:srgbClr val="EB5D53"/>
                  </a:solidFill>
                </a:rPr>
                <a:t>添加文本信息</a:t>
              </a:r>
            </a:p>
          </p:txBody>
        </p:sp>
        <p:sp>
          <p:nvSpPr>
            <p:cNvPr id="52" name="矩形 51"/>
            <p:cNvSpPr/>
            <p:nvPr/>
          </p:nvSpPr>
          <p:spPr>
            <a:xfrm>
              <a:off x="14876" y="5416"/>
              <a:ext cx="3570" cy="1639"/>
            </a:xfrm>
            <a:prstGeom prst="rect">
              <a:avLst/>
            </a:prstGeom>
          </p:spPr>
          <p:txBody>
            <a:bodyPr wrap="square">
              <a:spAutoFit/>
            </a:bodyPr>
            <a:lstStyle/>
            <a:p>
              <a:pPr algn="ctr">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53" name="矩形: 对角圆角 30"/>
            <p:cNvSpPr/>
            <p:nvPr/>
          </p:nvSpPr>
          <p:spPr>
            <a:xfrm>
              <a:off x="5607" y="3281"/>
              <a:ext cx="3570" cy="4642"/>
            </a:xfrm>
            <a:prstGeom prst="round2DiagRect">
              <a:avLst/>
            </a:prstGeom>
            <a:noFill/>
            <a:ln>
              <a:solidFill>
                <a:srgbClr val="EB5D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54" name="speedometer_94681"/>
            <p:cNvSpPr>
              <a:spLocks noChangeAspect="1"/>
            </p:cNvSpPr>
            <p:nvPr/>
          </p:nvSpPr>
          <p:spPr bwMode="auto">
            <a:xfrm>
              <a:off x="6983" y="3867"/>
              <a:ext cx="818" cy="817"/>
            </a:xfrm>
            <a:custGeom>
              <a:avLst/>
              <a:gdLst>
                <a:gd name="T0" fmla="*/ 3241 w 6482"/>
                <a:gd name="T1" fmla="*/ 0 h 6483"/>
                <a:gd name="T2" fmla="*/ 0 w 6482"/>
                <a:gd name="T3" fmla="*/ 3241 h 6483"/>
                <a:gd name="T4" fmla="*/ 3241 w 6482"/>
                <a:gd name="T5" fmla="*/ 6483 h 6483"/>
                <a:gd name="T6" fmla="*/ 6482 w 6482"/>
                <a:gd name="T7" fmla="*/ 3241 h 6483"/>
                <a:gd name="T8" fmla="*/ 3241 w 6482"/>
                <a:gd name="T9" fmla="*/ 0 h 6483"/>
                <a:gd name="T10" fmla="*/ 6203 w 6482"/>
                <a:gd name="T11" fmla="*/ 3104 h 6483"/>
                <a:gd name="T12" fmla="*/ 5469 w 6482"/>
                <a:gd name="T13" fmla="*/ 3104 h 6483"/>
                <a:gd name="T14" fmla="*/ 3379 w 6482"/>
                <a:gd name="T15" fmla="*/ 1014 h 6483"/>
                <a:gd name="T16" fmla="*/ 3379 w 6482"/>
                <a:gd name="T17" fmla="*/ 279 h 6483"/>
                <a:gd name="T18" fmla="*/ 6203 w 6482"/>
                <a:gd name="T19" fmla="*/ 3104 h 6483"/>
                <a:gd name="T20" fmla="*/ 3241 w 6482"/>
                <a:gd name="T21" fmla="*/ 3935 h 6483"/>
                <a:gd name="T22" fmla="*/ 2549 w 6482"/>
                <a:gd name="T23" fmla="*/ 3242 h 6483"/>
                <a:gd name="T24" fmla="*/ 3241 w 6482"/>
                <a:gd name="T25" fmla="*/ 2550 h 6483"/>
                <a:gd name="T26" fmla="*/ 3934 w 6482"/>
                <a:gd name="T27" fmla="*/ 3242 h 6483"/>
                <a:gd name="T28" fmla="*/ 3241 w 6482"/>
                <a:gd name="T29" fmla="*/ 3935 h 6483"/>
                <a:gd name="T30" fmla="*/ 3103 w 6482"/>
                <a:gd name="T31" fmla="*/ 2284 h 6483"/>
                <a:gd name="T32" fmla="*/ 2283 w 6482"/>
                <a:gd name="T33" fmla="*/ 3104 h 6483"/>
                <a:gd name="T34" fmla="*/ 1290 w 6482"/>
                <a:gd name="T35" fmla="*/ 3104 h 6483"/>
                <a:gd name="T36" fmla="*/ 3103 w 6482"/>
                <a:gd name="T37" fmla="*/ 1290 h 6483"/>
                <a:gd name="T38" fmla="*/ 3103 w 6482"/>
                <a:gd name="T39" fmla="*/ 2284 h 6483"/>
                <a:gd name="T40" fmla="*/ 2283 w 6482"/>
                <a:gd name="T41" fmla="*/ 3380 h 6483"/>
                <a:gd name="T42" fmla="*/ 3103 w 6482"/>
                <a:gd name="T43" fmla="*/ 4201 h 6483"/>
                <a:gd name="T44" fmla="*/ 3103 w 6482"/>
                <a:gd name="T45" fmla="*/ 5192 h 6483"/>
                <a:gd name="T46" fmla="*/ 1290 w 6482"/>
                <a:gd name="T47" fmla="*/ 3380 h 6483"/>
                <a:gd name="T48" fmla="*/ 2283 w 6482"/>
                <a:gd name="T49" fmla="*/ 3380 h 6483"/>
                <a:gd name="T50" fmla="*/ 3379 w 6482"/>
                <a:gd name="T51" fmla="*/ 4201 h 6483"/>
                <a:gd name="T52" fmla="*/ 4200 w 6482"/>
                <a:gd name="T53" fmla="*/ 3380 h 6483"/>
                <a:gd name="T54" fmla="*/ 5192 w 6482"/>
                <a:gd name="T55" fmla="*/ 3380 h 6483"/>
                <a:gd name="T56" fmla="*/ 3379 w 6482"/>
                <a:gd name="T57" fmla="*/ 5192 h 6483"/>
                <a:gd name="T58" fmla="*/ 3379 w 6482"/>
                <a:gd name="T59" fmla="*/ 4201 h 6483"/>
                <a:gd name="T60" fmla="*/ 4200 w 6482"/>
                <a:gd name="T61" fmla="*/ 3104 h 6483"/>
                <a:gd name="T62" fmla="*/ 3379 w 6482"/>
                <a:gd name="T63" fmla="*/ 2284 h 6483"/>
                <a:gd name="T64" fmla="*/ 3379 w 6482"/>
                <a:gd name="T65" fmla="*/ 1290 h 6483"/>
                <a:gd name="T66" fmla="*/ 5192 w 6482"/>
                <a:gd name="T67" fmla="*/ 3104 h 6483"/>
                <a:gd name="T68" fmla="*/ 4200 w 6482"/>
                <a:gd name="T69" fmla="*/ 3104 h 6483"/>
                <a:gd name="T70" fmla="*/ 3103 w 6482"/>
                <a:gd name="T71" fmla="*/ 279 h 6483"/>
                <a:gd name="T72" fmla="*/ 3103 w 6482"/>
                <a:gd name="T73" fmla="*/ 1014 h 6483"/>
                <a:gd name="T74" fmla="*/ 1014 w 6482"/>
                <a:gd name="T75" fmla="*/ 3104 h 6483"/>
                <a:gd name="T76" fmla="*/ 279 w 6482"/>
                <a:gd name="T77" fmla="*/ 3104 h 6483"/>
                <a:gd name="T78" fmla="*/ 3103 w 6482"/>
                <a:gd name="T79" fmla="*/ 279 h 6483"/>
                <a:gd name="T80" fmla="*/ 279 w 6482"/>
                <a:gd name="T81" fmla="*/ 3380 h 6483"/>
                <a:gd name="T82" fmla="*/ 1014 w 6482"/>
                <a:gd name="T83" fmla="*/ 3380 h 6483"/>
                <a:gd name="T84" fmla="*/ 3103 w 6482"/>
                <a:gd name="T85" fmla="*/ 5469 h 6483"/>
                <a:gd name="T86" fmla="*/ 3103 w 6482"/>
                <a:gd name="T87" fmla="*/ 6203 h 6483"/>
                <a:gd name="T88" fmla="*/ 279 w 6482"/>
                <a:gd name="T89" fmla="*/ 3380 h 6483"/>
                <a:gd name="T90" fmla="*/ 3379 w 6482"/>
                <a:gd name="T91" fmla="*/ 6203 h 6483"/>
                <a:gd name="T92" fmla="*/ 3379 w 6482"/>
                <a:gd name="T93" fmla="*/ 5469 h 6483"/>
                <a:gd name="T94" fmla="*/ 5469 w 6482"/>
                <a:gd name="T95" fmla="*/ 3380 h 6483"/>
                <a:gd name="T96" fmla="*/ 6203 w 6482"/>
                <a:gd name="T97" fmla="*/ 3380 h 6483"/>
                <a:gd name="T98" fmla="*/ 3379 w 6482"/>
                <a:gd name="T99" fmla="*/ 6203 h 6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82" h="6483">
                  <a:moveTo>
                    <a:pt x="3241" y="0"/>
                  </a:moveTo>
                  <a:cubicBezTo>
                    <a:pt x="1454" y="0"/>
                    <a:pt x="0" y="1454"/>
                    <a:pt x="0" y="3241"/>
                  </a:cubicBezTo>
                  <a:cubicBezTo>
                    <a:pt x="0" y="5029"/>
                    <a:pt x="1454" y="6483"/>
                    <a:pt x="3241" y="6483"/>
                  </a:cubicBezTo>
                  <a:cubicBezTo>
                    <a:pt x="5028" y="6483"/>
                    <a:pt x="6482" y="5029"/>
                    <a:pt x="6482" y="3241"/>
                  </a:cubicBezTo>
                  <a:cubicBezTo>
                    <a:pt x="6482" y="1454"/>
                    <a:pt x="5028" y="0"/>
                    <a:pt x="3241" y="0"/>
                  </a:cubicBezTo>
                  <a:close/>
                  <a:moveTo>
                    <a:pt x="6203" y="3104"/>
                  </a:moveTo>
                  <a:lnTo>
                    <a:pt x="5469" y="3104"/>
                  </a:lnTo>
                  <a:cubicBezTo>
                    <a:pt x="5401" y="1983"/>
                    <a:pt x="4501" y="1083"/>
                    <a:pt x="3379" y="1014"/>
                  </a:cubicBezTo>
                  <a:lnTo>
                    <a:pt x="3379" y="279"/>
                  </a:lnTo>
                  <a:cubicBezTo>
                    <a:pt x="4905" y="349"/>
                    <a:pt x="6134" y="1578"/>
                    <a:pt x="6203" y="3104"/>
                  </a:cubicBezTo>
                  <a:close/>
                  <a:moveTo>
                    <a:pt x="3241" y="3935"/>
                  </a:moveTo>
                  <a:cubicBezTo>
                    <a:pt x="2859" y="3935"/>
                    <a:pt x="2549" y="3624"/>
                    <a:pt x="2549" y="3242"/>
                  </a:cubicBezTo>
                  <a:cubicBezTo>
                    <a:pt x="2549" y="2860"/>
                    <a:pt x="2859" y="2550"/>
                    <a:pt x="3241" y="2550"/>
                  </a:cubicBezTo>
                  <a:cubicBezTo>
                    <a:pt x="3623" y="2550"/>
                    <a:pt x="3934" y="2860"/>
                    <a:pt x="3934" y="3242"/>
                  </a:cubicBezTo>
                  <a:cubicBezTo>
                    <a:pt x="3934" y="3624"/>
                    <a:pt x="3623" y="3935"/>
                    <a:pt x="3241" y="3935"/>
                  </a:cubicBezTo>
                  <a:close/>
                  <a:moveTo>
                    <a:pt x="3103" y="2284"/>
                  </a:moveTo>
                  <a:cubicBezTo>
                    <a:pt x="2679" y="2344"/>
                    <a:pt x="2343" y="2681"/>
                    <a:pt x="2283" y="3104"/>
                  </a:cubicBezTo>
                  <a:lnTo>
                    <a:pt x="1290" y="3104"/>
                  </a:lnTo>
                  <a:cubicBezTo>
                    <a:pt x="1357" y="2135"/>
                    <a:pt x="2134" y="1358"/>
                    <a:pt x="3103" y="1290"/>
                  </a:cubicBezTo>
                  <a:lnTo>
                    <a:pt x="3103" y="2284"/>
                  </a:lnTo>
                  <a:close/>
                  <a:moveTo>
                    <a:pt x="2283" y="3380"/>
                  </a:moveTo>
                  <a:cubicBezTo>
                    <a:pt x="2343" y="3804"/>
                    <a:pt x="2679" y="4140"/>
                    <a:pt x="3103" y="4201"/>
                  </a:cubicBezTo>
                  <a:lnTo>
                    <a:pt x="3103" y="5192"/>
                  </a:lnTo>
                  <a:cubicBezTo>
                    <a:pt x="2135" y="5125"/>
                    <a:pt x="1358" y="4349"/>
                    <a:pt x="1290" y="3380"/>
                  </a:cubicBezTo>
                  <a:lnTo>
                    <a:pt x="2283" y="3380"/>
                  </a:lnTo>
                  <a:close/>
                  <a:moveTo>
                    <a:pt x="3379" y="4201"/>
                  </a:moveTo>
                  <a:cubicBezTo>
                    <a:pt x="3803" y="4140"/>
                    <a:pt x="4139" y="3804"/>
                    <a:pt x="4200" y="3380"/>
                  </a:cubicBezTo>
                  <a:lnTo>
                    <a:pt x="5192" y="3380"/>
                  </a:lnTo>
                  <a:cubicBezTo>
                    <a:pt x="5124" y="4349"/>
                    <a:pt x="4348" y="5125"/>
                    <a:pt x="3379" y="5192"/>
                  </a:cubicBezTo>
                  <a:lnTo>
                    <a:pt x="3379" y="4201"/>
                  </a:lnTo>
                  <a:close/>
                  <a:moveTo>
                    <a:pt x="4200" y="3104"/>
                  </a:moveTo>
                  <a:cubicBezTo>
                    <a:pt x="4139" y="2681"/>
                    <a:pt x="3803" y="2344"/>
                    <a:pt x="3379" y="2284"/>
                  </a:cubicBezTo>
                  <a:lnTo>
                    <a:pt x="3379" y="1290"/>
                  </a:lnTo>
                  <a:cubicBezTo>
                    <a:pt x="4348" y="1358"/>
                    <a:pt x="5125" y="2135"/>
                    <a:pt x="5192" y="3104"/>
                  </a:cubicBezTo>
                  <a:lnTo>
                    <a:pt x="4200" y="3104"/>
                  </a:lnTo>
                  <a:close/>
                  <a:moveTo>
                    <a:pt x="3103" y="279"/>
                  </a:moveTo>
                  <a:lnTo>
                    <a:pt x="3103" y="1014"/>
                  </a:lnTo>
                  <a:cubicBezTo>
                    <a:pt x="1982" y="1083"/>
                    <a:pt x="1082" y="1983"/>
                    <a:pt x="1014" y="3104"/>
                  </a:cubicBezTo>
                  <a:lnTo>
                    <a:pt x="279" y="3104"/>
                  </a:lnTo>
                  <a:cubicBezTo>
                    <a:pt x="349" y="1578"/>
                    <a:pt x="1577" y="349"/>
                    <a:pt x="3103" y="279"/>
                  </a:cubicBezTo>
                  <a:close/>
                  <a:moveTo>
                    <a:pt x="279" y="3380"/>
                  </a:moveTo>
                  <a:lnTo>
                    <a:pt x="1014" y="3380"/>
                  </a:lnTo>
                  <a:cubicBezTo>
                    <a:pt x="1083" y="4501"/>
                    <a:pt x="1983" y="5400"/>
                    <a:pt x="3103" y="5469"/>
                  </a:cubicBezTo>
                  <a:lnTo>
                    <a:pt x="3103" y="6203"/>
                  </a:lnTo>
                  <a:cubicBezTo>
                    <a:pt x="1578" y="6133"/>
                    <a:pt x="350" y="4905"/>
                    <a:pt x="279" y="3380"/>
                  </a:cubicBezTo>
                  <a:close/>
                  <a:moveTo>
                    <a:pt x="3379" y="6203"/>
                  </a:moveTo>
                  <a:lnTo>
                    <a:pt x="3379" y="5469"/>
                  </a:lnTo>
                  <a:cubicBezTo>
                    <a:pt x="4500" y="5400"/>
                    <a:pt x="5399" y="4501"/>
                    <a:pt x="5469" y="3380"/>
                  </a:cubicBezTo>
                  <a:lnTo>
                    <a:pt x="6203" y="3380"/>
                  </a:lnTo>
                  <a:cubicBezTo>
                    <a:pt x="6133" y="4905"/>
                    <a:pt x="4904" y="6133"/>
                    <a:pt x="3379" y="6203"/>
                  </a:cubicBezTo>
                  <a:close/>
                </a:path>
              </a:pathLst>
            </a:custGeom>
            <a:solidFill>
              <a:srgbClr val="EB5D53"/>
            </a:solidFill>
            <a:ln>
              <a:noFill/>
            </a:ln>
          </p:spPr>
          <p:txBody>
            <a:bodyPr/>
            <a:lstStyle/>
            <a:p>
              <a:endParaRPr lang="zh-CN" altLang="en-US">
                <a:latin typeface="微软雅黑" panose="020B0503020204020204" charset="-122"/>
                <a:ea typeface="微软雅黑" panose="020B0503020204020204" charset="-122"/>
              </a:endParaRPr>
            </a:p>
          </p:txBody>
        </p:sp>
        <p:sp>
          <p:nvSpPr>
            <p:cNvPr id="55" name="文本框 54"/>
            <p:cNvSpPr txBox="1"/>
            <p:nvPr/>
          </p:nvSpPr>
          <p:spPr>
            <a:xfrm>
              <a:off x="3412" y="4842"/>
              <a:ext cx="7960" cy="74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ctr"/>
              <a:r>
                <a:rPr lang="zh-CN" altLang="en-US" sz="1800" b="0" dirty="0">
                  <a:solidFill>
                    <a:srgbClr val="EB5D53"/>
                  </a:solidFill>
                </a:rPr>
                <a:t>添加文本信息</a:t>
              </a:r>
            </a:p>
          </p:txBody>
        </p:sp>
        <p:sp>
          <p:nvSpPr>
            <p:cNvPr id="56" name="矩形 55"/>
            <p:cNvSpPr/>
            <p:nvPr/>
          </p:nvSpPr>
          <p:spPr>
            <a:xfrm>
              <a:off x="5607" y="5416"/>
              <a:ext cx="3570" cy="1639"/>
            </a:xfrm>
            <a:prstGeom prst="rect">
              <a:avLst/>
            </a:prstGeom>
          </p:spPr>
          <p:txBody>
            <a:bodyPr wrap="square">
              <a:spAutoFit/>
            </a:bodyPr>
            <a:lstStyle/>
            <a:p>
              <a:pPr algn="ctr">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a:t>
              </a:r>
              <a:endParaRPr lang="en-US" altLang="zh-CN" sz="1400" dirty="0">
                <a:solidFill>
                  <a:schemeClr val="tx1">
                    <a:lumMod val="65000"/>
                    <a:lumOff val="3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25450" y="245238"/>
            <a:ext cx="4406026" cy="1060796"/>
            <a:chOff x="425450" y="232538"/>
            <a:chExt cx="4406026" cy="1060796"/>
          </a:xfrm>
        </p:grpSpPr>
        <p:grpSp>
          <p:nvGrpSpPr>
            <p:cNvPr id="3" name="组合 2"/>
            <p:cNvGrpSpPr/>
            <p:nvPr/>
          </p:nvGrpSpPr>
          <p:grpSpPr>
            <a:xfrm rot="20036167">
              <a:off x="425450" y="232538"/>
              <a:ext cx="1188406" cy="1060796"/>
              <a:chOff x="195683" y="-98086"/>
              <a:chExt cx="1188406" cy="1060796"/>
            </a:xfrm>
          </p:grpSpPr>
          <p:pic>
            <p:nvPicPr>
              <p:cNvPr id="4" name="图片 3"/>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5" name="图片 4"/>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15" name="文本框 14"/>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16" name="矩形 15"/>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sp>
        <p:nvSpPr>
          <p:cNvPr id="6" name="稻壳儿榴莲果果"/>
          <p:cNvSpPr/>
          <p:nvPr/>
        </p:nvSpPr>
        <p:spPr bwMode="auto">
          <a:xfrm>
            <a:off x="4896205" y="3266314"/>
            <a:ext cx="1283781" cy="1282447"/>
          </a:xfrm>
          <a:custGeom>
            <a:avLst/>
            <a:gdLst>
              <a:gd name="T0" fmla="*/ 523 w 523"/>
              <a:gd name="T1" fmla="*/ 253 h 522"/>
              <a:gd name="T2" fmla="*/ 523 w 523"/>
              <a:gd name="T3" fmla="*/ 253 h 522"/>
              <a:gd name="T4" fmla="*/ 489 w 523"/>
              <a:gd name="T5" fmla="*/ 132 h 522"/>
              <a:gd name="T6" fmla="*/ 489 w 523"/>
              <a:gd name="T7" fmla="*/ 132 h 522"/>
              <a:gd name="T8" fmla="*/ 262 w 523"/>
              <a:gd name="T9" fmla="*/ 0 h 522"/>
              <a:gd name="T10" fmla="*/ 0 w 523"/>
              <a:gd name="T11" fmla="*/ 261 h 522"/>
              <a:gd name="T12" fmla="*/ 0 w 523"/>
              <a:gd name="T13" fmla="*/ 264 h 522"/>
              <a:gd name="T14" fmla="*/ 133 w 523"/>
              <a:gd name="T15" fmla="*/ 488 h 522"/>
              <a:gd name="T16" fmla="*/ 256 w 523"/>
              <a:gd name="T17" fmla="*/ 522 h 522"/>
              <a:gd name="T18" fmla="*/ 262 w 523"/>
              <a:gd name="T19" fmla="*/ 522 h 522"/>
              <a:gd name="T20" fmla="*/ 262 w 523"/>
              <a:gd name="T21" fmla="*/ 522 h 522"/>
              <a:gd name="T22" fmla="*/ 267 w 523"/>
              <a:gd name="T23" fmla="*/ 522 h 522"/>
              <a:gd name="T24" fmla="*/ 391 w 523"/>
              <a:gd name="T25" fmla="*/ 488 h 522"/>
              <a:gd name="T26" fmla="*/ 267 w 523"/>
              <a:gd name="T27" fmla="*/ 455 h 522"/>
              <a:gd name="T28" fmla="*/ 262 w 523"/>
              <a:gd name="T29" fmla="*/ 455 h 522"/>
              <a:gd name="T30" fmla="*/ 262 w 523"/>
              <a:gd name="T31" fmla="*/ 455 h 522"/>
              <a:gd name="T32" fmla="*/ 256 w 523"/>
              <a:gd name="T33" fmla="*/ 455 h 522"/>
              <a:gd name="T34" fmla="*/ 68 w 523"/>
              <a:gd name="T35" fmla="*/ 264 h 522"/>
              <a:gd name="T36" fmla="*/ 68 w 523"/>
              <a:gd name="T37" fmla="*/ 261 h 522"/>
              <a:gd name="T38" fmla="*/ 262 w 523"/>
              <a:gd name="T39" fmla="*/ 67 h 522"/>
              <a:gd name="T40" fmla="*/ 455 w 523"/>
              <a:gd name="T41" fmla="*/ 253 h 522"/>
              <a:gd name="T42" fmla="*/ 455 w 523"/>
              <a:gd name="T43" fmla="*/ 253 h 522"/>
              <a:gd name="T44" fmla="*/ 455 w 523"/>
              <a:gd name="T45" fmla="*/ 261 h 522"/>
              <a:gd name="T46" fmla="*/ 455 w 523"/>
              <a:gd name="T47" fmla="*/ 264 h 522"/>
              <a:gd name="T48" fmla="*/ 523 w 523"/>
              <a:gd name="T49" fmla="*/ 264 h 522"/>
              <a:gd name="T50" fmla="*/ 523 w 523"/>
              <a:gd name="T51" fmla="*/ 261 h 522"/>
              <a:gd name="T52" fmla="*/ 523 w 523"/>
              <a:gd name="T53" fmla="*/ 253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3" h="522">
                <a:moveTo>
                  <a:pt x="523" y="253"/>
                </a:moveTo>
                <a:cubicBezTo>
                  <a:pt x="523" y="253"/>
                  <a:pt x="523" y="253"/>
                  <a:pt x="523" y="253"/>
                </a:cubicBezTo>
                <a:cubicBezTo>
                  <a:pt x="522" y="209"/>
                  <a:pt x="510" y="168"/>
                  <a:pt x="489" y="132"/>
                </a:cubicBezTo>
                <a:cubicBezTo>
                  <a:pt x="489" y="132"/>
                  <a:pt x="489" y="132"/>
                  <a:pt x="489" y="132"/>
                </a:cubicBezTo>
                <a:cubicBezTo>
                  <a:pt x="444" y="53"/>
                  <a:pt x="359" y="0"/>
                  <a:pt x="262" y="0"/>
                </a:cubicBezTo>
                <a:cubicBezTo>
                  <a:pt x="117" y="0"/>
                  <a:pt x="0" y="117"/>
                  <a:pt x="0" y="261"/>
                </a:cubicBezTo>
                <a:cubicBezTo>
                  <a:pt x="0" y="262"/>
                  <a:pt x="0" y="263"/>
                  <a:pt x="0" y="264"/>
                </a:cubicBezTo>
                <a:cubicBezTo>
                  <a:pt x="1" y="360"/>
                  <a:pt x="55" y="444"/>
                  <a:pt x="133" y="488"/>
                </a:cubicBezTo>
                <a:cubicBezTo>
                  <a:pt x="169" y="509"/>
                  <a:pt x="211" y="521"/>
                  <a:pt x="256" y="522"/>
                </a:cubicBezTo>
                <a:cubicBezTo>
                  <a:pt x="258" y="522"/>
                  <a:pt x="260" y="522"/>
                  <a:pt x="262" y="522"/>
                </a:cubicBezTo>
                <a:cubicBezTo>
                  <a:pt x="262" y="522"/>
                  <a:pt x="262" y="522"/>
                  <a:pt x="262" y="522"/>
                </a:cubicBezTo>
                <a:cubicBezTo>
                  <a:pt x="264" y="522"/>
                  <a:pt x="265" y="522"/>
                  <a:pt x="267" y="522"/>
                </a:cubicBezTo>
                <a:cubicBezTo>
                  <a:pt x="312" y="521"/>
                  <a:pt x="354" y="509"/>
                  <a:pt x="391" y="488"/>
                </a:cubicBezTo>
                <a:cubicBezTo>
                  <a:pt x="354" y="468"/>
                  <a:pt x="312" y="455"/>
                  <a:pt x="267" y="455"/>
                </a:cubicBezTo>
                <a:cubicBezTo>
                  <a:pt x="265" y="455"/>
                  <a:pt x="264" y="455"/>
                  <a:pt x="262" y="455"/>
                </a:cubicBezTo>
                <a:cubicBezTo>
                  <a:pt x="262" y="455"/>
                  <a:pt x="262" y="455"/>
                  <a:pt x="262" y="455"/>
                </a:cubicBezTo>
                <a:cubicBezTo>
                  <a:pt x="260" y="455"/>
                  <a:pt x="258" y="455"/>
                  <a:pt x="256" y="455"/>
                </a:cubicBezTo>
                <a:cubicBezTo>
                  <a:pt x="153" y="452"/>
                  <a:pt x="70" y="368"/>
                  <a:pt x="68" y="264"/>
                </a:cubicBezTo>
                <a:cubicBezTo>
                  <a:pt x="68" y="263"/>
                  <a:pt x="68" y="262"/>
                  <a:pt x="68" y="261"/>
                </a:cubicBezTo>
                <a:cubicBezTo>
                  <a:pt x="68" y="154"/>
                  <a:pt x="155" y="67"/>
                  <a:pt x="262" y="67"/>
                </a:cubicBezTo>
                <a:cubicBezTo>
                  <a:pt x="366" y="67"/>
                  <a:pt x="451" y="150"/>
                  <a:pt x="455" y="253"/>
                </a:cubicBezTo>
                <a:cubicBezTo>
                  <a:pt x="455" y="253"/>
                  <a:pt x="455" y="253"/>
                  <a:pt x="455" y="253"/>
                </a:cubicBezTo>
                <a:cubicBezTo>
                  <a:pt x="455" y="256"/>
                  <a:pt x="455" y="258"/>
                  <a:pt x="455" y="261"/>
                </a:cubicBezTo>
                <a:cubicBezTo>
                  <a:pt x="455" y="262"/>
                  <a:pt x="455" y="263"/>
                  <a:pt x="455" y="264"/>
                </a:cubicBezTo>
                <a:cubicBezTo>
                  <a:pt x="523" y="264"/>
                  <a:pt x="523" y="264"/>
                  <a:pt x="523" y="264"/>
                </a:cubicBezTo>
                <a:cubicBezTo>
                  <a:pt x="523" y="263"/>
                  <a:pt x="523" y="262"/>
                  <a:pt x="523" y="261"/>
                </a:cubicBezTo>
                <a:cubicBezTo>
                  <a:pt x="523" y="258"/>
                  <a:pt x="523" y="256"/>
                  <a:pt x="523" y="253"/>
                </a:cubicBezTo>
                <a:close/>
              </a:path>
            </a:pathLst>
          </a:custGeom>
          <a:solidFill>
            <a:srgbClr val="FD7A7D"/>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7" name="稻壳儿榴莲果果"/>
          <p:cNvSpPr/>
          <p:nvPr/>
        </p:nvSpPr>
        <p:spPr bwMode="auto">
          <a:xfrm>
            <a:off x="6013347" y="3266314"/>
            <a:ext cx="1282447" cy="1282447"/>
          </a:xfrm>
          <a:custGeom>
            <a:avLst/>
            <a:gdLst>
              <a:gd name="T0" fmla="*/ 390 w 523"/>
              <a:gd name="T1" fmla="*/ 34 h 522"/>
              <a:gd name="T2" fmla="*/ 390 w 523"/>
              <a:gd name="T3" fmla="*/ 34 h 522"/>
              <a:gd name="T4" fmla="*/ 311 w 523"/>
              <a:gd name="T5" fmla="*/ 4 h 522"/>
              <a:gd name="T6" fmla="*/ 267 w 523"/>
              <a:gd name="T7" fmla="*/ 0 h 522"/>
              <a:gd name="T8" fmla="*/ 262 w 523"/>
              <a:gd name="T9" fmla="*/ 0 h 522"/>
              <a:gd name="T10" fmla="*/ 262 w 523"/>
              <a:gd name="T11" fmla="*/ 67 h 522"/>
              <a:gd name="T12" fmla="*/ 267 w 523"/>
              <a:gd name="T13" fmla="*/ 67 h 522"/>
              <a:gd name="T14" fmla="*/ 267 w 523"/>
              <a:gd name="T15" fmla="*/ 67 h 522"/>
              <a:gd name="T16" fmla="*/ 455 w 523"/>
              <a:gd name="T17" fmla="*/ 261 h 522"/>
              <a:gd name="T18" fmla="*/ 455 w 523"/>
              <a:gd name="T19" fmla="*/ 264 h 522"/>
              <a:gd name="T20" fmla="*/ 261 w 523"/>
              <a:gd name="T21" fmla="*/ 455 h 522"/>
              <a:gd name="T22" fmla="*/ 68 w 523"/>
              <a:gd name="T23" fmla="*/ 269 h 522"/>
              <a:gd name="T24" fmla="*/ 68 w 523"/>
              <a:gd name="T25" fmla="*/ 269 h 522"/>
              <a:gd name="T26" fmla="*/ 68 w 523"/>
              <a:gd name="T27" fmla="*/ 264 h 522"/>
              <a:gd name="T28" fmla="*/ 0 w 523"/>
              <a:gd name="T29" fmla="*/ 264 h 522"/>
              <a:gd name="T30" fmla="*/ 0 w 523"/>
              <a:gd name="T31" fmla="*/ 269 h 522"/>
              <a:gd name="T32" fmla="*/ 0 w 523"/>
              <a:gd name="T33" fmla="*/ 269 h 522"/>
              <a:gd name="T34" fmla="*/ 34 w 523"/>
              <a:gd name="T35" fmla="*/ 390 h 522"/>
              <a:gd name="T36" fmla="*/ 34 w 523"/>
              <a:gd name="T37" fmla="*/ 390 h 522"/>
              <a:gd name="T38" fmla="*/ 261 w 523"/>
              <a:gd name="T39" fmla="*/ 522 h 522"/>
              <a:gd name="T40" fmla="*/ 523 w 523"/>
              <a:gd name="T41" fmla="*/ 264 h 522"/>
              <a:gd name="T42" fmla="*/ 523 w 523"/>
              <a:gd name="T43" fmla="*/ 264 h 522"/>
              <a:gd name="T44" fmla="*/ 523 w 523"/>
              <a:gd name="T45" fmla="*/ 261 h 522"/>
              <a:gd name="T46" fmla="*/ 390 w 523"/>
              <a:gd name="T47" fmla="*/ 34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3" h="522">
                <a:moveTo>
                  <a:pt x="390" y="34"/>
                </a:moveTo>
                <a:cubicBezTo>
                  <a:pt x="390" y="34"/>
                  <a:pt x="390" y="34"/>
                  <a:pt x="390" y="34"/>
                </a:cubicBezTo>
                <a:cubicBezTo>
                  <a:pt x="366" y="20"/>
                  <a:pt x="339" y="10"/>
                  <a:pt x="311" y="4"/>
                </a:cubicBezTo>
                <a:cubicBezTo>
                  <a:pt x="297" y="2"/>
                  <a:pt x="282" y="0"/>
                  <a:pt x="267" y="0"/>
                </a:cubicBezTo>
                <a:cubicBezTo>
                  <a:pt x="265" y="0"/>
                  <a:pt x="263" y="0"/>
                  <a:pt x="262" y="0"/>
                </a:cubicBezTo>
                <a:cubicBezTo>
                  <a:pt x="262" y="67"/>
                  <a:pt x="262" y="67"/>
                  <a:pt x="262" y="67"/>
                </a:cubicBezTo>
                <a:cubicBezTo>
                  <a:pt x="263" y="67"/>
                  <a:pt x="265" y="67"/>
                  <a:pt x="267" y="67"/>
                </a:cubicBezTo>
                <a:cubicBezTo>
                  <a:pt x="267" y="67"/>
                  <a:pt x="267" y="67"/>
                  <a:pt x="267" y="67"/>
                </a:cubicBezTo>
                <a:cubicBezTo>
                  <a:pt x="371" y="70"/>
                  <a:pt x="455" y="156"/>
                  <a:pt x="455" y="261"/>
                </a:cubicBezTo>
                <a:cubicBezTo>
                  <a:pt x="455" y="262"/>
                  <a:pt x="455" y="263"/>
                  <a:pt x="455" y="264"/>
                </a:cubicBezTo>
                <a:cubicBezTo>
                  <a:pt x="453" y="370"/>
                  <a:pt x="367" y="455"/>
                  <a:pt x="261" y="455"/>
                </a:cubicBezTo>
                <a:cubicBezTo>
                  <a:pt x="157" y="455"/>
                  <a:pt x="72" y="372"/>
                  <a:pt x="68" y="269"/>
                </a:cubicBezTo>
                <a:cubicBezTo>
                  <a:pt x="68" y="269"/>
                  <a:pt x="68" y="269"/>
                  <a:pt x="68" y="269"/>
                </a:cubicBezTo>
                <a:cubicBezTo>
                  <a:pt x="68" y="267"/>
                  <a:pt x="68" y="266"/>
                  <a:pt x="68" y="264"/>
                </a:cubicBezTo>
                <a:cubicBezTo>
                  <a:pt x="0" y="264"/>
                  <a:pt x="0" y="264"/>
                  <a:pt x="0" y="264"/>
                </a:cubicBezTo>
                <a:cubicBezTo>
                  <a:pt x="0" y="266"/>
                  <a:pt x="0" y="268"/>
                  <a:pt x="0" y="269"/>
                </a:cubicBezTo>
                <a:cubicBezTo>
                  <a:pt x="0" y="269"/>
                  <a:pt x="0" y="269"/>
                  <a:pt x="0" y="269"/>
                </a:cubicBezTo>
                <a:cubicBezTo>
                  <a:pt x="2" y="313"/>
                  <a:pt x="14" y="354"/>
                  <a:pt x="34" y="390"/>
                </a:cubicBezTo>
                <a:cubicBezTo>
                  <a:pt x="34" y="390"/>
                  <a:pt x="34" y="390"/>
                  <a:pt x="34" y="390"/>
                </a:cubicBezTo>
                <a:cubicBezTo>
                  <a:pt x="79" y="469"/>
                  <a:pt x="164" y="522"/>
                  <a:pt x="261" y="522"/>
                </a:cubicBezTo>
                <a:cubicBezTo>
                  <a:pt x="405" y="522"/>
                  <a:pt x="521" y="407"/>
                  <a:pt x="523" y="264"/>
                </a:cubicBezTo>
                <a:cubicBezTo>
                  <a:pt x="523" y="264"/>
                  <a:pt x="523" y="264"/>
                  <a:pt x="523" y="264"/>
                </a:cubicBezTo>
                <a:cubicBezTo>
                  <a:pt x="523" y="263"/>
                  <a:pt x="523" y="262"/>
                  <a:pt x="523" y="261"/>
                </a:cubicBezTo>
                <a:cubicBezTo>
                  <a:pt x="523" y="163"/>
                  <a:pt x="470" y="78"/>
                  <a:pt x="390" y="34"/>
                </a:cubicBezTo>
                <a:close/>
              </a:path>
            </a:pathLst>
          </a:custGeom>
          <a:solidFill>
            <a:srgbClr val="FB9286"/>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8" name="稻壳儿榴莲果果"/>
          <p:cNvSpPr/>
          <p:nvPr/>
        </p:nvSpPr>
        <p:spPr bwMode="auto">
          <a:xfrm>
            <a:off x="6641241" y="3610255"/>
            <a:ext cx="1545070" cy="597231"/>
          </a:xfrm>
          <a:custGeom>
            <a:avLst/>
            <a:gdLst>
              <a:gd name="T0" fmla="*/ 515 w 630"/>
              <a:gd name="T1" fmla="*/ 243 h 243"/>
              <a:gd name="T2" fmla="*/ 0 w 630"/>
              <a:gd name="T3" fmla="*/ 243 h 243"/>
              <a:gd name="T4" fmla="*/ 0 w 630"/>
              <a:gd name="T5" fmla="*/ 0 h 243"/>
              <a:gd name="T6" fmla="*/ 515 w 630"/>
              <a:gd name="T7" fmla="*/ 0 h 243"/>
              <a:gd name="T8" fmla="*/ 630 w 630"/>
              <a:gd name="T9" fmla="*/ 115 h 243"/>
              <a:gd name="T10" fmla="*/ 630 w 630"/>
              <a:gd name="T11" fmla="*/ 128 h 243"/>
              <a:gd name="T12" fmla="*/ 515 w 630"/>
              <a:gd name="T13" fmla="*/ 243 h 243"/>
            </a:gdLst>
            <a:ahLst/>
            <a:cxnLst>
              <a:cxn ang="0">
                <a:pos x="T0" y="T1"/>
              </a:cxn>
              <a:cxn ang="0">
                <a:pos x="T2" y="T3"/>
              </a:cxn>
              <a:cxn ang="0">
                <a:pos x="T4" y="T5"/>
              </a:cxn>
              <a:cxn ang="0">
                <a:pos x="T6" y="T7"/>
              </a:cxn>
              <a:cxn ang="0">
                <a:pos x="T8" y="T9"/>
              </a:cxn>
              <a:cxn ang="0">
                <a:pos x="T10" y="T11"/>
              </a:cxn>
              <a:cxn ang="0">
                <a:pos x="T12" y="T13"/>
              </a:cxn>
            </a:cxnLst>
            <a:rect l="0" t="0" r="r" b="b"/>
            <a:pathLst>
              <a:path w="630" h="243">
                <a:moveTo>
                  <a:pt x="515" y="243"/>
                </a:moveTo>
                <a:cubicBezTo>
                  <a:pt x="0" y="243"/>
                  <a:pt x="0" y="243"/>
                  <a:pt x="0" y="243"/>
                </a:cubicBezTo>
                <a:cubicBezTo>
                  <a:pt x="0" y="0"/>
                  <a:pt x="0" y="0"/>
                  <a:pt x="0" y="0"/>
                </a:cubicBezTo>
                <a:cubicBezTo>
                  <a:pt x="515" y="0"/>
                  <a:pt x="515" y="0"/>
                  <a:pt x="515" y="0"/>
                </a:cubicBezTo>
                <a:cubicBezTo>
                  <a:pt x="579" y="0"/>
                  <a:pt x="630" y="52"/>
                  <a:pt x="630" y="115"/>
                </a:cubicBezTo>
                <a:cubicBezTo>
                  <a:pt x="630" y="128"/>
                  <a:pt x="630" y="128"/>
                  <a:pt x="630" y="128"/>
                </a:cubicBezTo>
                <a:cubicBezTo>
                  <a:pt x="630" y="191"/>
                  <a:pt x="579" y="243"/>
                  <a:pt x="515" y="243"/>
                </a:cubicBezTo>
                <a:close/>
              </a:path>
            </a:pathLst>
          </a:custGeom>
          <a:solidFill>
            <a:srgbClr val="FB9286"/>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9" name="稻壳儿榴莲果果"/>
          <p:cNvSpPr/>
          <p:nvPr/>
        </p:nvSpPr>
        <p:spPr bwMode="auto">
          <a:xfrm>
            <a:off x="4005691" y="3610255"/>
            <a:ext cx="1546402" cy="597231"/>
          </a:xfrm>
          <a:custGeom>
            <a:avLst/>
            <a:gdLst>
              <a:gd name="T0" fmla="*/ 115 w 630"/>
              <a:gd name="T1" fmla="*/ 0 h 243"/>
              <a:gd name="T2" fmla="*/ 630 w 630"/>
              <a:gd name="T3" fmla="*/ 0 h 243"/>
              <a:gd name="T4" fmla="*/ 630 w 630"/>
              <a:gd name="T5" fmla="*/ 243 h 243"/>
              <a:gd name="T6" fmla="*/ 115 w 630"/>
              <a:gd name="T7" fmla="*/ 243 h 243"/>
              <a:gd name="T8" fmla="*/ 0 w 630"/>
              <a:gd name="T9" fmla="*/ 128 h 243"/>
              <a:gd name="T10" fmla="*/ 0 w 630"/>
              <a:gd name="T11" fmla="*/ 115 h 243"/>
              <a:gd name="T12" fmla="*/ 115 w 630"/>
              <a:gd name="T13" fmla="*/ 0 h 243"/>
            </a:gdLst>
            <a:ahLst/>
            <a:cxnLst>
              <a:cxn ang="0">
                <a:pos x="T0" y="T1"/>
              </a:cxn>
              <a:cxn ang="0">
                <a:pos x="T2" y="T3"/>
              </a:cxn>
              <a:cxn ang="0">
                <a:pos x="T4" y="T5"/>
              </a:cxn>
              <a:cxn ang="0">
                <a:pos x="T6" y="T7"/>
              </a:cxn>
              <a:cxn ang="0">
                <a:pos x="T8" y="T9"/>
              </a:cxn>
              <a:cxn ang="0">
                <a:pos x="T10" y="T11"/>
              </a:cxn>
              <a:cxn ang="0">
                <a:pos x="T12" y="T13"/>
              </a:cxn>
            </a:cxnLst>
            <a:rect l="0" t="0" r="r" b="b"/>
            <a:pathLst>
              <a:path w="630" h="243">
                <a:moveTo>
                  <a:pt x="115" y="0"/>
                </a:moveTo>
                <a:cubicBezTo>
                  <a:pt x="630" y="0"/>
                  <a:pt x="630" y="0"/>
                  <a:pt x="630" y="0"/>
                </a:cubicBezTo>
                <a:cubicBezTo>
                  <a:pt x="630" y="243"/>
                  <a:pt x="630" y="243"/>
                  <a:pt x="630" y="243"/>
                </a:cubicBezTo>
                <a:cubicBezTo>
                  <a:pt x="115" y="243"/>
                  <a:pt x="115" y="243"/>
                  <a:pt x="115" y="243"/>
                </a:cubicBezTo>
                <a:cubicBezTo>
                  <a:pt x="51" y="243"/>
                  <a:pt x="0" y="192"/>
                  <a:pt x="0" y="128"/>
                </a:cubicBezTo>
                <a:cubicBezTo>
                  <a:pt x="0" y="115"/>
                  <a:pt x="0" y="115"/>
                  <a:pt x="0" y="115"/>
                </a:cubicBezTo>
                <a:cubicBezTo>
                  <a:pt x="0" y="52"/>
                  <a:pt x="51" y="0"/>
                  <a:pt x="115" y="0"/>
                </a:cubicBezTo>
                <a:close/>
              </a:path>
            </a:pathLst>
          </a:custGeom>
          <a:solidFill>
            <a:srgbClr val="FEB8BA"/>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11" name="稻壳儿榴莲果果"/>
          <p:cNvSpPr/>
          <p:nvPr/>
        </p:nvSpPr>
        <p:spPr>
          <a:xfrm>
            <a:off x="6264069" y="3519890"/>
            <a:ext cx="775295" cy="775295"/>
          </a:xfrm>
          <a:prstGeom prst="ellipse">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endParaRPr>
          </a:p>
        </p:txBody>
      </p:sp>
      <p:sp>
        <p:nvSpPr>
          <p:cNvPr id="12" name="稻壳儿榴莲果果"/>
          <p:cNvSpPr/>
          <p:nvPr/>
        </p:nvSpPr>
        <p:spPr>
          <a:xfrm>
            <a:off x="5145259" y="3519890"/>
            <a:ext cx="775295" cy="775295"/>
          </a:xfrm>
          <a:prstGeom prst="ellipse">
            <a:avLst/>
          </a:prstGeom>
          <a:solidFill>
            <a:srgbClr val="FD7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endParaRPr>
          </a:p>
        </p:txBody>
      </p:sp>
      <p:grpSp>
        <p:nvGrpSpPr>
          <p:cNvPr id="13" name="稻壳儿榴莲果果"/>
          <p:cNvGrpSpPr/>
          <p:nvPr/>
        </p:nvGrpSpPr>
        <p:grpSpPr>
          <a:xfrm>
            <a:off x="5382485" y="3748143"/>
            <a:ext cx="315220" cy="316123"/>
            <a:chOff x="2106613" y="3273425"/>
            <a:chExt cx="554038" cy="555625"/>
          </a:xfrm>
          <a:solidFill>
            <a:schemeClr val="bg1"/>
          </a:solidFill>
        </p:grpSpPr>
        <p:sp>
          <p:nvSpPr>
            <p:cNvPr id="14" name="稻壳儿榴莲果果"/>
            <p:cNvSpPr>
              <a:spLocks noEditPoints="1"/>
            </p:cNvSpPr>
            <p:nvPr/>
          </p:nvSpPr>
          <p:spPr bwMode="auto">
            <a:xfrm>
              <a:off x="2106613" y="3273425"/>
              <a:ext cx="554038" cy="555625"/>
            </a:xfrm>
            <a:custGeom>
              <a:avLst/>
              <a:gdLst>
                <a:gd name="T0" fmla="*/ 95 w 190"/>
                <a:gd name="T1" fmla="*/ 190 h 190"/>
                <a:gd name="T2" fmla="*/ 0 w 190"/>
                <a:gd name="T3" fmla="*/ 95 h 190"/>
                <a:gd name="T4" fmla="*/ 95 w 190"/>
                <a:gd name="T5" fmla="*/ 0 h 190"/>
                <a:gd name="T6" fmla="*/ 190 w 190"/>
                <a:gd name="T7" fmla="*/ 95 h 190"/>
                <a:gd name="T8" fmla="*/ 95 w 190"/>
                <a:gd name="T9" fmla="*/ 190 h 190"/>
                <a:gd name="T10" fmla="*/ 95 w 190"/>
                <a:gd name="T11" fmla="*/ 11 h 190"/>
                <a:gd name="T12" fmla="*/ 11 w 190"/>
                <a:gd name="T13" fmla="*/ 95 h 190"/>
                <a:gd name="T14" fmla="*/ 95 w 190"/>
                <a:gd name="T15" fmla="*/ 179 h 190"/>
                <a:gd name="T16" fmla="*/ 179 w 190"/>
                <a:gd name="T17" fmla="*/ 95 h 190"/>
                <a:gd name="T18" fmla="*/ 95 w 190"/>
                <a:gd name="T19" fmla="*/ 1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 h="190">
                  <a:moveTo>
                    <a:pt x="95" y="190"/>
                  </a:moveTo>
                  <a:cubicBezTo>
                    <a:pt x="43" y="190"/>
                    <a:pt x="0" y="147"/>
                    <a:pt x="0" y="95"/>
                  </a:cubicBezTo>
                  <a:cubicBezTo>
                    <a:pt x="0" y="42"/>
                    <a:pt x="43" y="0"/>
                    <a:pt x="95" y="0"/>
                  </a:cubicBezTo>
                  <a:cubicBezTo>
                    <a:pt x="147" y="0"/>
                    <a:pt x="190" y="42"/>
                    <a:pt x="190" y="95"/>
                  </a:cubicBezTo>
                  <a:cubicBezTo>
                    <a:pt x="190" y="147"/>
                    <a:pt x="147" y="190"/>
                    <a:pt x="95" y="190"/>
                  </a:cubicBezTo>
                  <a:close/>
                  <a:moveTo>
                    <a:pt x="95" y="11"/>
                  </a:moveTo>
                  <a:cubicBezTo>
                    <a:pt x="49" y="11"/>
                    <a:pt x="11" y="48"/>
                    <a:pt x="11" y="95"/>
                  </a:cubicBezTo>
                  <a:cubicBezTo>
                    <a:pt x="11" y="141"/>
                    <a:pt x="49" y="179"/>
                    <a:pt x="95" y="179"/>
                  </a:cubicBezTo>
                  <a:cubicBezTo>
                    <a:pt x="141" y="179"/>
                    <a:pt x="179" y="141"/>
                    <a:pt x="179" y="95"/>
                  </a:cubicBezTo>
                  <a:cubicBezTo>
                    <a:pt x="179" y="48"/>
                    <a:pt x="141" y="11"/>
                    <a:pt x="9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17" name="稻壳儿榴莲果果"/>
            <p:cNvSpPr>
              <a:spLocks noChangeArrowheads="1"/>
            </p:cNvSpPr>
            <p:nvPr/>
          </p:nvSpPr>
          <p:spPr bwMode="auto">
            <a:xfrm>
              <a:off x="2366963" y="3533775"/>
              <a:ext cx="34925"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18" name="稻壳儿榴莲果果"/>
            <p:cNvSpPr>
              <a:spLocks noChangeArrowheads="1"/>
            </p:cNvSpPr>
            <p:nvPr/>
          </p:nvSpPr>
          <p:spPr bwMode="auto">
            <a:xfrm>
              <a:off x="2366963" y="3343275"/>
              <a:ext cx="31750" cy="33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19" name="稻壳儿榴莲果果"/>
            <p:cNvSpPr>
              <a:spLocks noChangeArrowheads="1"/>
            </p:cNvSpPr>
            <p:nvPr/>
          </p:nvSpPr>
          <p:spPr bwMode="auto">
            <a:xfrm>
              <a:off x="2366963" y="3724275"/>
              <a:ext cx="31750"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0" name="稻壳儿榴莲果果"/>
            <p:cNvSpPr/>
            <p:nvPr/>
          </p:nvSpPr>
          <p:spPr bwMode="auto">
            <a:xfrm>
              <a:off x="2270126" y="3367088"/>
              <a:ext cx="38100" cy="38100"/>
            </a:xfrm>
            <a:custGeom>
              <a:avLst/>
              <a:gdLst>
                <a:gd name="T0" fmla="*/ 11 w 13"/>
                <a:gd name="T1" fmla="*/ 4 h 13"/>
                <a:gd name="T2" fmla="*/ 9 w 13"/>
                <a:gd name="T3" fmla="*/ 11 h 13"/>
                <a:gd name="T4" fmla="*/ 2 w 13"/>
                <a:gd name="T5" fmla="*/ 9 h 13"/>
                <a:gd name="T6" fmla="*/ 4 w 13"/>
                <a:gd name="T7" fmla="*/ 2 h 13"/>
                <a:gd name="T8" fmla="*/ 11 w 13"/>
                <a:gd name="T9" fmla="*/ 4 h 13"/>
              </a:gdLst>
              <a:ahLst/>
              <a:cxnLst>
                <a:cxn ang="0">
                  <a:pos x="T0" y="T1"/>
                </a:cxn>
                <a:cxn ang="0">
                  <a:pos x="T2" y="T3"/>
                </a:cxn>
                <a:cxn ang="0">
                  <a:pos x="T4" y="T5"/>
                </a:cxn>
                <a:cxn ang="0">
                  <a:pos x="T6" y="T7"/>
                </a:cxn>
                <a:cxn ang="0">
                  <a:pos x="T8" y="T9"/>
                </a:cxn>
              </a:cxnLst>
              <a:rect l="0" t="0" r="r" b="b"/>
              <a:pathLst>
                <a:path w="13" h="13">
                  <a:moveTo>
                    <a:pt x="11" y="4"/>
                  </a:moveTo>
                  <a:cubicBezTo>
                    <a:pt x="13" y="6"/>
                    <a:pt x="12" y="10"/>
                    <a:pt x="9" y="11"/>
                  </a:cubicBezTo>
                  <a:cubicBezTo>
                    <a:pt x="7" y="13"/>
                    <a:pt x="3" y="12"/>
                    <a:pt x="2" y="9"/>
                  </a:cubicBezTo>
                  <a:cubicBezTo>
                    <a:pt x="0" y="7"/>
                    <a:pt x="1" y="3"/>
                    <a:pt x="4" y="2"/>
                  </a:cubicBezTo>
                  <a:cubicBezTo>
                    <a:pt x="7" y="0"/>
                    <a:pt x="10" y="1"/>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1" name="稻壳儿榴莲果果"/>
            <p:cNvSpPr/>
            <p:nvPr/>
          </p:nvSpPr>
          <p:spPr bwMode="auto">
            <a:xfrm>
              <a:off x="2459038" y="3694113"/>
              <a:ext cx="38100" cy="38100"/>
            </a:xfrm>
            <a:custGeom>
              <a:avLst/>
              <a:gdLst>
                <a:gd name="T0" fmla="*/ 11 w 13"/>
                <a:gd name="T1" fmla="*/ 4 h 13"/>
                <a:gd name="T2" fmla="*/ 9 w 13"/>
                <a:gd name="T3" fmla="*/ 11 h 13"/>
                <a:gd name="T4" fmla="*/ 2 w 13"/>
                <a:gd name="T5" fmla="*/ 9 h 13"/>
                <a:gd name="T6" fmla="*/ 4 w 13"/>
                <a:gd name="T7" fmla="*/ 2 h 13"/>
                <a:gd name="T8" fmla="*/ 11 w 13"/>
                <a:gd name="T9" fmla="*/ 4 h 13"/>
              </a:gdLst>
              <a:ahLst/>
              <a:cxnLst>
                <a:cxn ang="0">
                  <a:pos x="T0" y="T1"/>
                </a:cxn>
                <a:cxn ang="0">
                  <a:pos x="T2" y="T3"/>
                </a:cxn>
                <a:cxn ang="0">
                  <a:pos x="T4" y="T5"/>
                </a:cxn>
                <a:cxn ang="0">
                  <a:pos x="T6" y="T7"/>
                </a:cxn>
                <a:cxn ang="0">
                  <a:pos x="T8" y="T9"/>
                </a:cxn>
              </a:cxnLst>
              <a:rect l="0" t="0" r="r" b="b"/>
              <a:pathLst>
                <a:path w="13" h="13">
                  <a:moveTo>
                    <a:pt x="11" y="4"/>
                  </a:moveTo>
                  <a:cubicBezTo>
                    <a:pt x="13" y="6"/>
                    <a:pt x="12" y="10"/>
                    <a:pt x="9" y="11"/>
                  </a:cubicBezTo>
                  <a:cubicBezTo>
                    <a:pt x="6" y="13"/>
                    <a:pt x="3" y="12"/>
                    <a:pt x="2" y="9"/>
                  </a:cubicBezTo>
                  <a:cubicBezTo>
                    <a:pt x="0" y="7"/>
                    <a:pt x="1" y="3"/>
                    <a:pt x="4" y="2"/>
                  </a:cubicBezTo>
                  <a:cubicBezTo>
                    <a:pt x="6" y="0"/>
                    <a:pt x="10" y="1"/>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2" name="稻壳儿榴莲果果"/>
            <p:cNvSpPr/>
            <p:nvPr/>
          </p:nvSpPr>
          <p:spPr bwMode="auto">
            <a:xfrm>
              <a:off x="2203451" y="3436938"/>
              <a:ext cx="34925" cy="34925"/>
            </a:xfrm>
            <a:custGeom>
              <a:avLst/>
              <a:gdLst>
                <a:gd name="T0" fmla="*/ 9 w 12"/>
                <a:gd name="T1" fmla="*/ 1 h 12"/>
                <a:gd name="T2" fmla="*/ 11 w 12"/>
                <a:gd name="T3" fmla="*/ 9 h 12"/>
                <a:gd name="T4" fmla="*/ 3 w 12"/>
                <a:gd name="T5" fmla="*/ 11 h 12"/>
                <a:gd name="T6" fmla="*/ 1 w 12"/>
                <a:gd name="T7" fmla="*/ 3 h 12"/>
                <a:gd name="T8" fmla="*/ 9 w 12"/>
                <a:gd name="T9" fmla="*/ 1 h 12"/>
              </a:gdLst>
              <a:ahLst/>
              <a:cxnLst>
                <a:cxn ang="0">
                  <a:pos x="T0" y="T1"/>
                </a:cxn>
                <a:cxn ang="0">
                  <a:pos x="T2" y="T3"/>
                </a:cxn>
                <a:cxn ang="0">
                  <a:pos x="T4" y="T5"/>
                </a:cxn>
                <a:cxn ang="0">
                  <a:pos x="T6" y="T7"/>
                </a:cxn>
                <a:cxn ang="0">
                  <a:pos x="T8" y="T9"/>
                </a:cxn>
              </a:cxnLst>
              <a:rect l="0" t="0" r="r" b="b"/>
              <a:pathLst>
                <a:path w="12" h="12">
                  <a:moveTo>
                    <a:pt x="9" y="1"/>
                  </a:moveTo>
                  <a:cubicBezTo>
                    <a:pt x="11" y="3"/>
                    <a:pt x="12" y="6"/>
                    <a:pt x="11" y="9"/>
                  </a:cubicBezTo>
                  <a:cubicBezTo>
                    <a:pt x="9" y="12"/>
                    <a:pt x="6" y="12"/>
                    <a:pt x="3" y="11"/>
                  </a:cubicBezTo>
                  <a:cubicBezTo>
                    <a:pt x="1" y="9"/>
                    <a:pt x="0" y="6"/>
                    <a:pt x="1" y="3"/>
                  </a:cubicBezTo>
                  <a:cubicBezTo>
                    <a:pt x="3" y="1"/>
                    <a:pt x="6"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3" name="稻壳儿榴莲果果"/>
            <p:cNvSpPr/>
            <p:nvPr/>
          </p:nvSpPr>
          <p:spPr bwMode="auto">
            <a:xfrm>
              <a:off x="2530476" y="3627438"/>
              <a:ext cx="34925" cy="34925"/>
            </a:xfrm>
            <a:custGeom>
              <a:avLst/>
              <a:gdLst>
                <a:gd name="T0" fmla="*/ 9 w 12"/>
                <a:gd name="T1" fmla="*/ 1 h 12"/>
                <a:gd name="T2" fmla="*/ 11 w 12"/>
                <a:gd name="T3" fmla="*/ 9 h 12"/>
                <a:gd name="T4" fmla="*/ 3 w 12"/>
                <a:gd name="T5" fmla="*/ 11 h 12"/>
                <a:gd name="T6" fmla="*/ 1 w 12"/>
                <a:gd name="T7" fmla="*/ 3 h 12"/>
                <a:gd name="T8" fmla="*/ 9 w 12"/>
                <a:gd name="T9" fmla="*/ 1 h 12"/>
              </a:gdLst>
              <a:ahLst/>
              <a:cxnLst>
                <a:cxn ang="0">
                  <a:pos x="T0" y="T1"/>
                </a:cxn>
                <a:cxn ang="0">
                  <a:pos x="T2" y="T3"/>
                </a:cxn>
                <a:cxn ang="0">
                  <a:pos x="T4" y="T5"/>
                </a:cxn>
                <a:cxn ang="0">
                  <a:pos x="T6" y="T7"/>
                </a:cxn>
                <a:cxn ang="0">
                  <a:pos x="T8" y="T9"/>
                </a:cxn>
              </a:cxnLst>
              <a:rect l="0" t="0" r="r" b="b"/>
              <a:pathLst>
                <a:path w="12" h="12">
                  <a:moveTo>
                    <a:pt x="9" y="1"/>
                  </a:moveTo>
                  <a:cubicBezTo>
                    <a:pt x="11" y="3"/>
                    <a:pt x="12" y="6"/>
                    <a:pt x="11" y="9"/>
                  </a:cubicBezTo>
                  <a:cubicBezTo>
                    <a:pt x="9" y="11"/>
                    <a:pt x="6" y="12"/>
                    <a:pt x="3" y="11"/>
                  </a:cubicBezTo>
                  <a:cubicBezTo>
                    <a:pt x="1" y="9"/>
                    <a:pt x="0" y="6"/>
                    <a:pt x="1" y="3"/>
                  </a:cubicBezTo>
                  <a:cubicBezTo>
                    <a:pt x="3" y="1"/>
                    <a:pt x="6" y="0"/>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4" name="稻壳儿榴莲果果"/>
            <p:cNvSpPr>
              <a:spLocks noChangeArrowheads="1"/>
            </p:cNvSpPr>
            <p:nvPr/>
          </p:nvSpPr>
          <p:spPr bwMode="auto">
            <a:xfrm>
              <a:off x="2179638" y="3533775"/>
              <a:ext cx="31750"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5" name="稻壳儿榴莲果果"/>
            <p:cNvSpPr>
              <a:spLocks noChangeArrowheads="1"/>
            </p:cNvSpPr>
            <p:nvPr/>
          </p:nvSpPr>
          <p:spPr bwMode="auto">
            <a:xfrm>
              <a:off x="2555876" y="3533775"/>
              <a:ext cx="31750"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6" name="稻壳儿榴莲果果"/>
            <p:cNvSpPr/>
            <p:nvPr/>
          </p:nvSpPr>
          <p:spPr bwMode="auto">
            <a:xfrm>
              <a:off x="2203451" y="3627438"/>
              <a:ext cx="34925" cy="34925"/>
            </a:xfrm>
            <a:custGeom>
              <a:avLst/>
              <a:gdLst>
                <a:gd name="T0" fmla="*/ 3 w 12"/>
                <a:gd name="T1" fmla="*/ 1 h 12"/>
                <a:gd name="T2" fmla="*/ 11 w 12"/>
                <a:gd name="T3" fmla="*/ 3 h 12"/>
                <a:gd name="T4" fmla="*/ 9 w 12"/>
                <a:gd name="T5" fmla="*/ 11 h 12"/>
                <a:gd name="T6" fmla="*/ 1 w 12"/>
                <a:gd name="T7" fmla="*/ 9 h 12"/>
                <a:gd name="T8" fmla="*/ 3 w 12"/>
                <a:gd name="T9" fmla="*/ 1 h 12"/>
              </a:gdLst>
              <a:ahLst/>
              <a:cxnLst>
                <a:cxn ang="0">
                  <a:pos x="T0" y="T1"/>
                </a:cxn>
                <a:cxn ang="0">
                  <a:pos x="T2" y="T3"/>
                </a:cxn>
                <a:cxn ang="0">
                  <a:pos x="T4" y="T5"/>
                </a:cxn>
                <a:cxn ang="0">
                  <a:pos x="T6" y="T7"/>
                </a:cxn>
                <a:cxn ang="0">
                  <a:pos x="T8" y="T9"/>
                </a:cxn>
              </a:cxnLst>
              <a:rect l="0" t="0" r="r" b="b"/>
              <a:pathLst>
                <a:path w="12" h="12">
                  <a:moveTo>
                    <a:pt x="3" y="1"/>
                  </a:moveTo>
                  <a:cubicBezTo>
                    <a:pt x="6" y="0"/>
                    <a:pt x="9" y="1"/>
                    <a:pt x="11" y="3"/>
                  </a:cubicBezTo>
                  <a:cubicBezTo>
                    <a:pt x="12" y="6"/>
                    <a:pt x="11" y="9"/>
                    <a:pt x="9" y="11"/>
                  </a:cubicBezTo>
                  <a:cubicBezTo>
                    <a:pt x="6" y="12"/>
                    <a:pt x="3" y="11"/>
                    <a:pt x="1" y="9"/>
                  </a:cubicBezTo>
                  <a:cubicBezTo>
                    <a:pt x="0" y="6"/>
                    <a:pt x="1"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7" name="稻壳儿榴莲果果"/>
            <p:cNvSpPr/>
            <p:nvPr/>
          </p:nvSpPr>
          <p:spPr bwMode="auto">
            <a:xfrm>
              <a:off x="2530476" y="3436938"/>
              <a:ext cx="34925" cy="34925"/>
            </a:xfrm>
            <a:custGeom>
              <a:avLst/>
              <a:gdLst>
                <a:gd name="T0" fmla="*/ 3 w 12"/>
                <a:gd name="T1" fmla="*/ 1 h 12"/>
                <a:gd name="T2" fmla="*/ 11 w 12"/>
                <a:gd name="T3" fmla="*/ 3 h 12"/>
                <a:gd name="T4" fmla="*/ 9 w 12"/>
                <a:gd name="T5" fmla="*/ 11 h 12"/>
                <a:gd name="T6" fmla="*/ 1 w 12"/>
                <a:gd name="T7" fmla="*/ 9 h 12"/>
                <a:gd name="T8" fmla="*/ 3 w 12"/>
                <a:gd name="T9" fmla="*/ 1 h 12"/>
              </a:gdLst>
              <a:ahLst/>
              <a:cxnLst>
                <a:cxn ang="0">
                  <a:pos x="T0" y="T1"/>
                </a:cxn>
                <a:cxn ang="0">
                  <a:pos x="T2" y="T3"/>
                </a:cxn>
                <a:cxn ang="0">
                  <a:pos x="T4" y="T5"/>
                </a:cxn>
                <a:cxn ang="0">
                  <a:pos x="T6" y="T7"/>
                </a:cxn>
                <a:cxn ang="0">
                  <a:pos x="T8" y="T9"/>
                </a:cxn>
              </a:cxnLst>
              <a:rect l="0" t="0" r="r" b="b"/>
              <a:pathLst>
                <a:path w="12" h="12">
                  <a:moveTo>
                    <a:pt x="3" y="1"/>
                  </a:moveTo>
                  <a:cubicBezTo>
                    <a:pt x="6" y="0"/>
                    <a:pt x="9" y="1"/>
                    <a:pt x="11" y="3"/>
                  </a:cubicBezTo>
                  <a:cubicBezTo>
                    <a:pt x="12" y="6"/>
                    <a:pt x="11" y="9"/>
                    <a:pt x="9" y="11"/>
                  </a:cubicBezTo>
                  <a:cubicBezTo>
                    <a:pt x="6" y="12"/>
                    <a:pt x="3" y="12"/>
                    <a:pt x="1" y="9"/>
                  </a:cubicBezTo>
                  <a:cubicBezTo>
                    <a:pt x="0" y="6"/>
                    <a:pt x="1"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8" name="稻壳儿榴莲果果"/>
            <p:cNvSpPr/>
            <p:nvPr/>
          </p:nvSpPr>
          <p:spPr bwMode="auto">
            <a:xfrm>
              <a:off x="2270126" y="3694113"/>
              <a:ext cx="38100" cy="38100"/>
            </a:xfrm>
            <a:custGeom>
              <a:avLst/>
              <a:gdLst>
                <a:gd name="T0" fmla="*/ 2 w 13"/>
                <a:gd name="T1" fmla="*/ 4 h 13"/>
                <a:gd name="T2" fmla="*/ 9 w 13"/>
                <a:gd name="T3" fmla="*/ 2 h 13"/>
                <a:gd name="T4" fmla="*/ 11 w 13"/>
                <a:gd name="T5" fmla="*/ 9 h 13"/>
                <a:gd name="T6" fmla="*/ 4 w 13"/>
                <a:gd name="T7" fmla="*/ 11 h 13"/>
                <a:gd name="T8" fmla="*/ 2 w 13"/>
                <a:gd name="T9" fmla="*/ 4 h 13"/>
              </a:gdLst>
              <a:ahLst/>
              <a:cxnLst>
                <a:cxn ang="0">
                  <a:pos x="T0" y="T1"/>
                </a:cxn>
                <a:cxn ang="0">
                  <a:pos x="T2" y="T3"/>
                </a:cxn>
                <a:cxn ang="0">
                  <a:pos x="T4" y="T5"/>
                </a:cxn>
                <a:cxn ang="0">
                  <a:pos x="T6" y="T7"/>
                </a:cxn>
                <a:cxn ang="0">
                  <a:pos x="T8" y="T9"/>
                </a:cxn>
              </a:cxnLst>
              <a:rect l="0" t="0" r="r" b="b"/>
              <a:pathLst>
                <a:path w="13" h="13">
                  <a:moveTo>
                    <a:pt x="2" y="4"/>
                  </a:moveTo>
                  <a:cubicBezTo>
                    <a:pt x="3" y="1"/>
                    <a:pt x="7" y="0"/>
                    <a:pt x="9" y="2"/>
                  </a:cubicBezTo>
                  <a:cubicBezTo>
                    <a:pt x="12" y="3"/>
                    <a:pt x="13" y="7"/>
                    <a:pt x="11" y="9"/>
                  </a:cubicBezTo>
                  <a:cubicBezTo>
                    <a:pt x="10" y="12"/>
                    <a:pt x="7" y="13"/>
                    <a:pt x="4" y="11"/>
                  </a:cubicBezTo>
                  <a:cubicBezTo>
                    <a:pt x="1" y="10"/>
                    <a:pt x="0" y="6"/>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29" name="稻壳儿榴莲果果"/>
            <p:cNvSpPr/>
            <p:nvPr/>
          </p:nvSpPr>
          <p:spPr bwMode="auto">
            <a:xfrm>
              <a:off x="2459038" y="3367088"/>
              <a:ext cx="38100" cy="38100"/>
            </a:xfrm>
            <a:custGeom>
              <a:avLst/>
              <a:gdLst>
                <a:gd name="T0" fmla="*/ 2 w 13"/>
                <a:gd name="T1" fmla="*/ 4 h 13"/>
                <a:gd name="T2" fmla="*/ 9 w 13"/>
                <a:gd name="T3" fmla="*/ 2 h 13"/>
                <a:gd name="T4" fmla="*/ 11 w 13"/>
                <a:gd name="T5" fmla="*/ 9 h 13"/>
                <a:gd name="T6" fmla="*/ 4 w 13"/>
                <a:gd name="T7" fmla="*/ 11 h 13"/>
                <a:gd name="T8" fmla="*/ 2 w 13"/>
                <a:gd name="T9" fmla="*/ 4 h 13"/>
              </a:gdLst>
              <a:ahLst/>
              <a:cxnLst>
                <a:cxn ang="0">
                  <a:pos x="T0" y="T1"/>
                </a:cxn>
                <a:cxn ang="0">
                  <a:pos x="T2" y="T3"/>
                </a:cxn>
                <a:cxn ang="0">
                  <a:pos x="T4" y="T5"/>
                </a:cxn>
                <a:cxn ang="0">
                  <a:pos x="T6" y="T7"/>
                </a:cxn>
                <a:cxn ang="0">
                  <a:pos x="T8" y="T9"/>
                </a:cxn>
              </a:cxnLst>
              <a:rect l="0" t="0" r="r" b="b"/>
              <a:pathLst>
                <a:path w="13" h="13">
                  <a:moveTo>
                    <a:pt x="2" y="4"/>
                  </a:moveTo>
                  <a:cubicBezTo>
                    <a:pt x="3" y="1"/>
                    <a:pt x="6" y="0"/>
                    <a:pt x="9" y="2"/>
                  </a:cubicBezTo>
                  <a:cubicBezTo>
                    <a:pt x="12" y="3"/>
                    <a:pt x="13" y="7"/>
                    <a:pt x="11" y="9"/>
                  </a:cubicBezTo>
                  <a:cubicBezTo>
                    <a:pt x="10" y="12"/>
                    <a:pt x="6" y="13"/>
                    <a:pt x="4" y="11"/>
                  </a:cubicBezTo>
                  <a:cubicBezTo>
                    <a:pt x="1" y="10"/>
                    <a:pt x="0" y="6"/>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0" name="稻壳儿榴莲果果"/>
            <p:cNvSpPr/>
            <p:nvPr/>
          </p:nvSpPr>
          <p:spPr bwMode="auto">
            <a:xfrm>
              <a:off x="2371726" y="3402013"/>
              <a:ext cx="23813" cy="146050"/>
            </a:xfrm>
            <a:custGeom>
              <a:avLst/>
              <a:gdLst>
                <a:gd name="T0" fmla="*/ 4 w 8"/>
                <a:gd name="T1" fmla="*/ 0 h 50"/>
                <a:gd name="T2" fmla="*/ 4 w 8"/>
                <a:gd name="T3" fmla="*/ 0 h 50"/>
                <a:gd name="T4" fmla="*/ 0 w 8"/>
                <a:gd name="T5" fmla="*/ 4 h 50"/>
                <a:gd name="T6" fmla="*/ 0 w 8"/>
                <a:gd name="T7" fmla="*/ 50 h 50"/>
                <a:gd name="T8" fmla="*/ 8 w 8"/>
                <a:gd name="T9" fmla="*/ 50 h 50"/>
                <a:gd name="T10" fmla="*/ 8 w 8"/>
                <a:gd name="T11" fmla="*/ 4 h 50"/>
                <a:gd name="T12" fmla="*/ 4 w 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8" h="50">
                  <a:moveTo>
                    <a:pt x="4" y="0"/>
                  </a:moveTo>
                  <a:cubicBezTo>
                    <a:pt x="4" y="0"/>
                    <a:pt x="4" y="0"/>
                    <a:pt x="4" y="0"/>
                  </a:cubicBezTo>
                  <a:cubicBezTo>
                    <a:pt x="2" y="0"/>
                    <a:pt x="0" y="2"/>
                    <a:pt x="0" y="4"/>
                  </a:cubicBezTo>
                  <a:cubicBezTo>
                    <a:pt x="0" y="50"/>
                    <a:pt x="0" y="50"/>
                    <a:pt x="0" y="50"/>
                  </a:cubicBezTo>
                  <a:cubicBezTo>
                    <a:pt x="8" y="50"/>
                    <a:pt x="8" y="50"/>
                    <a:pt x="8" y="50"/>
                  </a:cubicBezTo>
                  <a:cubicBezTo>
                    <a:pt x="8" y="4"/>
                    <a:pt x="8" y="4"/>
                    <a:pt x="8" y="4"/>
                  </a:cubicBezTo>
                  <a:cubicBezTo>
                    <a:pt x="8" y="2"/>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1" name="稻壳儿榴莲果果"/>
            <p:cNvSpPr/>
            <p:nvPr/>
          </p:nvSpPr>
          <p:spPr bwMode="auto">
            <a:xfrm>
              <a:off x="2308226" y="3541713"/>
              <a:ext cx="87313" cy="85725"/>
            </a:xfrm>
            <a:custGeom>
              <a:avLst/>
              <a:gdLst>
                <a:gd name="T0" fmla="*/ 24 w 30"/>
                <a:gd name="T1" fmla="*/ 0 h 29"/>
                <a:gd name="T2" fmla="*/ 2 w 30"/>
                <a:gd name="T3" fmla="*/ 22 h 29"/>
                <a:gd name="T4" fmla="*/ 2 w 30"/>
                <a:gd name="T5" fmla="*/ 28 h 29"/>
                <a:gd name="T6" fmla="*/ 7 w 30"/>
                <a:gd name="T7" fmla="*/ 28 h 29"/>
                <a:gd name="T8" fmla="*/ 30 w 30"/>
                <a:gd name="T9" fmla="*/ 5 h 29"/>
                <a:gd name="T10" fmla="*/ 24 w 30"/>
                <a:gd name="T11" fmla="*/ 0 h 29"/>
              </a:gdLst>
              <a:ahLst/>
              <a:cxnLst>
                <a:cxn ang="0">
                  <a:pos x="T0" y="T1"/>
                </a:cxn>
                <a:cxn ang="0">
                  <a:pos x="T2" y="T3"/>
                </a:cxn>
                <a:cxn ang="0">
                  <a:pos x="T4" y="T5"/>
                </a:cxn>
                <a:cxn ang="0">
                  <a:pos x="T6" y="T7"/>
                </a:cxn>
                <a:cxn ang="0">
                  <a:pos x="T8" y="T9"/>
                </a:cxn>
                <a:cxn ang="0">
                  <a:pos x="T10" y="T11"/>
                </a:cxn>
              </a:cxnLst>
              <a:rect l="0" t="0" r="r" b="b"/>
              <a:pathLst>
                <a:path w="30" h="29">
                  <a:moveTo>
                    <a:pt x="24" y="0"/>
                  </a:moveTo>
                  <a:cubicBezTo>
                    <a:pt x="2" y="22"/>
                    <a:pt x="2" y="22"/>
                    <a:pt x="2" y="22"/>
                  </a:cubicBezTo>
                  <a:cubicBezTo>
                    <a:pt x="0" y="24"/>
                    <a:pt x="0" y="26"/>
                    <a:pt x="2" y="28"/>
                  </a:cubicBezTo>
                  <a:cubicBezTo>
                    <a:pt x="3" y="29"/>
                    <a:pt x="6" y="29"/>
                    <a:pt x="7" y="28"/>
                  </a:cubicBezTo>
                  <a:cubicBezTo>
                    <a:pt x="30" y="5"/>
                    <a:pt x="30" y="5"/>
                    <a:pt x="30" y="5"/>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grpSp>
        <p:nvGrpSpPr>
          <p:cNvPr id="32" name="稻壳儿榴莲果果"/>
          <p:cNvGrpSpPr/>
          <p:nvPr/>
        </p:nvGrpSpPr>
        <p:grpSpPr>
          <a:xfrm>
            <a:off x="6529997" y="3752207"/>
            <a:ext cx="251092" cy="324251"/>
            <a:chOff x="5789613" y="4729163"/>
            <a:chExt cx="441325" cy="569912"/>
          </a:xfrm>
          <a:solidFill>
            <a:schemeClr val="bg1"/>
          </a:solidFill>
        </p:grpSpPr>
        <p:sp>
          <p:nvSpPr>
            <p:cNvPr id="33" name="稻壳儿榴莲果果"/>
            <p:cNvSpPr>
              <a:spLocks noChangeArrowheads="1"/>
            </p:cNvSpPr>
            <p:nvPr/>
          </p:nvSpPr>
          <p:spPr bwMode="auto">
            <a:xfrm>
              <a:off x="5813426" y="5068888"/>
              <a:ext cx="87313" cy="2301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4" name="稻壳儿榴莲果果"/>
            <p:cNvSpPr>
              <a:spLocks noChangeArrowheads="1"/>
            </p:cNvSpPr>
            <p:nvPr/>
          </p:nvSpPr>
          <p:spPr bwMode="auto">
            <a:xfrm>
              <a:off x="5965826" y="4978400"/>
              <a:ext cx="90488" cy="320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5" name="稻壳儿榴莲果果"/>
            <p:cNvSpPr>
              <a:spLocks noChangeArrowheads="1"/>
            </p:cNvSpPr>
            <p:nvPr/>
          </p:nvSpPr>
          <p:spPr bwMode="auto">
            <a:xfrm>
              <a:off x="6116638" y="4892675"/>
              <a:ext cx="87313" cy="406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6" name="稻壳儿榴莲果果"/>
            <p:cNvSpPr/>
            <p:nvPr/>
          </p:nvSpPr>
          <p:spPr bwMode="auto">
            <a:xfrm>
              <a:off x="5789613" y="4729163"/>
              <a:ext cx="441325" cy="246062"/>
            </a:xfrm>
            <a:custGeom>
              <a:avLst/>
              <a:gdLst>
                <a:gd name="T0" fmla="*/ 237 w 278"/>
                <a:gd name="T1" fmla="*/ 65 h 155"/>
                <a:gd name="T2" fmla="*/ 278 w 278"/>
                <a:gd name="T3" fmla="*/ 6 h 155"/>
                <a:gd name="T4" fmla="*/ 206 w 278"/>
                <a:gd name="T5" fmla="*/ 0 h 155"/>
                <a:gd name="T6" fmla="*/ 217 w 278"/>
                <a:gd name="T7" fmla="*/ 26 h 155"/>
                <a:gd name="T8" fmla="*/ 0 w 278"/>
                <a:gd name="T9" fmla="*/ 142 h 155"/>
                <a:gd name="T10" fmla="*/ 7 w 278"/>
                <a:gd name="T11" fmla="*/ 155 h 155"/>
                <a:gd name="T12" fmla="*/ 225 w 278"/>
                <a:gd name="T13" fmla="*/ 39 h 155"/>
                <a:gd name="T14" fmla="*/ 237 w 278"/>
                <a:gd name="T15" fmla="*/ 65 h 1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55">
                  <a:moveTo>
                    <a:pt x="237" y="65"/>
                  </a:moveTo>
                  <a:lnTo>
                    <a:pt x="278" y="6"/>
                  </a:lnTo>
                  <a:lnTo>
                    <a:pt x="206" y="0"/>
                  </a:lnTo>
                  <a:lnTo>
                    <a:pt x="217" y="26"/>
                  </a:lnTo>
                  <a:lnTo>
                    <a:pt x="0" y="142"/>
                  </a:lnTo>
                  <a:lnTo>
                    <a:pt x="7" y="155"/>
                  </a:lnTo>
                  <a:lnTo>
                    <a:pt x="225" y="39"/>
                  </a:lnTo>
                  <a:lnTo>
                    <a:pt x="237"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grpSp>
        <p:nvGrpSpPr>
          <p:cNvPr id="37" name="稻壳儿榴莲果果"/>
          <p:cNvGrpSpPr/>
          <p:nvPr/>
        </p:nvGrpSpPr>
        <p:grpSpPr>
          <a:xfrm>
            <a:off x="6013347" y="2150505"/>
            <a:ext cx="2535567" cy="1281114"/>
            <a:chOff x="4230688" y="2160588"/>
            <a:chExt cx="3019425" cy="1525587"/>
          </a:xfrm>
          <a:solidFill>
            <a:schemeClr val="accent1"/>
          </a:solidFill>
        </p:grpSpPr>
        <p:sp>
          <p:nvSpPr>
            <p:cNvPr id="38" name="稻壳儿榴莲果果"/>
            <p:cNvSpPr/>
            <p:nvPr/>
          </p:nvSpPr>
          <p:spPr bwMode="auto">
            <a:xfrm>
              <a:off x="4230688" y="2160588"/>
              <a:ext cx="762000" cy="1525587"/>
            </a:xfrm>
            <a:custGeom>
              <a:avLst/>
              <a:gdLst>
                <a:gd name="T0" fmla="*/ 0 w 261"/>
                <a:gd name="T1" fmla="*/ 261 h 522"/>
                <a:gd name="T2" fmla="*/ 132 w 261"/>
                <a:gd name="T3" fmla="*/ 489 h 522"/>
                <a:gd name="T4" fmla="*/ 133 w 261"/>
                <a:gd name="T5" fmla="*/ 489 h 522"/>
                <a:gd name="T6" fmla="*/ 159 w 261"/>
                <a:gd name="T7" fmla="*/ 502 h 522"/>
                <a:gd name="T8" fmla="*/ 256 w 261"/>
                <a:gd name="T9" fmla="*/ 522 h 522"/>
                <a:gd name="T10" fmla="*/ 261 w 261"/>
                <a:gd name="T11" fmla="*/ 522 h 522"/>
                <a:gd name="T12" fmla="*/ 261 w 261"/>
                <a:gd name="T13" fmla="*/ 455 h 522"/>
                <a:gd name="T14" fmla="*/ 256 w 261"/>
                <a:gd name="T15" fmla="*/ 455 h 522"/>
                <a:gd name="T16" fmla="*/ 256 w 261"/>
                <a:gd name="T17" fmla="*/ 455 h 522"/>
                <a:gd name="T18" fmla="*/ 68 w 261"/>
                <a:gd name="T19" fmla="*/ 252 h 522"/>
                <a:gd name="T20" fmla="*/ 254 w 261"/>
                <a:gd name="T21" fmla="*/ 68 h 522"/>
                <a:gd name="T22" fmla="*/ 261 w 261"/>
                <a:gd name="T23" fmla="*/ 68 h 522"/>
                <a:gd name="T24" fmla="*/ 261 w 261"/>
                <a:gd name="T25" fmla="*/ 0 h 522"/>
                <a:gd name="T26" fmla="*/ 0 w 261"/>
                <a:gd name="T27" fmla="*/ 261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1" h="522">
                  <a:moveTo>
                    <a:pt x="0" y="261"/>
                  </a:moveTo>
                  <a:cubicBezTo>
                    <a:pt x="0" y="359"/>
                    <a:pt x="53" y="444"/>
                    <a:pt x="132" y="489"/>
                  </a:cubicBezTo>
                  <a:cubicBezTo>
                    <a:pt x="132" y="489"/>
                    <a:pt x="132" y="489"/>
                    <a:pt x="133" y="489"/>
                  </a:cubicBezTo>
                  <a:cubicBezTo>
                    <a:pt x="141" y="493"/>
                    <a:pt x="150" y="498"/>
                    <a:pt x="159" y="502"/>
                  </a:cubicBezTo>
                  <a:cubicBezTo>
                    <a:pt x="189" y="514"/>
                    <a:pt x="222" y="522"/>
                    <a:pt x="256" y="522"/>
                  </a:cubicBezTo>
                  <a:cubicBezTo>
                    <a:pt x="258" y="522"/>
                    <a:pt x="259" y="522"/>
                    <a:pt x="261" y="522"/>
                  </a:cubicBezTo>
                  <a:cubicBezTo>
                    <a:pt x="261" y="455"/>
                    <a:pt x="261" y="455"/>
                    <a:pt x="261" y="455"/>
                  </a:cubicBezTo>
                  <a:cubicBezTo>
                    <a:pt x="259" y="455"/>
                    <a:pt x="258" y="455"/>
                    <a:pt x="256" y="455"/>
                  </a:cubicBezTo>
                  <a:cubicBezTo>
                    <a:pt x="256" y="455"/>
                    <a:pt x="256" y="455"/>
                    <a:pt x="256" y="455"/>
                  </a:cubicBezTo>
                  <a:cubicBezTo>
                    <a:pt x="149" y="452"/>
                    <a:pt x="63" y="361"/>
                    <a:pt x="68" y="252"/>
                  </a:cubicBezTo>
                  <a:cubicBezTo>
                    <a:pt x="73" y="152"/>
                    <a:pt x="154" y="71"/>
                    <a:pt x="254" y="68"/>
                  </a:cubicBezTo>
                  <a:cubicBezTo>
                    <a:pt x="256" y="68"/>
                    <a:pt x="259" y="68"/>
                    <a:pt x="261" y="68"/>
                  </a:cubicBezTo>
                  <a:cubicBezTo>
                    <a:pt x="261" y="0"/>
                    <a:pt x="261" y="0"/>
                    <a:pt x="261" y="0"/>
                  </a:cubicBezTo>
                  <a:cubicBezTo>
                    <a:pt x="117" y="0"/>
                    <a:pt x="0" y="117"/>
                    <a:pt x="0" y="261"/>
                  </a:cubicBezTo>
                  <a:close/>
                </a:path>
              </a:pathLst>
            </a:custGeom>
            <a:solidFill>
              <a:srgbClr val="FD7A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39" name="稻壳儿榴莲果果"/>
            <p:cNvSpPr/>
            <p:nvPr/>
          </p:nvSpPr>
          <p:spPr bwMode="auto">
            <a:xfrm>
              <a:off x="4995863" y="2160588"/>
              <a:ext cx="2254250" cy="1136650"/>
            </a:xfrm>
            <a:custGeom>
              <a:avLst/>
              <a:gdLst>
                <a:gd name="T0" fmla="*/ 324 w 772"/>
                <a:gd name="T1" fmla="*/ 326 h 389"/>
                <a:gd name="T2" fmla="*/ 261 w 772"/>
                <a:gd name="T3" fmla="*/ 262 h 389"/>
                <a:gd name="T4" fmla="*/ 261 w 772"/>
                <a:gd name="T5" fmla="*/ 261 h 389"/>
                <a:gd name="T6" fmla="*/ 227 w 772"/>
                <a:gd name="T7" fmla="*/ 132 h 389"/>
                <a:gd name="T8" fmla="*/ 0 w 772"/>
                <a:gd name="T9" fmla="*/ 0 h 389"/>
                <a:gd name="T10" fmla="*/ 0 w 772"/>
                <a:gd name="T11" fmla="*/ 68 h 389"/>
                <a:gd name="T12" fmla="*/ 193 w 772"/>
                <a:gd name="T13" fmla="*/ 261 h 389"/>
                <a:gd name="T14" fmla="*/ 193 w 772"/>
                <a:gd name="T15" fmla="*/ 261 h 389"/>
                <a:gd name="T16" fmla="*/ 194 w 772"/>
                <a:gd name="T17" fmla="*/ 288 h 389"/>
                <a:gd name="T18" fmla="*/ 307 w 772"/>
                <a:gd name="T19" fmla="*/ 389 h 389"/>
                <a:gd name="T20" fmla="*/ 772 w 772"/>
                <a:gd name="T21" fmla="*/ 389 h 389"/>
                <a:gd name="T22" fmla="*/ 772 w 772"/>
                <a:gd name="T23" fmla="*/ 326 h 389"/>
                <a:gd name="T24" fmla="*/ 324 w 772"/>
                <a:gd name="T25" fmla="*/ 326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389">
                  <a:moveTo>
                    <a:pt x="324" y="326"/>
                  </a:moveTo>
                  <a:cubicBezTo>
                    <a:pt x="289" y="326"/>
                    <a:pt x="261" y="297"/>
                    <a:pt x="261" y="262"/>
                  </a:cubicBezTo>
                  <a:cubicBezTo>
                    <a:pt x="261" y="261"/>
                    <a:pt x="261" y="261"/>
                    <a:pt x="261" y="261"/>
                  </a:cubicBezTo>
                  <a:cubicBezTo>
                    <a:pt x="261" y="214"/>
                    <a:pt x="249" y="170"/>
                    <a:pt x="227" y="132"/>
                  </a:cubicBezTo>
                  <a:cubicBezTo>
                    <a:pt x="182" y="53"/>
                    <a:pt x="97" y="0"/>
                    <a:pt x="0" y="0"/>
                  </a:cubicBezTo>
                  <a:cubicBezTo>
                    <a:pt x="0" y="68"/>
                    <a:pt x="0" y="68"/>
                    <a:pt x="0" y="68"/>
                  </a:cubicBezTo>
                  <a:cubicBezTo>
                    <a:pt x="106" y="68"/>
                    <a:pt x="193" y="154"/>
                    <a:pt x="193" y="261"/>
                  </a:cubicBezTo>
                  <a:cubicBezTo>
                    <a:pt x="193" y="261"/>
                    <a:pt x="193" y="261"/>
                    <a:pt x="193" y="261"/>
                  </a:cubicBezTo>
                  <a:cubicBezTo>
                    <a:pt x="193" y="270"/>
                    <a:pt x="194" y="279"/>
                    <a:pt x="194" y="288"/>
                  </a:cubicBezTo>
                  <a:cubicBezTo>
                    <a:pt x="200" y="346"/>
                    <a:pt x="249" y="389"/>
                    <a:pt x="307" y="389"/>
                  </a:cubicBezTo>
                  <a:cubicBezTo>
                    <a:pt x="772" y="389"/>
                    <a:pt x="772" y="389"/>
                    <a:pt x="772" y="389"/>
                  </a:cubicBezTo>
                  <a:cubicBezTo>
                    <a:pt x="772" y="326"/>
                    <a:pt x="772" y="326"/>
                    <a:pt x="772" y="326"/>
                  </a:cubicBezTo>
                  <a:lnTo>
                    <a:pt x="324" y="326"/>
                  </a:lnTo>
                  <a:close/>
                </a:path>
              </a:pathLst>
            </a:custGeom>
            <a:solidFill>
              <a:srgbClr val="FD7A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sp>
        <p:nvSpPr>
          <p:cNvPr id="40" name="稻壳儿榴莲果果"/>
          <p:cNvSpPr/>
          <p:nvPr/>
        </p:nvSpPr>
        <p:spPr>
          <a:xfrm rot="5400000">
            <a:off x="8481394" y="2810194"/>
            <a:ext cx="469570" cy="404802"/>
          </a:xfrm>
          <a:prstGeom prst="triangle">
            <a:avLst/>
          </a:prstGeom>
          <a:solidFill>
            <a:srgbClr val="FD7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endParaRPr>
          </a:p>
        </p:txBody>
      </p:sp>
      <p:grpSp>
        <p:nvGrpSpPr>
          <p:cNvPr id="58" name="稻壳儿榴莲果果"/>
          <p:cNvGrpSpPr/>
          <p:nvPr/>
        </p:nvGrpSpPr>
        <p:grpSpPr>
          <a:xfrm>
            <a:off x="3234261" y="4380790"/>
            <a:ext cx="2945725" cy="1283780"/>
            <a:chOff x="3234261" y="4234077"/>
            <a:chExt cx="2945725" cy="1283780"/>
          </a:xfrm>
          <a:solidFill>
            <a:srgbClr val="FB9286"/>
          </a:solidFill>
        </p:grpSpPr>
        <p:sp>
          <p:nvSpPr>
            <p:cNvPr id="59" name="稻壳儿榴莲果果"/>
            <p:cNvSpPr/>
            <p:nvPr/>
          </p:nvSpPr>
          <p:spPr bwMode="auto">
            <a:xfrm>
              <a:off x="3643086" y="4234077"/>
              <a:ext cx="2536900" cy="1283780"/>
            </a:xfrm>
            <a:custGeom>
              <a:avLst/>
              <a:gdLst>
                <a:gd name="T0" fmla="*/ 902 w 1034"/>
                <a:gd name="T1" fmla="*/ 34 h 523"/>
                <a:gd name="T2" fmla="*/ 778 w 1034"/>
                <a:gd name="T3" fmla="*/ 1 h 523"/>
                <a:gd name="T4" fmla="*/ 773 w 1034"/>
                <a:gd name="T5" fmla="*/ 0 h 523"/>
                <a:gd name="T6" fmla="*/ 773 w 1034"/>
                <a:gd name="T7" fmla="*/ 68 h 523"/>
                <a:gd name="T8" fmla="*/ 778 w 1034"/>
                <a:gd name="T9" fmla="*/ 68 h 523"/>
                <a:gd name="T10" fmla="*/ 966 w 1034"/>
                <a:gd name="T11" fmla="*/ 262 h 523"/>
                <a:gd name="T12" fmla="*/ 773 w 1034"/>
                <a:gd name="T13" fmla="*/ 456 h 523"/>
                <a:gd name="T14" fmla="*/ 773 w 1034"/>
                <a:gd name="T15" fmla="*/ 456 h 523"/>
                <a:gd name="T16" fmla="*/ 773 w 1034"/>
                <a:gd name="T17" fmla="*/ 456 h 523"/>
                <a:gd name="T18" fmla="*/ 773 w 1034"/>
                <a:gd name="T19" fmla="*/ 456 h 523"/>
                <a:gd name="T20" fmla="*/ 579 w 1034"/>
                <a:gd name="T21" fmla="*/ 269 h 523"/>
                <a:gd name="T22" fmla="*/ 579 w 1034"/>
                <a:gd name="T23" fmla="*/ 269 h 523"/>
                <a:gd name="T24" fmla="*/ 579 w 1034"/>
                <a:gd name="T25" fmla="*/ 262 h 523"/>
                <a:gd name="T26" fmla="*/ 579 w 1034"/>
                <a:gd name="T27" fmla="*/ 255 h 523"/>
                <a:gd name="T28" fmla="*/ 579 w 1034"/>
                <a:gd name="T29" fmla="*/ 254 h 523"/>
                <a:gd name="T30" fmla="*/ 453 w 1034"/>
                <a:gd name="T31" fmla="*/ 133 h 523"/>
                <a:gd name="T32" fmla="*/ 0 w 1034"/>
                <a:gd name="T33" fmla="*/ 133 h 523"/>
                <a:gd name="T34" fmla="*/ 0 w 1034"/>
                <a:gd name="T35" fmla="*/ 197 h 523"/>
                <a:gd name="T36" fmla="*/ 454 w 1034"/>
                <a:gd name="T37" fmla="*/ 197 h 523"/>
                <a:gd name="T38" fmla="*/ 511 w 1034"/>
                <a:gd name="T39" fmla="*/ 255 h 523"/>
                <a:gd name="T40" fmla="*/ 511 w 1034"/>
                <a:gd name="T41" fmla="*/ 256 h 523"/>
                <a:gd name="T42" fmla="*/ 511 w 1034"/>
                <a:gd name="T43" fmla="*/ 262 h 523"/>
                <a:gd name="T44" fmla="*/ 511 w 1034"/>
                <a:gd name="T45" fmla="*/ 268 h 523"/>
                <a:gd name="T46" fmla="*/ 545 w 1034"/>
                <a:gd name="T47" fmla="*/ 391 h 523"/>
                <a:gd name="T48" fmla="*/ 773 w 1034"/>
                <a:gd name="T49" fmla="*/ 523 h 523"/>
                <a:gd name="T50" fmla="*/ 773 w 1034"/>
                <a:gd name="T51" fmla="*/ 523 h 523"/>
                <a:gd name="T52" fmla="*/ 773 w 1034"/>
                <a:gd name="T53" fmla="*/ 523 h 523"/>
                <a:gd name="T54" fmla="*/ 773 w 1034"/>
                <a:gd name="T55" fmla="*/ 523 h 523"/>
                <a:gd name="T56" fmla="*/ 1034 w 1034"/>
                <a:gd name="T57" fmla="*/ 262 h 523"/>
                <a:gd name="T58" fmla="*/ 902 w 1034"/>
                <a:gd name="T59" fmla="*/ 3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34" h="523">
                  <a:moveTo>
                    <a:pt x="902" y="34"/>
                  </a:moveTo>
                  <a:cubicBezTo>
                    <a:pt x="865" y="14"/>
                    <a:pt x="823" y="1"/>
                    <a:pt x="778" y="1"/>
                  </a:cubicBezTo>
                  <a:cubicBezTo>
                    <a:pt x="776" y="0"/>
                    <a:pt x="775" y="0"/>
                    <a:pt x="773" y="0"/>
                  </a:cubicBezTo>
                  <a:cubicBezTo>
                    <a:pt x="773" y="68"/>
                    <a:pt x="773" y="68"/>
                    <a:pt x="773" y="68"/>
                  </a:cubicBezTo>
                  <a:cubicBezTo>
                    <a:pt x="775" y="68"/>
                    <a:pt x="776" y="68"/>
                    <a:pt x="778" y="68"/>
                  </a:cubicBezTo>
                  <a:cubicBezTo>
                    <a:pt x="883" y="71"/>
                    <a:pt x="966" y="157"/>
                    <a:pt x="966" y="262"/>
                  </a:cubicBezTo>
                  <a:cubicBezTo>
                    <a:pt x="966" y="369"/>
                    <a:pt x="880" y="455"/>
                    <a:pt x="773" y="456"/>
                  </a:cubicBezTo>
                  <a:cubicBezTo>
                    <a:pt x="773" y="456"/>
                    <a:pt x="773" y="456"/>
                    <a:pt x="773" y="456"/>
                  </a:cubicBezTo>
                  <a:cubicBezTo>
                    <a:pt x="773" y="456"/>
                    <a:pt x="773" y="456"/>
                    <a:pt x="773" y="456"/>
                  </a:cubicBezTo>
                  <a:cubicBezTo>
                    <a:pt x="773" y="456"/>
                    <a:pt x="773" y="456"/>
                    <a:pt x="773" y="456"/>
                  </a:cubicBezTo>
                  <a:cubicBezTo>
                    <a:pt x="668" y="456"/>
                    <a:pt x="583" y="373"/>
                    <a:pt x="579" y="269"/>
                  </a:cubicBezTo>
                  <a:cubicBezTo>
                    <a:pt x="579" y="269"/>
                    <a:pt x="579" y="269"/>
                    <a:pt x="579" y="269"/>
                  </a:cubicBezTo>
                  <a:cubicBezTo>
                    <a:pt x="579" y="266"/>
                    <a:pt x="579" y="264"/>
                    <a:pt x="579" y="262"/>
                  </a:cubicBezTo>
                  <a:cubicBezTo>
                    <a:pt x="579" y="260"/>
                    <a:pt x="579" y="257"/>
                    <a:pt x="579" y="255"/>
                  </a:cubicBezTo>
                  <a:cubicBezTo>
                    <a:pt x="579" y="255"/>
                    <a:pt x="579" y="254"/>
                    <a:pt x="579" y="254"/>
                  </a:cubicBezTo>
                  <a:cubicBezTo>
                    <a:pt x="577" y="186"/>
                    <a:pt x="521" y="133"/>
                    <a:pt x="453" y="133"/>
                  </a:cubicBezTo>
                  <a:cubicBezTo>
                    <a:pt x="376" y="133"/>
                    <a:pt x="152" y="133"/>
                    <a:pt x="0" y="133"/>
                  </a:cubicBezTo>
                  <a:cubicBezTo>
                    <a:pt x="0" y="197"/>
                    <a:pt x="0" y="197"/>
                    <a:pt x="0" y="197"/>
                  </a:cubicBezTo>
                  <a:cubicBezTo>
                    <a:pt x="454" y="197"/>
                    <a:pt x="454" y="197"/>
                    <a:pt x="454" y="197"/>
                  </a:cubicBezTo>
                  <a:cubicBezTo>
                    <a:pt x="486" y="197"/>
                    <a:pt x="512" y="223"/>
                    <a:pt x="511" y="255"/>
                  </a:cubicBezTo>
                  <a:cubicBezTo>
                    <a:pt x="511" y="256"/>
                    <a:pt x="511" y="256"/>
                    <a:pt x="511" y="256"/>
                  </a:cubicBezTo>
                  <a:cubicBezTo>
                    <a:pt x="511" y="258"/>
                    <a:pt x="511" y="260"/>
                    <a:pt x="511" y="262"/>
                  </a:cubicBezTo>
                  <a:cubicBezTo>
                    <a:pt x="511" y="264"/>
                    <a:pt x="511" y="266"/>
                    <a:pt x="511" y="268"/>
                  </a:cubicBezTo>
                  <a:cubicBezTo>
                    <a:pt x="512" y="313"/>
                    <a:pt x="525" y="355"/>
                    <a:pt x="545" y="391"/>
                  </a:cubicBezTo>
                  <a:cubicBezTo>
                    <a:pt x="590" y="470"/>
                    <a:pt x="675" y="523"/>
                    <a:pt x="773" y="523"/>
                  </a:cubicBezTo>
                  <a:cubicBezTo>
                    <a:pt x="773" y="523"/>
                    <a:pt x="773" y="523"/>
                    <a:pt x="773" y="523"/>
                  </a:cubicBezTo>
                  <a:cubicBezTo>
                    <a:pt x="773" y="523"/>
                    <a:pt x="773" y="523"/>
                    <a:pt x="773" y="523"/>
                  </a:cubicBezTo>
                  <a:cubicBezTo>
                    <a:pt x="773" y="523"/>
                    <a:pt x="773" y="523"/>
                    <a:pt x="773" y="523"/>
                  </a:cubicBezTo>
                  <a:cubicBezTo>
                    <a:pt x="917" y="523"/>
                    <a:pt x="1034" y="406"/>
                    <a:pt x="1034" y="262"/>
                  </a:cubicBezTo>
                  <a:cubicBezTo>
                    <a:pt x="1034" y="164"/>
                    <a:pt x="981" y="79"/>
                    <a:pt x="902" y="34"/>
                  </a:cubicBezTo>
                  <a:close/>
                </a:path>
              </a:pathLst>
            </a:custGeom>
            <a:grp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60" name="稻壳儿榴莲果果"/>
            <p:cNvSpPr/>
            <p:nvPr/>
          </p:nvSpPr>
          <p:spPr>
            <a:xfrm rot="16200000" flipH="1">
              <a:off x="3201877" y="4440792"/>
              <a:ext cx="469570" cy="40480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endParaRPr>
            </a:p>
          </p:txBody>
        </p:sp>
      </p:grpSp>
      <p:sp>
        <p:nvSpPr>
          <p:cNvPr id="61" name="稻壳儿榴莲果果"/>
          <p:cNvSpPr/>
          <p:nvPr/>
        </p:nvSpPr>
        <p:spPr bwMode="auto">
          <a:xfrm>
            <a:off x="5122833" y="2495779"/>
            <a:ext cx="1545070" cy="597231"/>
          </a:xfrm>
          <a:custGeom>
            <a:avLst/>
            <a:gdLst>
              <a:gd name="T0" fmla="*/ 115 w 630"/>
              <a:gd name="T1" fmla="*/ 0 h 243"/>
              <a:gd name="T2" fmla="*/ 630 w 630"/>
              <a:gd name="T3" fmla="*/ 0 h 243"/>
              <a:gd name="T4" fmla="*/ 630 w 630"/>
              <a:gd name="T5" fmla="*/ 243 h 243"/>
              <a:gd name="T6" fmla="*/ 115 w 630"/>
              <a:gd name="T7" fmla="*/ 243 h 243"/>
              <a:gd name="T8" fmla="*/ 0 w 630"/>
              <a:gd name="T9" fmla="*/ 128 h 243"/>
              <a:gd name="T10" fmla="*/ 0 w 630"/>
              <a:gd name="T11" fmla="*/ 115 h 243"/>
              <a:gd name="T12" fmla="*/ 115 w 630"/>
              <a:gd name="T13" fmla="*/ 0 h 243"/>
            </a:gdLst>
            <a:ahLst/>
            <a:cxnLst>
              <a:cxn ang="0">
                <a:pos x="T0" y="T1"/>
              </a:cxn>
              <a:cxn ang="0">
                <a:pos x="T2" y="T3"/>
              </a:cxn>
              <a:cxn ang="0">
                <a:pos x="T4" y="T5"/>
              </a:cxn>
              <a:cxn ang="0">
                <a:pos x="T6" y="T7"/>
              </a:cxn>
              <a:cxn ang="0">
                <a:pos x="T8" y="T9"/>
              </a:cxn>
              <a:cxn ang="0">
                <a:pos x="T10" y="T11"/>
              </a:cxn>
              <a:cxn ang="0">
                <a:pos x="T12" y="T13"/>
              </a:cxn>
            </a:cxnLst>
            <a:rect l="0" t="0" r="r" b="b"/>
            <a:pathLst>
              <a:path w="630" h="243">
                <a:moveTo>
                  <a:pt x="115" y="0"/>
                </a:moveTo>
                <a:cubicBezTo>
                  <a:pt x="630" y="0"/>
                  <a:pt x="630" y="0"/>
                  <a:pt x="630" y="0"/>
                </a:cubicBezTo>
                <a:cubicBezTo>
                  <a:pt x="630" y="243"/>
                  <a:pt x="630" y="243"/>
                  <a:pt x="630" y="243"/>
                </a:cubicBezTo>
                <a:cubicBezTo>
                  <a:pt x="115" y="243"/>
                  <a:pt x="115" y="243"/>
                  <a:pt x="115" y="243"/>
                </a:cubicBezTo>
                <a:cubicBezTo>
                  <a:pt x="51" y="243"/>
                  <a:pt x="0" y="191"/>
                  <a:pt x="0" y="128"/>
                </a:cubicBezTo>
                <a:cubicBezTo>
                  <a:pt x="0" y="115"/>
                  <a:pt x="0" y="115"/>
                  <a:pt x="0" y="115"/>
                </a:cubicBezTo>
                <a:cubicBezTo>
                  <a:pt x="0" y="52"/>
                  <a:pt x="51" y="0"/>
                  <a:pt x="115" y="0"/>
                </a:cubicBezTo>
                <a:close/>
              </a:path>
            </a:pathLst>
          </a:custGeom>
          <a:solidFill>
            <a:srgbClr val="FEB8BA"/>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62" name="稻壳儿榴莲果果"/>
          <p:cNvSpPr/>
          <p:nvPr/>
        </p:nvSpPr>
        <p:spPr>
          <a:xfrm>
            <a:off x="6264069" y="2410367"/>
            <a:ext cx="775295" cy="775295"/>
          </a:xfrm>
          <a:prstGeom prst="ellipse">
            <a:avLst/>
          </a:prstGeom>
          <a:solidFill>
            <a:srgbClr val="FD7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endParaRPr>
          </a:p>
        </p:txBody>
      </p:sp>
      <p:grpSp>
        <p:nvGrpSpPr>
          <p:cNvPr id="63" name="稻壳儿榴莲果果"/>
          <p:cNvGrpSpPr/>
          <p:nvPr/>
        </p:nvGrpSpPr>
        <p:grpSpPr>
          <a:xfrm>
            <a:off x="6537912" y="2632098"/>
            <a:ext cx="227608" cy="317928"/>
            <a:chOff x="3648076" y="1897063"/>
            <a:chExt cx="400050" cy="558799"/>
          </a:xfrm>
          <a:solidFill>
            <a:schemeClr val="bg1"/>
          </a:solidFill>
        </p:grpSpPr>
        <p:sp>
          <p:nvSpPr>
            <p:cNvPr id="64" name="稻壳儿榴莲果果"/>
            <p:cNvSpPr/>
            <p:nvPr/>
          </p:nvSpPr>
          <p:spPr bwMode="auto">
            <a:xfrm>
              <a:off x="3648076" y="1987550"/>
              <a:ext cx="400050" cy="468312"/>
            </a:xfrm>
            <a:custGeom>
              <a:avLst/>
              <a:gdLst>
                <a:gd name="T0" fmla="*/ 217 w 252"/>
                <a:gd name="T1" fmla="*/ 0 h 295"/>
                <a:gd name="T2" fmla="*/ 217 w 252"/>
                <a:gd name="T3" fmla="*/ 20 h 295"/>
                <a:gd name="T4" fmla="*/ 232 w 252"/>
                <a:gd name="T5" fmla="*/ 20 h 295"/>
                <a:gd name="T6" fmla="*/ 232 w 252"/>
                <a:gd name="T7" fmla="*/ 272 h 295"/>
                <a:gd name="T8" fmla="*/ 22 w 252"/>
                <a:gd name="T9" fmla="*/ 272 h 295"/>
                <a:gd name="T10" fmla="*/ 22 w 252"/>
                <a:gd name="T11" fmla="*/ 20 h 295"/>
                <a:gd name="T12" fmla="*/ 35 w 252"/>
                <a:gd name="T13" fmla="*/ 20 h 295"/>
                <a:gd name="T14" fmla="*/ 35 w 252"/>
                <a:gd name="T15" fmla="*/ 0 h 295"/>
                <a:gd name="T16" fmla="*/ 0 w 252"/>
                <a:gd name="T17" fmla="*/ 0 h 295"/>
                <a:gd name="T18" fmla="*/ 0 w 252"/>
                <a:gd name="T19" fmla="*/ 295 h 295"/>
                <a:gd name="T20" fmla="*/ 252 w 252"/>
                <a:gd name="T21" fmla="*/ 295 h 295"/>
                <a:gd name="T22" fmla="*/ 252 w 252"/>
                <a:gd name="T23" fmla="*/ 0 h 295"/>
                <a:gd name="T24" fmla="*/ 217 w 252"/>
                <a:gd name="T25"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295">
                  <a:moveTo>
                    <a:pt x="217" y="0"/>
                  </a:moveTo>
                  <a:lnTo>
                    <a:pt x="217" y="20"/>
                  </a:lnTo>
                  <a:lnTo>
                    <a:pt x="232" y="20"/>
                  </a:lnTo>
                  <a:lnTo>
                    <a:pt x="232" y="272"/>
                  </a:lnTo>
                  <a:lnTo>
                    <a:pt x="22" y="272"/>
                  </a:lnTo>
                  <a:lnTo>
                    <a:pt x="22" y="20"/>
                  </a:lnTo>
                  <a:lnTo>
                    <a:pt x="35" y="20"/>
                  </a:lnTo>
                  <a:lnTo>
                    <a:pt x="35" y="0"/>
                  </a:lnTo>
                  <a:lnTo>
                    <a:pt x="0" y="0"/>
                  </a:lnTo>
                  <a:lnTo>
                    <a:pt x="0" y="295"/>
                  </a:lnTo>
                  <a:lnTo>
                    <a:pt x="252" y="295"/>
                  </a:lnTo>
                  <a:lnTo>
                    <a:pt x="252" y="0"/>
                  </a:lnTo>
                  <a:lnTo>
                    <a:pt x="21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65" name="稻壳儿榴莲果果"/>
            <p:cNvSpPr/>
            <p:nvPr/>
          </p:nvSpPr>
          <p:spPr bwMode="auto">
            <a:xfrm>
              <a:off x="3738563" y="1897063"/>
              <a:ext cx="219075" cy="142875"/>
            </a:xfrm>
            <a:custGeom>
              <a:avLst/>
              <a:gdLst>
                <a:gd name="T0" fmla="*/ 63 w 75"/>
                <a:gd name="T1" fmla="*/ 18 h 49"/>
                <a:gd name="T2" fmla="*/ 38 w 75"/>
                <a:gd name="T3" fmla="*/ 0 h 49"/>
                <a:gd name="T4" fmla="*/ 12 w 75"/>
                <a:gd name="T5" fmla="*/ 18 h 49"/>
                <a:gd name="T6" fmla="*/ 0 w 75"/>
                <a:gd name="T7" fmla="*/ 18 h 49"/>
                <a:gd name="T8" fmla="*/ 0 w 75"/>
                <a:gd name="T9" fmla="*/ 49 h 49"/>
                <a:gd name="T10" fmla="*/ 75 w 75"/>
                <a:gd name="T11" fmla="*/ 49 h 49"/>
                <a:gd name="T12" fmla="*/ 75 w 75"/>
                <a:gd name="T13" fmla="*/ 18 h 49"/>
                <a:gd name="T14" fmla="*/ 63 w 75"/>
                <a:gd name="T15" fmla="*/ 18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9">
                  <a:moveTo>
                    <a:pt x="63" y="18"/>
                  </a:moveTo>
                  <a:cubicBezTo>
                    <a:pt x="59" y="8"/>
                    <a:pt x="49" y="0"/>
                    <a:pt x="38" y="0"/>
                  </a:cubicBezTo>
                  <a:cubicBezTo>
                    <a:pt x="26" y="0"/>
                    <a:pt x="16" y="8"/>
                    <a:pt x="12" y="18"/>
                  </a:cubicBezTo>
                  <a:cubicBezTo>
                    <a:pt x="0" y="18"/>
                    <a:pt x="0" y="18"/>
                    <a:pt x="0" y="18"/>
                  </a:cubicBezTo>
                  <a:cubicBezTo>
                    <a:pt x="0" y="49"/>
                    <a:pt x="0" y="49"/>
                    <a:pt x="0" y="49"/>
                  </a:cubicBezTo>
                  <a:cubicBezTo>
                    <a:pt x="75" y="49"/>
                    <a:pt x="75" y="49"/>
                    <a:pt x="75" y="49"/>
                  </a:cubicBezTo>
                  <a:cubicBezTo>
                    <a:pt x="75" y="18"/>
                    <a:pt x="75" y="18"/>
                    <a:pt x="75" y="18"/>
                  </a:cubicBezTo>
                  <a:lnTo>
                    <a:pt x="63"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66" name="稻壳儿榴莲果果"/>
            <p:cNvSpPr>
              <a:spLocks noChangeArrowheads="1"/>
            </p:cNvSpPr>
            <p:nvPr/>
          </p:nvSpPr>
          <p:spPr bwMode="auto">
            <a:xfrm>
              <a:off x="3724276" y="2106613"/>
              <a:ext cx="249238" cy="3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67" name="稻壳儿榴莲果果"/>
            <p:cNvSpPr>
              <a:spLocks noChangeArrowheads="1"/>
            </p:cNvSpPr>
            <p:nvPr/>
          </p:nvSpPr>
          <p:spPr bwMode="auto">
            <a:xfrm>
              <a:off x="3724276" y="2206625"/>
              <a:ext cx="249238" cy="269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68" name="稻壳儿榴莲果果"/>
            <p:cNvSpPr>
              <a:spLocks noChangeArrowheads="1"/>
            </p:cNvSpPr>
            <p:nvPr/>
          </p:nvSpPr>
          <p:spPr bwMode="auto">
            <a:xfrm>
              <a:off x="3724276" y="2300288"/>
              <a:ext cx="169863"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sp>
        <p:nvSpPr>
          <p:cNvPr id="69" name="稻壳儿榴莲果果"/>
          <p:cNvSpPr/>
          <p:nvPr/>
        </p:nvSpPr>
        <p:spPr bwMode="auto">
          <a:xfrm>
            <a:off x="5530641" y="4726127"/>
            <a:ext cx="1545070" cy="594565"/>
          </a:xfrm>
          <a:custGeom>
            <a:avLst/>
            <a:gdLst>
              <a:gd name="T0" fmla="*/ 515 w 630"/>
              <a:gd name="T1" fmla="*/ 242 h 242"/>
              <a:gd name="T2" fmla="*/ 0 w 630"/>
              <a:gd name="T3" fmla="*/ 242 h 242"/>
              <a:gd name="T4" fmla="*/ 0 w 630"/>
              <a:gd name="T5" fmla="*/ 0 h 242"/>
              <a:gd name="T6" fmla="*/ 515 w 630"/>
              <a:gd name="T7" fmla="*/ 0 h 242"/>
              <a:gd name="T8" fmla="*/ 630 w 630"/>
              <a:gd name="T9" fmla="*/ 114 h 242"/>
              <a:gd name="T10" fmla="*/ 630 w 630"/>
              <a:gd name="T11" fmla="*/ 127 h 242"/>
              <a:gd name="T12" fmla="*/ 515 w 630"/>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630" h="242">
                <a:moveTo>
                  <a:pt x="515" y="242"/>
                </a:moveTo>
                <a:cubicBezTo>
                  <a:pt x="0" y="242"/>
                  <a:pt x="0" y="242"/>
                  <a:pt x="0" y="242"/>
                </a:cubicBezTo>
                <a:cubicBezTo>
                  <a:pt x="0" y="0"/>
                  <a:pt x="0" y="0"/>
                  <a:pt x="0" y="0"/>
                </a:cubicBezTo>
                <a:cubicBezTo>
                  <a:pt x="515" y="0"/>
                  <a:pt x="515" y="0"/>
                  <a:pt x="515" y="0"/>
                </a:cubicBezTo>
                <a:cubicBezTo>
                  <a:pt x="578" y="0"/>
                  <a:pt x="630" y="51"/>
                  <a:pt x="630" y="114"/>
                </a:cubicBezTo>
                <a:cubicBezTo>
                  <a:pt x="630" y="127"/>
                  <a:pt x="630" y="127"/>
                  <a:pt x="630" y="127"/>
                </a:cubicBezTo>
                <a:cubicBezTo>
                  <a:pt x="630" y="191"/>
                  <a:pt x="578" y="242"/>
                  <a:pt x="515" y="242"/>
                </a:cubicBezTo>
                <a:close/>
              </a:path>
            </a:pathLst>
          </a:custGeom>
          <a:solidFill>
            <a:srgbClr val="FB9286"/>
          </a:solidFill>
          <a:ln>
            <a:noFill/>
          </a:ln>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70" name="稻壳儿榴莲果果"/>
          <p:cNvSpPr/>
          <p:nvPr/>
        </p:nvSpPr>
        <p:spPr>
          <a:xfrm>
            <a:off x="5145259" y="4631721"/>
            <a:ext cx="775295" cy="775295"/>
          </a:xfrm>
          <a:prstGeom prst="ellipse">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charset="-122"/>
              <a:ea typeface="微软雅黑" panose="020B0503020204020204" charset="-122"/>
            </a:endParaRPr>
          </a:p>
        </p:txBody>
      </p:sp>
      <p:grpSp>
        <p:nvGrpSpPr>
          <p:cNvPr id="71" name="稻壳儿榴莲果果"/>
          <p:cNvGrpSpPr/>
          <p:nvPr/>
        </p:nvGrpSpPr>
        <p:grpSpPr>
          <a:xfrm>
            <a:off x="5357647" y="4858748"/>
            <a:ext cx="328767" cy="327864"/>
            <a:chOff x="4495801" y="6049963"/>
            <a:chExt cx="577850" cy="576262"/>
          </a:xfrm>
          <a:solidFill>
            <a:schemeClr val="bg1"/>
          </a:solidFill>
        </p:grpSpPr>
        <p:sp>
          <p:nvSpPr>
            <p:cNvPr id="72" name="稻壳儿榴莲果果"/>
            <p:cNvSpPr>
              <a:spLocks noEditPoints="1"/>
            </p:cNvSpPr>
            <p:nvPr/>
          </p:nvSpPr>
          <p:spPr bwMode="auto">
            <a:xfrm>
              <a:off x="4495801" y="6049963"/>
              <a:ext cx="577850" cy="576262"/>
            </a:xfrm>
            <a:custGeom>
              <a:avLst/>
              <a:gdLst>
                <a:gd name="T0" fmla="*/ 99 w 198"/>
                <a:gd name="T1" fmla="*/ 197 h 197"/>
                <a:gd name="T2" fmla="*/ 0 w 198"/>
                <a:gd name="T3" fmla="*/ 99 h 197"/>
                <a:gd name="T4" fmla="*/ 99 w 198"/>
                <a:gd name="T5" fmla="*/ 0 h 197"/>
                <a:gd name="T6" fmla="*/ 198 w 198"/>
                <a:gd name="T7" fmla="*/ 99 h 197"/>
                <a:gd name="T8" fmla="*/ 99 w 198"/>
                <a:gd name="T9" fmla="*/ 197 h 197"/>
                <a:gd name="T10" fmla="*/ 99 w 198"/>
                <a:gd name="T11" fmla="*/ 18 h 197"/>
                <a:gd name="T12" fmla="*/ 19 w 198"/>
                <a:gd name="T13" fmla="*/ 99 h 197"/>
                <a:gd name="T14" fmla="*/ 99 w 198"/>
                <a:gd name="T15" fmla="*/ 179 h 197"/>
                <a:gd name="T16" fmla="*/ 179 w 198"/>
                <a:gd name="T17" fmla="*/ 99 h 197"/>
                <a:gd name="T18" fmla="*/ 99 w 198"/>
                <a:gd name="T19" fmla="*/ 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197">
                  <a:moveTo>
                    <a:pt x="99" y="197"/>
                  </a:moveTo>
                  <a:cubicBezTo>
                    <a:pt x="45" y="197"/>
                    <a:pt x="0" y="153"/>
                    <a:pt x="0" y="99"/>
                  </a:cubicBezTo>
                  <a:cubicBezTo>
                    <a:pt x="0" y="44"/>
                    <a:pt x="45" y="0"/>
                    <a:pt x="99" y="0"/>
                  </a:cubicBezTo>
                  <a:cubicBezTo>
                    <a:pt x="153" y="0"/>
                    <a:pt x="198" y="44"/>
                    <a:pt x="198" y="99"/>
                  </a:cubicBezTo>
                  <a:cubicBezTo>
                    <a:pt x="198" y="153"/>
                    <a:pt x="153" y="197"/>
                    <a:pt x="99" y="197"/>
                  </a:cubicBezTo>
                  <a:close/>
                  <a:moveTo>
                    <a:pt x="99" y="18"/>
                  </a:moveTo>
                  <a:cubicBezTo>
                    <a:pt x="55" y="18"/>
                    <a:pt x="19" y="55"/>
                    <a:pt x="19" y="99"/>
                  </a:cubicBezTo>
                  <a:cubicBezTo>
                    <a:pt x="19" y="143"/>
                    <a:pt x="55" y="179"/>
                    <a:pt x="99" y="179"/>
                  </a:cubicBezTo>
                  <a:cubicBezTo>
                    <a:pt x="143" y="179"/>
                    <a:pt x="179" y="143"/>
                    <a:pt x="179" y="99"/>
                  </a:cubicBezTo>
                  <a:cubicBezTo>
                    <a:pt x="179" y="55"/>
                    <a:pt x="143" y="18"/>
                    <a:pt x="99"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sp>
          <p:nvSpPr>
            <p:cNvPr id="73" name="稻壳儿榴莲果果"/>
            <p:cNvSpPr/>
            <p:nvPr/>
          </p:nvSpPr>
          <p:spPr bwMode="auto">
            <a:xfrm>
              <a:off x="4720091" y="6196013"/>
              <a:ext cx="163513" cy="287337"/>
            </a:xfrm>
            <a:custGeom>
              <a:avLst/>
              <a:gdLst>
                <a:gd name="T0" fmla="*/ 56 w 56"/>
                <a:gd name="T1" fmla="*/ 63 h 98"/>
                <a:gd name="T2" fmla="*/ 35 w 56"/>
                <a:gd name="T3" fmla="*/ 83 h 98"/>
                <a:gd name="T4" fmla="*/ 35 w 56"/>
                <a:gd name="T5" fmla="*/ 98 h 98"/>
                <a:gd name="T6" fmla="*/ 25 w 56"/>
                <a:gd name="T7" fmla="*/ 98 h 98"/>
                <a:gd name="T8" fmla="*/ 25 w 56"/>
                <a:gd name="T9" fmla="*/ 84 h 98"/>
                <a:gd name="T10" fmla="*/ 0 w 56"/>
                <a:gd name="T11" fmla="*/ 73 h 98"/>
                <a:gd name="T12" fmla="*/ 5 w 56"/>
                <a:gd name="T13" fmla="*/ 61 h 98"/>
                <a:gd name="T14" fmla="*/ 30 w 56"/>
                <a:gd name="T15" fmla="*/ 72 h 98"/>
                <a:gd name="T16" fmla="*/ 41 w 56"/>
                <a:gd name="T17" fmla="*/ 64 h 98"/>
                <a:gd name="T18" fmla="*/ 4 w 56"/>
                <a:gd name="T19" fmla="*/ 33 h 98"/>
                <a:gd name="T20" fmla="*/ 25 w 56"/>
                <a:gd name="T21" fmla="*/ 13 h 98"/>
                <a:gd name="T22" fmla="*/ 25 w 56"/>
                <a:gd name="T23" fmla="*/ 0 h 98"/>
                <a:gd name="T24" fmla="*/ 35 w 56"/>
                <a:gd name="T25" fmla="*/ 0 h 98"/>
                <a:gd name="T26" fmla="*/ 35 w 56"/>
                <a:gd name="T27" fmla="*/ 13 h 98"/>
                <a:gd name="T28" fmla="*/ 55 w 56"/>
                <a:gd name="T29" fmla="*/ 20 h 98"/>
                <a:gd name="T30" fmla="*/ 50 w 56"/>
                <a:gd name="T31" fmla="*/ 32 h 98"/>
                <a:gd name="T32" fmla="*/ 29 w 56"/>
                <a:gd name="T33" fmla="*/ 25 h 98"/>
                <a:gd name="T34" fmla="*/ 19 w 56"/>
                <a:gd name="T35" fmla="*/ 32 h 98"/>
                <a:gd name="T36" fmla="*/ 56 w 56"/>
                <a:gd name="T37" fmla="*/ 6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98">
                  <a:moveTo>
                    <a:pt x="56" y="63"/>
                  </a:moveTo>
                  <a:cubicBezTo>
                    <a:pt x="56" y="75"/>
                    <a:pt x="47" y="82"/>
                    <a:pt x="35" y="83"/>
                  </a:cubicBezTo>
                  <a:cubicBezTo>
                    <a:pt x="35" y="98"/>
                    <a:pt x="35" y="98"/>
                    <a:pt x="35" y="98"/>
                  </a:cubicBezTo>
                  <a:cubicBezTo>
                    <a:pt x="25" y="98"/>
                    <a:pt x="25" y="98"/>
                    <a:pt x="25" y="98"/>
                  </a:cubicBezTo>
                  <a:cubicBezTo>
                    <a:pt x="25" y="84"/>
                    <a:pt x="25" y="84"/>
                    <a:pt x="25" y="84"/>
                  </a:cubicBezTo>
                  <a:cubicBezTo>
                    <a:pt x="15" y="82"/>
                    <a:pt x="6" y="78"/>
                    <a:pt x="0" y="73"/>
                  </a:cubicBezTo>
                  <a:cubicBezTo>
                    <a:pt x="5" y="61"/>
                    <a:pt x="5" y="61"/>
                    <a:pt x="5" y="61"/>
                  </a:cubicBezTo>
                  <a:cubicBezTo>
                    <a:pt x="13" y="68"/>
                    <a:pt x="22" y="72"/>
                    <a:pt x="30" y="72"/>
                  </a:cubicBezTo>
                  <a:cubicBezTo>
                    <a:pt x="37" y="72"/>
                    <a:pt x="41" y="69"/>
                    <a:pt x="41" y="64"/>
                  </a:cubicBezTo>
                  <a:cubicBezTo>
                    <a:pt x="41" y="49"/>
                    <a:pt x="4" y="58"/>
                    <a:pt x="4" y="33"/>
                  </a:cubicBezTo>
                  <a:cubicBezTo>
                    <a:pt x="4" y="22"/>
                    <a:pt x="12" y="15"/>
                    <a:pt x="25" y="13"/>
                  </a:cubicBezTo>
                  <a:cubicBezTo>
                    <a:pt x="25" y="0"/>
                    <a:pt x="25" y="0"/>
                    <a:pt x="25" y="0"/>
                  </a:cubicBezTo>
                  <a:cubicBezTo>
                    <a:pt x="35" y="0"/>
                    <a:pt x="35" y="0"/>
                    <a:pt x="35" y="0"/>
                  </a:cubicBezTo>
                  <a:cubicBezTo>
                    <a:pt x="35" y="13"/>
                    <a:pt x="35" y="13"/>
                    <a:pt x="35" y="13"/>
                  </a:cubicBezTo>
                  <a:cubicBezTo>
                    <a:pt x="42" y="14"/>
                    <a:pt x="50" y="17"/>
                    <a:pt x="55" y="20"/>
                  </a:cubicBezTo>
                  <a:cubicBezTo>
                    <a:pt x="50" y="32"/>
                    <a:pt x="50" y="32"/>
                    <a:pt x="50" y="32"/>
                  </a:cubicBezTo>
                  <a:cubicBezTo>
                    <a:pt x="42" y="27"/>
                    <a:pt x="34" y="25"/>
                    <a:pt x="29" y="25"/>
                  </a:cubicBezTo>
                  <a:cubicBezTo>
                    <a:pt x="23" y="25"/>
                    <a:pt x="19" y="27"/>
                    <a:pt x="19" y="32"/>
                  </a:cubicBezTo>
                  <a:cubicBezTo>
                    <a:pt x="19" y="46"/>
                    <a:pt x="56" y="38"/>
                    <a:pt x="5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charset="-122"/>
                <a:ea typeface="微软雅黑" panose="020B0503020204020204" charset="-122"/>
              </a:endParaRPr>
            </a:p>
          </p:txBody>
        </p:sp>
      </p:grpSp>
      <p:sp>
        <p:nvSpPr>
          <p:cNvPr id="74" name="稻壳儿榴莲果果"/>
          <p:cNvSpPr/>
          <p:nvPr/>
        </p:nvSpPr>
        <p:spPr>
          <a:xfrm>
            <a:off x="2090096" y="2436735"/>
            <a:ext cx="3036759" cy="570865"/>
          </a:xfrm>
          <a:prstGeom prst="rect">
            <a:avLst/>
          </a:prstGeom>
        </p:spPr>
        <p:txBody>
          <a:bodyPr wrap="square">
            <a:spAutoFit/>
          </a:bodyPr>
          <a:lstStyle/>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a:t>
            </a:r>
            <a:endParaRPr lang="en-US" sz="1200" dirty="0" smtClean="0">
              <a:solidFill>
                <a:schemeClr val="tx1">
                  <a:lumMod val="50000"/>
                  <a:lumOff val="50000"/>
                </a:schemeClr>
              </a:solidFill>
              <a:latin typeface="微软雅黑" panose="020B0503020204020204" charset="-122"/>
              <a:ea typeface="微软雅黑" panose="020B0503020204020204" charset="-122"/>
            </a:endParaRPr>
          </a:p>
        </p:txBody>
      </p:sp>
      <p:sp>
        <p:nvSpPr>
          <p:cNvPr id="75" name="稻壳儿榴莲果果"/>
          <p:cNvSpPr txBox="1"/>
          <p:nvPr/>
        </p:nvSpPr>
        <p:spPr>
          <a:xfrm>
            <a:off x="5227030" y="2609043"/>
            <a:ext cx="1090362" cy="338554"/>
          </a:xfrm>
          <a:prstGeom prst="rect">
            <a:avLst/>
          </a:prstGeom>
          <a:noFill/>
        </p:spPr>
        <p:txBody>
          <a:bodyPr wrap="none" rtlCol="0">
            <a:spAutoFit/>
          </a:bodyPr>
          <a:lstStyle/>
          <a:p>
            <a:pPr algn="r"/>
            <a:r>
              <a:rPr lang="en-US" sz="1600" dirty="0" smtClean="0">
                <a:solidFill>
                  <a:schemeClr val="bg1"/>
                </a:solidFill>
                <a:latin typeface="微软雅黑" panose="020B0503020204020204" charset="-122"/>
                <a:ea typeface="微软雅黑" panose="020B0503020204020204" charset="-122"/>
              </a:rPr>
              <a:t>Title Here</a:t>
            </a:r>
          </a:p>
        </p:txBody>
      </p:sp>
      <p:sp>
        <p:nvSpPr>
          <p:cNvPr id="76" name="稻壳儿榴莲果果"/>
          <p:cNvSpPr txBox="1"/>
          <p:nvPr/>
        </p:nvSpPr>
        <p:spPr>
          <a:xfrm>
            <a:off x="6986945" y="3732314"/>
            <a:ext cx="1090363" cy="338554"/>
          </a:xfrm>
          <a:prstGeom prst="rect">
            <a:avLst/>
          </a:prstGeom>
          <a:noFill/>
        </p:spPr>
        <p:txBody>
          <a:bodyPr wrap="none" rtlCol="0">
            <a:spAutoFit/>
          </a:bodyPr>
          <a:lstStyle/>
          <a:p>
            <a:r>
              <a:rPr lang="en-US" sz="1600" dirty="0" smtClean="0">
                <a:solidFill>
                  <a:schemeClr val="bg1"/>
                </a:solidFill>
                <a:latin typeface="微软雅黑" panose="020B0503020204020204" charset="-122"/>
                <a:ea typeface="微软雅黑" panose="020B0503020204020204" charset="-122"/>
              </a:rPr>
              <a:t>Title Here</a:t>
            </a:r>
          </a:p>
        </p:txBody>
      </p:sp>
      <p:sp>
        <p:nvSpPr>
          <p:cNvPr id="77" name="稻壳儿榴莲果果"/>
          <p:cNvSpPr txBox="1"/>
          <p:nvPr/>
        </p:nvSpPr>
        <p:spPr>
          <a:xfrm>
            <a:off x="4109031" y="3740506"/>
            <a:ext cx="1090362" cy="338554"/>
          </a:xfrm>
          <a:prstGeom prst="rect">
            <a:avLst/>
          </a:prstGeom>
          <a:noFill/>
        </p:spPr>
        <p:txBody>
          <a:bodyPr wrap="none" rtlCol="0">
            <a:spAutoFit/>
          </a:bodyPr>
          <a:lstStyle/>
          <a:p>
            <a:pPr algn="r"/>
            <a:r>
              <a:rPr lang="en-US" sz="1600" dirty="0" smtClean="0">
                <a:solidFill>
                  <a:schemeClr val="bg1"/>
                </a:solidFill>
                <a:latin typeface="微软雅黑" panose="020B0503020204020204" charset="-122"/>
                <a:ea typeface="微软雅黑" panose="020B0503020204020204" charset="-122"/>
              </a:rPr>
              <a:t>Title Here</a:t>
            </a:r>
          </a:p>
        </p:txBody>
      </p:sp>
      <p:sp>
        <p:nvSpPr>
          <p:cNvPr id="78" name="稻壳儿榴莲果果"/>
          <p:cNvSpPr/>
          <p:nvPr/>
        </p:nvSpPr>
        <p:spPr>
          <a:xfrm>
            <a:off x="972237" y="3598983"/>
            <a:ext cx="3036759" cy="570865"/>
          </a:xfrm>
          <a:prstGeom prst="rect">
            <a:avLst/>
          </a:prstGeom>
        </p:spPr>
        <p:txBody>
          <a:bodyPr wrap="square">
            <a:spAutoFit/>
          </a:bodyPr>
          <a:lstStyle/>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a:t>
            </a:r>
            <a:endParaRPr lang="en-US" sz="1200" dirty="0" smtClean="0">
              <a:solidFill>
                <a:schemeClr val="tx1">
                  <a:lumMod val="50000"/>
                  <a:lumOff val="50000"/>
                </a:schemeClr>
              </a:solidFill>
              <a:latin typeface="微软雅黑" panose="020B0503020204020204" charset="-122"/>
              <a:ea typeface="微软雅黑" panose="020B0503020204020204" charset="-122"/>
            </a:endParaRPr>
          </a:p>
        </p:txBody>
      </p:sp>
      <p:sp>
        <p:nvSpPr>
          <p:cNvPr id="79" name="稻壳儿榴莲果果"/>
          <p:cNvSpPr/>
          <p:nvPr/>
        </p:nvSpPr>
        <p:spPr>
          <a:xfrm>
            <a:off x="8186311" y="3598983"/>
            <a:ext cx="3036759" cy="570865"/>
          </a:xfrm>
          <a:prstGeom prst="rect">
            <a:avLst/>
          </a:prstGeom>
        </p:spPr>
        <p:txBody>
          <a:bodyPr wrap="square">
            <a:spAutoFit/>
          </a:bodyPr>
          <a:lstStyle/>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a:t>
            </a:r>
            <a:endParaRPr lang="en-US" sz="1200" dirty="0" smtClean="0">
              <a:solidFill>
                <a:schemeClr val="tx1">
                  <a:lumMod val="50000"/>
                  <a:lumOff val="50000"/>
                </a:schemeClr>
              </a:solidFill>
              <a:latin typeface="微软雅黑" panose="020B0503020204020204" charset="-122"/>
              <a:ea typeface="微软雅黑" panose="020B0503020204020204" charset="-122"/>
            </a:endParaRPr>
          </a:p>
        </p:txBody>
      </p:sp>
      <p:sp>
        <p:nvSpPr>
          <p:cNvPr id="80" name="稻壳儿榴莲果果"/>
          <p:cNvSpPr txBox="1"/>
          <p:nvPr/>
        </p:nvSpPr>
        <p:spPr>
          <a:xfrm>
            <a:off x="5860470" y="4834702"/>
            <a:ext cx="1090363" cy="338554"/>
          </a:xfrm>
          <a:prstGeom prst="rect">
            <a:avLst/>
          </a:prstGeom>
          <a:noFill/>
        </p:spPr>
        <p:txBody>
          <a:bodyPr wrap="none" rtlCol="0">
            <a:spAutoFit/>
          </a:bodyPr>
          <a:lstStyle/>
          <a:p>
            <a:r>
              <a:rPr lang="en-US" sz="1600" dirty="0" smtClean="0">
                <a:solidFill>
                  <a:schemeClr val="bg1"/>
                </a:solidFill>
                <a:latin typeface="微软雅黑" panose="020B0503020204020204" charset="-122"/>
                <a:ea typeface="微软雅黑" panose="020B0503020204020204" charset="-122"/>
              </a:rPr>
              <a:t>Title Here</a:t>
            </a:r>
          </a:p>
        </p:txBody>
      </p:sp>
      <p:sp>
        <p:nvSpPr>
          <p:cNvPr id="81" name="稻壳儿榴莲果果"/>
          <p:cNvSpPr/>
          <p:nvPr/>
        </p:nvSpPr>
        <p:spPr>
          <a:xfrm>
            <a:off x="7059836" y="4740734"/>
            <a:ext cx="3036759" cy="570865"/>
          </a:xfrm>
          <a:prstGeom prst="rect">
            <a:avLst/>
          </a:prstGeom>
        </p:spPr>
        <p:txBody>
          <a:bodyPr wrap="square">
            <a:spAutoFit/>
          </a:bodyPr>
          <a:lstStyle/>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cs typeface="汉仪正圆 55简" panose="00020600040101010101" charset="-122"/>
                <a:sym typeface="+mn-ea"/>
              </a:rPr>
              <a:t>在这里输入你需要的文本内容在这里输入你需要的文本内容</a:t>
            </a:r>
            <a:endParaRPr lang="en-US" sz="1200" dirty="0" smtClean="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846610" y="1945619"/>
            <a:ext cx="1967168" cy="1939180"/>
            <a:chOff x="1976182" y="2322993"/>
            <a:chExt cx="2153756" cy="2123113"/>
          </a:xfrm>
        </p:grpSpPr>
        <p:sp>
          <p:nvSpPr>
            <p:cNvPr id="14" name="矩形: 圆角 13"/>
            <p:cNvSpPr/>
            <p:nvPr/>
          </p:nvSpPr>
          <p:spPr>
            <a:xfrm rot="2700000">
              <a:off x="1976182" y="2552698"/>
              <a:ext cx="1663700" cy="1663700"/>
            </a:xfrm>
            <a:prstGeom prst="roundRect">
              <a:avLst/>
            </a:prstGeom>
            <a:solidFill>
              <a:srgbClr val="FB9286"/>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descr="图片包含 游戏机, 食物&#10;&#10;描述已自动生成"/>
            <p:cNvPicPr>
              <a:picLocks noChangeAspect="1"/>
            </p:cNvPicPr>
            <p:nvPr/>
          </p:nvPicPr>
          <p:blipFill>
            <a:blip r:embed="rId2" cstate="print">
              <a:extLst>
                <a:ext uri="{28A0092B-C50C-407E-A947-70E740481C1C}">
                  <a14:useLocalDpi xmlns:a14="http://schemas.microsoft.com/office/drawing/2010/main" val="0"/>
                </a:ext>
              </a:extLst>
            </a:blip>
            <a:srcRect l="542" t="1745" r="67342" b="34048"/>
            <a:stretch>
              <a:fillRect/>
            </a:stretch>
          </p:blipFill>
          <p:spPr>
            <a:xfrm>
              <a:off x="2006826" y="2322993"/>
              <a:ext cx="2123112" cy="2123113"/>
            </a:xfrm>
            <a:custGeom>
              <a:avLst/>
              <a:gdLst>
                <a:gd name="connsiteX0" fmla="*/ 1061556 w 2123112"/>
                <a:gd name="connsiteY0" fmla="*/ 0 h 2123113"/>
                <a:gd name="connsiteX1" fmla="*/ 1257629 w 2123112"/>
                <a:gd name="connsiteY1" fmla="*/ 81216 h 2123113"/>
                <a:gd name="connsiteX2" fmla="*/ 2041897 w 2123112"/>
                <a:gd name="connsiteY2" fmla="*/ 865483 h 2123113"/>
                <a:gd name="connsiteX3" fmla="*/ 2041897 w 2123112"/>
                <a:gd name="connsiteY3" fmla="*/ 1257629 h 2123113"/>
                <a:gd name="connsiteX4" fmla="*/ 1257629 w 2123112"/>
                <a:gd name="connsiteY4" fmla="*/ 2041897 h 2123113"/>
                <a:gd name="connsiteX5" fmla="*/ 865483 w 2123112"/>
                <a:gd name="connsiteY5" fmla="*/ 2041897 h 2123113"/>
                <a:gd name="connsiteX6" fmla="*/ 81216 w 2123112"/>
                <a:gd name="connsiteY6" fmla="*/ 1257629 h 2123113"/>
                <a:gd name="connsiteX7" fmla="*/ 81216 w 2123112"/>
                <a:gd name="connsiteY7" fmla="*/ 865483 h 2123113"/>
                <a:gd name="connsiteX8" fmla="*/ 865483 w 2123112"/>
                <a:gd name="connsiteY8" fmla="*/ 81216 h 2123113"/>
                <a:gd name="connsiteX9" fmla="*/ 1061556 w 2123112"/>
                <a:gd name="connsiteY9" fmla="*/ 0 h 212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3112" h="2123113">
                  <a:moveTo>
                    <a:pt x="1061556" y="0"/>
                  </a:moveTo>
                  <a:cubicBezTo>
                    <a:pt x="1132521" y="0"/>
                    <a:pt x="1203485" y="27072"/>
                    <a:pt x="1257629" y="81216"/>
                  </a:cubicBezTo>
                  <a:lnTo>
                    <a:pt x="2041897" y="865483"/>
                  </a:lnTo>
                  <a:cubicBezTo>
                    <a:pt x="2150184" y="973771"/>
                    <a:pt x="2150184" y="1149341"/>
                    <a:pt x="2041897" y="1257629"/>
                  </a:cubicBezTo>
                  <a:lnTo>
                    <a:pt x="1257629" y="2041897"/>
                  </a:lnTo>
                  <a:cubicBezTo>
                    <a:pt x="1149341" y="2150185"/>
                    <a:pt x="973771" y="2150185"/>
                    <a:pt x="865483" y="2041897"/>
                  </a:cubicBezTo>
                  <a:lnTo>
                    <a:pt x="81216" y="1257629"/>
                  </a:lnTo>
                  <a:cubicBezTo>
                    <a:pt x="-27072" y="1149341"/>
                    <a:pt x="-27072" y="973771"/>
                    <a:pt x="81216" y="865483"/>
                  </a:cubicBezTo>
                  <a:lnTo>
                    <a:pt x="865483" y="81216"/>
                  </a:lnTo>
                  <a:cubicBezTo>
                    <a:pt x="919627" y="27072"/>
                    <a:pt x="990592" y="0"/>
                    <a:pt x="1061556" y="0"/>
                  </a:cubicBezTo>
                  <a:close/>
                </a:path>
              </a:pathLst>
            </a:custGeom>
            <a:effectLst>
              <a:outerShdw blurRad="50800" dist="38100" dir="10800000" algn="r" rotWithShape="0">
                <a:prstClr val="black">
                  <a:alpha val="40000"/>
                </a:prstClr>
              </a:outerShdw>
            </a:effectLst>
          </p:spPr>
        </p:pic>
      </p:grpSp>
      <p:grpSp>
        <p:nvGrpSpPr>
          <p:cNvPr id="24" name="组合 23"/>
          <p:cNvGrpSpPr/>
          <p:nvPr/>
        </p:nvGrpSpPr>
        <p:grpSpPr>
          <a:xfrm>
            <a:off x="5248090" y="1945621"/>
            <a:ext cx="1967169" cy="1939180"/>
            <a:chOff x="5506537" y="2322995"/>
            <a:chExt cx="2153757" cy="2123113"/>
          </a:xfrm>
        </p:grpSpPr>
        <p:sp>
          <p:nvSpPr>
            <p:cNvPr id="17" name="矩形: 圆角 16"/>
            <p:cNvSpPr/>
            <p:nvPr/>
          </p:nvSpPr>
          <p:spPr>
            <a:xfrm rot="2700000">
              <a:off x="5506537" y="2552700"/>
              <a:ext cx="1663700" cy="1663700"/>
            </a:xfrm>
            <a:prstGeom prst="roundRect">
              <a:avLst/>
            </a:prstGeom>
            <a:solidFill>
              <a:srgbClr val="FB9286"/>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22" name="图片 21" descr="图片包含 游戏机, 食物&#10;&#10;描述已自动生成"/>
            <p:cNvPicPr>
              <a:picLocks noChangeAspect="1"/>
            </p:cNvPicPr>
            <p:nvPr/>
          </p:nvPicPr>
          <p:blipFill>
            <a:blip r:embed="rId2" cstate="print">
              <a:extLst>
                <a:ext uri="{28A0092B-C50C-407E-A947-70E740481C1C}">
                  <a14:useLocalDpi xmlns:a14="http://schemas.microsoft.com/office/drawing/2010/main" val="0"/>
                </a:ext>
              </a:extLst>
            </a:blip>
            <a:srcRect l="380" t="35650" r="67504" b="144"/>
            <a:stretch>
              <a:fillRect/>
            </a:stretch>
          </p:blipFill>
          <p:spPr>
            <a:xfrm>
              <a:off x="5537180" y="2322995"/>
              <a:ext cx="2123114" cy="2123113"/>
            </a:xfrm>
            <a:custGeom>
              <a:avLst/>
              <a:gdLst>
                <a:gd name="connsiteX0" fmla="*/ 1061556 w 2123112"/>
                <a:gd name="connsiteY0" fmla="*/ 0 h 2123113"/>
                <a:gd name="connsiteX1" fmla="*/ 1257629 w 2123112"/>
                <a:gd name="connsiteY1" fmla="*/ 81216 h 2123113"/>
                <a:gd name="connsiteX2" fmla="*/ 2041897 w 2123112"/>
                <a:gd name="connsiteY2" fmla="*/ 865483 h 2123113"/>
                <a:gd name="connsiteX3" fmla="*/ 2041897 w 2123112"/>
                <a:gd name="connsiteY3" fmla="*/ 1257629 h 2123113"/>
                <a:gd name="connsiteX4" fmla="*/ 1257629 w 2123112"/>
                <a:gd name="connsiteY4" fmla="*/ 2041897 h 2123113"/>
                <a:gd name="connsiteX5" fmla="*/ 865483 w 2123112"/>
                <a:gd name="connsiteY5" fmla="*/ 2041897 h 2123113"/>
                <a:gd name="connsiteX6" fmla="*/ 81216 w 2123112"/>
                <a:gd name="connsiteY6" fmla="*/ 1257629 h 2123113"/>
                <a:gd name="connsiteX7" fmla="*/ 81216 w 2123112"/>
                <a:gd name="connsiteY7" fmla="*/ 865483 h 2123113"/>
                <a:gd name="connsiteX8" fmla="*/ 865483 w 2123112"/>
                <a:gd name="connsiteY8" fmla="*/ 81216 h 2123113"/>
                <a:gd name="connsiteX9" fmla="*/ 1061556 w 2123112"/>
                <a:gd name="connsiteY9" fmla="*/ 0 h 212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3112" h="2123113">
                  <a:moveTo>
                    <a:pt x="1061556" y="0"/>
                  </a:moveTo>
                  <a:cubicBezTo>
                    <a:pt x="1132521" y="0"/>
                    <a:pt x="1203485" y="27072"/>
                    <a:pt x="1257629" y="81216"/>
                  </a:cubicBezTo>
                  <a:lnTo>
                    <a:pt x="2041897" y="865483"/>
                  </a:lnTo>
                  <a:cubicBezTo>
                    <a:pt x="2150184" y="973771"/>
                    <a:pt x="2150184" y="1149341"/>
                    <a:pt x="2041897" y="1257629"/>
                  </a:cubicBezTo>
                  <a:lnTo>
                    <a:pt x="1257629" y="2041897"/>
                  </a:lnTo>
                  <a:cubicBezTo>
                    <a:pt x="1149341" y="2150185"/>
                    <a:pt x="973771" y="2150185"/>
                    <a:pt x="865483" y="2041897"/>
                  </a:cubicBezTo>
                  <a:lnTo>
                    <a:pt x="81216" y="1257629"/>
                  </a:lnTo>
                  <a:cubicBezTo>
                    <a:pt x="-27072" y="1149341"/>
                    <a:pt x="-27072" y="973771"/>
                    <a:pt x="81216" y="865483"/>
                  </a:cubicBezTo>
                  <a:lnTo>
                    <a:pt x="865483" y="81216"/>
                  </a:lnTo>
                  <a:cubicBezTo>
                    <a:pt x="919627" y="27072"/>
                    <a:pt x="990592" y="0"/>
                    <a:pt x="1061556" y="0"/>
                  </a:cubicBezTo>
                  <a:close/>
                </a:path>
              </a:pathLst>
            </a:custGeom>
            <a:effectLst>
              <a:outerShdw blurRad="50800" dist="38100" dir="10800000" algn="r" rotWithShape="0">
                <a:prstClr val="black">
                  <a:alpha val="40000"/>
                </a:prstClr>
              </a:outerShdw>
            </a:effectLst>
          </p:spPr>
        </p:pic>
      </p:grpSp>
      <p:grpSp>
        <p:nvGrpSpPr>
          <p:cNvPr id="25" name="组合 24"/>
          <p:cNvGrpSpPr/>
          <p:nvPr/>
        </p:nvGrpSpPr>
        <p:grpSpPr>
          <a:xfrm>
            <a:off x="8470141" y="1945619"/>
            <a:ext cx="1967168" cy="1939180"/>
            <a:chOff x="8891399" y="2322995"/>
            <a:chExt cx="2153756" cy="2123113"/>
          </a:xfrm>
        </p:grpSpPr>
        <p:sp>
          <p:nvSpPr>
            <p:cNvPr id="20" name="矩形: 圆角 19"/>
            <p:cNvSpPr/>
            <p:nvPr/>
          </p:nvSpPr>
          <p:spPr>
            <a:xfrm rot="2700000">
              <a:off x="8891399" y="2552700"/>
              <a:ext cx="1663700" cy="1663700"/>
            </a:xfrm>
            <a:prstGeom prst="roundRect">
              <a:avLst/>
            </a:prstGeom>
            <a:solidFill>
              <a:srgbClr val="FB9286"/>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rcRect l="67893" t="10390" r="36" b="25493"/>
            <a:stretch>
              <a:fillRect/>
            </a:stretch>
          </p:blipFill>
          <p:spPr>
            <a:xfrm>
              <a:off x="8922042" y="2322995"/>
              <a:ext cx="2123113" cy="2123113"/>
            </a:xfrm>
            <a:custGeom>
              <a:avLst/>
              <a:gdLst>
                <a:gd name="connsiteX0" fmla="*/ 1061556 w 2123112"/>
                <a:gd name="connsiteY0" fmla="*/ 0 h 2123113"/>
                <a:gd name="connsiteX1" fmla="*/ 1257629 w 2123112"/>
                <a:gd name="connsiteY1" fmla="*/ 81216 h 2123113"/>
                <a:gd name="connsiteX2" fmla="*/ 2041897 w 2123112"/>
                <a:gd name="connsiteY2" fmla="*/ 865483 h 2123113"/>
                <a:gd name="connsiteX3" fmla="*/ 2041897 w 2123112"/>
                <a:gd name="connsiteY3" fmla="*/ 1257629 h 2123113"/>
                <a:gd name="connsiteX4" fmla="*/ 1257629 w 2123112"/>
                <a:gd name="connsiteY4" fmla="*/ 2041897 h 2123113"/>
                <a:gd name="connsiteX5" fmla="*/ 865483 w 2123112"/>
                <a:gd name="connsiteY5" fmla="*/ 2041897 h 2123113"/>
                <a:gd name="connsiteX6" fmla="*/ 81216 w 2123112"/>
                <a:gd name="connsiteY6" fmla="*/ 1257629 h 2123113"/>
                <a:gd name="connsiteX7" fmla="*/ 81216 w 2123112"/>
                <a:gd name="connsiteY7" fmla="*/ 865483 h 2123113"/>
                <a:gd name="connsiteX8" fmla="*/ 865483 w 2123112"/>
                <a:gd name="connsiteY8" fmla="*/ 81216 h 2123113"/>
                <a:gd name="connsiteX9" fmla="*/ 1061556 w 2123112"/>
                <a:gd name="connsiteY9" fmla="*/ 0 h 2123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3112" h="2123113">
                  <a:moveTo>
                    <a:pt x="1061556" y="0"/>
                  </a:moveTo>
                  <a:cubicBezTo>
                    <a:pt x="1132521" y="0"/>
                    <a:pt x="1203485" y="27072"/>
                    <a:pt x="1257629" y="81216"/>
                  </a:cubicBezTo>
                  <a:lnTo>
                    <a:pt x="2041897" y="865483"/>
                  </a:lnTo>
                  <a:cubicBezTo>
                    <a:pt x="2150184" y="973771"/>
                    <a:pt x="2150184" y="1149341"/>
                    <a:pt x="2041897" y="1257629"/>
                  </a:cubicBezTo>
                  <a:lnTo>
                    <a:pt x="1257629" y="2041897"/>
                  </a:lnTo>
                  <a:cubicBezTo>
                    <a:pt x="1149341" y="2150185"/>
                    <a:pt x="973771" y="2150185"/>
                    <a:pt x="865483" y="2041897"/>
                  </a:cubicBezTo>
                  <a:lnTo>
                    <a:pt x="81216" y="1257629"/>
                  </a:lnTo>
                  <a:cubicBezTo>
                    <a:pt x="-27072" y="1149341"/>
                    <a:pt x="-27072" y="973771"/>
                    <a:pt x="81216" y="865483"/>
                  </a:cubicBezTo>
                  <a:lnTo>
                    <a:pt x="865483" y="81216"/>
                  </a:lnTo>
                  <a:cubicBezTo>
                    <a:pt x="919627" y="27072"/>
                    <a:pt x="990592" y="0"/>
                    <a:pt x="1061556" y="0"/>
                  </a:cubicBezTo>
                  <a:close/>
                </a:path>
              </a:pathLst>
            </a:custGeom>
            <a:effectLst>
              <a:outerShdw blurRad="50800" dist="38100" dir="10800000" algn="r" rotWithShape="0">
                <a:prstClr val="black">
                  <a:alpha val="40000"/>
                </a:prstClr>
              </a:outerShdw>
            </a:effectLst>
          </p:spPr>
        </p:pic>
      </p:grpSp>
      <p:grpSp>
        <p:nvGrpSpPr>
          <p:cNvPr id="30" name="组合 29"/>
          <p:cNvGrpSpPr/>
          <p:nvPr/>
        </p:nvGrpSpPr>
        <p:grpSpPr>
          <a:xfrm>
            <a:off x="1458097" y="4094612"/>
            <a:ext cx="2436177" cy="1589576"/>
            <a:chOff x="1458097" y="4210726"/>
            <a:chExt cx="2436177" cy="1589576"/>
          </a:xfrm>
        </p:grpSpPr>
        <p:grpSp>
          <p:nvGrpSpPr>
            <p:cNvPr id="28" name="组合 27"/>
            <p:cNvGrpSpPr/>
            <p:nvPr/>
          </p:nvGrpSpPr>
          <p:grpSpPr>
            <a:xfrm>
              <a:off x="1458097" y="4210726"/>
              <a:ext cx="2436177" cy="1360472"/>
              <a:chOff x="1446914" y="4471983"/>
              <a:chExt cx="2436177" cy="1360472"/>
            </a:xfrm>
          </p:grpSpPr>
          <p:sp>
            <p:nvSpPr>
              <p:cNvPr id="26" name="文本框 25"/>
              <p:cNvSpPr txBox="1"/>
              <p:nvPr/>
            </p:nvSpPr>
            <p:spPr>
              <a:xfrm>
                <a:off x="1446914" y="4830675"/>
                <a:ext cx="2436177" cy="1001780"/>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27" name="文本框 26"/>
              <p:cNvSpPr txBox="1"/>
              <p:nvPr/>
            </p:nvSpPr>
            <p:spPr>
              <a:xfrm>
                <a:off x="1750942" y="4471983"/>
                <a:ext cx="1710903" cy="418513"/>
              </a:xfrm>
              <a:prstGeom prst="rect">
                <a:avLst/>
              </a:prstGeom>
              <a:noFill/>
            </p:spPr>
            <p:txBody>
              <a:bodyPr wrap="square" rtlCol="0">
                <a:spAutoFit/>
              </a:bodyPr>
              <a:lstStyle/>
              <a:p>
                <a:pPr algn="ct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sp>
          <p:nvSpPr>
            <p:cNvPr id="29" name="文本框 28"/>
            <p:cNvSpPr txBox="1"/>
            <p:nvPr/>
          </p:nvSpPr>
          <p:spPr>
            <a:xfrm>
              <a:off x="2234465" y="5461748"/>
              <a:ext cx="743857" cy="338554"/>
            </a:xfrm>
            <a:prstGeom prst="rect">
              <a:avLst/>
            </a:prstGeom>
            <a:noFill/>
          </p:spPr>
          <p:txBody>
            <a:bodyPr wrap="square" rtlCol="0">
              <a:spAutoFit/>
            </a:bodyPr>
            <a:lstStyle/>
            <a:p>
              <a:pPr algn="dist"/>
              <a:r>
                <a:rPr lang="zh-CN" altLang="en-US" sz="1600" dirty="0">
                  <a:solidFill>
                    <a:schemeClr val="tx1">
                      <a:lumMod val="75000"/>
                      <a:lumOff val="25000"/>
                    </a:schemeClr>
                  </a:solidFill>
                  <a:latin typeface="微软雅黑" panose="020B0503020204020204" charset="-122"/>
                  <a:ea typeface="微软雅黑" panose="020B0503020204020204" charset="-122"/>
                </a:rPr>
                <a:t>◆◆◆◆</a:t>
              </a:r>
            </a:p>
          </p:txBody>
        </p:sp>
      </p:grpSp>
      <p:grpSp>
        <p:nvGrpSpPr>
          <p:cNvPr id="31" name="组合 30"/>
          <p:cNvGrpSpPr/>
          <p:nvPr/>
        </p:nvGrpSpPr>
        <p:grpSpPr>
          <a:xfrm>
            <a:off x="4877911" y="4094612"/>
            <a:ext cx="2436177" cy="1589576"/>
            <a:chOff x="1400372" y="4210726"/>
            <a:chExt cx="2436177" cy="1589576"/>
          </a:xfrm>
        </p:grpSpPr>
        <p:grpSp>
          <p:nvGrpSpPr>
            <p:cNvPr id="32" name="组合 31"/>
            <p:cNvGrpSpPr/>
            <p:nvPr/>
          </p:nvGrpSpPr>
          <p:grpSpPr>
            <a:xfrm>
              <a:off x="1400372" y="4210726"/>
              <a:ext cx="2436177" cy="1232625"/>
              <a:chOff x="1389189" y="4471983"/>
              <a:chExt cx="2436177" cy="1232625"/>
            </a:xfrm>
          </p:grpSpPr>
          <p:sp>
            <p:nvSpPr>
              <p:cNvPr id="34" name="文本框 33"/>
              <p:cNvSpPr txBox="1"/>
              <p:nvPr/>
            </p:nvSpPr>
            <p:spPr>
              <a:xfrm>
                <a:off x="1389189" y="4813658"/>
                <a:ext cx="2436177" cy="890950"/>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35" name="文本框 34"/>
              <p:cNvSpPr txBox="1"/>
              <p:nvPr/>
            </p:nvSpPr>
            <p:spPr>
              <a:xfrm>
                <a:off x="1750942" y="4471983"/>
                <a:ext cx="1710903" cy="418513"/>
              </a:xfrm>
              <a:prstGeom prst="rect">
                <a:avLst/>
              </a:prstGeom>
              <a:noFill/>
            </p:spPr>
            <p:txBody>
              <a:bodyPr wrap="square" rtlCol="0">
                <a:spAutoFit/>
              </a:bodyPr>
              <a:lstStyle/>
              <a:p>
                <a:pPr algn="ct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sp>
          <p:nvSpPr>
            <p:cNvPr id="33" name="文本框 32"/>
            <p:cNvSpPr txBox="1"/>
            <p:nvPr/>
          </p:nvSpPr>
          <p:spPr>
            <a:xfrm>
              <a:off x="2234465" y="5461748"/>
              <a:ext cx="743857" cy="338554"/>
            </a:xfrm>
            <a:prstGeom prst="rect">
              <a:avLst/>
            </a:prstGeom>
            <a:noFill/>
          </p:spPr>
          <p:txBody>
            <a:bodyPr wrap="square" rtlCol="0">
              <a:spAutoFit/>
            </a:bodyPr>
            <a:lstStyle/>
            <a:p>
              <a:pPr algn="dist"/>
              <a:r>
                <a:rPr lang="zh-CN" altLang="en-US" sz="1600" dirty="0">
                  <a:solidFill>
                    <a:schemeClr val="tx1">
                      <a:lumMod val="75000"/>
                      <a:lumOff val="25000"/>
                    </a:schemeClr>
                  </a:solidFill>
                  <a:latin typeface="微软雅黑" panose="020B0503020204020204" charset="-122"/>
                  <a:ea typeface="微软雅黑" panose="020B0503020204020204" charset="-122"/>
                </a:rPr>
                <a:t>◆◆◆◆</a:t>
              </a:r>
            </a:p>
          </p:txBody>
        </p:sp>
      </p:grpSp>
      <p:grpSp>
        <p:nvGrpSpPr>
          <p:cNvPr id="36" name="组合 35"/>
          <p:cNvGrpSpPr/>
          <p:nvPr/>
        </p:nvGrpSpPr>
        <p:grpSpPr>
          <a:xfrm>
            <a:off x="8180392" y="4094612"/>
            <a:ext cx="2436177" cy="1589576"/>
            <a:chOff x="1399486" y="4210726"/>
            <a:chExt cx="2436177" cy="1589576"/>
          </a:xfrm>
        </p:grpSpPr>
        <p:grpSp>
          <p:nvGrpSpPr>
            <p:cNvPr id="37" name="组合 36"/>
            <p:cNvGrpSpPr/>
            <p:nvPr/>
          </p:nvGrpSpPr>
          <p:grpSpPr>
            <a:xfrm>
              <a:off x="1399486" y="4210726"/>
              <a:ext cx="2436177" cy="1232625"/>
              <a:chOff x="1388303" y="4471983"/>
              <a:chExt cx="2436177" cy="1232625"/>
            </a:xfrm>
          </p:grpSpPr>
          <p:sp>
            <p:nvSpPr>
              <p:cNvPr id="39" name="文本框 38"/>
              <p:cNvSpPr txBox="1"/>
              <p:nvPr/>
            </p:nvSpPr>
            <p:spPr>
              <a:xfrm>
                <a:off x="1388303" y="4813658"/>
                <a:ext cx="2436177" cy="890950"/>
              </a:xfrm>
              <a:prstGeom prst="rect">
                <a:avLst/>
              </a:prstGeom>
              <a:noFill/>
            </p:spPr>
            <p:txBody>
              <a:bodyPr wrap="square" rtlCol="0">
                <a:spAutoFit/>
              </a:bodyPr>
              <a:lstStyle/>
              <a:p>
                <a:pPr algn="ct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40" name="文本框 39"/>
              <p:cNvSpPr txBox="1"/>
              <p:nvPr/>
            </p:nvSpPr>
            <p:spPr>
              <a:xfrm>
                <a:off x="1750942" y="4471983"/>
                <a:ext cx="1710903" cy="418513"/>
              </a:xfrm>
              <a:prstGeom prst="rect">
                <a:avLst/>
              </a:prstGeom>
              <a:noFill/>
            </p:spPr>
            <p:txBody>
              <a:bodyPr wrap="square" rtlCol="0">
                <a:spAutoFit/>
              </a:bodyPr>
              <a:lstStyle/>
              <a:p>
                <a:pPr algn="ct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sp>
          <p:nvSpPr>
            <p:cNvPr id="38" name="文本框 37"/>
            <p:cNvSpPr txBox="1"/>
            <p:nvPr/>
          </p:nvSpPr>
          <p:spPr>
            <a:xfrm>
              <a:off x="2245647" y="5461748"/>
              <a:ext cx="743857" cy="338554"/>
            </a:xfrm>
            <a:prstGeom prst="rect">
              <a:avLst/>
            </a:prstGeom>
            <a:noFill/>
          </p:spPr>
          <p:txBody>
            <a:bodyPr wrap="square" rtlCol="0">
              <a:spAutoFit/>
            </a:bodyPr>
            <a:lstStyle/>
            <a:p>
              <a:pPr algn="dist"/>
              <a:r>
                <a:rPr lang="zh-CN" altLang="en-US" sz="1600" dirty="0">
                  <a:solidFill>
                    <a:schemeClr val="tx1">
                      <a:lumMod val="75000"/>
                      <a:lumOff val="25000"/>
                    </a:schemeClr>
                  </a:solidFill>
                  <a:latin typeface="微软雅黑" panose="020B0503020204020204" charset="-122"/>
                  <a:ea typeface="微软雅黑" panose="020B0503020204020204" charset="-122"/>
                </a:rPr>
                <a:t>◆◆◆◆</a:t>
              </a:r>
            </a:p>
          </p:txBody>
        </p:sp>
      </p:grpSp>
      <p:grpSp>
        <p:nvGrpSpPr>
          <p:cNvPr id="2" name="组合 1"/>
          <p:cNvGrpSpPr/>
          <p:nvPr/>
        </p:nvGrpSpPr>
        <p:grpSpPr>
          <a:xfrm>
            <a:off x="425450" y="245238"/>
            <a:ext cx="4406026" cy="1060796"/>
            <a:chOff x="425450" y="232538"/>
            <a:chExt cx="4406026" cy="1060796"/>
          </a:xfrm>
        </p:grpSpPr>
        <p:grpSp>
          <p:nvGrpSpPr>
            <p:cNvPr id="3" name="组合 2"/>
            <p:cNvGrpSpPr/>
            <p:nvPr/>
          </p:nvGrpSpPr>
          <p:grpSpPr>
            <a:xfrm rot="20036167">
              <a:off x="425450" y="232538"/>
              <a:ext cx="1188406" cy="1060796"/>
              <a:chOff x="195683" y="-98086"/>
              <a:chExt cx="1188406" cy="1060796"/>
            </a:xfrm>
          </p:grpSpPr>
          <p:pic>
            <p:nvPicPr>
              <p:cNvPr id="4" name="图片 3"/>
              <p:cNvPicPr>
                <a:picLocks noChangeAspect="1"/>
              </p:cNvPicPr>
              <p:nvPr/>
            </p:nvPicPr>
            <p:blipFill>
              <a:blip r:embed="rId4">
                <a:clrChange>
                  <a:clrFrom>
                    <a:srgbClr val="FFE1E1"/>
                  </a:clrFrom>
                  <a:clrTo>
                    <a:srgbClr val="FFE1E1">
                      <a:alpha val="0"/>
                    </a:srgbClr>
                  </a:clrTo>
                </a:clrChange>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5" name="图片 4"/>
              <p:cNvPicPr>
                <a:picLocks noChangeAspect="1"/>
              </p:cNvPicPr>
              <p:nvPr/>
            </p:nvPicPr>
            <p:blipFill>
              <a:blip r:embed="rId4">
                <a:clrChange>
                  <a:clrFrom>
                    <a:srgbClr val="FFE1E1"/>
                  </a:clrFrom>
                  <a:clrTo>
                    <a:srgbClr val="FFE1E1">
                      <a:alpha val="0"/>
                    </a:srgbClr>
                  </a:clrTo>
                </a:clrChange>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15" name="文本框 14"/>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16" name="矩形 15"/>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74839" y="1074870"/>
            <a:ext cx="8952865" cy="4708260"/>
          </a:xfrm>
          <a:custGeom>
            <a:avLst/>
            <a:gdLst>
              <a:gd name="connsiteX0" fmla="*/ 0 w 8952865"/>
              <a:gd name="connsiteY0" fmla="*/ 0 h 4708260"/>
              <a:gd name="connsiteX1" fmla="*/ 8952865 w 8952865"/>
              <a:gd name="connsiteY1" fmla="*/ 0 h 4708260"/>
              <a:gd name="connsiteX2" fmla="*/ 8952865 w 8952865"/>
              <a:gd name="connsiteY2" fmla="*/ 4708260 h 4708260"/>
              <a:gd name="connsiteX3" fmla="*/ 0 w 8952865"/>
              <a:gd name="connsiteY3" fmla="*/ 4708260 h 4708260"/>
              <a:gd name="connsiteX4" fmla="*/ 0 w 8952865"/>
              <a:gd name="connsiteY4" fmla="*/ 0 h 4708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2865" h="4708260" extrusionOk="0">
                <a:moveTo>
                  <a:pt x="0" y="0"/>
                </a:moveTo>
                <a:cubicBezTo>
                  <a:pt x="2921811" y="-43329"/>
                  <a:pt x="4735372" y="52067"/>
                  <a:pt x="8952865" y="0"/>
                </a:cubicBezTo>
                <a:cubicBezTo>
                  <a:pt x="8837995" y="571438"/>
                  <a:pt x="9117455" y="3724293"/>
                  <a:pt x="8952865" y="4708260"/>
                </a:cubicBezTo>
                <a:cubicBezTo>
                  <a:pt x="5781596" y="4684088"/>
                  <a:pt x="2308148" y="4543542"/>
                  <a:pt x="0" y="4708260"/>
                </a:cubicBezTo>
                <a:cubicBezTo>
                  <a:pt x="-104470" y="3810391"/>
                  <a:pt x="59489" y="1034949"/>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2"/>
          <a:srcRect l="85433" t="18333" r="10758" b="15673"/>
          <a:stretch>
            <a:fillRect/>
          </a:stretch>
        </p:blipFill>
        <p:spPr>
          <a:xfrm>
            <a:off x="10365208" y="1257300"/>
            <a:ext cx="464370" cy="4525830"/>
          </a:xfrm>
          <a:custGeom>
            <a:avLst/>
            <a:gdLst>
              <a:gd name="connsiteX0" fmla="*/ 0 w 464370"/>
              <a:gd name="connsiteY0" fmla="*/ 0 h 4525830"/>
              <a:gd name="connsiteX1" fmla="*/ 464370 w 464370"/>
              <a:gd name="connsiteY1" fmla="*/ 0 h 4525830"/>
              <a:gd name="connsiteX2" fmla="*/ 464370 w 464370"/>
              <a:gd name="connsiteY2" fmla="*/ 4525830 h 4525830"/>
              <a:gd name="connsiteX3" fmla="*/ 0 w 464370"/>
              <a:gd name="connsiteY3" fmla="*/ 4525830 h 4525830"/>
            </a:gdLst>
            <a:ahLst/>
            <a:cxnLst>
              <a:cxn ang="0">
                <a:pos x="connsiteX0" y="connsiteY0"/>
              </a:cxn>
              <a:cxn ang="0">
                <a:pos x="connsiteX1" y="connsiteY1"/>
              </a:cxn>
              <a:cxn ang="0">
                <a:pos x="connsiteX2" y="connsiteY2"/>
              </a:cxn>
              <a:cxn ang="0">
                <a:pos x="connsiteX3" y="connsiteY3"/>
              </a:cxn>
            </a:cxnLst>
            <a:rect l="l" t="t" r="r" b="b"/>
            <a:pathLst>
              <a:path w="464370" h="4525830">
                <a:moveTo>
                  <a:pt x="0" y="0"/>
                </a:moveTo>
                <a:lnTo>
                  <a:pt x="464370" y="0"/>
                </a:lnTo>
                <a:lnTo>
                  <a:pt x="464370" y="4525830"/>
                </a:lnTo>
                <a:lnTo>
                  <a:pt x="0" y="4525830"/>
                </a:lnTo>
                <a:close/>
              </a:path>
            </a:pathLst>
          </a:custGeom>
        </p:spPr>
      </p:pic>
      <p:grpSp>
        <p:nvGrpSpPr>
          <p:cNvPr id="12" name="组合 11"/>
          <p:cNvGrpSpPr/>
          <p:nvPr/>
        </p:nvGrpSpPr>
        <p:grpSpPr>
          <a:xfrm rot="20036167">
            <a:off x="704016" y="5390425"/>
            <a:ext cx="1219770" cy="785411"/>
            <a:chOff x="195683" y="274137"/>
            <a:chExt cx="1219770" cy="785411"/>
          </a:xfrm>
        </p:grpSpPr>
        <p:pic>
          <p:nvPicPr>
            <p:cNvPr id="13" name="图片 12"/>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3636789">
              <a:off x="670527" y="314622"/>
              <a:ext cx="785411" cy="704441"/>
            </a:xfrm>
            <a:prstGeom prst="rect">
              <a:avLst/>
            </a:prstGeom>
          </p:spPr>
        </p:pic>
        <p:pic>
          <p:nvPicPr>
            <p:cNvPr id="14" name="图片 13"/>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pic>
        <p:nvPicPr>
          <p:cNvPr id="20" name="图片 19"/>
          <p:cNvPicPr>
            <a:picLocks noChangeAspect="1"/>
          </p:cNvPicPr>
          <p:nvPr/>
        </p:nvPicPr>
        <p:blipFill>
          <a:blip r:embed="rId5"/>
          <a:stretch>
            <a:fillRect/>
          </a:stretch>
        </p:blipFill>
        <p:spPr>
          <a:xfrm rot="19616494">
            <a:off x="878685" y="1012710"/>
            <a:ext cx="694586" cy="748609"/>
          </a:xfrm>
          <a:prstGeom prst="rect">
            <a:avLst/>
          </a:prstGeom>
        </p:spPr>
      </p:pic>
      <p:pic>
        <p:nvPicPr>
          <p:cNvPr id="11" name="图片 10"/>
          <p:cNvPicPr>
            <a:picLocks noChangeAspect="1"/>
          </p:cNvPicPr>
          <p:nvPr/>
        </p:nvPicPr>
        <p:blipFill>
          <a:blip r:embed="rId6">
            <a:extLst>
              <a:ext uri="{BEBA8EAE-BF5A-486C-A8C5-ECC9F3942E4B}">
                <a14:imgProps xmlns:a14="http://schemas.microsoft.com/office/drawing/2010/main">
                  <a14:imgLayer r:embed="rId7">
                    <a14:imgEffect>
                      <a14:backgroundRemoval t="9341" b="95055" l="9961" r="89646">
                        <a14:foregroundMark x1="29882" y1="92308" x2="29882" y2="92308"/>
                        <a14:foregroundMark x1="30013" y1="95192" x2="30013" y2="95192"/>
                        <a14:foregroundMark x1="44299" y1="9341" x2="44299" y2="9341"/>
                        <a14:foregroundMark x1="40236" y1="9890" x2="40236" y2="9890"/>
                        <a14:foregroundMark x1="50590" y1="9615" x2="50590" y2="9615"/>
                        <a14:foregroundMark x1="40498" y1="9615" x2="40498" y2="9615"/>
                        <a14:backgroundMark x1="18480" y1="18544" x2="18480" y2="18544"/>
                      </a14:backgroundRemoval>
                    </a14:imgEffect>
                  </a14:imgLayer>
                </a14:imgProps>
              </a:ext>
            </a:extLst>
          </a:blip>
          <a:stretch>
            <a:fillRect/>
          </a:stretch>
        </p:blipFill>
        <p:spPr>
          <a:xfrm rot="18218766">
            <a:off x="899214" y="377926"/>
            <a:ext cx="1133737" cy="1081731"/>
          </a:xfrm>
          <a:prstGeom prst="rect">
            <a:avLst/>
          </a:prstGeom>
        </p:spPr>
      </p:pic>
      <p:pic>
        <p:nvPicPr>
          <p:cNvPr id="2" name="图片 1" descr="图片包含 花, 植物, 小, 宝宝&#10;&#10;描述已自动生成"/>
          <p:cNvPicPr>
            <a:picLocks noChangeAspect="1"/>
          </p:cNvPicPr>
          <p:nvPr/>
        </p:nvPicPr>
        <p:blipFill>
          <a:blip r:embed="rId8">
            <a:extLst>
              <a:ext uri="{28A0092B-C50C-407E-A947-70E740481C1C}">
                <a14:useLocalDpi xmlns:a14="http://schemas.microsoft.com/office/drawing/2010/main" val="0"/>
              </a:ext>
            </a:extLst>
          </a:blip>
          <a:srcRect l="3108" t="16806" r="53419" b="34722"/>
          <a:stretch>
            <a:fillRect/>
          </a:stretch>
        </p:blipFill>
        <p:spPr>
          <a:xfrm>
            <a:off x="7920989" y="738203"/>
            <a:ext cx="4170140" cy="4649772"/>
          </a:xfrm>
          <a:custGeom>
            <a:avLst/>
            <a:gdLst>
              <a:gd name="connsiteX0" fmla="*/ 657225 w 2981325"/>
              <a:gd name="connsiteY0" fmla="*/ 0 h 3324225"/>
              <a:gd name="connsiteX1" fmla="*/ 1409700 w 2981325"/>
              <a:gd name="connsiteY1" fmla="*/ 0 h 3324225"/>
              <a:gd name="connsiteX2" fmla="*/ 1562100 w 2981325"/>
              <a:gd name="connsiteY2" fmla="*/ 352425 h 3324225"/>
              <a:gd name="connsiteX3" fmla="*/ 1809750 w 2981325"/>
              <a:gd name="connsiteY3" fmla="*/ 381000 h 3324225"/>
              <a:gd name="connsiteX4" fmla="*/ 1933575 w 2981325"/>
              <a:gd name="connsiteY4" fmla="*/ 371475 h 3324225"/>
              <a:gd name="connsiteX5" fmla="*/ 2333625 w 2981325"/>
              <a:gd name="connsiteY5" fmla="*/ 409575 h 3324225"/>
              <a:gd name="connsiteX6" fmla="*/ 2981325 w 2981325"/>
              <a:gd name="connsiteY6" fmla="*/ 1762125 h 3324225"/>
              <a:gd name="connsiteX7" fmla="*/ 2924175 w 2981325"/>
              <a:gd name="connsiteY7" fmla="*/ 2876550 h 3324225"/>
              <a:gd name="connsiteX8" fmla="*/ 2486025 w 2981325"/>
              <a:gd name="connsiteY8" fmla="*/ 3324225 h 3324225"/>
              <a:gd name="connsiteX9" fmla="*/ 2390775 w 2981325"/>
              <a:gd name="connsiteY9" fmla="*/ 3286125 h 3324225"/>
              <a:gd name="connsiteX10" fmla="*/ 1895475 w 2981325"/>
              <a:gd name="connsiteY10" fmla="*/ 3162300 h 3324225"/>
              <a:gd name="connsiteX11" fmla="*/ 1638300 w 2981325"/>
              <a:gd name="connsiteY11" fmla="*/ 3276600 h 3324225"/>
              <a:gd name="connsiteX12" fmla="*/ 1495425 w 2981325"/>
              <a:gd name="connsiteY12" fmla="*/ 3286125 h 3324225"/>
              <a:gd name="connsiteX13" fmla="*/ 1209675 w 2981325"/>
              <a:gd name="connsiteY13" fmla="*/ 3114675 h 3324225"/>
              <a:gd name="connsiteX14" fmla="*/ 971550 w 2981325"/>
              <a:gd name="connsiteY14" fmla="*/ 2828925 h 3324225"/>
              <a:gd name="connsiteX15" fmla="*/ 657225 w 2981325"/>
              <a:gd name="connsiteY15" fmla="*/ 2609850 h 3324225"/>
              <a:gd name="connsiteX16" fmla="*/ 590550 w 2981325"/>
              <a:gd name="connsiteY16" fmla="*/ 2552700 h 3324225"/>
              <a:gd name="connsiteX17" fmla="*/ 571500 w 2981325"/>
              <a:gd name="connsiteY17" fmla="*/ 2505075 h 3324225"/>
              <a:gd name="connsiteX18" fmla="*/ 476250 w 2981325"/>
              <a:gd name="connsiteY18" fmla="*/ 2200275 h 3324225"/>
              <a:gd name="connsiteX19" fmla="*/ 657225 w 2981325"/>
              <a:gd name="connsiteY19" fmla="*/ 1828800 h 3324225"/>
              <a:gd name="connsiteX20" fmla="*/ 628650 w 2981325"/>
              <a:gd name="connsiteY20" fmla="*/ 1733550 h 3324225"/>
              <a:gd name="connsiteX21" fmla="*/ 314325 w 2981325"/>
              <a:gd name="connsiteY21" fmla="*/ 1352550 h 3324225"/>
              <a:gd name="connsiteX22" fmla="*/ 9525 w 2981325"/>
              <a:gd name="connsiteY22" fmla="*/ 1057275 h 3324225"/>
              <a:gd name="connsiteX23" fmla="*/ 0 w 2981325"/>
              <a:gd name="connsiteY23" fmla="*/ 866775 h 3324225"/>
              <a:gd name="connsiteX24" fmla="*/ 0 w 2981325"/>
              <a:gd name="connsiteY24" fmla="*/ 171450 h 332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81325" h="3324225">
                <a:moveTo>
                  <a:pt x="657225" y="0"/>
                </a:moveTo>
                <a:lnTo>
                  <a:pt x="1409700" y="0"/>
                </a:lnTo>
                <a:lnTo>
                  <a:pt x="1562100" y="352425"/>
                </a:lnTo>
                <a:lnTo>
                  <a:pt x="1809750" y="381000"/>
                </a:lnTo>
                <a:lnTo>
                  <a:pt x="1933575" y="371475"/>
                </a:lnTo>
                <a:lnTo>
                  <a:pt x="2333625" y="409575"/>
                </a:lnTo>
                <a:lnTo>
                  <a:pt x="2981325" y="1762125"/>
                </a:lnTo>
                <a:lnTo>
                  <a:pt x="2924175" y="2876550"/>
                </a:lnTo>
                <a:lnTo>
                  <a:pt x="2486025" y="3324225"/>
                </a:lnTo>
                <a:lnTo>
                  <a:pt x="2390775" y="3286125"/>
                </a:lnTo>
                <a:lnTo>
                  <a:pt x="1895475" y="3162300"/>
                </a:lnTo>
                <a:lnTo>
                  <a:pt x="1638300" y="3276600"/>
                </a:lnTo>
                <a:cubicBezTo>
                  <a:pt x="1527254" y="3287705"/>
                  <a:pt x="1574958" y="3286125"/>
                  <a:pt x="1495425" y="3286125"/>
                </a:cubicBezTo>
                <a:lnTo>
                  <a:pt x="1209675" y="3114675"/>
                </a:lnTo>
                <a:lnTo>
                  <a:pt x="971550" y="2828925"/>
                </a:lnTo>
                <a:lnTo>
                  <a:pt x="657225" y="2609850"/>
                </a:lnTo>
                <a:cubicBezTo>
                  <a:pt x="635000" y="2590800"/>
                  <a:pt x="609086" y="2575355"/>
                  <a:pt x="590550" y="2552700"/>
                </a:cubicBezTo>
                <a:cubicBezTo>
                  <a:pt x="579723" y="2539467"/>
                  <a:pt x="571500" y="2505075"/>
                  <a:pt x="571500" y="2505075"/>
                </a:cubicBezTo>
                <a:lnTo>
                  <a:pt x="476250" y="2200275"/>
                </a:lnTo>
                <a:lnTo>
                  <a:pt x="657225" y="1828800"/>
                </a:lnTo>
                <a:lnTo>
                  <a:pt x="628650" y="1733550"/>
                </a:lnTo>
                <a:lnTo>
                  <a:pt x="314325" y="1352550"/>
                </a:lnTo>
                <a:lnTo>
                  <a:pt x="9525" y="1057275"/>
                </a:lnTo>
                <a:lnTo>
                  <a:pt x="0" y="866775"/>
                </a:lnTo>
                <a:lnTo>
                  <a:pt x="0" y="171450"/>
                </a:lnTo>
                <a:close/>
              </a:path>
            </a:pathLst>
          </a:custGeom>
        </p:spPr>
      </p:pic>
      <p:sp>
        <p:nvSpPr>
          <p:cNvPr id="3" name="任意多边形: 形状 21"/>
          <p:cNvSpPr/>
          <p:nvPr/>
        </p:nvSpPr>
        <p:spPr>
          <a:xfrm>
            <a:off x="10694154" y="0"/>
            <a:ext cx="1397000" cy="889000"/>
          </a:xfrm>
          <a:custGeom>
            <a:avLst/>
            <a:gdLst>
              <a:gd name="connsiteX0" fmla="*/ 29627 w 1397000"/>
              <a:gd name="connsiteY0" fmla="*/ 0 h 889000"/>
              <a:gd name="connsiteX1" fmla="*/ 1367373 w 1397000"/>
              <a:gd name="connsiteY1" fmla="*/ 0 h 889000"/>
              <a:gd name="connsiteX2" fmla="*/ 1382809 w 1397000"/>
              <a:gd name="connsiteY2" fmla="*/ 49728 h 889000"/>
              <a:gd name="connsiteX3" fmla="*/ 1397000 w 1397000"/>
              <a:gd name="connsiteY3" fmla="*/ 190500 h 889000"/>
              <a:gd name="connsiteX4" fmla="*/ 698500 w 1397000"/>
              <a:gd name="connsiteY4" fmla="*/ 889000 h 889000"/>
              <a:gd name="connsiteX5" fmla="*/ 0 w 1397000"/>
              <a:gd name="connsiteY5" fmla="*/ 190500 h 889000"/>
              <a:gd name="connsiteX6" fmla="*/ 14191 w 1397000"/>
              <a:gd name="connsiteY6" fmla="*/ 49728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0" h="889000">
                <a:moveTo>
                  <a:pt x="29627" y="0"/>
                </a:moveTo>
                <a:lnTo>
                  <a:pt x="1367373" y="0"/>
                </a:lnTo>
                <a:lnTo>
                  <a:pt x="1382809" y="49728"/>
                </a:lnTo>
                <a:cubicBezTo>
                  <a:pt x="1392114" y="95199"/>
                  <a:pt x="1397000" y="142279"/>
                  <a:pt x="1397000" y="190500"/>
                </a:cubicBezTo>
                <a:cubicBezTo>
                  <a:pt x="1397000" y="576271"/>
                  <a:pt x="1084271" y="889000"/>
                  <a:pt x="698500" y="889000"/>
                </a:cubicBezTo>
                <a:cubicBezTo>
                  <a:pt x="312729" y="889000"/>
                  <a:pt x="0" y="576271"/>
                  <a:pt x="0" y="190500"/>
                </a:cubicBezTo>
                <a:cubicBezTo>
                  <a:pt x="0" y="142279"/>
                  <a:pt x="4886" y="95199"/>
                  <a:pt x="14191" y="49728"/>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文本框 38"/>
          <p:cNvSpPr txBox="1"/>
          <p:nvPr/>
        </p:nvSpPr>
        <p:spPr>
          <a:xfrm>
            <a:off x="1873250" y="2141193"/>
            <a:ext cx="3417662" cy="922020"/>
          </a:xfrm>
          <a:prstGeom prst="rect">
            <a:avLst/>
          </a:prstGeom>
          <a:noFill/>
        </p:spPr>
        <p:txBody>
          <a:bodyPr wrap="square" rtlCol="0">
            <a:spAutoFit/>
          </a:bodyPr>
          <a:lstStyle/>
          <a:p>
            <a:pPr algn="l"/>
            <a:r>
              <a:rPr lang="en-US" altLang="zh-CN" sz="5400">
                <a:solidFill>
                  <a:srgbClr val="FB9286"/>
                </a:solidFill>
                <a:latin typeface="微软雅黑" panose="020B0503020204020204" charset="-122"/>
                <a:ea typeface="微软雅黑" panose="020B0503020204020204" charset="-122"/>
              </a:rPr>
              <a:t>03</a:t>
            </a:r>
          </a:p>
        </p:txBody>
      </p:sp>
      <p:sp>
        <p:nvSpPr>
          <p:cNvPr id="57" name="文本框 56"/>
          <p:cNvSpPr txBox="1"/>
          <p:nvPr/>
        </p:nvSpPr>
        <p:spPr>
          <a:xfrm>
            <a:off x="1873250" y="3166159"/>
            <a:ext cx="4900839" cy="706755"/>
          </a:xfrm>
          <a:prstGeom prst="rect">
            <a:avLst/>
          </a:prstGeom>
          <a:noFill/>
        </p:spPr>
        <p:txBody>
          <a:bodyPr wrap="square" rtlCol="0">
            <a:spAutoFit/>
          </a:bodyPr>
          <a:lstStyle/>
          <a:p>
            <a:pPr algn="l"/>
            <a:r>
              <a:rPr lang="zh-CN" altLang="en-US" sz="4000">
                <a:solidFill>
                  <a:srgbClr val="FB9286"/>
                </a:solidFill>
                <a:latin typeface="微软雅黑" panose="020B0503020204020204" charset="-122"/>
                <a:ea typeface="微软雅黑" panose="020B0503020204020204" charset="-122"/>
              </a:rPr>
              <a:t>输入标题内容</a:t>
            </a:r>
          </a:p>
        </p:txBody>
      </p:sp>
      <p:sp>
        <p:nvSpPr>
          <p:cNvPr id="58" name="文本框 57"/>
          <p:cNvSpPr txBox="1"/>
          <p:nvPr/>
        </p:nvSpPr>
        <p:spPr>
          <a:xfrm>
            <a:off x="1873250" y="3998595"/>
            <a:ext cx="5696585" cy="929640"/>
          </a:xfrm>
          <a:prstGeom prst="rect">
            <a:avLst/>
          </a:prstGeom>
          <a:noFill/>
        </p:spPr>
        <p:txBody>
          <a:bodyPr wrap="square" rtlCol="0">
            <a:spAutoFit/>
          </a:bodyPr>
          <a:lstStyle/>
          <a:p>
            <a:pPr algn="l">
              <a:lnSpc>
                <a:spcPct val="130000"/>
              </a:lnSpc>
            </a:pPr>
            <a:r>
              <a:rPr lang="en-US" altLang="zh-CN" sz="14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Fusce posuere, magna sed pulvinar ultricies, </a:t>
            </a:r>
          </a:p>
        </p:txBody>
      </p:sp>
      <p:cxnSp>
        <p:nvCxnSpPr>
          <p:cNvPr id="59" name="直接连接符 58"/>
          <p:cNvCxnSpPr/>
          <p:nvPr/>
        </p:nvCxnSpPr>
        <p:spPr>
          <a:xfrm>
            <a:off x="2068830" y="3063479"/>
            <a:ext cx="691912" cy="0"/>
          </a:xfrm>
          <a:prstGeom prst="line">
            <a:avLst/>
          </a:prstGeom>
          <a:ln w="19050">
            <a:solidFill>
              <a:srgbClr val="EB5D53"/>
            </a:solidFill>
          </a:ln>
        </p:spPr>
        <p:style>
          <a:lnRef idx="1">
            <a:schemeClr val="accent1"/>
          </a:lnRef>
          <a:fillRef idx="0">
            <a:schemeClr val="accent1"/>
          </a:fillRef>
          <a:effectRef idx="0">
            <a:schemeClr val="accent1"/>
          </a:effectRef>
          <a:fontRef idx="minor">
            <a:schemeClr val="tx1"/>
          </a:fontRef>
        </p:style>
      </p:cxnSp>
      <p:sp>
        <p:nvSpPr>
          <p:cNvPr id="4" name="任意多边形: 形状 16"/>
          <p:cNvSpPr/>
          <p:nvPr/>
        </p:nvSpPr>
        <p:spPr>
          <a:xfrm rot="6300000">
            <a:off x="-578485" y="5340351"/>
            <a:ext cx="1778000" cy="2445109"/>
          </a:xfrm>
          <a:custGeom>
            <a:avLst/>
            <a:gdLst>
              <a:gd name="connsiteX0" fmla="*/ 1308100 w 1778000"/>
              <a:gd name="connsiteY0" fmla="*/ 0 h 2445109"/>
              <a:gd name="connsiteX1" fmla="*/ 1697089 w 1778000"/>
              <a:gd name="connsiteY1" fmla="*/ 58810 h 2445109"/>
              <a:gd name="connsiteX2" fmla="*/ 1778000 w 1778000"/>
              <a:gd name="connsiteY2" fmla="*/ 88423 h 2445109"/>
              <a:gd name="connsiteX3" fmla="*/ 1778000 w 1778000"/>
              <a:gd name="connsiteY3" fmla="*/ 1722579 h 2445109"/>
              <a:gd name="connsiteX4" fmla="*/ 1714174 w 1778000"/>
              <a:gd name="connsiteY4" fmla="*/ 1759555 h 2445109"/>
              <a:gd name="connsiteX5" fmla="*/ 1021010 w 1778000"/>
              <a:gd name="connsiteY5" fmla="*/ 2252980 h 2445109"/>
              <a:gd name="connsiteX6" fmla="*/ 837509 w 1778000"/>
              <a:gd name="connsiteY6" fmla="*/ 2360179 h 2445109"/>
              <a:gd name="connsiteX7" fmla="*/ 662837 w 1778000"/>
              <a:gd name="connsiteY7" fmla="*/ 2445109 h 2445109"/>
              <a:gd name="connsiteX8" fmla="*/ 576729 w 1778000"/>
              <a:gd name="connsiteY8" fmla="*/ 2392797 h 2445109"/>
              <a:gd name="connsiteX9" fmla="*/ 0 w 1778000"/>
              <a:gd name="connsiteY9" fmla="*/ 1308100 h 2445109"/>
              <a:gd name="connsiteX10" fmla="*/ 1308100 w 1778000"/>
              <a:gd name="connsiteY10" fmla="*/ 0 h 244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8000" h="2445109">
                <a:moveTo>
                  <a:pt x="1308100" y="0"/>
                </a:moveTo>
                <a:cubicBezTo>
                  <a:pt x="1443558" y="0"/>
                  <a:pt x="1574208" y="20590"/>
                  <a:pt x="1697089" y="58810"/>
                </a:cubicBezTo>
                <a:lnTo>
                  <a:pt x="1778000" y="88423"/>
                </a:lnTo>
                <a:lnTo>
                  <a:pt x="1778000" y="1722579"/>
                </a:lnTo>
                <a:lnTo>
                  <a:pt x="1714174" y="1759555"/>
                </a:lnTo>
                <a:cubicBezTo>
                  <a:pt x="1515753" y="1889205"/>
                  <a:pt x="1333649" y="2046447"/>
                  <a:pt x="1021010" y="2252980"/>
                </a:cubicBezTo>
                <a:cubicBezTo>
                  <a:pt x="958536" y="2292456"/>
                  <a:pt x="897391" y="2328122"/>
                  <a:pt x="837509" y="2360179"/>
                </a:cubicBezTo>
                <a:lnTo>
                  <a:pt x="662837" y="2445109"/>
                </a:lnTo>
                <a:lnTo>
                  <a:pt x="576729" y="2392797"/>
                </a:lnTo>
                <a:cubicBezTo>
                  <a:pt x="228772" y="2157722"/>
                  <a:pt x="0" y="1759628"/>
                  <a:pt x="0" y="1308100"/>
                </a:cubicBezTo>
                <a:cubicBezTo>
                  <a:pt x="0" y="585656"/>
                  <a:pt x="585656" y="0"/>
                  <a:pt x="1308100" y="0"/>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图表 4"/>
          <p:cNvGraphicFramePr/>
          <p:nvPr/>
        </p:nvGraphicFramePr>
        <p:xfrm>
          <a:off x="1051940" y="2211249"/>
          <a:ext cx="5260471" cy="3506981"/>
        </p:xfrm>
        <a:graphic>
          <a:graphicData uri="http://schemas.openxmlformats.org/drawingml/2006/chart">
            <c:chart xmlns:c="http://schemas.openxmlformats.org/drawingml/2006/chart" xmlns:r="http://schemas.openxmlformats.org/officeDocument/2006/relationships" r:id="rId2"/>
          </a:graphicData>
        </a:graphic>
      </p:graphicFrame>
      <p:grpSp>
        <p:nvGrpSpPr>
          <p:cNvPr id="41" name="组合 40"/>
          <p:cNvGrpSpPr/>
          <p:nvPr/>
        </p:nvGrpSpPr>
        <p:grpSpPr>
          <a:xfrm>
            <a:off x="6764168" y="1792736"/>
            <a:ext cx="4382802" cy="3916610"/>
            <a:chOff x="6764168" y="1792736"/>
            <a:chExt cx="4382802" cy="3916610"/>
          </a:xfrm>
        </p:grpSpPr>
        <p:sp>
          <p:nvSpPr>
            <p:cNvPr id="14" name="文本框 13"/>
            <p:cNvSpPr txBox="1"/>
            <p:nvPr/>
          </p:nvSpPr>
          <p:spPr>
            <a:xfrm>
              <a:off x="7215378" y="2134411"/>
              <a:ext cx="3931592" cy="598805"/>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15" name="文本框 14"/>
            <p:cNvSpPr txBox="1"/>
            <p:nvPr/>
          </p:nvSpPr>
          <p:spPr>
            <a:xfrm>
              <a:off x="7215377" y="1792736"/>
              <a:ext cx="1710903" cy="377732"/>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sp>
          <p:nvSpPr>
            <p:cNvPr id="6" name="心形 5"/>
            <p:cNvSpPr/>
            <p:nvPr/>
          </p:nvSpPr>
          <p:spPr>
            <a:xfrm>
              <a:off x="6764168" y="1965582"/>
              <a:ext cx="262901" cy="225309"/>
            </a:xfrm>
            <a:custGeom>
              <a:avLst/>
              <a:gdLst>
                <a:gd name="connsiteX0" fmla="*/ 457200 w 914400"/>
                <a:gd name="connsiteY0" fmla="*/ 228600 h 914400"/>
                <a:gd name="connsiteX1" fmla="*/ 457200 w 914400"/>
                <a:gd name="connsiteY1" fmla="*/ 914400 h 914400"/>
                <a:gd name="connsiteX2" fmla="*/ 457200 w 914400"/>
                <a:gd name="connsiteY2" fmla="*/ 228600 h 914400"/>
                <a:gd name="connsiteX0-1" fmla="*/ 469354 w 921127"/>
                <a:gd name="connsiteY0-2" fmla="*/ 257771 h 765771"/>
                <a:gd name="connsiteX1-3" fmla="*/ 456654 w 921127"/>
                <a:gd name="connsiteY1-4" fmla="*/ 765771 h 765771"/>
                <a:gd name="connsiteX2-5" fmla="*/ 469354 w 921127"/>
                <a:gd name="connsiteY2-6" fmla="*/ 257771 h 765771"/>
                <a:gd name="connsiteX0-7" fmla="*/ 469354 w 921127"/>
                <a:gd name="connsiteY0-8" fmla="*/ 244997 h 803797"/>
                <a:gd name="connsiteX1-9" fmla="*/ 456654 w 921127"/>
                <a:gd name="connsiteY1-10" fmla="*/ 803797 h 803797"/>
                <a:gd name="connsiteX2-11" fmla="*/ 469354 w 921127"/>
                <a:gd name="connsiteY2-12" fmla="*/ 244997 h 803797"/>
                <a:gd name="connsiteX0-13" fmla="*/ 469354 w 921127"/>
                <a:gd name="connsiteY0-14" fmla="*/ 249665 h 789415"/>
                <a:gd name="connsiteX1-15" fmla="*/ 456654 w 921127"/>
                <a:gd name="connsiteY1-16" fmla="*/ 789415 h 789415"/>
                <a:gd name="connsiteX2-17" fmla="*/ 469354 w 921127"/>
                <a:gd name="connsiteY2-18" fmla="*/ 249665 h 789415"/>
              </a:gdLst>
              <a:ahLst/>
              <a:cxnLst>
                <a:cxn ang="0">
                  <a:pos x="connsiteX0-1" y="connsiteY0-2"/>
                </a:cxn>
                <a:cxn ang="0">
                  <a:pos x="connsiteX1-3" y="connsiteY1-4"/>
                </a:cxn>
                <a:cxn ang="0">
                  <a:pos x="connsiteX2-5" y="connsiteY2-6"/>
                </a:cxn>
              </a:cxnLst>
              <a:rect l="l" t="t" r="r" b="b"/>
              <a:pathLst>
                <a:path w="921127" h="789415">
                  <a:moveTo>
                    <a:pt x="469354" y="249665"/>
                  </a:moveTo>
                  <a:cubicBezTo>
                    <a:pt x="659854" y="-283735"/>
                    <a:pt x="1390104" y="103615"/>
                    <a:pt x="456654" y="789415"/>
                  </a:cubicBezTo>
                  <a:cubicBezTo>
                    <a:pt x="-476796" y="103615"/>
                    <a:pt x="278854" y="-283735"/>
                    <a:pt x="469354" y="249665"/>
                  </a:cubicBezTo>
                  <a:close/>
                </a:path>
              </a:pathLst>
            </a:cu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0" name="文本框 29"/>
            <p:cNvSpPr txBox="1"/>
            <p:nvPr/>
          </p:nvSpPr>
          <p:spPr>
            <a:xfrm>
              <a:off x="7215377" y="3135897"/>
              <a:ext cx="3931593" cy="570477"/>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31" name="文本框 30"/>
            <p:cNvSpPr txBox="1"/>
            <p:nvPr/>
          </p:nvSpPr>
          <p:spPr>
            <a:xfrm>
              <a:off x="7215377" y="2794222"/>
              <a:ext cx="1710903" cy="377732"/>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sp>
          <p:nvSpPr>
            <p:cNvPr id="32" name="心形 5"/>
            <p:cNvSpPr/>
            <p:nvPr/>
          </p:nvSpPr>
          <p:spPr>
            <a:xfrm>
              <a:off x="6764168" y="2967068"/>
              <a:ext cx="262901" cy="225309"/>
            </a:xfrm>
            <a:custGeom>
              <a:avLst/>
              <a:gdLst>
                <a:gd name="connsiteX0" fmla="*/ 457200 w 914400"/>
                <a:gd name="connsiteY0" fmla="*/ 228600 h 914400"/>
                <a:gd name="connsiteX1" fmla="*/ 457200 w 914400"/>
                <a:gd name="connsiteY1" fmla="*/ 914400 h 914400"/>
                <a:gd name="connsiteX2" fmla="*/ 457200 w 914400"/>
                <a:gd name="connsiteY2" fmla="*/ 228600 h 914400"/>
                <a:gd name="connsiteX0-1" fmla="*/ 469354 w 921127"/>
                <a:gd name="connsiteY0-2" fmla="*/ 257771 h 765771"/>
                <a:gd name="connsiteX1-3" fmla="*/ 456654 w 921127"/>
                <a:gd name="connsiteY1-4" fmla="*/ 765771 h 765771"/>
                <a:gd name="connsiteX2-5" fmla="*/ 469354 w 921127"/>
                <a:gd name="connsiteY2-6" fmla="*/ 257771 h 765771"/>
                <a:gd name="connsiteX0-7" fmla="*/ 469354 w 921127"/>
                <a:gd name="connsiteY0-8" fmla="*/ 244997 h 803797"/>
                <a:gd name="connsiteX1-9" fmla="*/ 456654 w 921127"/>
                <a:gd name="connsiteY1-10" fmla="*/ 803797 h 803797"/>
                <a:gd name="connsiteX2-11" fmla="*/ 469354 w 921127"/>
                <a:gd name="connsiteY2-12" fmla="*/ 244997 h 803797"/>
                <a:gd name="connsiteX0-13" fmla="*/ 469354 w 921127"/>
                <a:gd name="connsiteY0-14" fmla="*/ 249665 h 789415"/>
                <a:gd name="connsiteX1-15" fmla="*/ 456654 w 921127"/>
                <a:gd name="connsiteY1-16" fmla="*/ 789415 h 789415"/>
                <a:gd name="connsiteX2-17" fmla="*/ 469354 w 921127"/>
                <a:gd name="connsiteY2-18" fmla="*/ 249665 h 789415"/>
              </a:gdLst>
              <a:ahLst/>
              <a:cxnLst>
                <a:cxn ang="0">
                  <a:pos x="connsiteX0-1" y="connsiteY0-2"/>
                </a:cxn>
                <a:cxn ang="0">
                  <a:pos x="connsiteX1-3" y="connsiteY1-4"/>
                </a:cxn>
                <a:cxn ang="0">
                  <a:pos x="connsiteX2-5" y="connsiteY2-6"/>
                </a:cxn>
              </a:cxnLst>
              <a:rect l="l" t="t" r="r" b="b"/>
              <a:pathLst>
                <a:path w="921127" h="789415">
                  <a:moveTo>
                    <a:pt x="469354" y="249665"/>
                  </a:moveTo>
                  <a:cubicBezTo>
                    <a:pt x="659854" y="-283735"/>
                    <a:pt x="1390104" y="103615"/>
                    <a:pt x="456654" y="789415"/>
                  </a:cubicBezTo>
                  <a:cubicBezTo>
                    <a:pt x="-476796" y="103615"/>
                    <a:pt x="278854" y="-283735"/>
                    <a:pt x="469354" y="249665"/>
                  </a:cubicBezTo>
                  <a:close/>
                </a:path>
              </a:pathLst>
            </a:cu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4" name="文本框 33"/>
            <p:cNvSpPr txBox="1"/>
            <p:nvPr/>
          </p:nvSpPr>
          <p:spPr>
            <a:xfrm>
              <a:off x="7215377" y="4137383"/>
              <a:ext cx="3931593" cy="570477"/>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35" name="文本框 34"/>
            <p:cNvSpPr txBox="1"/>
            <p:nvPr/>
          </p:nvSpPr>
          <p:spPr>
            <a:xfrm>
              <a:off x="7215377" y="3795708"/>
              <a:ext cx="1710903" cy="377732"/>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sp>
          <p:nvSpPr>
            <p:cNvPr id="36" name="心形 5"/>
            <p:cNvSpPr/>
            <p:nvPr/>
          </p:nvSpPr>
          <p:spPr>
            <a:xfrm>
              <a:off x="6764168" y="3968554"/>
              <a:ext cx="262901" cy="225309"/>
            </a:xfrm>
            <a:custGeom>
              <a:avLst/>
              <a:gdLst>
                <a:gd name="connsiteX0" fmla="*/ 457200 w 914400"/>
                <a:gd name="connsiteY0" fmla="*/ 228600 h 914400"/>
                <a:gd name="connsiteX1" fmla="*/ 457200 w 914400"/>
                <a:gd name="connsiteY1" fmla="*/ 914400 h 914400"/>
                <a:gd name="connsiteX2" fmla="*/ 457200 w 914400"/>
                <a:gd name="connsiteY2" fmla="*/ 228600 h 914400"/>
                <a:gd name="connsiteX0-1" fmla="*/ 469354 w 921127"/>
                <a:gd name="connsiteY0-2" fmla="*/ 257771 h 765771"/>
                <a:gd name="connsiteX1-3" fmla="*/ 456654 w 921127"/>
                <a:gd name="connsiteY1-4" fmla="*/ 765771 h 765771"/>
                <a:gd name="connsiteX2-5" fmla="*/ 469354 w 921127"/>
                <a:gd name="connsiteY2-6" fmla="*/ 257771 h 765771"/>
                <a:gd name="connsiteX0-7" fmla="*/ 469354 w 921127"/>
                <a:gd name="connsiteY0-8" fmla="*/ 244997 h 803797"/>
                <a:gd name="connsiteX1-9" fmla="*/ 456654 w 921127"/>
                <a:gd name="connsiteY1-10" fmla="*/ 803797 h 803797"/>
                <a:gd name="connsiteX2-11" fmla="*/ 469354 w 921127"/>
                <a:gd name="connsiteY2-12" fmla="*/ 244997 h 803797"/>
                <a:gd name="connsiteX0-13" fmla="*/ 469354 w 921127"/>
                <a:gd name="connsiteY0-14" fmla="*/ 249665 h 789415"/>
                <a:gd name="connsiteX1-15" fmla="*/ 456654 w 921127"/>
                <a:gd name="connsiteY1-16" fmla="*/ 789415 h 789415"/>
                <a:gd name="connsiteX2-17" fmla="*/ 469354 w 921127"/>
                <a:gd name="connsiteY2-18" fmla="*/ 249665 h 789415"/>
              </a:gdLst>
              <a:ahLst/>
              <a:cxnLst>
                <a:cxn ang="0">
                  <a:pos x="connsiteX0-1" y="connsiteY0-2"/>
                </a:cxn>
                <a:cxn ang="0">
                  <a:pos x="connsiteX1-3" y="connsiteY1-4"/>
                </a:cxn>
                <a:cxn ang="0">
                  <a:pos x="connsiteX2-5" y="connsiteY2-6"/>
                </a:cxn>
              </a:cxnLst>
              <a:rect l="l" t="t" r="r" b="b"/>
              <a:pathLst>
                <a:path w="921127" h="789415">
                  <a:moveTo>
                    <a:pt x="469354" y="249665"/>
                  </a:moveTo>
                  <a:cubicBezTo>
                    <a:pt x="659854" y="-283735"/>
                    <a:pt x="1390104" y="103615"/>
                    <a:pt x="456654" y="789415"/>
                  </a:cubicBezTo>
                  <a:cubicBezTo>
                    <a:pt x="-476796" y="103615"/>
                    <a:pt x="278854" y="-283735"/>
                    <a:pt x="469354" y="249665"/>
                  </a:cubicBezTo>
                  <a:close/>
                </a:path>
              </a:pathLst>
            </a:cu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8" name="文本框 37"/>
            <p:cNvSpPr txBox="1"/>
            <p:nvPr/>
          </p:nvSpPr>
          <p:spPr>
            <a:xfrm>
              <a:off x="7215377" y="5138869"/>
              <a:ext cx="3931593" cy="570477"/>
            </a:xfrm>
            <a:prstGeom prst="rect">
              <a:avLst/>
            </a:prstGeom>
            <a:noFill/>
          </p:spPr>
          <p:txBody>
            <a:bodyPr wrap="square" rtlCol="0">
              <a:spAutoFit/>
            </a:bodyPr>
            <a:lstStyle/>
            <a:p>
              <a:pP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39" name="文本框 38"/>
            <p:cNvSpPr txBox="1"/>
            <p:nvPr/>
          </p:nvSpPr>
          <p:spPr>
            <a:xfrm>
              <a:off x="7215377" y="4797194"/>
              <a:ext cx="1710903" cy="377732"/>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sp>
          <p:nvSpPr>
            <p:cNvPr id="40" name="心形 5"/>
            <p:cNvSpPr/>
            <p:nvPr/>
          </p:nvSpPr>
          <p:spPr>
            <a:xfrm>
              <a:off x="6764168" y="4970040"/>
              <a:ext cx="262901" cy="225309"/>
            </a:xfrm>
            <a:custGeom>
              <a:avLst/>
              <a:gdLst>
                <a:gd name="connsiteX0" fmla="*/ 457200 w 914400"/>
                <a:gd name="connsiteY0" fmla="*/ 228600 h 914400"/>
                <a:gd name="connsiteX1" fmla="*/ 457200 w 914400"/>
                <a:gd name="connsiteY1" fmla="*/ 914400 h 914400"/>
                <a:gd name="connsiteX2" fmla="*/ 457200 w 914400"/>
                <a:gd name="connsiteY2" fmla="*/ 228600 h 914400"/>
                <a:gd name="connsiteX0-1" fmla="*/ 469354 w 921127"/>
                <a:gd name="connsiteY0-2" fmla="*/ 257771 h 765771"/>
                <a:gd name="connsiteX1-3" fmla="*/ 456654 w 921127"/>
                <a:gd name="connsiteY1-4" fmla="*/ 765771 h 765771"/>
                <a:gd name="connsiteX2-5" fmla="*/ 469354 w 921127"/>
                <a:gd name="connsiteY2-6" fmla="*/ 257771 h 765771"/>
                <a:gd name="connsiteX0-7" fmla="*/ 469354 w 921127"/>
                <a:gd name="connsiteY0-8" fmla="*/ 244997 h 803797"/>
                <a:gd name="connsiteX1-9" fmla="*/ 456654 w 921127"/>
                <a:gd name="connsiteY1-10" fmla="*/ 803797 h 803797"/>
                <a:gd name="connsiteX2-11" fmla="*/ 469354 w 921127"/>
                <a:gd name="connsiteY2-12" fmla="*/ 244997 h 803797"/>
                <a:gd name="connsiteX0-13" fmla="*/ 469354 w 921127"/>
                <a:gd name="connsiteY0-14" fmla="*/ 249665 h 789415"/>
                <a:gd name="connsiteX1-15" fmla="*/ 456654 w 921127"/>
                <a:gd name="connsiteY1-16" fmla="*/ 789415 h 789415"/>
                <a:gd name="connsiteX2-17" fmla="*/ 469354 w 921127"/>
                <a:gd name="connsiteY2-18" fmla="*/ 249665 h 789415"/>
              </a:gdLst>
              <a:ahLst/>
              <a:cxnLst>
                <a:cxn ang="0">
                  <a:pos x="connsiteX0-1" y="connsiteY0-2"/>
                </a:cxn>
                <a:cxn ang="0">
                  <a:pos x="connsiteX1-3" y="connsiteY1-4"/>
                </a:cxn>
                <a:cxn ang="0">
                  <a:pos x="connsiteX2-5" y="connsiteY2-6"/>
                </a:cxn>
              </a:cxnLst>
              <a:rect l="l" t="t" r="r" b="b"/>
              <a:pathLst>
                <a:path w="921127" h="789415">
                  <a:moveTo>
                    <a:pt x="469354" y="249665"/>
                  </a:moveTo>
                  <a:cubicBezTo>
                    <a:pt x="659854" y="-283735"/>
                    <a:pt x="1390104" y="103615"/>
                    <a:pt x="456654" y="789415"/>
                  </a:cubicBezTo>
                  <a:cubicBezTo>
                    <a:pt x="-476796" y="103615"/>
                    <a:pt x="278854" y="-283735"/>
                    <a:pt x="469354" y="249665"/>
                  </a:cubicBezTo>
                  <a:close/>
                </a:path>
              </a:pathLst>
            </a:cu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2" name="组合 1"/>
          <p:cNvGrpSpPr/>
          <p:nvPr/>
        </p:nvGrpSpPr>
        <p:grpSpPr>
          <a:xfrm>
            <a:off x="425450" y="245238"/>
            <a:ext cx="4406026" cy="1060796"/>
            <a:chOff x="425450" y="232538"/>
            <a:chExt cx="4406026" cy="1060796"/>
          </a:xfrm>
        </p:grpSpPr>
        <p:grpSp>
          <p:nvGrpSpPr>
            <p:cNvPr id="3" name="组合 2"/>
            <p:cNvGrpSpPr/>
            <p:nvPr/>
          </p:nvGrpSpPr>
          <p:grpSpPr>
            <a:xfrm rot="20036167">
              <a:off x="425450" y="232538"/>
              <a:ext cx="1188406" cy="1060796"/>
              <a:chOff x="195683" y="-98086"/>
              <a:chExt cx="1188406" cy="1060796"/>
            </a:xfrm>
          </p:grpSpPr>
          <p:pic>
            <p:nvPicPr>
              <p:cNvPr id="4" name="图片 3"/>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16" name="图片 15"/>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17" name="文本框 16"/>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18" name="矩形 17"/>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25450" y="245238"/>
            <a:ext cx="4406026" cy="1060796"/>
            <a:chOff x="425450" y="232538"/>
            <a:chExt cx="4406026" cy="1060796"/>
          </a:xfrm>
        </p:grpSpPr>
        <p:grpSp>
          <p:nvGrpSpPr>
            <p:cNvPr id="27" name="组合 26"/>
            <p:cNvGrpSpPr/>
            <p:nvPr/>
          </p:nvGrpSpPr>
          <p:grpSpPr>
            <a:xfrm rot="20036167">
              <a:off x="425450" y="232538"/>
              <a:ext cx="1188406" cy="1060796"/>
              <a:chOff x="195683" y="-98086"/>
              <a:chExt cx="1188406" cy="1060796"/>
            </a:xfrm>
          </p:grpSpPr>
          <p:pic>
            <p:nvPicPr>
              <p:cNvPr id="32" name="图片 31"/>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42" name="图片 41"/>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43" name="文本框 42"/>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44" name="矩形 43"/>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grpSp>
        <p:nvGrpSpPr>
          <p:cNvPr id="76" name="组合 75"/>
          <p:cNvGrpSpPr/>
          <p:nvPr/>
        </p:nvGrpSpPr>
        <p:grpSpPr>
          <a:xfrm>
            <a:off x="314960" y="1795804"/>
            <a:ext cx="11253283" cy="4143186"/>
            <a:chOff x="-264" y="3115"/>
            <a:chExt cx="20637" cy="7598"/>
          </a:xfrm>
        </p:grpSpPr>
        <p:grpSp>
          <p:nvGrpSpPr>
            <p:cNvPr id="46" name="组合 45"/>
            <p:cNvGrpSpPr/>
            <p:nvPr/>
          </p:nvGrpSpPr>
          <p:grpSpPr>
            <a:xfrm>
              <a:off x="6175" y="5820"/>
              <a:ext cx="868" cy="868"/>
              <a:chOff x="-4578257" y="6372867"/>
              <a:chExt cx="1036897" cy="1036897"/>
            </a:xfrm>
          </p:grpSpPr>
          <p:sp>
            <p:nvSpPr>
              <p:cNvPr id="47" name="椭圆 46"/>
              <p:cNvSpPr/>
              <p:nvPr/>
            </p:nvSpPr>
            <p:spPr>
              <a:xfrm>
                <a:off x="-4578257" y="6372867"/>
                <a:ext cx="1036897" cy="1036897"/>
              </a:xfrm>
              <a:prstGeom prst="ellipse">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48" name="Freeform 62"/>
              <p:cNvSpPr>
                <a:spLocks noEditPoints="1"/>
              </p:cNvSpPr>
              <p:nvPr/>
            </p:nvSpPr>
            <p:spPr bwMode="auto">
              <a:xfrm>
                <a:off x="-4316975" y="6601201"/>
                <a:ext cx="514334" cy="514334"/>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chemeClr val="bg1"/>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微软雅黑" panose="020B0503020204020204" charset="-122"/>
                  <a:ea typeface="微软雅黑" panose="020B0503020204020204" charset="-122"/>
                  <a:cs typeface="+mn-cs"/>
                </a:endParaRPr>
              </a:p>
            </p:txBody>
          </p:sp>
        </p:grpSp>
        <p:grpSp>
          <p:nvGrpSpPr>
            <p:cNvPr id="49" name="组合 48"/>
            <p:cNvGrpSpPr/>
            <p:nvPr/>
          </p:nvGrpSpPr>
          <p:grpSpPr>
            <a:xfrm>
              <a:off x="11872" y="6542"/>
              <a:ext cx="868" cy="868"/>
              <a:chOff x="-1778371" y="6339551"/>
              <a:chExt cx="1036897" cy="1036897"/>
            </a:xfrm>
          </p:grpSpPr>
          <p:sp>
            <p:nvSpPr>
              <p:cNvPr id="50" name="椭圆 49"/>
              <p:cNvSpPr/>
              <p:nvPr/>
            </p:nvSpPr>
            <p:spPr>
              <a:xfrm>
                <a:off x="-1778371" y="6339551"/>
                <a:ext cx="1036897" cy="1036897"/>
              </a:xfrm>
              <a:prstGeom prst="ellipse">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nvGrpSpPr>
              <p:cNvPr id="51" name="组合 50"/>
              <p:cNvGrpSpPr/>
              <p:nvPr/>
            </p:nvGrpSpPr>
            <p:grpSpPr>
              <a:xfrm>
                <a:off x="-1486902" y="6601201"/>
                <a:ext cx="514334" cy="514334"/>
                <a:chOff x="1187451" y="1004888"/>
                <a:chExt cx="525463" cy="684213"/>
              </a:xfrm>
              <a:solidFill>
                <a:schemeClr val="bg1"/>
              </a:solidFill>
            </p:grpSpPr>
            <p:sp>
              <p:nvSpPr>
                <p:cNvPr id="52" name="Freeform 147"/>
                <p:cNvSpPr>
                  <a:spLocks noEditPoints="1"/>
                </p:cNvSpPr>
                <p:nvPr/>
              </p:nvSpPr>
              <p:spPr bwMode="auto">
                <a:xfrm>
                  <a:off x="1187451" y="1004888"/>
                  <a:ext cx="525463" cy="684213"/>
                </a:xfrm>
                <a:custGeom>
                  <a:avLst/>
                  <a:gdLst>
                    <a:gd name="T0" fmla="*/ 0 w 331"/>
                    <a:gd name="T1" fmla="*/ 431 h 431"/>
                    <a:gd name="T2" fmla="*/ 0 w 331"/>
                    <a:gd name="T3" fmla="*/ 0 h 431"/>
                    <a:gd name="T4" fmla="*/ 259 w 331"/>
                    <a:gd name="T5" fmla="*/ 0 h 431"/>
                    <a:gd name="T6" fmla="*/ 331 w 331"/>
                    <a:gd name="T7" fmla="*/ 68 h 431"/>
                    <a:gd name="T8" fmla="*/ 326 w 331"/>
                    <a:gd name="T9" fmla="*/ 73 h 431"/>
                    <a:gd name="T10" fmla="*/ 331 w 331"/>
                    <a:gd name="T11" fmla="*/ 68 h 431"/>
                    <a:gd name="T12" fmla="*/ 331 w 331"/>
                    <a:gd name="T13" fmla="*/ 73 h 431"/>
                    <a:gd name="T14" fmla="*/ 331 w 331"/>
                    <a:gd name="T15" fmla="*/ 431 h 431"/>
                    <a:gd name="T16" fmla="*/ 0 w 331"/>
                    <a:gd name="T17" fmla="*/ 431 h 431"/>
                    <a:gd name="T18" fmla="*/ 15 w 331"/>
                    <a:gd name="T19" fmla="*/ 421 h 431"/>
                    <a:gd name="T20" fmla="*/ 321 w 331"/>
                    <a:gd name="T21" fmla="*/ 421 h 431"/>
                    <a:gd name="T22" fmla="*/ 321 w 331"/>
                    <a:gd name="T23" fmla="*/ 78 h 431"/>
                    <a:gd name="T24" fmla="*/ 259 w 331"/>
                    <a:gd name="T25" fmla="*/ 11 h 431"/>
                    <a:gd name="T26" fmla="*/ 15 w 331"/>
                    <a:gd name="T27" fmla="*/ 11 h 431"/>
                    <a:gd name="T28" fmla="*/ 15 w 331"/>
                    <a:gd name="T29" fmla="*/ 42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 h="431">
                      <a:moveTo>
                        <a:pt x="0" y="431"/>
                      </a:moveTo>
                      <a:lnTo>
                        <a:pt x="0" y="0"/>
                      </a:lnTo>
                      <a:lnTo>
                        <a:pt x="259" y="0"/>
                      </a:lnTo>
                      <a:lnTo>
                        <a:pt x="331" y="68"/>
                      </a:lnTo>
                      <a:lnTo>
                        <a:pt x="326" y="73"/>
                      </a:lnTo>
                      <a:lnTo>
                        <a:pt x="331" y="68"/>
                      </a:lnTo>
                      <a:lnTo>
                        <a:pt x="331" y="73"/>
                      </a:lnTo>
                      <a:lnTo>
                        <a:pt x="331" y="431"/>
                      </a:lnTo>
                      <a:lnTo>
                        <a:pt x="0" y="431"/>
                      </a:lnTo>
                      <a:close/>
                      <a:moveTo>
                        <a:pt x="15" y="421"/>
                      </a:moveTo>
                      <a:lnTo>
                        <a:pt x="321" y="421"/>
                      </a:lnTo>
                      <a:lnTo>
                        <a:pt x="321" y="78"/>
                      </a:lnTo>
                      <a:lnTo>
                        <a:pt x="259" y="11"/>
                      </a:lnTo>
                      <a:lnTo>
                        <a:pt x="15" y="11"/>
                      </a:lnTo>
                      <a:lnTo>
                        <a:pt x="15" y="4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latin typeface="微软雅黑" panose="020B0503020204020204" charset="-122"/>
                    <a:ea typeface="微软雅黑" panose="020B0503020204020204" charset="-122"/>
                  </a:endParaRPr>
                </a:p>
              </p:txBody>
            </p:sp>
            <p:sp>
              <p:nvSpPr>
                <p:cNvPr id="53" name="Rectangle 148"/>
                <p:cNvSpPr>
                  <a:spLocks noChangeArrowheads="1"/>
                </p:cNvSpPr>
                <p:nvPr/>
              </p:nvSpPr>
              <p:spPr bwMode="auto">
                <a:xfrm>
                  <a:off x="1293813" y="1169988"/>
                  <a:ext cx="32067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latin typeface="微软雅黑" panose="020B0503020204020204" charset="-122"/>
                    <a:ea typeface="微软雅黑" panose="020B0503020204020204" charset="-122"/>
                  </a:endParaRPr>
                </a:p>
              </p:txBody>
            </p:sp>
            <p:sp>
              <p:nvSpPr>
                <p:cNvPr id="54" name="Rectangle 149"/>
                <p:cNvSpPr>
                  <a:spLocks noChangeArrowheads="1"/>
                </p:cNvSpPr>
                <p:nvPr/>
              </p:nvSpPr>
              <p:spPr bwMode="auto">
                <a:xfrm>
                  <a:off x="1293813" y="1260476"/>
                  <a:ext cx="3206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latin typeface="微软雅黑" panose="020B0503020204020204" charset="-122"/>
                    <a:ea typeface="微软雅黑" panose="020B0503020204020204" charset="-122"/>
                  </a:endParaRPr>
                </a:p>
              </p:txBody>
            </p:sp>
            <p:sp>
              <p:nvSpPr>
                <p:cNvPr id="55" name="Rectangle 150"/>
                <p:cNvSpPr>
                  <a:spLocks noChangeArrowheads="1"/>
                </p:cNvSpPr>
                <p:nvPr/>
              </p:nvSpPr>
              <p:spPr bwMode="auto">
                <a:xfrm>
                  <a:off x="1293813" y="1360488"/>
                  <a:ext cx="32067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latin typeface="微软雅黑" panose="020B0503020204020204" charset="-122"/>
                    <a:ea typeface="微软雅黑" panose="020B0503020204020204" charset="-122"/>
                  </a:endParaRPr>
                </a:p>
              </p:txBody>
            </p:sp>
            <p:sp>
              <p:nvSpPr>
                <p:cNvPr id="56" name="Rectangle 151"/>
                <p:cNvSpPr>
                  <a:spLocks noChangeArrowheads="1"/>
                </p:cNvSpPr>
                <p:nvPr/>
              </p:nvSpPr>
              <p:spPr bwMode="auto">
                <a:xfrm>
                  <a:off x="1293813" y="1450976"/>
                  <a:ext cx="32067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latin typeface="微软雅黑" panose="020B0503020204020204" charset="-122"/>
                    <a:ea typeface="微软雅黑" panose="020B0503020204020204" charset="-122"/>
                  </a:endParaRPr>
                </a:p>
              </p:txBody>
            </p:sp>
            <p:sp>
              <p:nvSpPr>
                <p:cNvPr id="57" name="Rectangle 152"/>
                <p:cNvSpPr>
                  <a:spLocks noChangeArrowheads="1"/>
                </p:cNvSpPr>
                <p:nvPr/>
              </p:nvSpPr>
              <p:spPr bwMode="auto">
                <a:xfrm>
                  <a:off x="1293813" y="1549401"/>
                  <a:ext cx="32067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355">
                    <a:latin typeface="微软雅黑" panose="020B0503020204020204" charset="-122"/>
                    <a:ea typeface="微软雅黑" panose="020B0503020204020204" charset="-122"/>
                  </a:endParaRPr>
                </a:p>
              </p:txBody>
            </p:sp>
            <p:sp>
              <p:nvSpPr>
                <p:cNvPr id="58" name="Freeform 153"/>
                <p:cNvSpPr/>
                <p:nvPr/>
              </p:nvSpPr>
              <p:spPr bwMode="auto">
                <a:xfrm>
                  <a:off x="1590676" y="1012826"/>
                  <a:ext cx="114300" cy="123825"/>
                </a:xfrm>
                <a:custGeom>
                  <a:avLst/>
                  <a:gdLst>
                    <a:gd name="T0" fmla="*/ 0 w 72"/>
                    <a:gd name="T1" fmla="*/ 78 h 78"/>
                    <a:gd name="T2" fmla="*/ 0 w 72"/>
                    <a:gd name="T3" fmla="*/ 0 h 78"/>
                    <a:gd name="T4" fmla="*/ 10 w 72"/>
                    <a:gd name="T5" fmla="*/ 0 h 78"/>
                    <a:gd name="T6" fmla="*/ 10 w 72"/>
                    <a:gd name="T7" fmla="*/ 63 h 78"/>
                    <a:gd name="T8" fmla="*/ 72 w 72"/>
                    <a:gd name="T9" fmla="*/ 63 h 78"/>
                    <a:gd name="T10" fmla="*/ 72 w 72"/>
                    <a:gd name="T11" fmla="*/ 78 h 78"/>
                    <a:gd name="T12" fmla="*/ 0 w 72"/>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72" h="78">
                      <a:moveTo>
                        <a:pt x="0" y="78"/>
                      </a:moveTo>
                      <a:lnTo>
                        <a:pt x="0" y="0"/>
                      </a:lnTo>
                      <a:lnTo>
                        <a:pt x="10" y="0"/>
                      </a:lnTo>
                      <a:lnTo>
                        <a:pt x="10" y="63"/>
                      </a:lnTo>
                      <a:lnTo>
                        <a:pt x="72" y="63"/>
                      </a:lnTo>
                      <a:lnTo>
                        <a:pt x="72" y="78"/>
                      </a:lnTo>
                      <a:lnTo>
                        <a:pt x="0"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355">
                    <a:latin typeface="微软雅黑" panose="020B0503020204020204" charset="-122"/>
                    <a:ea typeface="微软雅黑" panose="020B0503020204020204" charset="-122"/>
                  </a:endParaRPr>
                </a:p>
              </p:txBody>
            </p:sp>
          </p:grpSp>
        </p:grpSp>
        <p:grpSp>
          <p:nvGrpSpPr>
            <p:cNvPr id="59" name="组合 58"/>
            <p:cNvGrpSpPr/>
            <p:nvPr/>
          </p:nvGrpSpPr>
          <p:grpSpPr>
            <a:xfrm>
              <a:off x="6609" y="3620"/>
              <a:ext cx="868" cy="868"/>
              <a:chOff x="-2114918" y="1695646"/>
              <a:chExt cx="885183" cy="885183"/>
            </a:xfrm>
          </p:grpSpPr>
          <p:sp>
            <p:nvSpPr>
              <p:cNvPr id="60" name="椭圆 59"/>
              <p:cNvSpPr/>
              <p:nvPr/>
            </p:nvSpPr>
            <p:spPr>
              <a:xfrm>
                <a:off x="-2114918" y="1695646"/>
                <a:ext cx="885183" cy="885183"/>
              </a:xfrm>
              <a:prstGeom prst="ellipse">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sp>
            <p:nvSpPr>
              <p:cNvPr id="61" name="AutoShape 112"/>
              <p:cNvSpPr/>
              <p:nvPr/>
            </p:nvSpPr>
            <p:spPr bwMode="auto">
              <a:xfrm>
                <a:off x="-1903266" y="1918698"/>
                <a:ext cx="439079" cy="439079"/>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mn-ea"/>
                  <a:sym typeface="+mn-lt"/>
                </a:endParaRPr>
              </a:p>
            </p:txBody>
          </p:sp>
        </p:grpSp>
        <p:grpSp>
          <p:nvGrpSpPr>
            <p:cNvPr id="62" name="组合 61"/>
            <p:cNvGrpSpPr/>
            <p:nvPr/>
          </p:nvGrpSpPr>
          <p:grpSpPr>
            <a:xfrm>
              <a:off x="11563" y="8651"/>
              <a:ext cx="868" cy="868"/>
              <a:chOff x="-2971439" y="4382183"/>
              <a:chExt cx="1036897" cy="1036897"/>
            </a:xfrm>
          </p:grpSpPr>
          <p:sp>
            <p:nvSpPr>
              <p:cNvPr id="63" name="椭圆 62"/>
              <p:cNvSpPr/>
              <p:nvPr/>
            </p:nvSpPr>
            <p:spPr>
              <a:xfrm>
                <a:off x="-2971439" y="4382183"/>
                <a:ext cx="1036897" cy="1036897"/>
              </a:xfrm>
              <a:prstGeom prst="ellipse">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nvGrpSpPr>
              <p:cNvPr id="64" name="Group 12"/>
              <p:cNvGrpSpPr/>
              <p:nvPr/>
            </p:nvGrpSpPr>
            <p:grpSpPr>
              <a:xfrm>
                <a:off x="-2710157" y="4643905"/>
                <a:ext cx="514334" cy="514334"/>
                <a:chOff x="4439444" y="2582069"/>
                <a:chExt cx="464344" cy="464344"/>
              </a:xfrm>
              <a:solidFill>
                <a:schemeClr val="bg1"/>
              </a:solidFill>
            </p:grpSpPr>
            <p:sp>
              <p:nvSpPr>
                <p:cNvPr id="65"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latin typeface="微软雅黑" panose="020B0503020204020204" charset="-122"/>
                    <a:ea typeface="微软雅黑" panose="020B0503020204020204" charset="-122"/>
                    <a:cs typeface="+mn-ea"/>
                    <a:sym typeface="+mn-lt"/>
                  </a:endParaRPr>
                </a:p>
              </p:txBody>
            </p:sp>
            <p:sp>
              <p:nvSpPr>
                <p:cNvPr id="66"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latin typeface="微软雅黑" panose="020B0503020204020204" charset="-122"/>
                    <a:ea typeface="微软雅黑" panose="020B0503020204020204" charset="-122"/>
                    <a:cs typeface="+mn-ea"/>
                    <a:sym typeface="+mn-lt"/>
                  </a:endParaRPr>
                </a:p>
              </p:txBody>
            </p:sp>
            <p:sp>
              <p:nvSpPr>
                <p:cNvPr id="67"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bg1"/>
                    </a:solidFill>
                    <a:latin typeface="微软雅黑" panose="020B0503020204020204" charset="-122"/>
                    <a:ea typeface="微软雅黑" panose="020B0503020204020204" charset="-122"/>
                    <a:cs typeface="+mn-ea"/>
                    <a:sym typeface="+mn-lt"/>
                  </a:endParaRPr>
                </a:p>
              </p:txBody>
            </p:sp>
          </p:grpSp>
        </p:grpSp>
        <p:sp>
          <p:nvSpPr>
            <p:cNvPr id="68" name="文本框 67"/>
            <p:cNvSpPr txBox="1"/>
            <p:nvPr/>
          </p:nvSpPr>
          <p:spPr>
            <a:xfrm>
              <a:off x="-264" y="3308"/>
              <a:ext cx="6770" cy="77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pPr algn="r"/>
              <a:r>
                <a:rPr lang="zh-CN" altLang="en-US" sz="1800" b="0" dirty="0">
                  <a:solidFill>
                    <a:srgbClr val="EB5D53"/>
                  </a:solidFill>
                </a:rPr>
                <a:t>添加标题文本信息</a:t>
              </a:r>
            </a:p>
          </p:txBody>
        </p:sp>
        <p:sp>
          <p:nvSpPr>
            <p:cNvPr id="69" name="矩形 68"/>
            <p:cNvSpPr/>
            <p:nvPr/>
          </p:nvSpPr>
          <p:spPr>
            <a:xfrm>
              <a:off x="1395" y="3896"/>
              <a:ext cx="5111" cy="1945"/>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kumimoji="1"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70" name="矩形 69"/>
            <p:cNvSpPr/>
            <p:nvPr/>
          </p:nvSpPr>
          <p:spPr>
            <a:xfrm>
              <a:off x="927" y="6244"/>
              <a:ext cx="5111" cy="1945"/>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kumimoji="1"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71" name="文本框 70"/>
            <p:cNvSpPr txBox="1"/>
            <p:nvPr/>
          </p:nvSpPr>
          <p:spPr>
            <a:xfrm>
              <a:off x="13070" y="6479"/>
              <a:ext cx="6770" cy="77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1800" b="0" dirty="0">
                  <a:solidFill>
                    <a:srgbClr val="EB5D53"/>
                  </a:solidFill>
                </a:rPr>
                <a:t>添加标题文本信息</a:t>
              </a:r>
            </a:p>
          </p:txBody>
        </p:sp>
        <p:sp>
          <p:nvSpPr>
            <p:cNvPr id="72" name="矩形 71"/>
            <p:cNvSpPr/>
            <p:nvPr/>
          </p:nvSpPr>
          <p:spPr>
            <a:xfrm>
              <a:off x="13070" y="7067"/>
              <a:ext cx="7303" cy="1352"/>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kumimoji="1"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73" name="文本框 72"/>
            <p:cNvSpPr txBox="1"/>
            <p:nvPr/>
          </p:nvSpPr>
          <p:spPr>
            <a:xfrm>
              <a:off x="12579" y="8772"/>
              <a:ext cx="6770" cy="777"/>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1800" b="0" dirty="0">
                  <a:solidFill>
                    <a:srgbClr val="EB5D53"/>
                  </a:solidFill>
                </a:rPr>
                <a:t>添加标题文本信息</a:t>
              </a:r>
            </a:p>
          </p:txBody>
        </p:sp>
        <p:sp>
          <p:nvSpPr>
            <p:cNvPr id="74" name="矩形 73"/>
            <p:cNvSpPr/>
            <p:nvPr/>
          </p:nvSpPr>
          <p:spPr>
            <a:xfrm>
              <a:off x="12579" y="9361"/>
              <a:ext cx="7494" cy="1352"/>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kumimoji="1" lang="zh-CN" altLang="en-US" sz="1400" dirty="0">
                <a:solidFill>
                  <a:schemeClr val="tx1">
                    <a:lumMod val="65000"/>
                    <a:lumOff val="35000"/>
                  </a:schemeClr>
                </a:solidFill>
                <a:latin typeface="微软雅黑" panose="020B0503020204020204" charset="-122"/>
                <a:ea typeface="微软雅黑" panose="020B0503020204020204" charset="-122"/>
              </a:endParaRPr>
            </a:p>
          </p:txBody>
        </p:sp>
        <p:pic>
          <p:nvPicPr>
            <p:cNvPr id="75" name="图片 74" descr="图片包含 花, 植物, 小, 宝宝&#10;&#10;描述已自动生成"/>
            <p:cNvPicPr>
              <a:picLocks noChangeAspect="1"/>
            </p:cNvPicPr>
            <p:nvPr/>
          </p:nvPicPr>
          <p:blipFill>
            <a:blip r:embed="rId4">
              <a:extLst>
                <a:ext uri="{28A0092B-C50C-407E-A947-70E740481C1C}">
                  <a14:useLocalDpi xmlns:a14="http://schemas.microsoft.com/office/drawing/2010/main" val="0"/>
                </a:ext>
              </a:extLst>
            </a:blip>
            <a:srcRect l="3108" t="16806" r="53419" b="34722"/>
            <a:stretch>
              <a:fillRect/>
            </a:stretch>
          </p:blipFill>
          <p:spPr>
            <a:xfrm flipH="1">
              <a:off x="7210" y="3115"/>
              <a:ext cx="5776" cy="6440"/>
            </a:xfrm>
            <a:custGeom>
              <a:avLst/>
              <a:gdLst>
                <a:gd name="connsiteX0" fmla="*/ 657225 w 2981325"/>
                <a:gd name="connsiteY0" fmla="*/ 0 h 3324225"/>
                <a:gd name="connsiteX1" fmla="*/ 1409700 w 2981325"/>
                <a:gd name="connsiteY1" fmla="*/ 0 h 3324225"/>
                <a:gd name="connsiteX2" fmla="*/ 1562100 w 2981325"/>
                <a:gd name="connsiteY2" fmla="*/ 352425 h 3324225"/>
                <a:gd name="connsiteX3" fmla="*/ 1809750 w 2981325"/>
                <a:gd name="connsiteY3" fmla="*/ 381000 h 3324225"/>
                <a:gd name="connsiteX4" fmla="*/ 1933575 w 2981325"/>
                <a:gd name="connsiteY4" fmla="*/ 371475 h 3324225"/>
                <a:gd name="connsiteX5" fmla="*/ 2333625 w 2981325"/>
                <a:gd name="connsiteY5" fmla="*/ 409575 h 3324225"/>
                <a:gd name="connsiteX6" fmla="*/ 2981325 w 2981325"/>
                <a:gd name="connsiteY6" fmla="*/ 1762125 h 3324225"/>
                <a:gd name="connsiteX7" fmla="*/ 2924175 w 2981325"/>
                <a:gd name="connsiteY7" fmla="*/ 2876550 h 3324225"/>
                <a:gd name="connsiteX8" fmla="*/ 2486025 w 2981325"/>
                <a:gd name="connsiteY8" fmla="*/ 3324225 h 3324225"/>
                <a:gd name="connsiteX9" fmla="*/ 2390775 w 2981325"/>
                <a:gd name="connsiteY9" fmla="*/ 3286125 h 3324225"/>
                <a:gd name="connsiteX10" fmla="*/ 1895475 w 2981325"/>
                <a:gd name="connsiteY10" fmla="*/ 3162300 h 3324225"/>
                <a:gd name="connsiteX11" fmla="*/ 1638300 w 2981325"/>
                <a:gd name="connsiteY11" fmla="*/ 3276600 h 3324225"/>
                <a:gd name="connsiteX12" fmla="*/ 1495425 w 2981325"/>
                <a:gd name="connsiteY12" fmla="*/ 3286125 h 3324225"/>
                <a:gd name="connsiteX13" fmla="*/ 1209675 w 2981325"/>
                <a:gd name="connsiteY13" fmla="*/ 3114675 h 3324225"/>
                <a:gd name="connsiteX14" fmla="*/ 971550 w 2981325"/>
                <a:gd name="connsiteY14" fmla="*/ 2828925 h 3324225"/>
                <a:gd name="connsiteX15" fmla="*/ 657225 w 2981325"/>
                <a:gd name="connsiteY15" fmla="*/ 2609850 h 3324225"/>
                <a:gd name="connsiteX16" fmla="*/ 590550 w 2981325"/>
                <a:gd name="connsiteY16" fmla="*/ 2552700 h 3324225"/>
                <a:gd name="connsiteX17" fmla="*/ 571500 w 2981325"/>
                <a:gd name="connsiteY17" fmla="*/ 2505075 h 3324225"/>
                <a:gd name="connsiteX18" fmla="*/ 476250 w 2981325"/>
                <a:gd name="connsiteY18" fmla="*/ 2200275 h 3324225"/>
                <a:gd name="connsiteX19" fmla="*/ 657225 w 2981325"/>
                <a:gd name="connsiteY19" fmla="*/ 1828800 h 3324225"/>
                <a:gd name="connsiteX20" fmla="*/ 628650 w 2981325"/>
                <a:gd name="connsiteY20" fmla="*/ 1733550 h 3324225"/>
                <a:gd name="connsiteX21" fmla="*/ 314325 w 2981325"/>
                <a:gd name="connsiteY21" fmla="*/ 1352550 h 3324225"/>
                <a:gd name="connsiteX22" fmla="*/ 9525 w 2981325"/>
                <a:gd name="connsiteY22" fmla="*/ 1057275 h 3324225"/>
                <a:gd name="connsiteX23" fmla="*/ 0 w 2981325"/>
                <a:gd name="connsiteY23" fmla="*/ 866775 h 3324225"/>
                <a:gd name="connsiteX24" fmla="*/ 0 w 2981325"/>
                <a:gd name="connsiteY24" fmla="*/ 171450 h 332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81325" h="3324225">
                  <a:moveTo>
                    <a:pt x="657225" y="0"/>
                  </a:moveTo>
                  <a:lnTo>
                    <a:pt x="1409700" y="0"/>
                  </a:lnTo>
                  <a:lnTo>
                    <a:pt x="1562100" y="352425"/>
                  </a:lnTo>
                  <a:lnTo>
                    <a:pt x="1809750" y="381000"/>
                  </a:lnTo>
                  <a:lnTo>
                    <a:pt x="1933575" y="371475"/>
                  </a:lnTo>
                  <a:lnTo>
                    <a:pt x="2333625" y="409575"/>
                  </a:lnTo>
                  <a:lnTo>
                    <a:pt x="2981325" y="1762125"/>
                  </a:lnTo>
                  <a:lnTo>
                    <a:pt x="2924175" y="2876550"/>
                  </a:lnTo>
                  <a:lnTo>
                    <a:pt x="2486025" y="3324225"/>
                  </a:lnTo>
                  <a:lnTo>
                    <a:pt x="2390775" y="3286125"/>
                  </a:lnTo>
                  <a:lnTo>
                    <a:pt x="1895475" y="3162300"/>
                  </a:lnTo>
                  <a:lnTo>
                    <a:pt x="1638300" y="3276600"/>
                  </a:lnTo>
                  <a:cubicBezTo>
                    <a:pt x="1527254" y="3287705"/>
                    <a:pt x="1574958" y="3286125"/>
                    <a:pt x="1495425" y="3286125"/>
                  </a:cubicBezTo>
                  <a:lnTo>
                    <a:pt x="1209675" y="3114675"/>
                  </a:lnTo>
                  <a:lnTo>
                    <a:pt x="971550" y="2828925"/>
                  </a:lnTo>
                  <a:lnTo>
                    <a:pt x="657225" y="2609850"/>
                  </a:lnTo>
                  <a:cubicBezTo>
                    <a:pt x="635000" y="2590800"/>
                    <a:pt x="609086" y="2575355"/>
                    <a:pt x="590550" y="2552700"/>
                  </a:cubicBezTo>
                  <a:cubicBezTo>
                    <a:pt x="579723" y="2539467"/>
                    <a:pt x="571500" y="2505075"/>
                    <a:pt x="571500" y="2505075"/>
                  </a:cubicBezTo>
                  <a:lnTo>
                    <a:pt x="476250" y="2200275"/>
                  </a:lnTo>
                  <a:lnTo>
                    <a:pt x="657225" y="1828800"/>
                  </a:lnTo>
                  <a:lnTo>
                    <a:pt x="628650" y="1733550"/>
                  </a:lnTo>
                  <a:lnTo>
                    <a:pt x="314325" y="1352550"/>
                  </a:lnTo>
                  <a:lnTo>
                    <a:pt x="9525" y="1057275"/>
                  </a:lnTo>
                  <a:lnTo>
                    <a:pt x="0" y="866775"/>
                  </a:lnTo>
                  <a:lnTo>
                    <a:pt x="0" y="171450"/>
                  </a:lnTo>
                  <a:close/>
                </a:path>
              </a:pathLst>
            </a:custGeom>
          </p:spPr>
        </p:pic>
      </p:gr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25450" y="245238"/>
            <a:ext cx="4406026" cy="1060796"/>
            <a:chOff x="425450" y="232538"/>
            <a:chExt cx="4406026" cy="1060796"/>
          </a:xfrm>
        </p:grpSpPr>
        <p:grpSp>
          <p:nvGrpSpPr>
            <p:cNvPr id="27" name="组合 26"/>
            <p:cNvGrpSpPr/>
            <p:nvPr/>
          </p:nvGrpSpPr>
          <p:grpSpPr>
            <a:xfrm rot="20036167">
              <a:off x="425450" y="232538"/>
              <a:ext cx="1188406" cy="1060796"/>
              <a:chOff x="195683" y="-98086"/>
              <a:chExt cx="1188406" cy="1060796"/>
            </a:xfrm>
          </p:grpSpPr>
          <p:pic>
            <p:nvPicPr>
              <p:cNvPr id="32" name="图片 31"/>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42" name="图片 41"/>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43" name="文本框 42"/>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44" name="矩形 43"/>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sp>
        <p:nvSpPr>
          <p:cNvPr id="3" name="稻壳儿榴莲果果"/>
          <p:cNvSpPr/>
          <p:nvPr/>
        </p:nvSpPr>
        <p:spPr bwMode="auto">
          <a:xfrm>
            <a:off x="1424038" y="2130465"/>
            <a:ext cx="1908296" cy="2196236"/>
          </a:xfrm>
          <a:custGeom>
            <a:avLst/>
            <a:gdLst>
              <a:gd name="T0" fmla="*/ 337 w 676"/>
              <a:gd name="T1" fmla="*/ 0 h 778"/>
              <a:gd name="T2" fmla="*/ 392 w 676"/>
              <a:gd name="T3" fmla="*/ 4 h 778"/>
              <a:gd name="T4" fmla="*/ 444 w 676"/>
              <a:gd name="T5" fmla="*/ 16 h 778"/>
              <a:gd name="T6" fmla="*/ 493 w 676"/>
              <a:gd name="T7" fmla="*/ 37 h 778"/>
              <a:gd name="T8" fmla="*/ 538 w 676"/>
              <a:gd name="T9" fmla="*/ 65 h 778"/>
              <a:gd name="T10" fmla="*/ 576 w 676"/>
              <a:gd name="T11" fmla="*/ 98 h 778"/>
              <a:gd name="T12" fmla="*/ 610 w 676"/>
              <a:gd name="T13" fmla="*/ 138 h 778"/>
              <a:gd name="T14" fmla="*/ 637 w 676"/>
              <a:gd name="T15" fmla="*/ 182 h 778"/>
              <a:gd name="T16" fmla="*/ 658 w 676"/>
              <a:gd name="T17" fmla="*/ 230 h 778"/>
              <a:gd name="T18" fmla="*/ 671 w 676"/>
              <a:gd name="T19" fmla="*/ 282 h 778"/>
              <a:gd name="T20" fmla="*/ 676 w 676"/>
              <a:gd name="T21" fmla="*/ 337 h 778"/>
              <a:gd name="T22" fmla="*/ 671 w 676"/>
              <a:gd name="T23" fmla="*/ 389 h 778"/>
              <a:gd name="T24" fmla="*/ 659 w 676"/>
              <a:gd name="T25" fmla="*/ 439 h 778"/>
              <a:gd name="T26" fmla="*/ 640 w 676"/>
              <a:gd name="T27" fmla="*/ 487 h 778"/>
              <a:gd name="T28" fmla="*/ 615 w 676"/>
              <a:gd name="T29" fmla="*/ 531 h 778"/>
              <a:gd name="T30" fmla="*/ 582 w 676"/>
              <a:gd name="T31" fmla="*/ 570 h 778"/>
              <a:gd name="T32" fmla="*/ 543 w 676"/>
              <a:gd name="T33" fmla="*/ 604 h 778"/>
              <a:gd name="T34" fmla="*/ 500 w 676"/>
              <a:gd name="T35" fmla="*/ 632 h 778"/>
              <a:gd name="T36" fmla="*/ 453 w 676"/>
              <a:gd name="T37" fmla="*/ 655 h 778"/>
              <a:gd name="T38" fmla="*/ 428 w 676"/>
              <a:gd name="T39" fmla="*/ 667 h 778"/>
              <a:gd name="T40" fmla="*/ 405 w 676"/>
              <a:gd name="T41" fmla="*/ 684 h 778"/>
              <a:gd name="T42" fmla="*/ 388 w 676"/>
              <a:gd name="T43" fmla="*/ 707 h 778"/>
              <a:gd name="T44" fmla="*/ 337 w 676"/>
              <a:gd name="T45" fmla="*/ 778 h 778"/>
              <a:gd name="T46" fmla="*/ 288 w 676"/>
              <a:gd name="T47" fmla="*/ 707 h 778"/>
              <a:gd name="T48" fmla="*/ 269 w 676"/>
              <a:gd name="T49" fmla="*/ 684 h 778"/>
              <a:gd name="T50" fmla="*/ 245 w 676"/>
              <a:gd name="T51" fmla="*/ 667 h 778"/>
              <a:gd name="T52" fmla="*/ 218 w 676"/>
              <a:gd name="T53" fmla="*/ 653 h 778"/>
              <a:gd name="T54" fmla="*/ 174 w 676"/>
              <a:gd name="T55" fmla="*/ 632 h 778"/>
              <a:gd name="T56" fmla="*/ 135 w 676"/>
              <a:gd name="T57" fmla="*/ 607 h 778"/>
              <a:gd name="T58" fmla="*/ 99 w 676"/>
              <a:gd name="T59" fmla="*/ 576 h 778"/>
              <a:gd name="T60" fmla="*/ 68 w 676"/>
              <a:gd name="T61" fmla="*/ 542 h 778"/>
              <a:gd name="T62" fmla="*/ 43 w 676"/>
              <a:gd name="T63" fmla="*/ 503 h 778"/>
              <a:gd name="T64" fmla="*/ 24 w 676"/>
              <a:gd name="T65" fmla="*/ 462 h 778"/>
              <a:gd name="T66" fmla="*/ 9 w 676"/>
              <a:gd name="T67" fmla="*/ 417 h 778"/>
              <a:gd name="T68" fmla="*/ 1 w 676"/>
              <a:gd name="T69" fmla="*/ 370 h 778"/>
              <a:gd name="T70" fmla="*/ 0 w 676"/>
              <a:gd name="T71" fmla="*/ 322 h 778"/>
              <a:gd name="T72" fmla="*/ 6 w 676"/>
              <a:gd name="T73" fmla="*/ 271 h 778"/>
              <a:gd name="T74" fmla="*/ 19 w 676"/>
              <a:gd name="T75" fmla="*/ 224 h 778"/>
              <a:gd name="T76" fmla="*/ 39 w 676"/>
              <a:gd name="T77" fmla="*/ 179 h 778"/>
              <a:gd name="T78" fmla="*/ 65 w 676"/>
              <a:gd name="T79" fmla="*/ 138 h 778"/>
              <a:gd name="T80" fmla="*/ 95 w 676"/>
              <a:gd name="T81" fmla="*/ 101 h 778"/>
              <a:gd name="T82" fmla="*/ 132 w 676"/>
              <a:gd name="T83" fmla="*/ 69 h 778"/>
              <a:gd name="T84" fmla="*/ 172 w 676"/>
              <a:gd name="T85" fmla="*/ 43 h 778"/>
              <a:gd name="T86" fmla="*/ 217 w 676"/>
              <a:gd name="T87" fmla="*/ 22 h 778"/>
              <a:gd name="T88" fmla="*/ 263 w 676"/>
              <a:gd name="T89" fmla="*/ 7 h 778"/>
              <a:gd name="T90" fmla="*/ 313 w 676"/>
              <a:gd name="T91" fmla="*/ 0 h 778"/>
              <a:gd name="T92" fmla="*/ 337 w 676"/>
              <a:gd name="T93"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6" h="778">
                <a:moveTo>
                  <a:pt x="337" y="0"/>
                </a:moveTo>
                <a:lnTo>
                  <a:pt x="392" y="4"/>
                </a:lnTo>
                <a:lnTo>
                  <a:pt x="444" y="16"/>
                </a:lnTo>
                <a:lnTo>
                  <a:pt x="493" y="37"/>
                </a:lnTo>
                <a:lnTo>
                  <a:pt x="538" y="65"/>
                </a:lnTo>
                <a:lnTo>
                  <a:pt x="576" y="98"/>
                </a:lnTo>
                <a:lnTo>
                  <a:pt x="610" y="138"/>
                </a:lnTo>
                <a:lnTo>
                  <a:pt x="637" y="182"/>
                </a:lnTo>
                <a:lnTo>
                  <a:pt x="658" y="230"/>
                </a:lnTo>
                <a:lnTo>
                  <a:pt x="671" y="282"/>
                </a:lnTo>
                <a:lnTo>
                  <a:pt x="676" y="337"/>
                </a:lnTo>
                <a:lnTo>
                  <a:pt x="671" y="389"/>
                </a:lnTo>
                <a:lnTo>
                  <a:pt x="659" y="439"/>
                </a:lnTo>
                <a:lnTo>
                  <a:pt x="640" y="487"/>
                </a:lnTo>
                <a:lnTo>
                  <a:pt x="615" y="531"/>
                </a:lnTo>
                <a:lnTo>
                  <a:pt x="582" y="570"/>
                </a:lnTo>
                <a:lnTo>
                  <a:pt x="543" y="604"/>
                </a:lnTo>
                <a:lnTo>
                  <a:pt x="500" y="632"/>
                </a:lnTo>
                <a:lnTo>
                  <a:pt x="453" y="655"/>
                </a:lnTo>
                <a:lnTo>
                  <a:pt x="428" y="667"/>
                </a:lnTo>
                <a:lnTo>
                  <a:pt x="405" y="684"/>
                </a:lnTo>
                <a:lnTo>
                  <a:pt x="388" y="707"/>
                </a:lnTo>
                <a:lnTo>
                  <a:pt x="337" y="778"/>
                </a:lnTo>
                <a:lnTo>
                  <a:pt x="288" y="707"/>
                </a:lnTo>
                <a:lnTo>
                  <a:pt x="269" y="684"/>
                </a:lnTo>
                <a:lnTo>
                  <a:pt x="245" y="667"/>
                </a:lnTo>
                <a:lnTo>
                  <a:pt x="218" y="653"/>
                </a:lnTo>
                <a:lnTo>
                  <a:pt x="174" y="632"/>
                </a:lnTo>
                <a:lnTo>
                  <a:pt x="135" y="607"/>
                </a:lnTo>
                <a:lnTo>
                  <a:pt x="99" y="576"/>
                </a:lnTo>
                <a:lnTo>
                  <a:pt x="68" y="542"/>
                </a:lnTo>
                <a:lnTo>
                  <a:pt x="43" y="503"/>
                </a:lnTo>
                <a:lnTo>
                  <a:pt x="24" y="462"/>
                </a:lnTo>
                <a:lnTo>
                  <a:pt x="9" y="417"/>
                </a:lnTo>
                <a:lnTo>
                  <a:pt x="1" y="370"/>
                </a:lnTo>
                <a:lnTo>
                  <a:pt x="0" y="322"/>
                </a:lnTo>
                <a:lnTo>
                  <a:pt x="6" y="271"/>
                </a:lnTo>
                <a:lnTo>
                  <a:pt x="19" y="224"/>
                </a:lnTo>
                <a:lnTo>
                  <a:pt x="39" y="179"/>
                </a:lnTo>
                <a:lnTo>
                  <a:pt x="65" y="138"/>
                </a:lnTo>
                <a:lnTo>
                  <a:pt x="95" y="101"/>
                </a:lnTo>
                <a:lnTo>
                  <a:pt x="132" y="69"/>
                </a:lnTo>
                <a:lnTo>
                  <a:pt x="172" y="43"/>
                </a:lnTo>
                <a:lnTo>
                  <a:pt x="217" y="22"/>
                </a:lnTo>
                <a:lnTo>
                  <a:pt x="263" y="7"/>
                </a:lnTo>
                <a:lnTo>
                  <a:pt x="313" y="0"/>
                </a:lnTo>
                <a:lnTo>
                  <a:pt x="337" y="0"/>
                </a:lnTo>
                <a:close/>
              </a:path>
            </a:pathLst>
          </a:custGeom>
          <a:solidFill>
            <a:srgbClr val="568484">
              <a:alpha val="15000"/>
            </a:srgbClr>
          </a:solidFill>
          <a:ln w="0">
            <a:noFill/>
            <a:prstDash val="solid"/>
            <a:round/>
          </a:ln>
        </p:spPr>
        <p:txBody>
          <a:bodyPr vert="horz" wrap="square" lIns="91440" tIns="45720" rIns="91440" bIns="45720" numCol="1" anchor="t" anchorCtr="0" compatLnSpc="1"/>
          <a:lstStyle/>
          <a:p>
            <a:endParaRPr lang="en-US"/>
          </a:p>
        </p:txBody>
      </p:sp>
      <p:sp>
        <p:nvSpPr>
          <p:cNvPr id="4" name="稻壳儿榴莲果果"/>
          <p:cNvSpPr/>
          <p:nvPr/>
        </p:nvSpPr>
        <p:spPr bwMode="auto">
          <a:xfrm>
            <a:off x="1514372" y="2220799"/>
            <a:ext cx="1727629" cy="1953463"/>
          </a:xfrm>
          <a:custGeom>
            <a:avLst/>
            <a:gdLst>
              <a:gd name="T0" fmla="*/ 283 w 611"/>
              <a:gd name="T1" fmla="*/ 0 h 691"/>
              <a:gd name="T2" fmla="*/ 335 w 611"/>
              <a:gd name="T3" fmla="*/ 0 h 691"/>
              <a:gd name="T4" fmla="*/ 386 w 611"/>
              <a:gd name="T5" fmla="*/ 9 h 691"/>
              <a:gd name="T6" fmla="*/ 432 w 611"/>
              <a:gd name="T7" fmla="*/ 27 h 691"/>
              <a:gd name="T8" fmla="*/ 475 w 611"/>
              <a:gd name="T9" fmla="*/ 51 h 691"/>
              <a:gd name="T10" fmla="*/ 513 w 611"/>
              <a:gd name="T11" fmla="*/ 82 h 691"/>
              <a:gd name="T12" fmla="*/ 546 w 611"/>
              <a:gd name="T13" fmla="*/ 118 h 691"/>
              <a:gd name="T14" fmla="*/ 574 w 611"/>
              <a:gd name="T15" fmla="*/ 159 h 691"/>
              <a:gd name="T16" fmla="*/ 594 w 611"/>
              <a:gd name="T17" fmla="*/ 204 h 691"/>
              <a:gd name="T18" fmla="*/ 607 w 611"/>
              <a:gd name="T19" fmla="*/ 253 h 691"/>
              <a:gd name="T20" fmla="*/ 611 w 611"/>
              <a:gd name="T21" fmla="*/ 305 h 691"/>
              <a:gd name="T22" fmla="*/ 607 w 611"/>
              <a:gd name="T23" fmla="*/ 354 h 691"/>
              <a:gd name="T24" fmla="*/ 595 w 611"/>
              <a:gd name="T25" fmla="*/ 400 h 691"/>
              <a:gd name="T26" fmla="*/ 577 w 611"/>
              <a:gd name="T27" fmla="*/ 443 h 691"/>
              <a:gd name="T28" fmla="*/ 554 w 611"/>
              <a:gd name="T29" fmla="*/ 483 h 691"/>
              <a:gd name="T30" fmla="*/ 525 w 611"/>
              <a:gd name="T31" fmla="*/ 519 h 691"/>
              <a:gd name="T32" fmla="*/ 490 w 611"/>
              <a:gd name="T33" fmla="*/ 548 h 691"/>
              <a:gd name="T34" fmla="*/ 451 w 611"/>
              <a:gd name="T35" fmla="*/ 574 h 691"/>
              <a:gd name="T36" fmla="*/ 409 w 611"/>
              <a:gd name="T37" fmla="*/ 593 h 691"/>
              <a:gd name="T38" fmla="*/ 378 w 611"/>
              <a:gd name="T39" fmla="*/ 608 h 691"/>
              <a:gd name="T40" fmla="*/ 350 w 611"/>
              <a:gd name="T41" fmla="*/ 630 h 691"/>
              <a:gd name="T42" fmla="*/ 328 w 611"/>
              <a:gd name="T43" fmla="*/ 657 h 691"/>
              <a:gd name="T44" fmla="*/ 304 w 611"/>
              <a:gd name="T45" fmla="*/ 691 h 691"/>
              <a:gd name="T46" fmla="*/ 282 w 611"/>
              <a:gd name="T47" fmla="*/ 657 h 691"/>
              <a:gd name="T48" fmla="*/ 258 w 611"/>
              <a:gd name="T49" fmla="*/ 629 h 691"/>
              <a:gd name="T50" fmla="*/ 228 w 611"/>
              <a:gd name="T51" fmla="*/ 608 h 691"/>
              <a:gd name="T52" fmla="*/ 196 w 611"/>
              <a:gd name="T53" fmla="*/ 592 h 691"/>
              <a:gd name="T54" fmla="*/ 153 w 611"/>
              <a:gd name="T55" fmla="*/ 571 h 691"/>
              <a:gd name="T56" fmla="*/ 114 w 611"/>
              <a:gd name="T57" fmla="*/ 544 h 691"/>
              <a:gd name="T58" fmla="*/ 80 w 611"/>
              <a:gd name="T59" fmla="*/ 513 h 691"/>
              <a:gd name="T60" fmla="*/ 50 w 611"/>
              <a:gd name="T61" fmla="*/ 476 h 691"/>
              <a:gd name="T62" fmla="*/ 28 w 611"/>
              <a:gd name="T63" fmla="*/ 434 h 691"/>
              <a:gd name="T64" fmla="*/ 10 w 611"/>
              <a:gd name="T65" fmla="*/ 389 h 691"/>
              <a:gd name="T66" fmla="*/ 1 w 611"/>
              <a:gd name="T67" fmla="*/ 342 h 691"/>
              <a:gd name="T68" fmla="*/ 0 w 611"/>
              <a:gd name="T69" fmla="*/ 291 h 691"/>
              <a:gd name="T70" fmla="*/ 6 w 611"/>
              <a:gd name="T71" fmla="*/ 241 h 691"/>
              <a:gd name="T72" fmla="*/ 20 w 611"/>
              <a:gd name="T73" fmla="*/ 193 h 691"/>
              <a:gd name="T74" fmla="*/ 41 w 611"/>
              <a:gd name="T75" fmla="*/ 149 h 691"/>
              <a:gd name="T76" fmla="*/ 69 w 611"/>
              <a:gd name="T77" fmla="*/ 110 h 691"/>
              <a:gd name="T78" fmla="*/ 104 w 611"/>
              <a:gd name="T79" fmla="*/ 75 h 691"/>
              <a:gd name="T80" fmla="*/ 142 w 611"/>
              <a:gd name="T81" fmla="*/ 46 h 691"/>
              <a:gd name="T82" fmla="*/ 185 w 611"/>
              <a:gd name="T83" fmla="*/ 23 h 691"/>
              <a:gd name="T84" fmla="*/ 233 w 611"/>
              <a:gd name="T85" fmla="*/ 8 h 691"/>
              <a:gd name="T86" fmla="*/ 283 w 611"/>
              <a:gd name="T87" fmla="*/ 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1" h="691">
                <a:moveTo>
                  <a:pt x="283" y="0"/>
                </a:moveTo>
                <a:lnTo>
                  <a:pt x="335" y="0"/>
                </a:lnTo>
                <a:lnTo>
                  <a:pt x="386" y="9"/>
                </a:lnTo>
                <a:lnTo>
                  <a:pt x="432" y="27"/>
                </a:lnTo>
                <a:lnTo>
                  <a:pt x="475" y="51"/>
                </a:lnTo>
                <a:lnTo>
                  <a:pt x="513" y="82"/>
                </a:lnTo>
                <a:lnTo>
                  <a:pt x="546" y="118"/>
                </a:lnTo>
                <a:lnTo>
                  <a:pt x="574" y="159"/>
                </a:lnTo>
                <a:lnTo>
                  <a:pt x="594" y="204"/>
                </a:lnTo>
                <a:lnTo>
                  <a:pt x="607" y="253"/>
                </a:lnTo>
                <a:lnTo>
                  <a:pt x="611" y="305"/>
                </a:lnTo>
                <a:lnTo>
                  <a:pt x="607" y="354"/>
                </a:lnTo>
                <a:lnTo>
                  <a:pt x="595" y="400"/>
                </a:lnTo>
                <a:lnTo>
                  <a:pt x="577" y="443"/>
                </a:lnTo>
                <a:lnTo>
                  <a:pt x="554" y="483"/>
                </a:lnTo>
                <a:lnTo>
                  <a:pt x="525" y="519"/>
                </a:lnTo>
                <a:lnTo>
                  <a:pt x="490" y="548"/>
                </a:lnTo>
                <a:lnTo>
                  <a:pt x="451" y="574"/>
                </a:lnTo>
                <a:lnTo>
                  <a:pt x="409" y="593"/>
                </a:lnTo>
                <a:lnTo>
                  <a:pt x="378" y="608"/>
                </a:lnTo>
                <a:lnTo>
                  <a:pt x="350" y="630"/>
                </a:lnTo>
                <a:lnTo>
                  <a:pt x="328" y="657"/>
                </a:lnTo>
                <a:lnTo>
                  <a:pt x="304" y="691"/>
                </a:lnTo>
                <a:lnTo>
                  <a:pt x="282" y="657"/>
                </a:lnTo>
                <a:lnTo>
                  <a:pt x="258" y="629"/>
                </a:lnTo>
                <a:lnTo>
                  <a:pt x="228" y="608"/>
                </a:lnTo>
                <a:lnTo>
                  <a:pt x="196" y="592"/>
                </a:lnTo>
                <a:lnTo>
                  <a:pt x="153" y="571"/>
                </a:lnTo>
                <a:lnTo>
                  <a:pt x="114" y="544"/>
                </a:lnTo>
                <a:lnTo>
                  <a:pt x="80" y="513"/>
                </a:lnTo>
                <a:lnTo>
                  <a:pt x="50" y="476"/>
                </a:lnTo>
                <a:lnTo>
                  <a:pt x="28" y="434"/>
                </a:lnTo>
                <a:lnTo>
                  <a:pt x="10" y="389"/>
                </a:lnTo>
                <a:lnTo>
                  <a:pt x="1" y="342"/>
                </a:lnTo>
                <a:lnTo>
                  <a:pt x="0" y="291"/>
                </a:lnTo>
                <a:lnTo>
                  <a:pt x="6" y="241"/>
                </a:lnTo>
                <a:lnTo>
                  <a:pt x="20" y="193"/>
                </a:lnTo>
                <a:lnTo>
                  <a:pt x="41" y="149"/>
                </a:lnTo>
                <a:lnTo>
                  <a:pt x="69" y="110"/>
                </a:lnTo>
                <a:lnTo>
                  <a:pt x="104" y="75"/>
                </a:lnTo>
                <a:lnTo>
                  <a:pt x="142" y="46"/>
                </a:lnTo>
                <a:lnTo>
                  <a:pt x="185" y="23"/>
                </a:lnTo>
                <a:lnTo>
                  <a:pt x="233" y="8"/>
                </a:lnTo>
                <a:lnTo>
                  <a:pt x="283" y="0"/>
                </a:lnTo>
                <a:close/>
              </a:path>
            </a:pathLst>
          </a:custGeom>
          <a:solidFill>
            <a:srgbClr val="FB9286"/>
          </a:solidFill>
          <a:ln w="0">
            <a:noFill/>
            <a:prstDash val="solid"/>
            <a:round/>
          </a:ln>
        </p:spPr>
        <p:txBody>
          <a:bodyPr vert="horz" wrap="square" lIns="91440" tIns="45720" rIns="91440" bIns="45720" numCol="1" anchor="t" anchorCtr="0" compatLnSpc="1"/>
          <a:lstStyle/>
          <a:p>
            <a:endParaRPr lang="en-US"/>
          </a:p>
        </p:txBody>
      </p:sp>
      <p:sp>
        <p:nvSpPr>
          <p:cNvPr id="5" name="稻壳儿榴莲果果"/>
          <p:cNvSpPr/>
          <p:nvPr/>
        </p:nvSpPr>
        <p:spPr bwMode="auto">
          <a:xfrm>
            <a:off x="3885823" y="2130465"/>
            <a:ext cx="1902652" cy="2196236"/>
          </a:xfrm>
          <a:custGeom>
            <a:avLst/>
            <a:gdLst>
              <a:gd name="T0" fmla="*/ 337 w 674"/>
              <a:gd name="T1" fmla="*/ 0 h 778"/>
              <a:gd name="T2" fmla="*/ 392 w 674"/>
              <a:gd name="T3" fmla="*/ 4 h 778"/>
              <a:gd name="T4" fmla="*/ 444 w 674"/>
              <a:gd name="T5" fmla="*/ 16 h 778"/>
              <a:gd name="T6" fmla="*/ 492 w 674"/>
              <a:gd name="T7" fmla="*/ 37 h 778"/>
              <a:gd name="T8" fmla="*/ 536 w 674"/>
              <a:gd name="T9" fmla="*/ 65 h 778"/>
              <a:gd name="T10" fmla="*/ 576 w 674"/>
              <a:gd name="T11" fmla="*/ 98 h 778"/>
              <a:gd name="T12" fmla="*/ 609 w 674"/>
              <a:gd name="T13" fmla="*/ 138 h 778"/>
              <a:gd name="T14" fmla="*/ 637 w 674"/>
              <a:gd name="T15" fmla="*/ 182 h 778"/>
              <a:gd name="T16" fmla="*/ 658 w 674"/>
              <a:gd name="T17" fmla="*/ 230 h 778"/>
              <a:gd name="T18" fmla="*/ 670 w 674"/>
              <a:gd name="T19" fmla="*/ 282 h 778"/>
              <a:gd name="T20" fmla="*/ 674 w 674"/>
              <a:gd name="T21" fmla="*/ 337 h 778"/>
              <a:gd name="T22" fmla="*/ 671 w 674"/>
              <a:gd name="T23" fmla="*/ 389 h 778"/>
              <a:gd name="T24" fmla="*/ 658 w 674"/>
              <a:gd name="T25" fmla="*/ 439 h 778"/>
              <a:gd name="T26" fmla="*/ 639 w 674"/>
              <a:gd name="T27" fmla="*/ 487 h 778"/>
              <a:gd name="T28" fmla="*/ 613 w 674"/>
              <a:gd name="T29" fmla="*/ 531 h 778"/>
              <a:gd name="T30" fmla="*/ 581 w 674"/>
              <a:gd name="T31" fmla="*/ 570 h 778"/>
              <a:gd name="T32" fmla="*/ 544 w 674"/>
              <a:gd name="T33" fmla="*/ 604 h 778"/>
              <a:gd name="T34" fmla="*/ 500 w 674"/>
              <a:gd name="T35" fmla="*/ 632 h 778"/>
              <a:gd name="T36" fmla="*/ 451 w 674"/>
              <a:gd name="T37" fmla="*/ 655 h 778"/>
              <a:gd name="T38" fmla="*/ 428 w 674"/>
              <a:gd name="T39" fmla="*/ 667 h 778"/>
              <a:gd name="T40" fmla="*/ 405 w 674"/>
              <a:gd name="T41" fmla="*/ 684 h 778"/>
              <a:gd name="T42" fmla="*/ 386 w 674"/>
              <a:gd name="T43" fmla="*/ 707 h 778"/>
              <a:gd name="T44" fmla="*/ 337 w 674"/>
              <a:gd name="T45" fmla="*/ 778 h 778"/>
              <a:gd name="T46" fmla="*/ 287 w 674"/>
              <a:gd name="T47" fmla="*/ 707 h 778"/>
              <a:gd name="T48" fmla="*/ 269 w 674"/>
              <a:gd name="T49" fmla="*/ 684 h 778"/>
              <a:gd name="T50" fmla="*/ 245 w 674"/>
              <a:gd name="T51" fmla="*/ 667 h 778"/>
              <a:gd name="T52" fmla="*/ 217 w 674"/>
              <a:gd name="T53" fmla="*/ 653 h 778"/>
              <a:gd name="T54" fmla="*/ 174 w 674"/>
              <a:gd name="T55" fmla="*/ 632 h 778"/>
              <a:gd name="T56" fmla="*/ 134 w 674"/>
              <a:gd name="T57" fmla="*/ 607 h 778"/>
              <a:gd name="T58" fmla="*/ 98 w 674"/>
              <a:gd name="T59" fmla="*/ 576 h 778"/>
              <a:gd name="T60" fmla="*/ 68 w 674"/>
              <a:gd name="T61" fmla="*/ 542 h 778"/>
              <a:gd name="T62" fmla="*/ 43 w 674"/>
              <a:gd name="T63" fmla="*/ 503 h 778"/>
              <a:gd name="T64" fmla="*/ 22 w 674"/>
              <a:gd name="T65" fmla="*/ 462 h 778"/>
              <a:gd name="T66" fmla="*/ 9 w 674"/>
              <a:gd name="T67" fmla="*/ 417 h 778"/>
              <a:gd name="T68" fmla="*/ 0 w 674"/>
              <a:gd name="T69" fmla="*/ 370 h 778"/>
              <a:gd name="T70" fmla="*/ 0 w 674"/>
              <a:gd name="T71" fmla="*/ 322 h 778"/>
              <a:gd name="T72" fmla="*/ 6 w 674"/>
              <a:gd name="T73" fmla="*/ 271 h 778"/>
              <a:gd name="T74" fmla="*/ 19 w 674"/>
              <a:gd name="T75" fmla="*/ 224 h 778"/>
              <a:gd name="T76" fmla="*/ 39 w 674"/>
              <a:gd name="T77" fmla="*/ 179 h 778"/>
              <a:gd name="T78" fmla="*/ 64 w 674"/>
              <a:gd name="T79" fmla="*/ 138 h 778"/>
              <a:gd name="T80" fmla="*/ 95 w 674"/>
              <a:gd name="T81" fmla="*/ 101 h 778"/>
              <a:gd name="T82" fmla="*/ 131 w 674"/>
              <a:gd name="T83" fmla="*/ 69 h 778"/>
              <a:gd name="T84" fmla="*/ 171 w 674"/>
              <a:gd name="T85" fmla="*/ 43 h 778"/>
              <a:gd name="T86" fmla="*/ 215 w 674"/>
              <a:gd name="T87" fmla="*/ 22 h 778"/>
              <a:gd name="T88" fmla="*/ 263 w 674"/>
              <a:gd name="T89" fmla="*/ 7 h 778"/>
              <a:gd name="T90" fmla="*/ 313 w 674"/>
              <a:gd name="T91" fmla="*/ 0 h 778"/>
              <a:gd name="T92" fmla="*/ 337 w 674"/>
              <a:gd name="T93"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4" h="778">
                <a:moveTo>
                  <a:pt x="337" y="0"/>
                </a:moveTo>
                <a:lnTo>
                  <a:pt x="392" y="4"/>
                </a:lnTo>
                <a:lnTo>
                  <a:pt x="444" y="16"/>
                </a:lnTo>
                <a:lnTo>
                  <a:pt x="492" y="37"/>
                </a:lnTo>
                <a:lnTo>
                  <a:pt x="536" y="65"/>
                </a:lnTo>
                <a:lnTo>
                  <a:pt x="576" y="98"/>
                </a:lnTo>
                <a:lnTo>
                  <a:pt x="609" y="138"/>
                </a:lnTo>
                <a:lnTo>
                  <a:pt x="637" y="182"/>
                </a:lnTo>
                <a:lnTo>
                  <a:pt x="658" y="230"/>
                </a:lnTo>
                <a:lnTo>
                  <a:pt x="670" y="282"/>
                </a:lnTo>
                <a:lnTo>
                  <a:pt x="674" y="337"/>
                </a:lnTo>
                <a:lnTo>
                  <a:pt x="671" y="389"/>
                </a:lnTo>
                <a:lnTo>
                  <a:pt x="658" y="439"/>
                </a:lnTo>
                <a:lnTo>
                  <a:pt x="639" y="487"/>
                </a:lnTo>
                <a:lnTo>
                  <a:pt x="613" y="531"/>
                </a:lnTo>
                <a:lnTo>
                  <a:pt x="581" y="570"/>
                </a:lnTo>
                <a:lnTo>
                  <a:pt x="544" y="604"/>
                </a:lnTo>
                <a:lnTo>
                  <a:pt x="500" y="632"/>
                </a:lnTo>
                <a:lnTo>
                  <a:pt x="451" y="655"/>
                </a:lnTo>
                <a:lnTo>
                  <a:pt x="428" y="667"/>
                </a:lnTo>
                <a:lnTo>
                  <a:pt x="405" y="684"/>
                </a:lnTo>
                <a:lnTo>
                  <a:pt x="386" y="707"/>
                </a:lnTo>
                <a:lnTo>
                  <a:pt x="337" y="778"/>
                </a:lnTo>
                <a:lnTo>
                  <a:pt x="287" y="707"/>
                </a:lnTo>
                <a:lnTo>
                  <a:pt x="269" y="684"/>
                </a:lnTo>
                <a:lnTo>
                  <a:pt x="245" y="667"/>
                </a:lnTo>
                <a:lnTo>
                  <a:pt x="217" y="653"/>
                </a:lnTo>
                <a:lnTo>
                  <a:pt x="174" y="632"/>
                </a:lnTo>
                <a:lnTo>
                  <a:pt x="134" y="607"/>
                </a:lnTo>
                <a:lnTo>
                  <a:pt x="98" y="576"/>
                </a:lnTo>
                <a:lnTo>
                  <a:pt x="68" y="542"/>
                </a:lnTo>
                <a:lnTo>
                  <a:pt x="43" y="503"/>
                </a:lnTo>
                <a:lnTo>
                  <a:pt x="22" y="462"/>
                </a:lnTo>
                <a:lnTo>
                  <a:pt x="9" y="417"/>
                </a:lnTo>
                <a:lnTo>
                  <a:pt x="0" y="370"/>
                </a:lnTo>
                <a:lnTo>
                  <a:pt x="0" y="322"/>
                </a:lnTo>
                <a:lnTo>
                  <a:pt x="6" y="271"/>
                </a:lnTo>
                <a:lnTo>
                  <a:pt x="19" y="224"/>
                </a:lnTo>
                <a:lnTo>
                  <a:pt x="39" y="179"/>
                </a:lnTo>
                <a:lnTo>
                  <a:pt x="64" y="138"/>
                </a:lnTo>
                <a:lnTo>
                  <a:pt x="95" y="101"/>
                </a:lnTo>
                <a:lnTo>
                  <a:pt x="131" y="69"/>
                </a:lnTo>
                <a:lnTo>
                  <a:pt x="171" y="43"/>
                </a:lnTo>
                <a:lnTo>
                  <a:pt x="215" y="22"/>
                </a:lnTo>
                <a:lnTo>
                  <a:pt x="263" y="7"/>
                </a:lnTo>
                <a:lnTo>
                  <a:pt x="313" y="0"/>
                </a:lnTo>
                <a:lnTo>
                  <a:pt x="337" y="0"/>
                </a:lnTo>
                <a:close/>
              </a:path>
            </a:pathLst>
          </a:custGeom>
          <a:solidFill>
            <a:srgbClr val="FD7A7D">
              <a:alpha val="23000"/>
            </a:srgbClr>
          </a:solidFill>
          <a:ln w="0">
            <a:noFill/>
            <a:prstDash val="solid"/>
            <a:round/>
          </a:ln>
        </p:spPr>
        <p:txBody>
          <a:bodyPr vert="horz" wrap="square" lIns="91440" tIns="45720" rIns="91440" bIns="45720" numCol="1" anchor="t" anchorCtr="0" compatLnSpc="1"/>
          <a:lstStyle/>
          <a:p>
            <a:endParaRPr lang="en-US"/>
          </a:p>
        </p:txBody>
      </p:sp>
      <p:sp>
        <p:nvSpPr>
          <p:cNvPr id="6" name="稻壳儿榴莲果果"/>
          <p:cNvSpPr/>
          <p:nvPr/>
        </p:nvSpPr>
        <p:spPr bwMode="auto">
          <a:xfrm>
            <a:off x="3976157" y="2220799"/>
            <a:ext cx="1727629" cy="1953463"/>
          </a:xfrm>
          <a:custGeom>
            <a:avLst/>
            <a:gdLst>
              <a:gd name="T0" fmla="*/ 284 w 612"/>
              <a:gd name="T1" fmla="*/ 0 h 691"/>
              <a:gd name="T2" fmla="*/ 337 w 612"/>
              <a:gd name="T3" fmla="*/ 0 h 691"/>
              <a:gd name="T4" fmla="*/ 386 w 612"/>
              <a:gd name="T5" fmla="*/ 9 h 691"/>
              <a:gd name="T6" fmla="*/ 434 w 612"/>
              <a:gd name="T7" fmla="*/ 27 h 691"/>
              <a:gd name="T8" fmla="*/ 477 w 612"/>
              <a:gd name="T9" fmla="*/ 51 h 691"/>
              <a:gd name="T10" fmla="*/ 516 w 612"/>
              <a:gd name="T11" fmla="*/ 82 h 691"/>
              <a:gd name="T12" fmla="*/ 548 w 612"/>
              <a:gd name="T13" fmla="*/ 118 h 691"/>
              <a:gd name="T14" fmla="*/ 575 w 612"/>
              <a:gd name="T15" fmla="*/ 159 h 691"/>
              <a:gd name="T16" fmla="*/ 596 w 612"/>
              <a:gd name="T17" fmla="*/ 204 h 691"/>
              <a:gd name="T18" fmla="*/ 608 w 612"/>
              <a:gd name="T19" fmla="*/ 253 h 691"/>
              <a:gd name="T20" fmla="*/ 612 w 612"/>
              <a:gd name="T21" fmla="*/ 305 h 691"/>
              <a:gd name="T22" fmla="*/ 608 w 612"/>
              <a:gd name="T23" fmla="*/ 354 h 691"/>
              <a:gd name="T24" fmla="*/ 597 w 612"/>
              <a:gd name="T25" fmla="*/ 400 h 691"/>
              <a:gd name="T26" fmla="*/ 579 w 612"/>
              <a:gd name="T27" fmla="*/ 443 h 691"/>
              <a:gd name="T28" fmla="*/ 556 w 612"/>
              <a:gd name="T29" fmla="*/ 483 h 691"/>
              <a:gd name="T30" fmla="*/ 526 w 612"/>
              <a:gd name="T31" fmla="*/ 519 h 691"/>
              <a:gd name="T32" fmla="*/ 492 w 612"/>
              <a:gd name="T33" fmla="*/ 548 h 691"/>
              <a:gd name="T34" fmla="*/ 453 w 612"/>
              <a:gd name="T35" fmla="*/ 574 h 691"/>
              <a:gd name="T36" fmla="*/ 410 w 612"/>
              <a:gd name="T37" fmla="*/ 593 h 691"/>
              <a:gd name="T38" fmla="*/ 379 w 612"/>
              <a:gd name="T39" fmla="*/ 608 h 691"/>
              <a:gd name="T40" fmla="*/ 352 w 612"/>
              <a:gd name="T41" fmla="*/ 630 h 691"/>
              <a:gd name="T42" fmla="*/ 330 w 612"/>
              <a:gd name="T43" fmla="*/ 657 h 691"/>
              <a:gd name="T44" fmla="*/ 306 w 612"/>
              <a:gd name="T45" fmla="*/ 691 h 691"/>
              <a:gd name="T46" fmla="*/ 282 w 612"/>
              <a:gd name="T47" fmla="*/ 657 h 691"/>
              <a:gd name="T48" fmla="*/ 259 w 612"/>
              <a:gd name="T49" fmla="*/ 629 h 691"/>
              <a:gd name="T50" fmla="*/ 230 w 612"/>
              <a:gd name="T51" fmla="*/ 608 h 691"/>
              <a:gd name="T52" fmla="*/ 198 w 612"/>
              <a:gd name="T53" fmla="*/ 592 h 691"/>
              <a:gd name="T54" fmla="*/ 155 w 612"/>
              <a:gd name="T55" fmla="*/ 571 h 691"/>
              <a:gd name="T56" fmla="*/ 115 w 612"/>
              <a:gd name="T57" fmla="*/ 544 h 691"/>
              <a:gd name="T58" fmla="*/ 80 w 612"/>
              <a:gd name="T59" fmla="*/ 513 h 691"/>
              <a:gd name="T60" fmla="*/ 52 w 612"/>
              <a:gd name="T61" fmla="*/ 476 h 691"/>
              <a:gd name="T62" fmla="*/ 28 w 612"/>
              <a:gd name="T63" fmla="*/ 434 h 691"/>
              <a:gd name="T64" fmla="*/ 12 w 612"/>
              <a:gd name="T65" fmla="*/ 389 h 691"/>
              <a:gd name="T66" fmla="*/ 2 w 612"/>
              <a:gd name="T67" fmla="*/ 342 h 691"/>
              <a:gd name="T68" fmla="*/ 0 w 612"/>
              <a:gd name="T69" fmla="*/ 291 h 691"/>
              <a:gd name="T70" fmla="*/ 6 w 612"/>
              <a:gd name="T71" fmla="*/ 241 h 691"/>
              <a:gd name="T72" fmla="*/ 21 w 612"/>
              <a:gd name="T73" fmla="*/ 193 h 691"/>
              <a:gd name="T74" fmla="*/ 43 w 612"/>
              <a:gd name="T75" fmla="*/ 149 h 691"/>
              <a:gd name="T76" fmla="*/ 70 w 612"/>
              <a:gd name="T77" fmla="*/ 110 h 691"/>
              <a:gd name="T78" fmla="*/ 104 w 612"/>
              <a:gd name="T79" fmla="*/ 75 h 691"/>
              <a:gd name="T80" fmla="*/ 144 w 612"/>
              <a:gd name="T81" fmla="*/ 46 h 691"/>
              <a:gd name="T82" fmla="*/ 187 w 612"/>
              <a:gd name="T83" fmla="*/ 23 h 691"/>
              <a:gd name="T84" fmla="*/ 233 w 612"/>
              <a:gd name="T85" fmla="*/ 8 h 691"/>
              <a:gd name="T86" fmla="*/ 284 w 612"/>
              <a:gd name="T87" fmla="*/ 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2" h="691">
                <a:moveTo>
                  <a:pt x="284" y="0"/>
                </a:moveTo>
                <a:lnTo>
                  <a:pt x="337" y="0"/>
                </a:lnTo>
                <a:lnTo>
                  <a:pt x="386" y="9"/>
                </a:lnTo>
                <a:lnTo>
                  <a:pt x="434" y="27"/>
                </a:lnTo>
                <a:lnTo>
                  <a:pt x="477" y="51"/>
                </a:lnTo>
                <a:lnTo>
                  <a:pt x="516" y="82"/>
                </a:lnTo>
                <a:lnTo>
                  <a:pt x="548" y="118"/>
                </a:lnTo>
                <a:lnTo>
                  <a:pt x="575" y="159"/>
                </a:lnTo>
                <a:lnTo>
                  <a:pt x="596" y="204"/>
                </a:lnTo>
                <a:lnTo>
                  <a:pt x="608" y="253"/>
                </a:lnTo>
                <a:lnTo>
                  <a:pt x="612" y="305"/>
                </a:lnTo>
                <a:lnTo>
                  <a:pt x="608" y="354"/>
                </a:lnTo>
                <a:lnTo>
                  <a:pt x="597" y="400"/>
                </a:lnTo>
                <a:lnTo>
                  <a:pt x="579" y="443"/>
                </a:lnTo>
                <a:lnTo>
                  <a:pt x="556" y="483"/>
                </a:lnTo>
                <a:lnTo>
                  <a:pt x="526" y="519"/>
                </a:lnTo>
                <a:lnTo>
                  <a:pt x="492" y="548"/>
                </a:lnTo>
                <a:lnTo>
                  <a:pt x="453" y="574"/>
                </a:lnTo>
                <a:lnTo>
                  <a:pt x="410" y="593"/>
                </a:lnTo>
                <a:lnTo>
                  <a:pt x="379" y="608"/>
                </a:lnTo>
                <a:lnTo>
                  <a:pt x="352" y="630"/>
                </a:lnTo>
                <a:lnTo>
                  <a:pt x="330" y="657"/>
                </a:lnTo>
                <a:lnTo>
                  <a:pt x="306" y="691"/>
                </a:lnTo>
                <a:lnTo>
                  <a:pt x="282" y="657"/>
                </a:lnTo>
                <a:lnTo>
                  <a:pt x="259" y="629"/>
                </a:lnTo>
                <a:lnTo>
                  <a:pt x="230" y="608"/>
                </a:lnTo>
                <a:lnTo>
                  <a:pt x="198" y="592"/>
                </a:lnTo>
                <a:lnTo>
                  <a:pt x="155" y="571"/>
                </a:lnTo>
                <a:lnTo>
                  <a:pt x="115" y="544"/>
                </a:lnTo>
                <a:lnTo>
                  <a:pt x="80" y="513"/>
                </a:lnTo>
                <a:lnTo>
                  <a:pt x="52" y="476"/>
                </a:lnTo>
                <a:lnTo>
                  <a:pt x="28" y="434"/>
                </a:lnTo>
                <a:lnTo>
                  <a:pt x="12" y="389"/>
                </a:lnTo>
                <a:lnTo>
                  <a:pt x="2" y="342"/>
                </a:lnTo>
                <a:lnTo>
                  <a:pt x="0" y="291"/>
                </a:lnTo>
                <a:lnTo>
                  <a:pt x="6" y="241"/>
                </a:lnTo>
                <a:lnTo>
                  <a:pt x="21" y="193"/>
                </a:lnTo>
                <a:lnTo>
                  <a:pt x="43" y="149"/>
                </a:lnTo>
                <a:lnTo>
                  <a:pt x="70" y="110"/>
                </a:lnTo>
                <a:lnTo>
                  <a:pt x="104" y="75"/>
                </a:lnTo>
                <a:lnTo>
                  <a:pt x="144" y="46"/>
                </a:lnTo>
                <a:lnTo>
                  <a:pt x="187" y="23"/>
                </a:lnTo>
                <a:lnTo>
                  <a:pt x="233" y="8"/>
                </a:lnTo>
                <a:lnTo>
                  <a:pt x="284" y="0"/>
                </a:lnTo>
                <a:close/>
              </a:path>
            </a:pathLst>
          </a:custGeom>
          <a:solidFill>
            <a:srgbClr val="FD7A7D"/>
          </a:solidFill>
          <a:ln w="0">
            <a:noFill/>
            <a:prstDash val="solid"/>
            <a:round/>
          </a:ln>
        </p:spPr>
        <p:txBody>
          <a:bodyPr vert="horz" wrap="square" lIns="91440" tIns="45720" rIns="91440" bIns="45720" numCol="1" anchor="t" anchorCtr="0" compatLnSpc="1"/>
          <a:lstStyle/>
          <a:p>
            <a:endParaRPr lang="en-US"/>
          </a:p>
        </p:txBody>
      </p:sp>
      <p:sp>
        <p:nvSpPr>
          <p:cNvPr id="7" name="稻壳儿榴莲果果"/>
          <p:cNvSpPr/>
          <p:nvPr/>
        </p:nvSpPr>
        <p:spPr bwMode="auto">
          <a:xfrm>
            <a:off x="6341964" y="2130465"/>
            <a:ext cx="1908296" cy="2196236"/>
          </a:xfrm>
          <a:custGeom>
            <a:avLst/>
            <a:gdLst>
              <a:gd name="T0" fmla="*/ 337 w 675"/>
              <a:gd name="T1" fmla="*/ 0 h 778"/>
              <a:gd name="T2" fmla="*/ 392 w 675"/>
              <a:gd name="T3" fmla="*/ 4 h 778"/>
              <a:gd name="T4" fmla="*/ 444 w 675"/>
              <a:gd name="T5" fmla="*/ 16 h 778"/>
              <a:gd name="T6" fmla="*/ 493 w 675"/>
              <a:gd name="T7" fmla="*/ 37 h 778"/>
              <a:gd name="T8" fmla="*/ 536 w 675"/>
              <a:gd name="T9" fmla="*/ 65 h 778"/>
              <a:gd name="T10" fmla="*/ 576 w 675"/>
              <a:gd name="T11" fmla="*/ 98 h 778"/>
              <a:gd name="T12" fmla="*/ 610 w 675"/>
              <a:gd name="T13" fmla="*/ 138 h 778"/>
              <a:gd name="T14" fmla="*/ 637 w 675"/>
              <a:gd name="T15" fmla="*/ 182 h 778"/>
              <a:gd name="T16" fmla="*/ 657 w 675"/>
              <a:gd name="T17" fmla="*/ 230 h 778"/>
              <a:gd name="T18" fmla="*/ 671 w 675"/>
              <a:gd name="T19" fmla="*/ 282 h 778"/>
              <a:gd name="T20" fmla="*/ 675 w 675"/>
              <a:gd name="T21" fmla="*/ 337 h 778"/>
              <a:gd name="T22" fmla="*/ 671 w 675"/>
              <a:gd name="T23" fmla="*/ 389 h 778"/>
              <a:gd name="T24" fmla="*/ 659 w 675"/>
              <a:gd name="T25" fmla="*/ 439 h 778"/>
              <a:gd name="T26" fmla="*/ 640 w 675"/>
              <a:gd name="T27" fmla="*/ 487 h 778"/>
              <a:gd name="T28" fmla="*/ 613 w 675"/>
              <a:gd name="T29" fmla="*/ 531 h 778"/>
              <a:gd name="T30" fmla="*/ 582 w 675"/>
              <a:gd name="T31" fmla="*/ 570 h 778"/>
              <a:gd name="T32" fmla="*/ 543 w 675"/>
              <a:gd name="T33" fmla="*/ 604 h 778"/>
              <a:gd name="T34" fmla="*/ 500 w 675"/>
              <a:gd name="T35" fmla="*/ 632 h 778"/>
              <a:gd name="T36" fmla="*/ 453 w 675"/>
              <a:gd name="T37" fmla="*/ 655 h 778"/>
              <a:gd name="T38" fmla="*/ 427 w 675"/>
              <a:gd name="T39" fmla="*/ 667 h 778"/>
              <a:gd name="T40" fmla="*/ 405 w 675"/>
              <a:gd name="T41" fmla="*/ 684 h 778"/>
              <a:gd name="T42" fmla="*/ 387 w 675"/>
              <a:gd name="T43" fmla="*/ 707 h 778"/>
              <a:gd name="T44" fmla="*/ 337 w 675"/>
              <a:gd name="T45" fmla="*/ 778 h 778"/>
              <a:gd name="T46" fmla="*/ 288 w 675"/>
              <a:gd name="T47" fmla="*/ 707 h 778"/>
              <a:gd name="T48" fmla="*/ 268 w 675"/>
              <a:gd name="T49" fmla="*/ 684 h 778"/>
              <a:gd name="T50" fmla="*/ 245 w 675"/>
              <a:gd name="T51" fmla="*/ 667 h 778"/>
              <a:gd name="T52" fmla="*/ 218 w 675"/>
              <a:gd name="T53" fmla="*/ 653 h 778"/>
              <a:gd name="T54" fmla="*/ 173 w 675"/>
              <a:gd name="T55" fmla="*/ 632 h 778"/>
              <a:gd name="T56" fmla="*/ 135 w 675"/>
              <a:gd name="T57" fmla="*/ 607 h 778"/>
              <a:gd name="T58" fmla="*/ 99 w 675"/>
              <a:gd name="T59" fmla="*/ 576 h 778"/>
              <a:gd name="T60" fmla="*/ 68 w 675"/>
              <a:gd name="T61" fmla="*/ 542 h 778"/>
              <a:gd name="T62" fmla="*/ 43 w 675"/>
              <a:gd name="T63" fmla="*/ 503 h 778"/>
              <a:gd name="T64" fmla="*/ 23 w 675"/>
              <a:gd name="T65" fmla="*/ 462 h 778"/>
              <a:gd name="T66" fmla="*/ 9 w 675"/>
              <a:gd name="T67" fmla="*/ 417 h 778"/>
              <a:gd name="T68" fmla="*/ 1 w 675"/>
              <a:gd name="T69" fmla="*/ 370 h 778"/>
              <a:gd name="T70" fmla="*/ 0 w 675"/>
              <a:gd name="T71" fmla="*/ 322 h 778"/>
              <a:gd name="T72" fmla="*/ 6 w 675"/>
              <a:gd name="T73" fmla="*/ 271 h 778"/>
              <a:gd name="T74" fmla="*/ 19 w 675"/>
              <a:gd name="T75" fmla="*/ 224 h 778"/>
              <a:gd name="T76" fmla="*/ 38 w 675"/>
              <a:gd name="T77" fmla="*/ 179 h 778"/>
              <a:gd name="T78" fmla="*/ 64 w 675"/>
              <a:gd name="T79" fmla="*/ 138 h 778"/>
              <a:gd name="T80" fmla="*/ 95 w 675"/>
              <a:gd name="T81" fmla="*/ 101 h 778"/>
              <a:gd name="T82" fmla="*/ 132 w 675"/>
              <a:gd name="T83" fmla="*/ 69 h 778"/>
              <a:gd name="T84" fmla="*/ 172 w 675"/>
              <a:gd name="T85" fmla="*/ 43 h 778"/>
              <a:gd name="T86" fmla="*/ 215 w 675"/>
              <a:gd name="T87" fmla="*/ 22 h 778"/>
              <a:gd name="T88" fmla="*/ 263 w 675"/>
              <a:gd name="T89" fmla="*/ 7 h 778"/>
              <a:gd name="T90" fmla="*/ 313 w 675"/>
              <a:gd name="T91" fmla="*/ 0 h 778"/>
              <a:gd name="T92" fmla="*/ 337 w 675"/>
              <a:gd name="T93"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5" h="778">
                <a:moveTo>
                  <a:pt x="337" y="0"/>
                </a:moveTo>
                <a:lnTo>
                  <a:pt x="392" y="4"/>
                </a:lnTo>
                <a:lnTo>
                  <a:pt x="444" y="16"/>
                </a:lnTo>
                <a:lnTo>
                  <a:pt x="493" y="37"/>
                </a:lnTo>
                <a:lnTo>
                  <a:pt x="536" y="65"/>
                </a:lnTo>
                <a:lnTo>
                  <a:pt x="576" y="98"/>
                </a:lnTo>
                <a:lnTo>
                  <a:pt x="610" y="138"/>
                </a:lnTo>
                <a:lnTo>
                  <a:pt x="637" y="182"/>
                </a:lnTo>
                <a:lnTo>
                  <a:pt x="657" y="230"/>
                </a:lnTo>
                <a:lnTo>
                  <a:pt x="671" y="282"/>
                </a:lnTo>
                <a:lnTo>
                  <a:pt x="675" y="337"/>
                </a:lnTo>
                <a:lnTo>
                  <a:pt x="671" y="389"/>
                </a:lnTo>
                <a:lnTo>
                  <a:pt x="659" y="439"/>
                </a:lnTo>
                <a:lnTo>
                  <a:pt x="640" y="487"/>
                </a:lnTo>
                <a:lnTo>
                  <a:pt x="613" y="531"/>
                </a:lnTo>
                <a:lnTo>
                  <a:pt x="582" y="570"/>
                </a:lnTo>
                <a:lnTo>
                  <a:pt x="543" y="604"/>
                </a:lnTo>
                <a:lnTo>
                  <a:pt x="500" y="632"/>
                </a:lnTo>
                <a:lnTo>
                  <a:pt x="453" y="655"/>
                </a:lnTo>
                <a:lnTo>
                  <a:pt x="427" y="667"/>
                </a:lnTo>
                <a:lnTo>
                  <a:pt x="405" y="684"/>
                </a:lnTo>
                <a:lnTo>
                  <a:pt x="387" y="707"/>
                </a:lnTo>
                <a:lnTo>
                  <a:pt x="337" y="778"/>
                </a:lnTo>
                <a:lnTo>
                  <a:pt x="288" y="707"/>
                </a:lnTo>
                <a:lnTo>
                  <a:pt x="268" y="684"/>
                </a:lnTo>
                <a:lnTo>
                  <a:pt x="245" y="667"/>
                </a:lnTo>
                <a:lnTo>
                  <a:pt x="218" y="653"/>
                </a:lnTo>
                <a:lnTo>
                  <a:pt x="173" y="632"/>
                </a:lnTo>
                <a:lnTo>
                  <a:pt x="135" y="607"/>
                </a:lnTo>
                <a:lnTo>
                  <a:pt x="99" y="576"/>
                </a:lnTo>
                <a:lnTo>
                  <a:pt x="68" y="542"/>
                </a:lnTo>
                <a:lnTo>
                  <a:pt x="43" y="503"/>
                </a:lnTo>
                <a:lnTo>
                  <a:pt x="23" y="462"/>
                </a:lnTo>
                <a:lnTo>
                  <a:pt x="9" y="417"/>
                </a:lnTo>
                <a:lnTo>
                  <a:pt x="1" y="370"/>
                </a:lnTo>
                <a:lnTo>
                  <a:pt x="0" y="322"/>
                </a:lnTo>
                <a:lnTo>
                  <a:pt x="6" y="271"/>
                </a:lnTo>
                <a:lnTo>
                  <a:pt x="19" y="224"/>
                </a:lnTo>
                <a:lnTo>
                  <a:pt x="38" y="179"/>
                </a:lnTo>
                <a:lnTo>
                  <a:pt x="64" y="138"/>
                </a:lnTo>
                <a:lnTo>
                  <a:pt x="95" y="101"/>
                </a:lnTo>
                <a:lnTo>
                  <a:pt x="132" y="69"/>
                </a:lnTo>
                <a:lnTo>
                  <a:pt x="172" y="43"/>
                </a:lnTo>
                <a:lnTo>
                  <a:pt x="215" y="22"/>
                </a:lnTo>
                <a:lnTo>
                  <a:pt x="263" y="7"/>
                </a:lnTo>
                <a:lnTo>
                  <a:pt x="313" y="0"/>
                </a:lnTo>
                <a:lnTo>
                  <a:pt x="337" y="0"/>
                </a:lnTo>
                <a:close/>
              </a:path>
            </a:pathLst>
          </a:custGeom>
          <a:solidFill>
            <a:srgbClr val="568484">
              <a:alpha val="15000"/>
            </a:srgbClr>
          </a:solidFill>
          <a:ln w="0">
            <a:noFill/>
            <a:prstDash val="solid"/>
            <a:round/>
          </a:ln>
        </p:spPr>
        <p:txBody>
          <a:bodyPr vert="horz" wrap="square" lIns="91440" tIns="45720" rIns="91440" bIns="45720" numCol="1" anchor="t" anchorCtr="0" compatLnSpc="1"/>
          <a:lstStyle/>
          <a:p>
            <a:endParaRPr lang="en-US"/>
          </a:p>
        </p:txBody>
      </p:sp>
      <p:sp>
        <p:nvSpPr>
          <p:cNvPr id="8" name="稻壳儿榴莲果果"/>
          <p:cNvSpPr/>
          <p:nvPr/>
        </p:nvSpPr>
        <p:spPr bwMode="auto">
          <a:xfrm>
            <a:off x="6432298" y="2220799"/>
            <a:ext cx="1727629" cy="1953463"/>
          </a:xfrm>
          <a:custGeom>
            <a:avLst/>
            <a:gdLst>
              <a:gd name="T0" fmla="*/ 283 w 612"/>
              <a:gd name="T1" fmla="*/ 0 h 691"/>
              <a:gd name="T2" fmla="*/ 337 w 612"/>
              <a:gd name="T3" fmla="*/ 0 h 691"/>
              <a:gd name="T4" fmla="*/ 387 w 612"/>
              <a:gd name="T5" fmla="*/ 9 h 691"/>
              <a:gd name="T6" fmla="*/ 433 w 612"/>
              <a:gd name="T7" fmla="*/ 27 h 691"/>
              <a:gd name="T8" fmla="*/ 477 w 612"/>
              <a:gd name="T9" fmla="*/ 51 h 691"/>
              <a:gd name="T10" fmla="*/ 515 w 612"/>
              <a:gd name="T11" fmla="*/ 82 h 691"/>
              <a:gd name="T12" fmla="*/ 548 w 612"/>
              <a:gd name="T13" fmla="*/ 118 h 691"/>
              <a:gd name="T14" fmla="*/ 575 w 612"/>
              <a:gd name="T15" fmla="*/ 159 h 691"/>
              <a:gd name="T16" fmla="*/ 595 w 612"/>
              <a:gd name="T17" fmla="*/ 204 h 691"/>
              <a:gd name="T18" fmla="*/ 607 w 612"/>
              <a:gd name="T19" fmla="*/ 253 h 691"/>
              <a:gd name="T20" fmla="*/ 612 w 612"/>
              <a:gd name="T21" fmla="*/ 305 h 691"/>
              <a:gd name="T22" fmla="*/ 609 w 612"/>
              <a:gd name="T23" fmla="*/ 354 h 691"/>
              <a:gd name="T24" fmla="*/ 597 w 612"/>
              <a:gd name="T25" fmla="*/ 400 h 691"/>
              <a:gd name="T26" fmla="*/ 579 w 612"/>
              <a:gd name="T27" fmla="*/ 443 h 691"/>
              <a:gd name="T28" fmla="*/ 555 w 612"/>
              <a:gd name="T29" fmla="*/ 483 h 691"/>
              <a:gd name="T30" fmla="*/ 526 w 612"/>
              <a:gd name="T31" fmla="*/ 519 h 691"/>
              <a:gd name="T32" fmla="*/ 491 w 612"/>
              <a:gd name="T33" fmla="*/ 548 h 691"/>
              <a:gd name="T34" fmla="*/ 453 w 612"/>
              <a:gd name="T35" fmla="*/ 574 h 691"/>
              <a:gd name="T36" fmla="*/ 411 w 612"/>
              <a:gd name="T37" fmla="*/ 593 h 691"/>
              <a:gd name="T38" fmla="*/ 380 w 612"/>
              <a:gd name="T39" fmla="*/ 608 h 691"/>
              <a:gd name="T40" fmla="*/ 352 w 612"/>
              <a:gd name="T41" fmla="*/ 630 h 691"/>
              <a:gd name="T42" fmla="*/ 330 w 612"/>
              <a:gd name="T43" fmla="*/ 657 h 691"/>
              <a:gd name="T44" fmla="*/ 306 w 612"/>
              <a:gd name="T45" fmla="*/ 691 h 691"/>
              <a:gd name="T46" fmla="*/ 282 w 612"/>
              <a:gd name="T47" fmla="*/ 657 h 691"/>
              <a:gd name="T48" fmla="*/ 258 w 612"/>
              <a:gd name="T49" fmla="*/ 629 h 691"/>
              <a:gd name="T50" fmla="*/ 230 w 612"/>
              <a:gd name="T51" fmla="*/ 608 h 691"/>
              <a:gd name="T52" fmla="*/ 197 w 612"/>
              <a:gd name="T53" fmla="*/ 592 h 691"/>
              <a:gd name="T54" fmla="*/ 154 w 612"/>
              <a:gd name="T55" fmla="*/ 571 h 691"/>
              <a:gd name="T56" fmla="*/ 116 w 612"/>
              <a:gd name="T57" fmla="*/ 544 h 691"/>
              <a:gd name="T58" fmla="*/ 82 w 612"/>
              <a:gd name="T59" fmla="*/ 513 h 691"/>
              <a:gd name="T60" fmla="*/ 52 w 612"/>
              <a:gd name="T61" fmla="*/ 476 h 691"/>
              <a:gd name="T62" fmla="*/ 28 w 612"/>
              <a:gd name="T63" fmla="*/ 434 h 691"/>
              <a:gd name="T64" fmla="*/ 12 w 612"/>
              <a:gd name="T65" fmla="*/ 389 h 691"/>
              <a:gd name="T66" fmla="*/ 3 w 612"/>
              <a:gd name="T67" fmla="*/ 342 h 691"/>
              <a:gd name="T68" fmla="*/ 0 w 612"/>
              <a:gd name="T69" fmla="*/ 291 h 691"/>
              <a:gd name="T70" fmla="*/ 7 w 612"/>
              <a:gd name="T71" fmla="*/ 241 h 691"/>
              <a:gd name="T72" fmla="*/ 21 w 612"/>
              <a:gd name="T73" fmla="*/ 193 h 691"/>
              <a:gd name="T74" fmla="*/ 43 w 612"/>
              <a:gd name="T75" fmla="*/ 149 h 691"/>
              <a:gd name="T76" fmla="*/ 71 w 612"/>
              <a:gd name="T77" fmla="*/ 110 h 691"/>
              <a:gd name="T78" fmla="*/ 105 w 612"/>
              <a:gd name="T79" fmla="*/ 75 h 691"/>
              <a:gd name="T80" fmla="*/ 144 w 612"/>
              <a:gd name="T81" fmla="*/ 46 h 691"/>
              <a:gd name="T82" fmla="*/ 187 w 612"/>
              <a:gd name="T83" fmla="*/ 23 h 691"/>
              <a:gd name="T84" fmla="*/ 234 w 612"/>
              <a:gd name="T85" fmla="*/ 8 h 691"/>
              <a:gd name="T86" fmla="*/ 283 w 612"/>
              <a:gd name="T87" fmla="*/ 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2" h="691">
                <a:moveTo>
                  <a:pt x="283" y="0"/>
                </a:moveTo>
                <a:lnTo>
                  <a:pt x="337" y="0"/>
                </a:lnTo>
                <a:lnTo>
                  <a:pt x="387" y="9"/>
                </a:lnTo>
                <a:lnTo>
                  <a:pt x="433" y="27"/>
                </a:lnTo>
                <a:lnTo>
                  <a:pt x="477" y="51"/>
                </a:lnTo>
                <a:lnTo>
                  <a:pt x="515" y="82"/>
                </a:lnTo>
                <a:lnTo>
                  <a:pt x="548" y="118"/>
                </a:lnTo>
                <a:lnTo>
                  <a:pt x="575" y="159"/>
                </a:lnTo>
                <a:lnTo>
                  <a:pt x="595" y="204"/>
                </a:lnTo>
                <a:lnTo>
                  <a:pt x="607" y="253"/>
                </a:lnTo>
                <a:lnTo>
                  <a:pt x="612" y="305"/>
                </a:lnTo>
                <a:lnTo>
                  <a:pt x="609" y="354"/>
                </a:lnTo>
                <a:lnTo>
                  <a:pt x="597" y="400"/>
                </a:lnTo>
                <a:lnTo>
                  <a:pt x="579" y="443"/>
                </a:lnTo>
                <a:lnTo>
                  <a:pt x="555" y="483"/>
                </a:lnTo>
                <a:lnTo>
                  <a:pt x="526" y="519"/>
                </a:lnTo>
                <a:lnTo>
                  <a:pt x="491" y="548"/>
                </a:lnTo>
                <a:lnTo>
                  <a:pt x="453" y="574"/>
                </a:lnTo>
                <a:lnTo>
                  <a:pt x="411" y="593"/>
                </a:lnTo>
                <a:lnTo>
                  <a:pt x="380" y="608"/>
                </a:lnTo>
                <a:lnTo>
                  <a:pt x="352" y="630"/>
                </a:lnTo>
                <a:lnTo>
                  <a:pt x="330" y="657"/>
                </a:lnTo>
                <a:lnTo>
                  <a:pt x="306" y="691"/>
                </a:lnTo>
                <a:lnTo>
                  <a:pt x="282" y="657"/>
                </a:lnTo>
                <a:lnTo>
                  <a:pt x="258" y="629"/>
                </a:lnTo>
                <a:lnTo>
                  <a:pt x="230" y="608"/>
                </a:lnTo>
                <a:lnTo>
                  <a:pt x="197" y="592"/>
                </a:lnTo>
                <a:lnTo>
                  <a:pt x="154" y="571"/>
                </a:lnTo>
                <a:lnTo>
                  <a:pt x="116" y="544"/>
                </a:lnTo>
                <a:lnTo>
                  <a:pt x="82" y="513"/>
                </a:lnTo>
                <a:lnTo>
                  <a:pt x="52" y="476"/>
                </a:lnTo>
                <a:lnTo>
                  <a:pt x="28" y="434"/>
                </a:lnTo>
                <a:lnTo>
                  <a:pt x="12" y="389"/>
                </a:lnTo>
                <a:lnTo>
                  <a:pt x="3" y="342"/>
                </a:lnTo>
                <a:lnTo>
                  <a:pt x="0" y="291"/>
                </a:lnTo>
                <a:lnTo>
                  <a:pt x="7" y="241"/>
                </a:lnTo>
                <a:lnTo>
                  <a:pt x="21" y="193"/>
                </a:lnTo>
                <a:lnTo>
                  <a:pt x="43" y="149"/>
                </a:lnTo>
                <a:lnTo>
                  <a:pt x="71" y="110"/>
                </a:lnTo>
                <a:lnTo>
                  <a:pt x="105" y="75"/>
                </a:lnTo>
                <a:lnTo>
                  <a:pt x="144" y="46"/>
                </a:lnTo>
                <a:lnTo>
                  <a:pt x="187" y="23"/>
                </a:lnTo>
                <a:lnTo>
                  <a:pt x="234" y="8"/>
                </a:lnTo>
                <a:lnTo>
                  <a:pt x="283" y="0"/>
                </a:lnTo>
                <a:close/>
              </a:path>
            </a:pathLst>
          </a:custGeom>
          <a:solidFill>
            <a:srgbClr val="FB9286"/>
          </a:solidFill>
          <a:ln w="0">
            <a:noFill/>
            <a:prstDash val="solid"/>
            <a:round/>
          </a:ln>
        </p:spPr>
        <p:txBody>
          <a:bodyPr vert="horz" wrap="square" lIns="91440" tIns="45720" rIns="91440" bIns="45720" numCol="1" anchor="t" anchorCtr="0" compatLnSpc="1"/>
          <a:lstStyle/>
          <a:p>
            <a:endParaRPr lang="en-US"/>
          </a:p>
        </p:txBody>
      </p:sp>
      <p:sp>
        <p:nvSpPr>
          <p:cNvPr id="9" name="稻壳儿榴莲果果"/>
          <p:cNvSpPr/>
          <p:nvPr/>
        </p:nvSpPr>
        <p:spPr bwMode="auto">
          <a:xfrm>
            <a:off x="8803750" y="2130465"/>
            <a:ext cx="1902652" cy="2196236"/>
          </a:xfrm>
          <a:custGeom>
            <a:avLst/>
            <a:gdLst>
              <a:gd name="T0" fmla="*/ 339 w 676"/>
              <a:gd name="T1" fmla="*/ 0 h 778"/>
              <a:gd name="T2" fmla="*/ 392 w 676"/>
              <a:gd name="T3" fmla="*/ 4 h 778"/>
              <a:gd name="T4" fmla="*/ 444 w 676"/>
              <a:gd name="T5" fmla="*/ 16 h 778"/>
              <a:gd name="T6" fmla="*/ 493 w 676"/>
              <a:gd name="T7" fmla="*/ 37 h 778"/>
              <a:gd name="T8" fmla="*/ 538 w 676"/>
              <a:gd name="T9" fmla="*/ 65 h 778"/>
              <a:gd name="T10" fmla="*/ 576 w 676"/>
              <a:gd name="T11" fmla="*/ 98 h 778"/>
              <a:gd name="T12" fmla="*/ 611 w 676"/>
              <a:gd name="T13" fmla="*/ 138 h 778"/>
              <a:gd name="T14" fmla="*/ 639 w 676"/>
              <a:gd name="T15" fmla="*/ 182 h 778"/>
              <a:gd name="T16" fmla="*/ 658 w 676"/>
              <a:gd name="T17" fmla="*/ 230 h 778"/>
              <a:gd name="T18" fmla="*/ 671 w 676"/>
              <a:gd name="T19" fmla="*/ 282 h 778"/>
              <a:gd name="T20" fmla="*/ 676 w 676"/>
              <a:gd name="T21" fmla="*/ 337 h 778"/>
              <a:gd name="T22" fmla="*/ 671 w 676"/>
              <a:gd name="T23" fmla="*/ 389 h 778"/>
              <a:gd name="T24" fmla="*/ 660 w 676"/>
              <a:gd name="T25" fmla="*/ 439 h 778"/>
              <a:gd name="T26" fmla="*/ 640 w 676"/>
              <a:gd name="T27" fmla="*/ 487 h 778"/>
              <a:gd name="T28" fmla="*/ 615 w 676"/>
              <a:gd name="T29" fmla="*/ 531 h 778"/>
              <a:gd name="T30" fmla="*/ 582 w 676"/>
              <a:gd name="T31" fmla="*/ 570 h 778"/>
              <a:gd name="T32" fmla="*/ 545 w 676"/>
              <a:gd name="T33" fmla="*/ 604 h 778"/>
              <a:gd name="T34" fmla="*/ 501 w 676"/>
              <a:gd name="T35" fmla="*/ 632 h 778"/>
              <a:gd name="T36" fmla="*/ 453 w 676"/>
              <a:gd name="T37" fmla="*/ 655 h 778"/>
              <a:gd name="T38" fmla="*/ 429 w 676"/>
              <a:gd name="T39" fmla="*/ 667 h 778"/>
              <a:gd name="T40" fmla="*/ 407 w 676"/>
              <a:gd name="T41" fmla="*/ 684 h 778"/>
              <a:gd name="T42" fmla="*/ 388 w 676"/>
              <a:gd name="T43" fmla="*/ 707 h 778"/>
              <a:gd name="T44" fmla="*/ 339 w 676"/>
              <a:gd name="T45" fmla="*/ 778 h 778"/>
              <a:gd name="T46" fmla="*/ 288 w 676"/>
              <a:gd name="T47" fmla="*/ 707 h 778"/>
              <a:gd name="T48" fmla="*/ 269 w 676"/>
              <a:gd name="T49" fmla="*/ 684 h 778"/>
              <a:gd name="T50" fmla="*/ 247 w 676"/>
              <a:gd name="T51" fmla="*/ 667 h 778"/>
              <a:gd name="T52" fmla="*/ 219 w 676"/>
              <a:gd name="T53" fmla="*/ 653 h 778"/>
              <a:gd name="T54" fmla="*/ 176 w 676"/>
              <a:gd name="T55" fmla="*/ 632 h 778"/>
              <a:gd name="T56" fmla="*/ 135 w 676"/>
              <a:gd name="T57" fmla="*/ 607 h 778"/>
              <a:gd name="T58" fmla="*/ 100 w 676"/>
              <a:gd name="T59" fmla="*/ 576 h 778"/>
              <a:gd name="T60" fmla="*/ 70 w 676"/>
              <a:gd name="T61" fmla="*/ 542 h 778"/>
              <a:gd name="T62" fmla="*/ 43 w 676"/>
              <a:gd name="T63" fmla="*/ 503 h 778"/>
              <a:gd name="T64" fmla="*/ 24 w 676"/>
              <a:gd name="T65" fmla="*/ 462 h 778"/>
              <a:gd name="T66" fmla="*/ 11 w 676"/>
              <a:gd name="T67" fmla="*/ 417 h 778"/>
              <a:gd name="T68" fmla="*/ 2 w 676"/>
              <a:gd name="T69" fmla="*/ 370 h 778"/>
              <a:gd name="T70" fmla="*/ 0 w 676"/>
              <a:gd name="T71" fmla="*/ 322 h 778"/>
              <a:gd name="T72" fmla="*/ 8 w 676"/>
              <a:gd name="T73" fmla="*/ 271 h 778"/>
              <a:gd name="T74" fmla="*/ 20 w 676"/>
              <a:gd name="T75" fmla="*/ 224 h 778"/>
              <a:gd name="T76" fmla="*/ 40 w 676"/>
              <a:gd name="T77" fmla="*/ 179 h 778"/>
              <a:gd name="T78" fmla="*/ 66 w 676"/>
              <a:gd name="T79" fmla="*/ 138 h 778"/>
              <a:gd name="T80" fmla="*/ 97 w 676"/>
              <a:gd name="T81" fmla="*/ 101 h 778"/>
              <a:gd name="T82" fmla="*/ 132 w 676"/>
              <a:gd name="T83" fmla="*/ 69 h 778"/>
              <a:gd name="T84" fmla="*/ 173 w 676"/>
              <a:gd name="T85" fmla="*/ 43 h 778"/>
              <a:gd name="T86" fmla="*/ 217 w 676"/>
              <a:gd name="T87" fmla="*/ 22 h 778"/>
              <a:gd name="T88" fmla="*/ 265 w 676"/>
              <a:gd name="T89" fmla="*/ 7 h 778"/>
              <a:gd name="T90" fmla="*/ 314 w 676"/>
              <a:gd name="T91" fmla="*/ 0 h 778"/>
              <a:gd name="T92" fmla="*/ 339 w 676"/>
              <a:gd name="T93"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6" h="778">
                <a:moveTo>
                  <a:pt x="339" y="0"/>
                </a:moveTo>
                <a:lnTo>
                  <a:pt x="392" y="4"/>
                </a:lnTo>
                <a:lnTo>
                  <a:pt x="444" y="16"/>
                </a:lnTo>
                <a:lnTo>
                  <a:pt x="493" y="37"/>
                </a:lnTo>
                <a:lnTo>
                  <a:pt x="538" y="65"/>
                </a:lnTo>
                <a:lnTo>
                  <a:pt x="576" y="98"/>
                </a:lnTo>
                <a:lnTo>
                  <a:pt x="611" y="138"/>
                </a:lnTo>
                <a:lnTo>
                  <a:pt x="639" y="182"/>
                </a:lnTo>
                <a:lnTo>
                  <a:pt x="658" y="230"/>
                </a:lnTo>
                <a:lnTo>
                  <a:pt x="671" y="282"/>
                </a:lnTo>
                <a:lnTo>
                  <a:pt x="676" y="337"/>
                </a:lnTo>
                <a:lnTo>
                  <a:pt x="671" y="389"/>
                </a:lnTo>
                <a:lnTo>
                  <a:pt x="660" y="439"/>
                </a:lnTo>
                <a:lnTo>
                  <a:pt x="640" y="487"/>
                </a:lnTo>
                <a:lnTo>
                  <a:pt x="615" y="531"/>
                </a:lnTo>
                <a:lnTo>
                  <a:pt x="582" y="570"/>
                </a:lnTo>
                <a:lnTo>
                  <a:pt x="545" y="604"/>
                </a:lnTo>
                <a:lnTo>
                  <a:pt x="501" y="632"/>
                </a:lnTo>
                <a:lnTo>
                  <a:pt x="453" y="655"/>
                </a:lnTo>
                <a:lnTo>
                  <a:pt x="429" y="667"/>
                </a:lnTo>
                <a:lnTo>
                  <a:pt x="407" y="684"/>
                </a:lnTo>
                <a:lnTo>
                  <a:pt x="388" y="707"/>
                </a:lnTo>
                <a:lnTo>
                  <a:pt x="339" y="778"/>
                </a:lnTo>
                <a:lnTo>
                  <a:pt x="288" y="707"/>
                </a:lnTo>
                <a:lnTo>
                  <a:pt x="269" y="684"/>
                </a:lnTo>
                <a:lnTo>
                  <a:pt x="247" y="667"/>
                </a:lnTo>
                <a:lnTo>
                  <a:pt x="219" y="653"/>
                </a:lnTo>
                <a:lnTo>
                  <a:pt x="176" y="632"/>
                </a:lnTo>
                <a:lnTo>
                  <a:pt x="135" y="607"/>
                </a:lnTo>
                <a:lnTo>
                  <a:pt x="100" y="576"/>
                </a:lnTo>
                <a:lnTo>
                  <a:pt x="70" y="542"/>
                </a:lnTo>
                <a:lnTo>
                  <a:pt x="43" y="503"/>
                </a:lnTo>
                <a:lnTo>
                  <a:pt x="24" y="462"/>
                </a:lnTo>
                <a:lnTo>
                  <a:pt x="11" y="417"/>
                </a:lnTo>
                <a:lnTo>
                  <a:pt x="2" y="370"/>
                </a:lnTo>
                <a:lnTo>
                  <a:pt x="0" y="322"/>
                </a:lnTo>
                <a:lnTo>
                  <a:pt x="8" y="271"/>
                </a:lnTo>
                <a:lnTo>
                  <a:pt x="20" y="224"/>
                </a:lnTo>
                <a:lnTo>
                  <a:pt x="40" y="179"/>
                </a:lnTo>
                <a:lnTo>
                  <a:pt x="66" y="138"/>
                </a:lnTo>
                <a:lnTo>
                  <a:pt x="97" y="101"/>
                </a:lnTo>
                <a:lnTo>
                  <a:pt x="132" y="69"/>
                </a:lnTo>
                <a:lnTo>
                  <a:pt x="173" y="43"/>
                </a:lnTo>
                <a:lnTo>
                  <a:pt x="217" y="22"/>
                </a:lnTo>
                <a:lnTo>
                  <a:pt x="265" y="7"/>
                </a:lnTo>
                <a:lnTo>
                  <a:pt x="314" y="0"/>
                </a:lnTo>
                <a:lnTo>
                  <a:pt x="339" y="0"/>
                </a:lnTo>
                <a:close/>
              </a:path>
            </a:pathLst>
          </a:custGeom>
          <a:solidFill>
            <a:srgbClr val="FD7A7D">
              <a:alpha val="23000"/>
            </a:srgbClr>
          </a:solidFill>
          <a:ln w="0">
            <a:noFill/>
            <a:prstDash val="solid"/>
            <a:round/>
          </a:ln>
        </p:spPr>
        <p:txBody>
          <a:bodyPr vert="horz" wrap="square" lIns="91440" tIns="45720" rIns="91440" bIns="45720" numCol="1" anchor="t" anchorCtr="0" compatLnSpc="1"/>
          <a:lstStyle/>
          <a:p>
            <a:endParaRPr lang="en-US"/>
          </a:p>
        </p:txBody>
      </p:sp>
      <p:sp>
        <p:nvSpPr>
          <p:cNvPr id="11" name="稻壳儿榴莲果果"/>
          <p:cNvSpPr/>
          <p:nvPr/>
        </p:nvSpPr>
        <p:spPr bwMode="auto">
          <a:xfrm>
            <a:off x="8894084" y="2220799"/>
            <a:ext cx="1727629" cy="1953463"/>
          </a:xfrm>
          <a:custGeom>
            <a:avLst/>
            <a:gdLst>
              <a:gd name="T0" fmla="*/ 284 w 612"/>
              <a:gd name="T1" fmla="*/ 0 h 691"/>
              <a:gd name="T2" fmla="*/ 336 w 612"/>
              <a:gd name="T3" fmla="*/ 0 h 691"/>
              <a:gd name="T4" fmla="*/ 386 w 612"/>
              <a:gd name="T5" fmla="*/ 9 h 691"/>
              <a:gd name="T6" fmla="*/ 434 w 612"/>
              <a:gd name="T7" fmla="*/ 27 h 691"/>
              <a:gd name="T8" fmla="*/ 477 w 612"/>
              <a:gd name="T9" fmla="*/ 51 h 691"/>
              <a:gd name="T10" fmla="*/ 515 w 612"/>
              <a:gd name="T11" fmla="*/ 82 h 691"/>
              <a:gd name="T12" fmla="*/ 548 w 612"/>
              <a:gd name="T13" fmla="*/ 118 h 691"/>
              <a:gd name="T14" fmla="*/ 575 w 612"/>
              <a:gd name="T15" fmla="*/ 159 h 691"/>
              <a:gd name="T16" fmla="*/ 594 w 612"/>
              <a:gd name="T17" fmla="*/ 204 h 691"/>
              <a:gd name="T18" fmla="*/ 607 w 612"/>
              <a:gd name="T19" fmla="*/ 253 h 691"/>
              <a:gd name="T20" fmla="*/ 612 w 612"/>
              <a:gd name="T21" fmla="*/ 305 h 691"/>
              <a:gd name="T22" fmla="*/ 607 w 612"/>
              <a:gd name="T23" fmla="*/ 354 h 691"/>
              <a:gd name="T24" fmla="*/ 597 w 612"/>
              <a:gd name="T25" fmla="*/ 400 h 691"/>
              <a:gd name="T26" fmla="*/ 579 w 612"/>
              <a:gd name="T27" fmla="*/ 443 h 691"/>
              <a:gd name="T28" fmla="*/ 555 w 612"/>
              <a:gd name="T29" fmla="*/ 483 h 691"/>
              <a:gd name="T30" fmla="*/ 526 w 612"/>
              <a:gd name="T31" fmla="*/ 519 h 691"/>
              <a:gd name="T32" fmla="*/ 491 w 612"/>
              <a:gd name="T33" fmla="*/ 548 h 691"/>
              <a:gd name="T34" fmla="*/ 453 w 612"/>
              <a:gd name="T35" fmla="*/ 574 h 691"/>
              <a:gd name="T36" fmla="*/ 410 w 612"/>
              <a:gd name="T37" fmla="*/ 593 h 691"/>
              <a:gd name="T38" fmla="*/ 379 w 612"/>
              <a:gd name="T39" fmla="*/ 608 h 691"/>
              <a:gd name="T40" fmla="*/ 352 w 612"/>
              <a:gd name="T41" fmla="*/ 630 h 691"/>
              <a:gd name="T42" fmla="*/ 330 w 612"/>
              <a:gd name="T43" fmla="*/ 657 h 691"/>
              <a:gd name="T44" fmla="*/ 306 w 612"/>
              <a:gd name="T45" fmla="*/ 691 h 691"/>
              <a:gd name="T46" fmla="*/ 282 w 612"/>
              <a:gd name="T47" fmla="*/ 657 h 691"/>
              <a:gd name="T48" fmla="*/ 258 w 612"/>
              <a:gd name="T49" fmla="*/ 629 h 691"/>
              <a:gd name="T50" fmla="*/ 230 w 612"/>
              <a:gd name="T51" fmla="*/ 608 h 691"/>
              <a:gd name="T52" fmla="*/ 197 w 612"/>
              <a:gd name="T53" fmla="*/ 592 h 691"/>
              <a:gd name="T54" fmla="*/ 154 w 612"/>
              <a:gd name="T55" fmla="*/ 571 h 691"/>
              <a:gd name="T56" fmla="*/ 114 w 612"/>
              <a:gd name="T57" fmla="*/ 544 h 691"/>
              <a:gd name="T58" fmla="*/ 80 w 612"/>
              <a:gd name="T59" fmla="*/ 513 h 691"/>
              <a:gd name="T60" fmla="*/ 50 w 612"/>
              <a:gd name="T61" fmla="*/ 476 h 691"/>
              <a:gd name="T62" fmla="*/ 28 w 612"/>
              <a:gd name="T63" fmla="*/ 434 h 691"/>
              <a:gd name="T64" fmla="*/ 10 w 612"/>
              <a:gd name="T65" fmla="*/ 389 h 691"/>
              <a:gd name="T66" fmla="*/ 1 w 612"/>
              <a:gd name="T67" fmla="*/ 342 h 691"/>
              <a:gd name="T68" fmla="*/ 0 w 612"/>
              <a:gd name="T69" fmla="*/ 291 h 691"/>
              <a:gd name="T70" fmla="*/ 6 w 612"/>
              <a:gd name="T71" fmla="*/ 241 h 691"/>
              <a:gd name="T72" fmla="*/ 21 w 612"/>
              <a:gd name="T73" fmla="*/ 193 h 691"/>
              <a:gd name="T74" fmla="*/ 42 w 612"/>
              <a:gd name="T75" fmla="*/ 149 h 691"/>
              <a:gd name="T76" fmla="*/ 70 w 612"/>
              <a:gd name="T77" fmla="*/ 110 h 691"/>
              <a:gd name="T78" fmla="*/ 104 w 612"/>
              <a:gd name="T79" fmla="*/ 75 h 691"/>
              <a:gd name="T80" fmla="*/ 143 w 612"/>
              <a:gd name="T81" fmla="*/ 46 h 691"/>
              <a:gd name="T82" fmla="*/ 187 w 612"/>
              <a:gd name="T83" fmla="*/ 23 h 691"/>
              <a:gd name="T84" fmla="*/ 233 w 612"/>
              <a:gd name="T85" fmla="*/ 8 h 691"/>
              <a:gd name="T86" fmla="*/ 284 w 612"/>
              <a:gd name="T87" fmla="*/ 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2" h="691">
                <a:moveTo>
                  <a:pt x="284" y="0"/>
                </a:moveTo>
                <a:lnTo>
                  <a:pt x="336" y="0"/>
                </a:lnTo>
                <a:lnTo>
                  <a:pt x="386" y="9"/>
                </a:lnTo>
                <a:lnTo>
                  <a:pt x="434" y="27"/>
                </a:lnTo>
                <a:lnTo>
                  <a:pt x="477" y="51"/>
                </a:lnTo>
                <a:lnTo>
                  <a:pt x="515" y="82"/>
                </a:lnTo>
                <a:lnTo>
                  <a:pt x="548" y="118"/>
                </a:lnTo>
                <a:lnTo>
                  <a:pt x="575" y="159"/>
                </a:lnTo>
                <a:lnTo>
                  <a:pt x="594" y="204"/>
                </a:lnTo>
                <a:lnTo>
                  <a:pt x="607" y="253"/>
                </a:lnTo>
                <a:lnTo>
                  <a:pt x="612" y="305"/>
                </a:lnTo>
                <a:lnTo>
                  <a:pt x="607" y="354"/>
                </a:lnTo>
                <a:lnTo>
                  <a:pt x="597" y="400"/>
                </a:lnTo>
                <a:lnTo>
                  <a:pt x="579" y="443"/>
                </a:lnTo>
                <a:lnTo>
                  <a:pt x="555" y="483"/>
                </a:lnTo>
                <a:lnTo>
                  <a:pt x="526" y="519"/>
                </a:lnTo>
                <a:lnTo>
                  <a:pt x="491" y="548"/>
                </a:lnTo>
                <a:lnTo>
                  <a:pt x="453" y="574"/>
                </a:lnTo>
                <a:lnTo>
                  <a:pt x="410" y="593"/>
                </a:lnTo>
                <a:lnTo>
                  <a:pt x="379" y="608"/>
                </a:lnTo>
                <a:lnTo>
                  <a:pt x="352" y="630"/>
                </a:lnTo>
                <a:lnTo>
                  <a:pt x="330" y="657"/>
                </a:lnTo>
                <a:lnTo>
                  <a:pt x="306" y="691"/>
                </a:lnTo>
                <a:lnTo>
                  <a:pt x="282" y="657"/>
                </a:lnTo>
                <a:lnTo>
                  <a:pt x="258" y="629"/>
                </a:lnTo>
                <a:lnTo>
                  <a:pt x="230" y="608"/>
                </a:lnTo>
                <a:lnTo>
                  <a:pt x="197" y="592"/>
                </a:lnTo>
                <a:lnTo>
                  <a:pt x="154" y="571"/>
                </a:lnTo>
                <a:lnTo>
                  <a:pt x="114" y="544"/>
                </a:lnTo>
                <a:lnTo>
                  <a:pt x="80" y="513"/>
                </a:lnTo>
                <a:lnTo>
                  <a:pt x="50" y="476"/>
                </a:lnTo>
                <a:lnTo>
                  <a:pt x="28" y="434"/>
                </a:lnTo>
                <a:lnTo>
                  <a:pt x="10" y="389"/>
                </a:lnTo>
                <a:lnTo>
                  <a:pt x="1" y="342"/>
                </a:lnTo>
                <a:lnTo>
                  <a:pt x="0" y="291"/>
                </a:lnTo>
                <a:lnTo>
                  <a:pt x="6" y="241"/>
                </a:lnTo>
                <a:lnTo>
                  <a:pt x="21" y="193"/>
                </a:lnTo>
                <a:lnTo>
                  <a:pt x="42" y="149"/>
                </a:lnTo>
                <a:lnTo>
                  <a:pt x="70" y="110"/>
                </a:lnTo>
                <a:lnTo>
                  <a:pt x="104" y="75"/>
                </a:lnTo>
                <a:lnTo>
                  <a:pt x="143" y="46"/>
                </a:lnTo>
                <a:lnTo>
                  <a:pt x="187" y="23"/>
                </a:lnTo>
                <a:lnTo>
                  <a:pt x="233" y="8"/>
                </a:lnTo>
                <a:lnTo>
                  <a:pt x="284" y="0"/>
                </a:lnTo>
                <a:close/>
              </a:path>
            </a:pathLst>
          </a:custGeom>
          <a:solidFill>
            <a:srgbClr val="FD7A7D"/>
          </a:solidFill>
          <a:ln w="0">
            <a:noFill/>
            <a:prstDash val="solid"/>
            <a:round/>
          </a:ln>
        </p:spPr>
        <p:txBody>
          <a:bodyPr vert="horz" wrap="square" lIns="91440" tIns="45720" rIns="91440" bIns="45720" numCol="1" anchor="t" anchorCtr="0" compatLnSpc="1"/>
          <a:lstStyle/>
          <a:p>
            <a:endParaRPr lang="en-US"/>
          </a:p>
        </p:txBody>
      </p:sp>
      <p:grpSp>
        <p:nvGrpSpPr>
          <p:cNvPr id="24" name="稻壳儿榴莲果果"/>
          <p:cNvGrpSpPr/>
          <p:nvPr/>
        </p:nvGrpSpPr>
        <p:grpSpPr>
          <a:xfrm>
            <a:off x="7042733" y="2599885"/>
            <a:ext cx="506760" cy="552262"/>
            <a:chOff x="5357813" y="2928938"/>
            <a:chExt cx="388937" cy="423863"/>
          </a:xfrm>
          <a:solidFill>
            <a:schemeClr val="bg1"/>
          </a:solidFill>
        </p:grpSpPr>
        <p:sp>
          <p:nvSpPr>
            <p:cNvPr id="25" name="稻壳儿榴莲果果"/>
            <p:cNvSpPr>
              <a:spLocks noEditPoints="1"/>
            </p:cNvSpPr>
            <p:nvPr/>
          </p:nvSpPr>
          <p:spPr bwMode="auto">
            <a:xfrm>
              <a:off x="5357813" y="2928938"/>
              <a:ext cx="388937" cy="423863"/>
            </a:xfrm>
            <a:custGeom>
              <a:avLst/>
              <a:gdLst/>
              <a:ahLst/>
              <a:cxnLst>
                <a:cxn ang="0">
                  <a:pos x="103" y="25"/>
                </a:cxn>
                <a:cxn ang="0">
                  <a:pos x="98" y="41"/>
                </a:cxn>
                <a:cxn ang="0">
                  <a:pos x="70" y="56"/>
                </a:cxn>
                <a:cxn ang="0">
                  <a:pos x="51" y="66"/>
                </a:cxn>
                <a:cxn ang="0">
                  <a:pos x="35" y="64"/>
                </a:cxn>
                <a:cxn ang="0">
                  <a:pos x="19" y="82"/>
                </a:cxn>
                <a:cxn ang="0">
                  <a:pos x="21" y="99"/>
                </a:cxn>
                <a:cxn ang="0">
                  <a:pos x="31" y="110"/>
                </a:cxn>
                <a:cxn ang="0">
                  <a:pos x="30" y="147"/>
                </a:cxn>
                <a:cxn ang="0">
                  <a:pos x="27" y="163"/>
                </a:cxn>
                <a:cxn ang="0">
                  <a:pos x="18" y="178"/>
                </a:cxn>
                <a:cxn ang="0">
                  <a:pos x="28" y="199"/>
                </a:cxn>
                <a:cxn ang="0">
                  <a:pos x="47" y="203"/>
                </a:cxn>
                <a:cxn ang="0">
                  <a:pos x="58" y="202"/>
                </a:cxn>
                <a:cxn ang="0">
                  <a:pos x="94" y="223"/>
                </a:cxn>
                <a:cxn ang="0">
                  <a:pos x="100" y="234"/>
                </a:cxn>
                <a:cxn ang="0">
                  <a:pos x="112" y="248"/>
                </a:cxn>
                <a:cxn ang="0">
                  <a:pos x="137" y="246"/>
                </a:cxn>
                <a:cxn ang="0">
                  <a:pos x="145" y="229"/>
                </a:cxn>
                <a:cxn ang="0">
                  <a:pos x="163" y="218"/>
                </a:cxn>
                <a:cxn ang="0">
                  <a:pos x="190" y="201"/>
                </a:cxn>
                <a:cxn ang="0">
                  <a:pos x="204" y="204"/>
                </a:cxn>
                <a:cxn ang="0">
                  <a:pos x="220" y="195"/>
                </a:cxn>
                <a:cxn ang="0">
                  <a:pos x="226" y="173"/>
                </a:cxn>
                <a:cxn ang="0">
                  <a:pos x="215" y="160"/>
                </a:cxn>
                <a:cxn ang="0">
                  <a:pos x="216" y="134"/>
                </a:cxn>
                <a:cxn ang="0">
                  <a:pos x="215" y="107"/>
                </a:cxn>
                <a:cxn ang="0">
                  <a:pos x="226" y="95"/>
                </a:cxn>
                <a:cxn ang="0">
                  <a:pos x="220" y="72"/>
                </a:cxn>
                <a:cxn ang="0">
                  <a:pos x="204" y="63"/>
                </a:cxn>
                <a:cxn ang="0">
                  <a:pos x="188" y="66"/>
                </a:cxn>
                <a:cxn ang="0">
                  <a:pos x="157" y="47"/>
                </a:cxn>
                <a:cxn ang="0">
                  <a:pos x="145" y="36"/>
                </a:cxn>
                <a:cxn ang="0">
                  <a:pos x="135" y="20"/>
                </a:cxn>
                <a:cxn ang="0">
                  <a:pos x="131" y="0"/>
                </a:cxn>
                <a:cxn ang="0">
                  <a:pos x="155" y="13"/>
                </a:cxn>
                <a:cxn ang="0">
                  <a:pos x="175" y="35"/>
                </a:cxn>
                <a:cxn ang="0">
                  <a:pos x="208" y="45"/>
                </a:cxn>
                <a:cxn ang="0">
                  <a:pos x="231" y="57"/>
                </a:cxn>
                <a:cxn ang="0">
                  <a:pos x="245" y="86"/>
                </a:cxn>
                <a:cxn ang="0">
                  <a:pos x="237" y="111"/>
                </a:cxn>
                <a:cxn ang="0">
                  <a:pos x="233" y="145"/>
                </a:cxn>
                <a:cxn ang="0">
                  <a:pos x="244" y="169"/>
                </a:cxn>
                <a:cxn ang="0">
                  <a:pos x="240" y="197"/>
                </a:cxn>
                <a:cxn ang="0">
                  <a:pos x="219" y="219"/>
                </a:cxn>
                <a:cxn ang="0">
                  <a:pos x="193" y="220"/>
                </a:cxn>
                <a:cxn ang="0">
                  <a:pos x="160" y="245"/>
                </a:cxn>
                <a:cxn ang="0">
                  <a:pos x="142" y="264"/>
                </a:cxn>
                <a:cxn ang="0">
                  <a:pos x="110" y="266"/>
                </a:cxn>
                <a:cxn ang="0">
                  <a:pos x="88" y="251"/>
                </a:cxn>
                <a:cxn ang="0">
                  <a:pos x="64" y="229"/>
                </a:cxn>
                <a:cxn ang="0">
                  <a:pos x="33" y="221"/>
                </a:cxn>
                <a:cxn ang="0">
                  <a:pos x="11" y="207"/>
                </a:cxn>
                <a:cxn ang="0">
                  <a:pos x="0" y="177"/>
                </a:cxn>
                <a:cxn ang="0">
                  <a:pos x="10" y="154"/>
                </a:cxn>
                <a:cxn ang="0">
                  <a:pos x="12" y="116"/>
                </a:cxn>
                <a:cxn ang="0">
                  <a:pos x="0" y="94"/>
                </a:cxn>
                <a:cxn ang="0">
                  <a:pos x="9" y="63"/>
                </a:cxn>
                <a:cxn ang="0">
                  <a:pos x="29" y="47"/>
                </a:cxn>
                <a:cxn ang="0">
                  <a:pos x="58" y="42"/>
                </a:cxn>
                <a:cxn ang="0">
                  <a:pos x="86" y="19"/>
                </a:cxn>
                <a:cxn ang="0">
                  <a:pos x="106" y="2"/>
                </a:cxn>
              </a:cxnLst>
              <a:rect l="0" t="0" r="r" b="b"/>
              <a:pathLst>
                <a:path w="245" h="267">
                  <a:moveTo>
                    <a:pt x="118" y="18"/>
                  </a:moveTo>
                  <a:lnTo>
                    <a:pt x="115" y="18"/>
                  </a:lnTo>
                  <a:lnTo>
                    <a:pt x="112" y="19"/>
                  </a:lnTo>
                  <a:lnTo>
                    <a:pt x="110" y="20"/>
                  </a:lnTo>
                  <a:lnTo>
                    <a:pt x="107" y="21"/>
                  </a:lnTo>
                  <a:lnTo>
                    <a:pt x="105" y="23"/>
                  </a:lnTo>
                  <a:lnTo>
                    <a:pt x="103" y="25"/>
                  </a:lnTo>
                  <a:lnTo>
                    <a:pt x="102" y="28"/>
                  </a:lnTo>
                  <a:lnTo>
                    <a:pt x="101" y="30"/>
                  </a:lnTo>
                  <a:lnTo>
                    <a:pt x="100" y="33"/>
                  </a:lnTo>
                  <a:lnTo>
                    <a:pt x="100" y="36"/>
                  </a:lnTo>
                  <a:lnTo>
                    <a:pt x="100" y="38"/>
                  </a:lnTo>
                  <a:lnTo>
                    <a:pt x="99" y="40"/>
                  </a:lnTo>
                  <a:lnTo>
                    <a:pt x="98" y="41"/>
                  </a:lnTo>
                  <a:lnTo>
                    <a:pt x="97" y="43"/>
                  </a:lnTo>
                  <a:lnTo>
                    <a:pt x="95" y="44"/>
                  </a:lnTo>
                  <a:lnTo>
                    <a:pt x="94" y="44"/>
                  </a:lnTo>
                  <a:lnTo>
                    <a:pt x="87" y="47"/>
                  </a:lnTo>
                  <a:lnTo>
                    <a:pt x="81" y="49"/>
                  </a:lnTo>
                  <a:lnTo>
                    <a:pt x="76" y="52"/>
                  </a:lnTo>
                  <a:lnTo>
                    <a:pt x="70" y="56"/>
                  </a:lnTo>
                  <a:lnTo>
                    <a:pt x="65" y="60"/>
                  </a:lnTo>
                  <a:lnTo>
                    <a:pt x="60" y="64"/>
                  </a:lnTo>
                  <a:lnTo>
                    <a:pt x="58" y="65"/>
                  </a:lnTo>
                  <a:lnTo>
                    <a:pt x="57" y="66"/>
                  </a:lnTo>
                  <a:lnTo>
                    <a:pt x="55" y="66"/>
                  </a:lnTo>
                  <a:lnTo>
                    <a:pt x="53" y="66"/>
                  </a:lnTo>
                  <a:lnTo>
                    <a:pt x="51" y="66"/>
                  </a:lnTo>
                  <a:lnTo>
                    <a:pt x="49" y="65"/>
                  </a:lnTo>
                  <a:lnTo>
                    <a:pt x="47" y="64"/>
                  </a:lnTo>
                  <a:lnTo>
                    <a:pt x="45" y="63"/>
                  </a:lnTo>
                  <a:lnTo>
                    <a:pt x="43" y="63"/>
                  </a:lnTo>
                  <a:lnTo>
                    <a:pt x="41" y="63"/>
                  </a:lnTo>
                  <a:lnTo>
                    <a:pt x="38" y="63"/>
                  </a:lnTo>
                  <a:lnTo>
                    <a:pt x="35" y="64"/>
                  </a:lnTo>
                  <a:lnTo>
                    <a:pt x="33" y="65"/>
                  </a:lnTo>
                  <a:lnTo>
                    <a:pt x="30" y="66"/>
                  </a:lnTo>
                  <a:lnTo>
                    <a:pt x="28" y="68"/>
                  </a:lnTo>
                  <a:lnTo>
                    <a:pt x="26" y="70"/>
                  </a:lnTo>
                  <a:lnTo>
                    <a:pt x="25" y="72"/>
                  </a:lnTo>
                  <a:lnTo>
                    <a:pt x="21" y="80"/>
                  </a:lnTo>
                  <a:lnTo>
                    <a:pt x="19" y="82"/>
                  </a:lnTo>
                  <a:lnTo>
                    <a:pt x="18" y="84"/>
                  </a:lnTo>
                  <a:lnTo>
                    <a:pt x="18" y="87"/>
                  </a:lnTo>
                  <a:lnTo>
                    <a:pt x="18" y="90"/>
                  </a:lnTo>
                  <a:lnTo>
                    <a:pt x="18" y="92"/>
                  </a:lnTo>
                  <a:lnTo>
                    <a:pt x="19" y="95"/>
                  </a:lnTo>
                  <a:lnTo>
                    <a:pt x="20" y="97"/>
                  </a:lnTo>
                  <a:lnTo>
                    <a:pt x="21" y="99"/>
                  </a:lnTo>
                  <a:lnTo>
                    <a:pt x="23" y="101"/>
                  </a:lnTo>
                  <a:lnTo>
                    <a:pt x="25" y="103"/>
                  </a:lnTo>
                  <a:lnTo>
                    <a:pt x="27" y="104"/>
                  </a:lnTo>
                  <a:lnTo>
                    <a:pt x="28" y="106"/>
                  </a:lnTo>
                  <a:lnTo>
                    <a:pt x="30" y="107"/>
                  </a:lnTo>
                  <a:lnTo>
                    <a:pt x="30" y="109"/>
                  </a:lnTo>
                  <a:lnTo>
                    <a:pt x="31" y="110"/>
                  </a:lnTo>
                  <a:lnTo>
                    <a:pt x="31" y="112"/>
                  </a:lnTo>
                  <a:lnTo>
                    <a:pt x="31" y="114"/>
                  </a:lnTo>
                  <a:lnTo>
                    <a:pt x="30" y="121"/>
                  </a:lnTo>
                  <a:lnTo>
                    <a:pt x="29" y="127"/>
                  </a:lnTo>
                  <a:lnTo>
                    <a:pt x="29" y="134"/>
                  </a:lnTo>
                  <a:lnTo>
                    <a:pt x="29" y="140"/>
                  </a:lnTo>
                  <a:lnTo>
                    <a:pt x="30" y="147"/>
                  </a:lnTo>
                  <a:lnTo>
                    <a:pt x="31" y="153"/>
                  </a:lnTo>
                  <a:lnTo>
                    <a:pt x="31" y="155"/>
                  </a:lnTo>
                  <a:lnTo>
                    <a:pt x="31" y="157"/>
                  </a:lnTo>
                  <a:lnTo>
                    <a:pt x="30" y="159"/>
                  </a:lnTo>
                  <a:lnTo>
                    <a:pt x="30" y="160"/>
                  </a:lnTo>
                  <a:lnTo>
                    <a:pt x="28" y="162"/>
                  </a:lnTo>
                  <a:lnTo>
                    <a:pt x="27" y="163"/>
                  </a:lnTo>
                  <a:lnTo>
                    <a:pt x="25" y="164"/>
                  </a:lnTo>
                  <a:lnTo>
                    <a:pt x="23" y="166"/>
                  </a:lnTo>
                  <a:lnTo>
                    <a:pt x="21" y="168"/>
                  </a:lnTo>
                  <a:lnTo>
                    <a:pt x="20" y="170"/>
                  </a:lnTo>
                  <a:lnTo>
                    <a:pt x="19" y="173"/>
                  </a:lnTo>
                  <a:lnTo>
                    <a:pt x="18" y="175"/>
                  </a:lnTo>
                  <a:lnTo>
                    <a:pt x="18" y="178"/>
                  </a:lnTo>
                  <a:lnTo>
                    <a:pt x="18" y="180"/>
                  </a:lnTo>
                  <a:lnTo>
                    <a:pt x="18" y="183"/>
                  </a:lnTo>
                  <a:lnTo>
                    <a:pt x="19" y="185"/>
                  </a:lnTo>
                  <a:lnTo>
                    <a:pt x="21" y="188"/>
                  </a:lnTo>
                  <a:lnTo>
                    <a:pt x="25" y="195"/>
                  </a:lnTo>
                  <a:lnTo>
                    <a:pt x="26" y="197"/>
                  </a:lnTo>
                  <a:lnTo>
                    <a:pt x="28" y="199"/>
                  </a:lnTo>
                  <a:lnTo>
                    <a:pt x="30" y="201"/>
                  </a:lnTo>
                  <a:lnTo>
                    <a:pt x="33" y="202"/>
                  </a:lnTo>
                  <a:lnTo>
                    <a:pt x="35" y="203"/>
                  </a:lnTo>
                  <a:lnTo>
                    <a:pt x="38" y="204"/>
                  </a:lnTo>
                  <a:lnTo>
                    <a:pt x="41" y="204"/>
                  </a:lnTo>
                  <a:lnTo>
                    <a:pt x="44" y="204"/>
                  </a:lnTo>
                  <a:lnTo>
                    <a:pt x="47" y="203"/>
                  </a:lnTo>
                  <a:lnTo>
                    <a:pt x="49" y="202"/>
                  </a:lnTo>
                  <a:lnTo>
                    <a:pt x="51" y="201"/>
                  </a:lnTo>
                  <a:lnTo>
                    <a:pt x="52" y="201"/>
                  </a:lnTo>
                  <a:lnTo>
                    <a:pt x="54" y="201"/>
                  </a:lnTo>
                  <a:lnTo>
                    <a:pt x="55" y="201"/>
                  </a:lnTo>
                  <a:lnTo>
                    <a:pt x="57" y="202"/>
                  </a:lnTo>
                  <a:lnTo>
                    <a:pt x="58" y="202"/>
                  </a:lnTo>
                  <a:lnTo>
                    <a:pt x="60" y="203"/>
                  </a:lnTo>
                  <a:lnTo>
                    <a:pt x="65" y="208"/>
                  </a:lnTo>
                  <a:lnTo>
                    <a:pt x="70" y="211"/>
                  </a:lnTo>
                  <a:lnTo>
                    <a:pt x="76" y="215"/>
                  </a:lnTo>
                  <a:lnTo>
                    <a:pt x="81" y="218"/>
                  </a:lnTo>
                  <a:lnTo>
                    <a:pt x="87" y="221"/>
                  </a:lnTo>
                  <a:lnTo>
                    <a:pt x="94" y="223"/>
                  </a:lnTo>
                  <a:lnTo>
                    <a:pt x="95" y="224"/>
                  </a:lnTo>
                  <a:lnTo>
                    <a:pt x="97" y="225"/>
                  </a:lnTo>
                  <a:lnTo>
                    <a:pt x="98" y="226"/>
                  </a:lnTo>
                  <a:lnTo>
                    <a:pt x="99" y="228"/>
                  </a:lnTo>
                  <a:lnTo>
                    <a:pt x="100" y="229"/>
                  </a:lnTo>
                  <a:lnTo>
                    <a:pt x="100" y="231"/>
                  </a:lnTo>
                  <a:lnTo>
                    <a:pt x="100" y="234"/>
                  </a:lnTo>
                  <a:lnTo>
                    <a:pt x="101" y="237"/>
                  </a:lnTo>
                  <a:lnTo>
                    <a:pt x="102" y="239"/>
                  </a:lnTo>
                  <a:lnTo>
                    <a:pt x="103" y="242"/>
                  </a:lnTo>
                  <a:lnTo>
                    <a:pt x="105" y="244"/>
                  </a:lnTo>
                  <a:lnTo>
                    <a:pt x="107" y="246"/>
                  </a:lnTo>
                  <a:lnTo>
                    <a:pt x="110" y="247"/>
                  </a:lnTo>
                  <a:lnTo>
                    <a:pt x="112" y="248"/>
                  </a:lnTo>
                  <a:lnTo>
                    <a:pt x="115" y="249"/>
                  </a:lnTo>
                  <a:lnTo>
                    <a:pt x="118" y="249"/>
                  </a:lnTo>
                  <a:lnTo>
                    <a:pt x="127" y="249"/>
                  </a:lnTo>
                  <a:lnTo>
                    <a:pt x="130" y="249"/>
                  </a:lnTo>
                  <a:lnTo>
                    <a:pt x="132" y="248"/>
                  </a:lnTo>
                  <a:lnTo>
                    <a:pt x="135" y="247"/>
                  </a:lnTo>
                  <a:lnTo>
                    <a:pt x="137" y="246"/>
                  </a:lnTo>
                  <a:lnTo>
                    <a:pt x="140" y="244"/>
                  </a:lnTo>
                  <a:lnTo>
                    <a:pt x="141" y="242"/>
                  </a:lnTo>
                  <a:lnTo>
                    <a:pt x="143" y="239"/>
                  </a:lnTo>
                  <a:lnTo>
                    <a:pt x="144" y="237"/>
                  </a:lnTo>
                  <a:lnTo>
                    <a:pt x="145" y="234"/>
                  </a:lnTo>
                  <a:lnTo>
                    <a:pt x="145" y="231"/>
                  </a:lnTo>
                  <a:lnTo>
                    <a:pt x="145" y="229"/>
                  </a:lnTo>
                  <a:lnTo>
                    <a:pt x="146" y="228"/>
                  </a:lnTo>
                  <a:lnTo>
                    <a:pt x="147" y="226"/>
                  </a:lnTo>
                  <a:lnTo>
                    <a:pt x="148" y="225"/>
                  </a:lnTo>
                  <a:lnTo>
                    <a:pt x="150" y="224"/>
                  </a:lnTo>
                  <a:lnTo>
                    <a:pt x="151" y="223"/>
                  </a:lnTo>
                  <a:lnTo>
                    <a:pt x="157" y="221"/>
                  </a:lnTo>
                  <a:lnTo>
                    <a:pt x="163" y="218"/>
                  </a:lnTo>
                  <a:lnTo>
                    <a:pt x="169" y="215"/>
                  </a:lnTo>
                  <a:lnTo>
                    <a:pt x="175" y="211"/>
                  </a:lnTo>
                  <a:lnTo>
                    <a:pt x="180" y="208"/>
                  </a:lnTo>
                  <a:lnTo>
                    <a:pt x="185" y="203"/>
                  </a:lnTo>
                  <a:lnTo>
                    <a:pt x="187" y="202"/>
                  </a:lnTo>
                  <a:lnTo>
                    <a:pt x="188" y="201"/>
                  </a:lnTo>
                  <a:lnTo>
                    <a:pt x="190" y="201"/>
                  </a:lnTo>
                  <a:lnTo>
                    <a:pt x="192" y="201"/>
                  </a:lnTo>
                  <a:lnTo>
                    <a:pt x="194" y="201"/>
                  </a:lnTo>
                  <a:lnTo>
                    <a:pt x="195" y="202"/>
                  </a:lnTo>
                  <a:lnTo>
                    <a:pt x="197" y="203"/>
                  </a:lnTo>
                  <a:lnTo>
                    <a:pt x="200" y="204"/>
                  </a:lnTo>
                  <a:lnTo>
                    <a:pt x="202" y="204"/>
                  </a:lnTo>
                  <a:lnTo>
                    <a:pt x="204" y="204"/>
                  </a:lnTo>
                  <a:lnTo>
                    <a:pt x="207" y="204"/>
                  </a:lnTo>
                  <a:lnTo>
                    <a:pt x="210" y="203"/>
                  </a:lnTo>
                  <a:lnTo>
                    <a:pt x="212" y="202"/>
                  </a:lnTo>
                  <a:lnTo>
                    <a:pt x="215" y="201"/>
                  </a:lnTo>
                  <a:lnTo>
                    <a:pt x="217" y="199"/>
                  </a:lnTo>
                  <a:lnTo>
                    <a:pt x="219" y="197"/>
                  </a:lnTo>
                  <a:lnTo>
                    <a:pt x="220" y="195"/>
                  </a:lnTo>
                  <a:lnTo>
                    <a:pt x="224" y="188"/>
                  </a:lnTo>
                  <a:lnTo>
                    <a:pt x="226" y="185"/>
                  </a:lnTo>
                  <a:lnTo>
                    <a:pt x="226" y="183"/>
                  </a:lnTo>
                  <a:lnTo>
                    <a:pt x="227" y="180"/>
                  </a:lnTo>
                  <a:lnTo>
                    <a:pt x="227" y="178"/>
                  </a:lnTo>
                  <a:lnTo>
                    <a:pt x="227" y="175"/>
                  </a:lnTo>
                  <a:lnTo>
                    <a:pt x="226" y="173"/>
                  </a:lnTo>
                  <a:lnTo>
                    <a:pt x="225" y="170"/>
                  </a:lnTo>
                  <a:lnTo>
                    <a:pt x="224" y="168"/>
                  </a:lnTo>
                  <a:lnTo>
                    <a:pt x="222" y="166"/>
                  </a:lnTo>
                  <a:lnTo>
                    <a:pt x="220" y="164"/>
                  </a:lnTo>
                  <a:lnTo>
                    <a:pt x="218" y="163"/>
                  </a:lnTo>
                  <a:lnTo>
                    <a:pt x="217" y="162"/>
                  </a:lnTo>
                  <a:lnTo>
                    <a:pt x="215" y="160"/>
                  </a:lnTo>
                  <a:lnTo>
                    <a:pt x="214" y="159"/>
                  </a:lnTo>
                  <a:lnTo>
                    <a:pt x="214" y="157"/>
                  </a:lnTo>
                  <a:lnTo>
                    <a:pt x="214" y="155"/>
                  </a:lnTo>
                  <a:lnTo>
                    <a:pt x="214" y="153"/>
                  </a:lnTo>
                  <a:lnTo>
                    <a:pt x="215" y="147"/>
                  </a:lnTo>
                  <a:lnTo>
                    <a:pt x="216" y="140"/>
                  </a:lnTo>
                  <a:lnTo>
                    <a:pt x="216" y="134"/>
                  </a:lnTo>
                  <a:lnTo>
                    <a:pt x="216" y="127"/>
                  </a:lnTo>
                  <a:lnTo>
                    <a:pt x="215" y="121"/>
                  </a:lnTo>
                  <a:lnTo>
                    <a:pt x="214" y="114"/>
                  </a:lnTo>
                  <a:lnTo>
                    <a:pt x="214" y="112"/>
                  </a:lnTo>
                  <a:lnTo>
                    <a:pt x="214" y="110"/>
                  </a:lnTo>
                  <a:lnTo>
                    <a:pt x="214" y="109"/>
                  </a:lnTo>
                  <a:lnTo>
                    <a:pt x="215" y="107"/>
                  </a:lnTo>
                  <a:lnTo>
                    <a:pt x="217" y="106"/>
                  </a:lnTo>
                  <a:lnTo>
                    <a:pt x="218" y="104"/>
                  </a:lnTo>
                  <a:lnTo>
                    <a:pt x="220" y="103"/>
                  </a:lnTo>
                  <a:lnTo>
                    <a:pt x="222" y="101"/>
                  </a:lnTo>
                  <a:lnTo>
                    <a:pt x="224" y="99"/>
                  </a:lnTo>
                  <a:lnTo>
                    <a:pt x="225" y="97"/>
                  </a:lnTo>
                  <a:lnTo>
                    <a:pt x="226" y="95"/>
                  </a:lnTo>
                  <a:lnTo>
                    <a:pt x="227" y="92"/>
                  </a:lnTo>
                  <a:lnTo>
                    <a:pt x="227" y="90"/>
                  </a:lnTo>
                  <a:lnTo>
                    <a:pt x="227" y="87"/>
                  </a:lnTo>
                  <a:lnTo>
                    <a:pt x="226" y="84"/>
                  </a:lnTo>
                  <a:lnTo>
                    <a:pt x="226" y="82"/>
                  </a:lnTo>
                  <a:lnTo>
                    <a:pt x="224" y="80"/>
                  </a:lnTo>
                  <a:lnTo>
                    <a:pt x="220" y="72"/>
                  </a:lnTo>
                  <a:lnTo>
                    <a:pt x="219" y="70"/>
                  </a:lnTo>
                  <a:lnTo>
                    <a:pt x="217" y="68"/>
                  </a:lnTo>
                  <a:lnTo>
                    <a:pt x="215" y="66"/>
                  </a:lnTo>
                  <a:lnTo>
                    <a:pt x="212" y="65"/>
                  </a:lnTo>
                  <a:lnTo>
                    <a:pt x="210" y="64"/>
                  </a:lnTo>
                  <a:lnTo>
                    <a:pt x="207" y="63"/>
                  </a:lnTo>
                  <a:lnTo>
                    <a:pt x="204" y="63"/>
                  </a:lnTo>
                  <a:lnTo>
                    <a:pt x="201" y="63"/>
                  </a:lnTo>
                  <a:lnTo>
                    <a:pt x="198" y="64"/>
                  </a:lnTo>
                  <a:lnTo>
                    <a:pt x="195" y="65"/>
                  </a:lnTo>
                  <a:lnTo>
                    <a:pt x="194" y="66"/>
                  </a:lnTo>
                  <a:lnTo>
                    <a:pt x="192" y="66"/>
                  </a:lnTo>
                  <a:lnTo>
                    <a:pt x="190" y="66"/>
                  </a:lnTo>
                  <a:lnTo>
                    <a:pt x="188" y="66"/>
                  </a:lnTo>
                  <a:lnTo>
                    <a:pt x="187" y="65"/>
                  </a:lnTo>
                  <a:lnTo>
                    <a:pt x="185" y="64"/>
                  </a:lnTo>
                  <a:lnTo>
                    <a:pt x="180" y="60"/>
                  </a:lnTo>
                  <a:lnTo>
                    <a:pt x="175" y="56"/>
                  </a:lnTo>
                  <a:lnTo>
                    <a:pt x="169" y="52"/>
                  </a:lnTo>
                  <a:lnTo>
                    <a:pt x="163" y="49"/>
                  </a:lnTo>
                  <a:lnTo>
                    <a:pt x="157" y="47"/>
                  </a:lnTo>
                  <a:lnTo>
                    <a:pt x="151" y="44"/>
                  </a:lnTo>
                  <a:lnTo>
                    <a:pt x="150" y="44"/>
                  </a:lnTo>
                  <a:lnTo>
                    <a:pt x="148" y="43"/>
                  </a:lnTo>
                  <a:lnTo>
                    <a:pt x="147" y="41"/>
                  </a:lnTo>
                  <a:lnTo>
                    <a:pt x="146" y="40"/>
                  </a:lnTo>
                  <a:lnTo>
                    <a:pt x="145" y="38"/>
                  </a:lnTo>
                  <a:lnTo>
                    <a:pt x="145" y="36"/>
                  </a:lnTo>
                  <a:lnTo>
                    <a:pt x="145" y="33"/>
                  </a:lnTo>
                  <a:lnTo>
                    <a:pt x="144" y="30"/>
                  </a:lnTo>
                  <a:lnTo>
                    <a:pt x="143" y="28"/>
                  </a:lnTo>
                  <a:lnTo>
                    <a:pt x="141" y="25"/>
                  </a:lnTo>
                  <a:lnTo>
                    <a:pt x="140" y="23"/>
                  </a:lnTo>
                  <a:lnTo>
                    <a:pt x="137" y="21"/>
                  </a:lnTo>
                  <a:lnTo>
                    <a:pt x="135" y="20"/>
                  </a:lnTo>
                  <a:lnTo>
                    <a:pt x="132" y="19"/>
                  </a:lnTo>
                  <a:lnTo>
                    <a:pt x="130" y="18"/>
                  </a:lnTo>
                  <a:lnTo>
                    <a:pt x="127" y="18"/>
                  </a:lnTo>
                  <a:lnTo>
                    <a:pt x="118" y="18"/>
                  </a:lnTo>
                  <a:close/>
                  <a:moveTo>
                    <a:pt x="118" y="0"/>
                  </a:moveTo>
                  <a:lnTo>
                    <a:pt x="127" y="0"/>
                  </a:lnTo>
                  <a:lnTo>
                    <a:pt x="131" y="0"/>
                  </a:lnTo>
                  <a:lnTo>
                    <a:pt x="135" y="1"/>
                  </a:lnTo>
                  <a:lnTo>
                    <a:pt x="139" y="2"/>
                  </a:lnTo>
                  <a:lnTo>
                    <a:pt x="142" y="4"/>
                  </a:lnTo>
                  <a:lnTo>
                    <a:pt x="146" y="5"/>
                  </a:lnTo>
                  <a:lnTo>
                    <a:pt x="149" y="8"/>
                  </a:lnTo>
                  <a:lnTo>
                    <a:pt x="152" y="10"/>
                  </a:lnTo>
                  <a:lnTo>
                    <a:pt x="155" y="13"/>
                  </a:lnTo>
                  <a:lnTo>
                    <a:pt x="157" y="16"/>
                  </a:lnTo>
                  <a:lnTo>
                    <a:pt x="159" y="19"/>
                  </a:lnTo>
                  <a:lnTo>
                    <a:pt x="160" y="22"/>
                  </a:lnTo>
                  <a:lnTo>
                    <a:pt x="161" y="26"/>
                  </a:lnTo>
                  <a:lnTo>
                    <a:pt x="162" y="29"/>
                  </a:lnTo>
                  <a:lnTo>
                    <a:pt x="169" y="32"/>
                  </a:lnTo>
                  <a:lnTo>
                    <a:pt x="175" y="35"/>
                  </a:lnTo>
                  <a:lnTo>
                    <a:pt x="181" y="39"/>
                  </a:lnTo>
                  <a:lnTo>
                    <a:pt x="187" y="42"/>
                  </a:lnTo>
                  <a:lnTo>
                    <a:pt x="193" y="47"/>
                  </a:lnTo>
                  <a:lnTo>
                    <a:pt x="196" y="46"/>
                  </a:lnTo>
                  <a:lnTo>
                    <a:pt x="200" y="45"/>
                  </a:lnTo>
                  <a:lnTo>
                    <a:pt x="204" y="45"/>
                  </a:lnTo>
                  <a:lnTo>
                    <a:pt x="208" y="45"/>
                  </a:lnTo>
                  <a:lnTo>
                    <a:pt x="212" y="46"/>
                  </a:lnTo>
                  <a:lnTo>
                    <a:pt x="215" y="47"/>
                  </a:lnTo>
                  <a:lnTo>
                    <a:pt x="219" y="48"/>
                  </a:lnTo>
                  <a:lnTo>
                    <a:pt x="222" y="50"/>
                  </a:lnTo>
                  <a:lnTo>
                    <a:pt x="226" y="52"/>
                  </a:lnTo>
                  <a:lnTo>
                    <a:pt x="228" y="54"/>
                  </a:lnTo>
                  <a:lnTo>
                    <a:pt x="231" y="57"/>
                  </a:lnTo>
                  <a:lnTo>
                    <a:pt x="234" y="60"/>
                  </a:lnTo>
                  <a:lnTo>
                    <a:pt x="236" y="63"/>
                  </a:lnTo>
                  <a:lnTo>
                    <a:pt x="240" y="70"/>
                  </a:lnTo>
                  <a:lnTo>
                    <a:pt x="242" y="74"/>
                  </a:lnTo>
                  <a:lnTo>
                    <a:pt x="243" y="78"/>
                  </a:lnTo>
                  <a:lnTo>
                    <a:pt x="244" y="82"/>
                  </a:lnTo>
                  <a:lnTo>
                    <a:pt x="245" y="86"/>
                  </a:lnTo>
                  <a:lnTo>
                    <a:pt x="245" y="90"/>
                  </a:lnTo>
                  <a:lnTo>
                    <a:pt x="245" y="94"/>
                  </a:lnTo>
                  <a:lnTo>
                    <a:pt x="244" y="98"/>
                  </a:lnTo>
                  <a:lnTo>
                    <a:pt x="243" y="101"/>
                  </a:lnTo>
                  <a:lnTo>
                    <a:pt x="241" y="105"/>
                  </a:lnTo>
                  <a:lnTo>
                    <a:pt x="239" y="108"/>
                  </a:lnTo>
                  <a:lnTo>
                    <a:pt x="237" y="111"/>
                  </a:lnTo>
                  <a:lnTo>
                    <a:pt x="235" y="114"/>
                  </a:lnTo>
                  <a:lnTo>
                    <a:pt x="233" y="116"/>
                  </a:lnTo>
                  <a:lnTo>
                    <a:pt x="233" y="122"/>
                  </a:lnTo>
                  <a:lnTo>
                    <a:pt x="234" y="128"/>
                  </a:lnTo>
                  <a:lnTo>
                    <a:pt x="234" y="134"/>
                  </a:lnTo>
                  <a:lnTo>
                    <a:pt x="234" y="139"/>
                  </a:lnTo>
                  <a:lnTo>
                    <a:pt x="233" y="145"/>
                  </a:lnTo>
                  <a:lnTo>
                    <a:pt x="233" y="151"/>
                  </a:lnTo>
                  <a:lnTo>
                    <a:pt x="235" y="154"/>
                  </a:lnTo>
                  <a:lnTo>
                    <a:pt x="237" y="156"/>
                  </a:lnTo>
                  <a:lnTo>
                    <a:pt x="239" y="159"/>
                  </a:lnTo>
                  <a:lnTo>
                    <a:pt x="241" y="163"/>
                  </a:lnTo>
                  <a:lnTo>
                    <a:pt x="243" y="166"/>
                  </a:lnTo>
                  <a:lnTo>
                    <a:pt x="244" y="169"/>
                  </a:lnTo>
                  <a:lnTo>
                    <a:pt x="245" y="173"/>
                  </a:lnTo>
                  <a:lnTo>
                    <a:pt x="245" y="177"/>
                  </a:lnTo>
                  <a:lnTo>
                    <a:pt x="245" y="181"/>
                  </a:lnTo>
                  <a:lnTo>
                    <a:pt x="244" y="185"/>
                  </a:lnTo>
                  <a:lnTo>
                    <a:pt x="243" y="189"/>
                  </a:lnTo>
                  <a:lnTo>
                    <a:pt x="242" y="193"/>
                  </a:lnTo>
                  <a:lnTo>
                    <a:pt x="240" y="197"/>
                  </a:lnTo>
                  <a:lnTo>
                    <a:pt x="236" y="204"/>
                  </a:lnTo>
                  <a:lnTo>
                    <a:pt x="234" y="207"/>
                  </a:lnTo>
                  <a:lnTo>
                    <a:pt x="231" y="210"/>
                  </a:lnTo>
                  <a:lnTo>
                    <a:pt x="228" y="213"/>
                  </a:lnTo>
                  <a:lnTo>
                    <a:pt x="226" y="215"/>
                  </a:lnTo>
                  <a:lnTo>
                    <a:pt x="222" y="217"/>
                  </a:lnTo>
                  <a:lnTo>
                    <a:pt x="219" y="219"/>
                  </a:lnTo>
                  <a:lnTo>
                    <a:pt x="215" y="221"/>
                  </a:lnTo>
                  <a:lnTo>
                    <a:pt x="212" y="221"/>
                  </a:lnTo>
                  <a:lnTo>
                    <a:pt x="208" y="222"/>
                  </a:lnTo>
                  <a:lnTo>
                    <a:pt x="204" y="222"/>
                  </a:lnTo>
                  <a:lnTo>
                    <a:pt x="200" y="222"/>
                  </a:lnTo>
                  <a:lnTo>
                    <a:pt x="196" y="221"/>
                  </a:lnTo>
                  <a:lnTo>
                    <a:pt x="193" y="220"/>
                  </a:lnTo>
                  <a:lnTo>
                    <a:pt x="187" y="225"/>
                  </a:lnTo>
                  <a:lnTo>
                    <a:pt x="181" y="229"/>
                  </a:lnTo>
                  <a:lnTo>
                    <a:pt x="175" y="232"/>
                  </a:lnTo>
                  <a:lnTo>
                    <a:pt x="169" y="235"/>
                  </a:lnTo>
                  <a:lnTo>
                    <a:pt x="162" y="238"/>
                  </a:lnTo>
                  <a:lnTo>
                    <a:pt x="161" y="242"/>
                  </a:lnTo>
                  <a:lnTo>
                    <a:pt x="160" y="245"/>
                  </a:lnTo>
                  <a:lnTo>
                    <a:pt x="159" y="248"/>
                  </a:lnTo>
                  <a:lnTo>
                    <a:pt x="157" y="251"/>
                  </a:lnTo>
                  <a:lnTo>
                    <a:pt x="155" y="254"/>
                  </a:lnTo>
                  <a:lnTo>
                    <a:pt x="152" y="257"/>
                  </a:lnTo>
                  <a:lnTo>
                    <a:pt x="149" y="259"/>
                  </a:lnTo>
                  <a:lnTo>
                    <a:pt x="146" y="262"/>
                  </a:lnTo>
                  <a:lnTo>
                    <a:pt x="142" y="264"/>
                  </a:lnTo>
                  <a:lnTo>
                    <a:pt x="139" y="265"/>
                  </a:lnTo>
                  <a:lnTo>
                    <a:pt x="135" y="266"/>
                  </a:lnTo>
                  <a:lnTo>
                    <a:pt x="131" y="267"/>
                  </a:lnTo>
                  <a:lnTo>
                    <a:pt x="127" y="267"/>
                  </a:lnTo>
                  <a:lnTo>
                    <a:pt x="118" y="267"/>
                  </a:lnTo>
                  <a:lnTo>
                    <a:pt x="114" y="267"/>
                  </a:lnTo>
                  <a:lnTo>
                    <a:pt x="110" y="266"/>
                  </a:lnTo>
                  <a:lnTo>
                    <a:pt x="106" y="265"/>
                  </a:lnTo>
                  <a:lnTo>
                    <a:pt x="103" y="264"/>
                  </a:lnTo>
                  <a:lnTo>
                    <a:pt x="99" y="262"/>
                  </a:lnTo>
                  <a:lnTo>
                    <a:pt x="96" y="259"/>
                  </a:lnTo>
                  <a:lnTo>
                    <a:pt x="93" y="257"/>
                  </a:lnTo>
                  <a:lnTo>
                    <a:pt x="90" y="254"/>
                  </a:lnTo>
                  <a:lnTo>
                    <a:pt x="88" y="251"/>
                  </a:lnTo>
                  <a:lnTo>
                    <a:pt x="86" y="248"/>
                  </a:lnTo>
                  <a:lnTo>
                    <a:pt x="85" y="245"/>
                  </a:lnTo>
                  <a:lnTo>
                    <a:pt x="83" y="242"/>
                  </a:lnTo>
                  <a:lnTo>
                    <a:pt x="83" y="238"/>
                  </a:lnTo>
                  <a:lnTo>
                    <a:pt x="76" y="235"/>
                  </a:lnTo>
                  <a:lnTo>
                    <a:pt x="70" y="232"/>
                  </a:lnTo>
                  <a:lnTo>
                    <a:pt x="64" y="229"/>
                  </a:lnTo>
                  <a:lnTo>
                    <a:pt x="58" y="225"/>
                  </a:lnTo>
                  <a:lnTo>
                    <a:pt x="52" y="220"/>
                  </a:lnTo>
                  <a:lnTo>
                    <a:pt x="48" y="221"/>
                  </a:lnTo>
                  <a:lnTo>
                    <a:pt x="45" y="222"/>
                  </a:lnTo>
                  <a:lnTo>
                    <a:pt x="41" y="222"/>
                  </a:lnTo>
                  <a:lnTo>
                    <a:pt x="37" y="222"/>
                  </a:lnTo>
                  <a:lnTo>
                    <a:pt x="33" y="221"/>
                  </a:lnTo>
                  <a:lnTo>
                    <a:pt x="29" y="221"/>
                  </a:lnTo>
                  <a:lnTo>
                    <a:pt x="26" y="219"/>
                  </a:lnTo>
                  <a:lnTo>
                    <a:pt x="22" y="217"/>
                  </a:lnTo>
                  <a:lnTo>
                    <a:pt x="19" y="215"/>
                  </a:lnTo>
                  <a:lnTo>
                    <a:pt x="16" y="213"/>
                  </a:lnTo>
                  <a:lnTo>
                    <a:pt x="14" y="210"/>
                  </a:lnTo>
                  <a:lnTo>
                    <a:pt x="11" y="207"/>
                  </a:lnTo>
                  <a:lnTo>
                    <a:pt x="9" y="204"/>
                  </a:lnTo>
                  <a:lnTo>
                    <a:pt x="5" y="197"/>
                  </a:lnTo>
                  <a:lnTo>
                    <a:pt x="3" y="193"/>
                  </a:lnTo>
                  <a:lnTo>
                    <a:pt x="2" y="189"/>
                  </a:lnTo>
                  <a:lnTo>
                    <a:pt x="1" y="185"/>
                  </a:lnTo>
                  <a:lnTo>
                    <a:pt x="0" y="181"/>
                  </a:lnTo>
                  <a:lnTo>
                    <a:pt x="0" y="177"/>
                  </a:lnTo>
                  <a:lnTo>
                    <a:pt x="0" y="173"/>
                  </a:lnTo>
                  <a:lnTo>
                    <a:pt x="1" y="169"/>
                  </a:lnTo>
                  <a:lnTo>
                    <a:pt x="2" y="166"/>
                  </a:lnTo>
                  <a:lnTo>
                    <a:pt x="4" y="163"/>
                  </a:lnTo>
                  <a:lnTo>
                    <a:pt x="5" y="159"/>
                  </a:lnTo>
                  <a:lnTo>
                    <a:pt x="7" y="156"/>
                  </a:lnTo>
                  <a:lnTo>
                    <a:pt x="10" y="154"/>
                  </a:lnTo>
                  <a:lnTo>
                    <a:pt x="12" y="151"/>
                  </a:lnTo>
                  <a:lnTo>
                    <a:pt x="11" y="145"/>
                  </a:lnTo>
                  <a:lnTo>
                    <a:pt x="11" y="139"/>
                  </a:lnTo>
                  <a:lnTo>
                    <a:pt x="11" y="134"/>
                  </a:lnTo>
                  <a:lnTo>
                    <a:pt x="11" y="128"/>
                  </a:lnTo>
                  <a:lnTo>
                    <a:pt x="11" y="122"/>
                  </a:lnTo>
                  <a:lnTo>
                    <a:pt x="12" y="116"/>
                  </a:lnTo>
                  <a:lnTo>
                    <a:pt x="10" y="114"/>
                  </a:lnTo>
                  <a:lnTo>
                    <a:pt x="7" y="111"/>
                  </a:lnTo>
                  <a:lnTo>
                    <a:pt x="5" y="108"/>
                  </a:lnTo>
                  <a:lnTo>
                    <a:pt x="4" y="105"/>
                  </a:lnTo>
                  <a:lnTo>
                    <a:pt x="2" y="101"/>
                  </a:lnTo>
                  <a:lnTo>
                    <a:pt x="1" y="98"/>
                  </a:lnTo>
                  <a:lnTo>
                    <a:pt x="0" y="94"/>
                  </a:lnTo>
                  <a:lnTo>
                    <a:pt x="0" y="90"/>
                  </a:lnTo>
                  <a:lnTo>
                    <a:pt x="0" y="86"/>
                  </a:lnTo>
                  <a:lnTo>
                    <a:pt x="1" y="82"/>
                  </a:lnTo>
                  <a:lnTo>
                    <a:pt x="2" y="78"/>
                  </a:lnTo>
                  <a:lnTo>
                    <a:pt x="3" y="74"/>
                  </a:lnTo>
                  <a:lnTo>
                    <a:pt x="5" y="70"/>
                  </a:lnTo>
                  <a:lnTo>
                    <a:pt x="9" y="63"/>
                  </a:lnTo>
                  <a:lnTo>
                    <a:pt x="11" y="60"/>
                  </a:lnTo>
                  <a:lnTo>
                    <a:pt x="14" y="57"/>
                  </a:lnTo>
                  <a:lnTo>
                    <a:pt x="16" y="54"/>
                  </a:lnTo>
                  <a:lnTo>
                    <a:pt x="19" y="52"/>
                  </a:lnTo>
                  <a:lnTo>
                    <a:pt x="22" y="50"/>
                  </a:lnTo>
                  <a:lnTo>
                    <a:pt x="26" y="48"/>
                  </a:lnTo>
                  <a:lnTo>
                    <a:pt x="29" y="47"/>
                  </a:lnTo>
                  <a:lnTo>
                    <a:pt x="33" y="46"/>
                  </a:lnTo>
                  <a:lnTo>
                    <a:pt x="37" y="45"/>
                  </a:lnTo>
                  <a:lnTo>
                    <a:pt x="41" y="45"/>
                  </a:lnTo>
                  <a:lnTo>
                    <a:pt x="45" y="45"/>
                  </a:lnTo>
                  <a:lnTo>
                    <a:pt x="48" y="46"/>
                  </a:lnTo>
                  <a:lnTo>
                    <a:pt x="52" y="47"/>
                  </a:lnTo>
                  <a:lnTo>
                    <a:pt x="58" y="42"/>
                  </a:lnTo>
                  <a:lnTo>
                    <a:pt x="64" y="39"/>
                  </a:lnTo>
                  <a:lnTo>
                    <a:pt x="70" y="35"/>
                  </a:lnTo>
                  <a:lnTo>
                    <a:pt x="76" y="32"/>
                  </a:lnTo>
                  <a:lnTo>
                    <a:pt x="83" y="29"/>
                  </a:lnTo>
                  <a:lnTo>
                    <a:pt x="83" y="26"/>
                  </a:lnTo>
                  <a:lnTo>
                    <a:pt x="85" y="22"/>
                  </a:lnTo>
                  <a:lnTo>
                    <a:pt x="86" y="19"/>
                  </a:lnTo>
                  <a:lnTo>
                    <a:pt x="88" y="16"/>
                  </a:lnTo>
                  <a:lnTo>
                    <a:pt x="90" y="13"/>
                  </a:lnTo>
                  <a:lnTo>
                    <a:pt x="93" y="10"/>
                  </a:lnTo>
                  <a:lnTo>
                    <a:pt x="96" y="8"/>
                  </a:lnTo>
                  <a:lnTo>
                    <a:pt x="99" y="5"/>
                  </a:lnTo>
                  <a:lnTo>
                    <a:pt x="103" y="4"/>
                  </a:lnTo>
                  <a:lnTo>
                    <a:pt x="106" y="2"/>
                  </a:lnTo>
                  <a:lnTo>
                    <a:pt x="110" y="1"/>
                  </a:lnTo>
                  <a:lnTo>
                    <a:pt x="114" y="0"/>
                  </a:lnTo>
                  <a:lnTo>
                    <a:pt x="118" y="0"/>
                  </a:lnTo>
                  <a:close/>
                </a:path>
              </a:pathLst>
            </a:custGeom>
            <a:grpFill/>
            <a:ln w="0">
              <a:noFill/>
              <a:prstDash val="solid"/>
              <a:round/>
            </a:ln>
          </p:spPr>
          <p:txBody>
            <a:bodyPr vert="horz" wrap="square" lIns="91440" tIns="45720" rIns="91440" bIns="45720" numCol="1" anchor="t" anchorCtr="0" compatLnSpc="1"/>
            <a:lstStyle/>
            <a:p>
              <a:endParaRPr lang="id-ID"/>
            </a:p>
          </p:txBody>
        </p:sp>
        <p:sp>
          <p:nvSpPr>
            <p:cNvPr id="26" name="稻壳儿榴莲果果"/>
            <p:cNvSpPr>
              <a:spLocks noEditPoints="1"/>
            </p:cNvSpPr>
            <p:nvPr/>
          </p:nvSpPr>
          <p:spPr bwMode="auto">
            <a:xfrm>
              <a:off x="5426075" y="3014663"/>
              <a:ext cx="252412" cy="252413"/>
            </a:xfrm>
            <a:custGeom>
              <a:avLst/>
              <a:gdLst/>
              <a:ahLst/>
              <a:cxnLst>
                <a:cxn ang="0">
                  <a:pos x="68" y="19"/>
                </a:cxn>
                <a:cxn ang="0">
                  <a:pos x="53" y="24"/>
                </a:cxn>
                <a:cxn ang="0">
                  <a:pos x="40" y="33"/>
                </a:cxn>
                <a:cxn ang="0">
                  <a:pos x="29" y="44"/>
                </a:cxn>
                <a:cxn ang="0">
                  <a:pos x="22" y="58"/>
                </a:cxn>
                <a:cxn ang="0">
                  <a:pos x="18" y="74"/>
                </a:cxn>
                <a:cxn ang="0">
                  <a:pos x="19" y="91"/>
                </a:cxn>
                <a:cxn ang="0">
                  <a:pos x="24" y="106"/>
                </a:cxn>
                <a:cxn ang="0">
                  <a:pos x="33" y="119"/>
                </a:cxn>
                <a:cxn ang="0">
                  <a:pos x="44" y="130"/>
                </a:cxn>
                <a:cxn ang="0">
                  <a:pos x="58" y="137"/>
                </a:cxn>
                <a:cxn ang="0">
                  <a:pos x="74" y="141"/>
                </a:cxn>
                <a:cxn ang="0">
                  <a:pos x="90" y="140"/>
                </a:cxn>
                <a:cxn ang="0">
                  <a:pos x="106" y="135"/>
                </a:cxn>
                <a:cxn ang="0">
                  <a:pos x="119" y="127"/>
                </a:cxn>
                <a:cxn ang="0">
                  <a:pos x="129" y="115"/>
                </a:cxn>
                <a:cxn ang="0">
                  <a:pos x="137" y="101"/>
                </a:cxn>
                <a:cxn ang="0">
                  <a:pos x="140" y="85"/>
                </a:cxn>
                <a:cxn ang="0">
                  <a:pos x="140" y="69"/>
                </a:cxn>
                <a:cxn ang="0">
                  <a:pos x="135" y="53"/>
                </a:cxn>
                <a:cxn ang="0">
                  <a:pos x="126" y="40"/>
                </a:cxn>
                <a:cxn ang="0">
                  <a:pos x="115" y="29"/>
                </a:cxn>
                <a:cxn ang="0">
                  <a:pos x="101" y="22"/>
                </a:cxn>
                <a:cxn ang="0">
                  <a:pos x="85" y="18"/>
                </a:cxn>
                <a:cxn ang="0">
                  <a:pos x="86" y="0"/>
                </a:cxn>
                <a:cxn ang="0">
                  <a:pos x="103" y="4"/>
                </a:cxn>
                <a:cxn ang="0">
                  <a:pos x="119" y="11"/>
                </a:cxn>
                <a:cxn ang="0">
                  <a:pos x="133" y="21"/>
                </a:cxn>
                <a:cxn ang="0">
                  <a:pos x="145" y="35"/>
                </a:cxn>
                <a:cxn ang="0">
                  <a:pos x="153" y="50"/>
                </a:cxn>
                <a:cxn ang="0">
                  <a:pos x="158" y="67"/>
                </a:cxn>
                <a:cxn ang="0">
                  <a:pos x="158" y="86"/>
                </a:cxn>
                <a:cxn ang="0">
                  <a:pos x="155" y="104"/>
                </a:cxn>
                <a:cxn ang="0">
                  <a:pos x="148" y="120"/>
                </a:cxn>
                <a:cxn ang="0">
                  <a:pos x="137" y="134"/>
                </a:cxn>
                <a:cxn ang="0">
                  <a:pos x="124" y="145"/>
                </a:cxn>
                <a:cxn ang="0">
                  <a:pos x="109" y="153"/>
                </a:cxn>
                <a:cxn ang="0">
                  <a:pos x="92" y="158"/>
                </a:cxn>
                <a:cxn ang="0">
                  <a:pos x="73" y="159"/>
                </a:cxn>
                <a:cxn ang="0">
                  <a:pos x="56" y="155"/>
                </a:cxn>
                <a:cxn ang="0">
                  <a:pos x="39" y="148"/>
                </a:cxn>
                <a:cxn ang="0">
                  <a:pos x="26" y="138"/>
                </a:cxn>
                <a:cxn ang="0">
                  <a:pos x="14" y="125"/>
                </a:cxn>
                <a:cxn ang="0">
                  <a:pos x="6" y="109"/>
                </a:cxn>
                <a:cxn ang="0">
                  <a:pos x="1" y="92"/>
                </a:cxn>
                <a:cxn ang="0">
                  <a:pos x="0" y="73"/>
                </a:cxn>
                <a:cxn ang="0">
                  <a:pos x="4" y="56"/>
                </a:cxn>
                <a:cxn ang="0">
                  <a:pos x="11" y="40"/>
                </a:cxn>
                <a:cxn ang="0">
                  <a:pos x="21" y="26"/>
                </a:cxn>
                <a:cxn ang="0">
                  <a:pos x="35" y="14"/>
                </a:cxn>
                <a:cxn ang="0">
                  <a:pos x="50" y="6"/>
                </a:cxn>
                <a:cxn ang="0">
                  <a:pos x="67" y="1"/>
                </a:cxn>
              </a:cxnLst>
              <a:rect l="0" t="0" r="r" b="b"/>
              <a:pathLst>
                <a:path w="159" h="159">
                  <a:moveTo>
                    <a:pt x="79" y="18"/>
                  </a:moveTo>
                  <a:lnTo>
                    <a:pt x="74" y="18"/>
                  </a:lnTo>
                  <a:lnTo>
                    <a:pt x="68" y="19"/>
                  </a:lnTo>
                  <a:lnTo>
                    <a:pt x="63" y="20"/>
                  </a:lnTo>
                  <a:lnTo>
                    <a:pt x="58" y="22"/>
                  </a:lnTo>
                  <a:lnTo>
                    <a:pt x="53" y="24"/>
                  </a:lnTo>
                  <a:lnTo>
                    <a:pt x="49" y="27"/>
                  </a:lnTo>
                  <a:lnTo>
                    <a:pt x="44" y="29"/>
                  </a:lnTo>
                  <a:lnTo>
                    <a:pt x="40" y="33"/>
                  </a:lnTo>
                  <a:lnTo>
                    <a:pt x="36" y="36"/>
                  </a:lnTo>
                  <a:lnTo>
                    <a:pt x="33" y="40"/>
                  </a:lnTo>
                  <a:lnTo>
                    <a:pt x="29" y="44"/>
                  </a:lnTo>
                  <a:lnTo>
                    <a:pt x="27" y="49"/>
                  </a:lnTo>
                  <a:lnTo>
                    <a:pt x="24" y="53"/>
                  </a:lnTo>
                  <a:lnTo>
                    <a:pt x="22" y="58"/>
                  </a:lnTo>
                  <a:lnTo>
                    <a:pt x="20" y="63"/>
                  </a:lnTo>
                  <a:lnTo>
                    <a:pt x="19" y="69"/>
                  </a:lnTo>
                  <a:lnTo>
                    <a:pt x="18" y="74"/>
                  </a:lnTo>
                  <a:lnTo>
                    <a:pt x="18" y="80"/>
                  </a:lnTo>
                  <a:lnTo>
                    <a:pt x="18" y="85"/>
                  </a:lnTo>
                  <a:lnTo>
                    <a:pt x="19" y="91"/>
                  </a:lnTo>
                  <a:lnTo>
                    <a:pt x="20" y="96"/>
                  </a:lnTo>
                  <a:lnTo>
                    <a:pt x="22" y="101"/>
                  </a:lnTo>
                  <a:lnTo>
                    <a:pt x="24" y="106"/>
                  </a:lnTo>
                  <a:lnTo>
                    <a:pt x="27" y="111"/>
                  </a:lnTo>
                  <a:lnTo>
                    <a:pt x="29" y="115"/>
                  </a:lnTo>
                  <a:lnTo>
                    <a:pt x="33" y="119"/>
                  </a:lnTo>
                  <a:lnTo>
                    <a:pt x="36" y="123"/>
                  </a:lnTo>
                  <a:lnTo>
                    <a:pt x="40" y="127"/>
                  </a:lnTo>
                  <a:lnTo>
                    <a:pt x="44" y="130"/>
                  </a:lnTo>
                  <a:lnTo>
                    <a:pt x="49" y="133"/>
                  </a:lnTo>
                  <a:lnTo>
                    <a:pt x="53" y="135"/>
                  </a:lnTo>
                  <a:lnTo>
                    <a:pt x="58" y="137"/>
                  </a:lnTo>
                  <a:lnTo>
                    <a:pt x="63" y="139"/>
                  </a:lnTo>
                  <a:lnTo>
                    <a:pt x="68" y="140"/>
                  </a:lnTo>
                  <a:lnTo>
                    <a:pt x="74" y="141"/>
                  </a:lnTo>
                  <a:lnTo>
                    <a:pt x="79" y="141"/>
                  </a:lnTo>
                  <a:lnTo>
                    <a:pt x="85" y="141"/>
                  </a:lnTo>
                  <a:lnTo>
                    <a:pt x="90" y="140"/>
                  </a:lnTo>
                  <a:lnTo>
                    <a:pt x="96" y="139"/>
                  </a:lnTo>
                  <a:lnTo>
                    <a:pt x="101" y="137"/>
                  </a:lnTo>
                  <a:lnTo>
                    <a:pt x="106" y="135"/>
                  </a:lnTo>
                  <a:lnTo>
                    <a:pt x="110" y="133"/>
                  </a:lnTo>
                  <a:lnTo>
                    <a:pt x="115" y="130"/>
                  </a:lnTo>
                  <a:lnTo>
                    <a:pt x="119" y="127"/>
                  </a:lnTo>
                  <a:lnTo>
                    <a:pt x="123" y="123"/>
                  </a:lnTo>
                  <a:lnTo>
                    <a:pt x="126" y="119"/>
                  </a:lnTo>
                  <a:lnTo>
                    <a:pt x="129" y="115"/>
                  </a:lnTo>
                  <a:lnTo>
                    <a:pt x="132" y="111"/>
                  </a:lnTo>
                  <a:lnTo>
                    <a:pt x="135" y="106"/>
                  </a:lnTo>
                  <a:lnTo>
                    <a:pt x="137" y="101"/>
                  </a:lnTo>
                  <a:lnTo>
                    <a:pt x="138" y="96"/>
                  </a:lnTo>
                  <a:lnTo>
                    <a:pt x="140" y="91"/>
                  </a:lnTo>
                  <a:lnTo>
                    <a:pt x="140" y="85"/>
                  </a:lnTo>
                  <a:lnTo>
                    <a:pt x="141" y="80"/>
                  </a:lnTo>
                  <a:lnTo>
                    <a:pt x="140" y="74"/>
                  </a:lnTo>
                  <a:lnTo>
                    <a:pt x="140" y="69"/>
                  </a:lnTo>
                  <a:lnTo>
                    <a:pt x="138" y="63"/>
                  </a:lnTo>
                  <a:lnTo>
                    <a:pt x="137" y="58"/>
                  </a:lnTo>
                  <a:lnTo>
                    <a:pt x="135" y="53"/>
                  </a:lnTo>
                  <a:lnTo>
                    <a:pt x="132" y="49"/>
                  </a:lnTo>
                  <a:lnTo>
                    <a:pt x="129" y="44"/>
                  </a:lnTo>
                  <a:lnTo>
                    <a:pt x="126" y="40"/>
                  </a:lnTo>
                  <a:lnTo>
                    <a:pt x="123" y="36"/>
                  </a:lnTo>
                  <a:lnTo>
                    <a:pt x="119" y="33"/>
                  </a:lnTo>
                  <a:lnTo>
                    <a:pt x="115" y="29"/>
                  </a:lnTo>
                  <a:lnTo>
                    <a:pt x="110" y="27"/>
                  </a:lnTo>
                  <a:lnTo>
                    <a:pt x="106" y="24"/>
                  </a:lnTo>
                  <a:lnTo>
                    <a:pt x="101" y="22"/>
                  </a:lnTo>
                  <a:lnTo>
                    <a:pt x="96" y="20"/>
                  </a:lnTo>
                  <a:lnTo>
                    <a:pt x="90" y="19"/>
                  </a:lnTo>
                  <a:lnTo>
                    <a:pt x="85" y="18"/>
                  </a:lnTo>
                  <a:lnTo>
                    <a:pt x="79" y="18"/>
                  </a:lnTo>
                  <a:close/>
                  <a:moveTo>
                    <a:pt x="79" y="0"/>
                  </a:moveTo>
                  <a:lnTo>
                    <a:pt x="86" y="0"/>
                  </a:lnTo>
                  <a:lnTo>
                    <a:pt x="92" y="1"/>
                  </a:lnTo>
                  <a:lnTo>
                    <a:pt x="98" y="2"/>
                  </a:lnTo>
                  <a:lnTo>
                    <a:pt x="103" y="4"/>
                  </a:lnTo>
                  <a:lnTo>
                    <a:pt x="109" y="6"/>
                  </a:lnTo>
                  <a:lnTo>
                    <a:pt x="114" y="8"/>
                  </a:lnTo>
                  <a:lnTo>
                    <a:pt x="119" y="11"/>
                  </a:lnTo>
                  <a:lnTo>
                    <a:pt x="124" y="14"/>
                  </a:lnTo>
                  <a:lnTo>
                    <a:pt x="129" y="18"/>
                  </a:lnTo>
                  <a:lnTo>
                    <a:pt x="133" y="21"/>
                  </a:lnTo>
                  <a:lnTo>
                    <a:pt x="137" y="26"/>
                  </a:lnTo>
                  <a:lnTo>
                    <a:pt x="141" y="30"/>
                  </a:lnTo>
                  <a:lnTo>
                    <a:pt x="145" y="35"/>
                  </a:lnTo>
                  <a:lnTo>
                    <a:pt x="148" y="40"/>
                  </a:lnTo>
                  <a:lnTo>
                    <a:pt x="151" y="45"/>
                  </a:lnTo>
                  <a:lnTo>
                    <a:pt x="153" y="50"/>
                  </a:lnTo>
                  <a:lnTo>
                    <a:pt x="155" y="56"/>
                  </a:lnTo>
                  <a:lnTo>
                    <a:pt x="157" y="61"/>
                  </a:lnTo>
                  <a:lnTo>
                    <a:pt x="158" y="67"/>
                  </a:lnTo>
                  <a:lnTo>
                    <a:pt x="158" y="73"/>
                  </a:lnTo>
                  <a:lnTo>
                    <a:pt x="159" y="80"/>
                  </a:lnTo>
                  <a:lnTo>
                    <a:pt x="158" y="86"/>
                  </a:lnTo>
                  <a:lnTo>
                    <a:pt x="158" y="92"/>
                  </a:lnTo>
                  <a:lnTo>
                    <a:pt x="157" y="98"/>
                  </a:lnTo>
                  <a:lnTo>
                    <a:pt x="155" y="104"/>
                  </a:lnTo>
                  <a:lnTo>
                    <a:pt x="153" y="109"/>
                  </a:lnTo>
                  <a:lnTo>
                    <a:pt x="151" y="115"/>
                  </a:lnTo>
                  <a:lnTo>
                    <a:pt x="148" y="120"/>
                  </a:lnTo>
                  <a:lnTo>
                    <a:pt x="145" y="125"/>
                  </a:lnTo>
                  <a:lnTo>
                    <a:pt x="141" y="129"/>
                  </a:lnTo>
                  <a:lnTo>
                    <a:pt x="137" y="134"/>
                  </a:lnTo>
                  <a:lnTo>
                    <a:pt x="133" y="138"/>
                  </a:lnTo>
                  <a:lnTo>
                    <a:pt x="129" y="142"/>
                  </a:lnTo>
                  <a:lnTo>
                    <a:pt x="124" y="145"/>
                  </a:lnTo>
                  <a:lnTo>
                    <a:pt x="119" y="148"/>
                  </a:lnTo>
                  <a:lnTo>
                    <a:pt x="114" y="151"/>
                  </a:lnTo>
                  <a:lnTo>
                    <a:pt x="109" y="153"/>
                  </a:lnTo>
                  <a:lnTo>
                    <a:pt x="103" y="155"/>
                  </a:lnTo>
                  <a:lnTo>
                    <a:pt x="98" y="157"/>
                  </a:lnTo>
                  <a:lnTo>
                    <a:pt x="92" y="158"/>
                  </a:lnTo>
                  <a:lnTo>
                    <a:pt x="86" y="159"/>
                  </a:lnTo>
                  <a:lnTo>
                    <a:pt x="79" y="159"/>
                  </a:lnTo>
                  <a:lnTo>
                    <a:pt x="73" y="159"/>
                  </a:lnTo>
                  <a:lnTo>
                    <a:pt x="67" y="158"/>
                  </a:lnTo>
                  <a:lnTo>
                    <a:pt x="61" y="157"/>
                  </a:lnTo>
                  <a:lnTo>
                    <a:pt x="56" y="155"/>
                  </a:lnTo>
                  <a:lnTo>
                    <a:pt x="50" y="153"/>
                  </a:lnTo>
                  <a:lnTo>
                    <a:pt x="45" y="151"/>
                  </a:lnTo>
                  <a:lnTo>
                    <a:pt x="39" y="148"/>
                  </a:lnTo>
                  <a:lnTo>
                    <a:pt x="35" y="145"/>
                  </a:lnTo>
                  <a:lnTo>
                    <a:pt x="30" y="142"/>
                  </a:lnTo>
                  <a:lnTo>
                    <a:pt x="26" y="138"/>
                  </a:lnTo>
                  <a:lnTo>
                    <a:pt x="21" y="134"/>
                  </a:lnTo>
                  <a:lnTo>
                    <a:pt x="18" y="129"/>
                  </a:lnTo>
                  <a:lnTo>
                    <a:pt x="14" y="125"/>
                  </a:lnTo>
                  <a:lnTo>
                    <a:pt x="11" y="120"/>
                  </a:lnTo>
                  <a:lnTo>
                    <a:pt x="8" y="115"/>
                  </a:lnTo>
                  <a:lnTo>
                    <a:pt x="6" y="109"/>
                  </a:lnTo>
                  <a:lnTo>
                    <a:pt x="4" y="104"/>
                  </a:lnTo>
                  <a:lnTo>
                    <a:pt x="2" y="98"/>
                  </a:lnTo>
                  <a:lnTo>
                    <a:pt x="1" y="92"/>
                  </a:lnTo>
                  <a:lnTo>
                    <a:pt x="0" y="86"/>
                  </a:lnTo>
                  <a:lnTo>
                    <a:pt x="0" y="80"/>
                  </a:lnTo>
                  <a:lnTo>
                    <a:pt x="0" y="73"/>
                  </a:lnTo>
                  <a:lnTo>
                    <a:pt x="1" y="67"/>
                  </a:lnTo>
                  <a:lnTo>
                    <a:pt x="2" y="61"/>
                  </a:lnTo>
                  <a:lnTo>
                    <a:pt x="4" y="56"/>
                  </a:lnTo>
                  <a:lnTo>
                    <a:pt x="6" y="50"/>
                  </a:lnTo>
                  <a:lnTo>
                    <a:pt x="8" y="45"/>
                  </a:lnTo>
                  <a:lnTo>
                    <a:pt x="11" y="40"/>
                  </a:lnTo>
                  <a:lnTo>
                    <a:pt x="14" y="35"/>
                  </a:lnTo>
                  <a:lnTo>
                    <a:pt x="18" y="30"/>
                  </a:lnTo>
                  <a:lnTo>
                    <a:pt x="21" y="26"/>
                  </a:lnTo>
                  <a:lnTo>
                    <a:pt x="26" y="21"/>
                  </a:lnTo>
                  <a:lnTo>
                    <a:pt x="30" y="18"/>
                  </a:lnTo>
                  <a:lnTo>
                    <a:pt x="35" y="14"/>
                  </a:lnTo>
                  <a:lnTo>
                    <a:pt x="39" y="11"/>
                  </a:lnTo>
                  <a:lnTo>
                    <a:pt x="45" y="8"/>
                  </a:lnTo>
                  <a:lnTo>
                    <a:pt x="50" y="6"/>
                  </a:lnTo>
                  <a:lnTo>
                    <a:pt x="56" y="4"/>
                  </a:lnTo>
                  <a:lnTo>
                    <a:pt x="61" y="2"/>
                  </a:lnTo>
                  <a:lnTo>
                    <a:pt x="67" y="1"/>
                  </a:lnTo>
                  <a:lnTo>
                    <a:pt x="73" y="0"/>
                  </a:lnTo>
                  <a:lnTo>
                    <a:pt x="79" y="0"/>
                  </a:lnTo>
                  <a:close/>
                </a:path>
              </a:pathLst>
            </a:custGeom>
            <a:grpFill/>
            <a:ln w="0">
              <a:noFill/>
              <a:prstDash val="solid"/>
              <a:round/>
            </a:ln>
          </p:spPr>
          <p:txBody>
            <a:bodyPr vert="horz" wrap="square" lIns="91440" tIns="45720" rIns="91440" bIns="45720" numCol="1" anchor="t" anchorCtr="0" compatLnSpc="1"/>
            <a:lstStyle/>
            <a:p>
              <a:endParaRPr lang="id-ID"/>
            </a:p>
          </p:txBody>
        </p:sp>
      </p:grpSp>
      <p:sp>
        <p:nvSpPr>
          <p:cNvPr id="29" name="稻壳儿榴莲果果"/>
          <p:cNvSpPr txBox="1"/>
          <p:nvPr/>
        </p:nvSpPr>
        <p:spPr>
          <a:xfrm>
            <a:off x="6851118" y="3292863"/>
            <a:ext cx="889987" cy="307777"/>
          </a:xfrm>
          <a:prstGeom prst="rect">
            <a:avLst/>
          </a:prstGeom>
          <a:noFill/>
        </p:spPr>
        <p:txBody>
          <a:bodyPr wrap="none" rtlCol="0">
            <a:spAutoFit/>
          </a:bodyPr>
          <a:lstStyle/>
          <a:p>
            <a:pPr algn="ctr"/>
            <a:r>
              <a:rPr lang="zh-CN" altLang="en-US"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添加标题</a:t>
            </a:r>
            <a:endParaRPr lang="en-US" altLang="zh-CN"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grpSp>
        <p:nvGrpSpPr>
          <p:cNvPr id="21" name="稻壳儿榴莲果果"/>
          <p:cNvGrpSpPr/>
          <p:nvPr/>
        </p:nvGrpSpPr>
        <p:grpSpPr>
          <a:xfrm>
            <a:off x="2155900" y="2597122"/>
            <a:ext cx="444572" cy="564004"/>
            <a:chOff x="3500438" y="2216150"/>
            <a:chExt cx="319087" cy="404812"/>
          </a:xfrm>
          <a:solidFill>
            <a:schemeClr val="bg1"/>
          </a:solidFill>
        </p:grpSpPr>
        <p:sp>
          <p:nvSpPr>
            <p:cNvPr id="22" name="稻壳儿榴莲果果"/>
            <p:cNvSpPr>
              <a:spLocks noEditPoints="1"/>
            </p:cNvSpPr>
            <p:nvPr/>
          </p:nvSpPr>
          <p:spPr bwMode="auto">
            <a:xfrm>
              <a:off x="3500438" y="2216150"/>
              <a:ext cx="319087" cy="404812"/>
            </a:xfrm>
            <a:custGeom>
              <a:avLst/>
              <a:gdLst/>
              <a:ahLst/>
              <a:cxnLst>
                <a:cxn ang="0">
                  <a:pos x="88" y="19"/>
                </a:cxn>
                <a:cxn ang="0">
                  <a:pos x="70" y="24"/>
                </a:cxn>
                <a:cxn ang="0">
                  <a:pos x="54" y="32"/>
                </a:cxn>
                <a:cxn ang="0">
                  <a:pos x="40" y="44"/>
                </a:cxn>
                <a:cxn ang="0">
                  <a:pos x="29" y="59"/>
                </a:cxn>
                <a:cxn ang="0">
                  <a:pos x="22" y="76"/>
                </a:cxn>
                <a:cxn ang="0">
                  <a:pos x="18" y="94"/>
                </a:cxn>
                <a:cxn ang="0">
                  <a:pos x="19" y="112"/>
                </a:cxn>
                <a:cxn ang="0">
                  <a:pos x="23" y="129"/>
                </a:cxn>
                <a:cxn ang="0">
                  <a:pos x="30" y="144"/>
                </a:cxn>
                <a:cxn ang="0">
                  <a:pos x="41" y="158"/>
                </a:cxn>
                <a:cxn ang="0">
                  <a:pos x="54" y="169"/>
                </a:cxn>
                <a:cxn ang="0">
                  <a:pos x="69" y="177"/>
                </a:cxn>
                <a:cxn ang="0">
                  <a:pos x="73" y="180"/>
                </a:cxn>
                <a:cxn ang="0">
                  <a:pos x="126" y="181"/>
                </a:cxn>
                <a:cxn ang="0">
                  <a:pos x="130" y="178"/>
                </a:cxn>
                <a:cxn ang="0">
                  <a:pos x="142" y="172"/>
                </a:cxn>
                <a:cxn ang="0">
                  <a:pos x="156" y="162"/>
                </a:cxn>
                <a:cxn ang="0">
                  <a:pos x="167" y="149"/>
                </a:cxn>
                <a:cxn ang="0">
                  <a:pos x="175" y="134"/>
                </a:cxn>
                <a:cxn ang="0">
                  <a:pos x="181" y="118"/>
                </a:cxn>
                <a:cxn ang="0">
                  <a:pos x="182" y="100"/>
                </a:cxn>
                <a:cxn ang="0">
                  <a:pos x="180" y="82"/>
                </a:cxn>
                <a:cxn ang="0">
                  <a:pos x="174" y="64"/>
                </a:cxn>
                <a:cxn ang="0">
                  <a:pos x="164" y="49"/>
                </a:cxn>
                <a:cxn ang="0">
                  <a:pos x="152" y="36"/>
                </a:cxn>
                <a:cxn ang="0">
                  <a:pos x="136" y="26"/>
                </a:cxn>
                <a:cxn ang="0">
                  <a:pos x="119" y="20"/>
                </a:cxn>
                <a:cxn ang="0">
                  <a:pos x="100" y="18"/>
                </a:cxn>
                <a:cxn ang="0">
                  <a:pos x="114" y="1"/>
                </a:cxn>
                <a:cxn ang="0">
                  <a:pos x="133" y="5"/>
                </a:cxn>
                <a:cxn ang="0">
                  <a:pos x="151" y="14"/>
                </a:cxn>
                <a:cxn ang="0">
                  <a:pos x="166" y="25"/>
                </a:cxn>
                <a:cxn ang="0">
                  <a:pos x="180" y="39"/>
                </a:cxn>
                <a:cxn ang="0">
                  <a:pos x="190" y="55"/>
                </a:cxn>
                <a:cxn ang="0">
                  <a:pos x="197" y="74"/>
                </a:cxn>
                <a:cxn ang="0">
                  <a:pos x="200" y="94"/>
                </a:cxn>
                <a:cxn ang="0">
                  <a:pos x="200" y="114"/>
                </a:cxn>
                <a:cxn ang="0">
                  <a:pos x="195" y="133"/>
                </a:cxn>
                <a:cxn ang="0">
                  <a:pos x="187" y="152"/>
                </a:cxn>
                <a:cxn ang="0">
                  <a:pos x="175" y="167"/>
                </a:cxn>
                <a:cxn ang="0">
                  <a:pos x="162" y="180"/>
                </a:cxn>
                <a:cxn ang="0">
                  <a:pos x="146" y="190"/>
                </a:cxn>
                <a:cxn ang="0">
                  <a:pos x="107" y="252"/>
                </a:cxn>
                <a:cxn ang="0">
                  <a:pos x="102" y="255"/>
                </a:cxn>
                <a:cxn ang="0">
                  <a:pos x="97" y="254"/>
                </a:cxn>
                <a:cxn ang="0">
                  <a:pos x="92" y="250"/>
                </a:cxn>
                <a:cxn ang="0">
                  <a:pos x="49" y="187"/>
                </a:cxn>
                <a:cxn ang="0">
                  <a:pos x="34" y="176"/>
                </a:cxn>
                <a:cxn ang="0">
                  <a:pos x="21" y="162"/>
                </a:cxn>
                <a:cxn ang="0">
                  <a:pos x="11" y="146"/>
                </a:cxn>
                <a:cxn ang="0">
                  <a:pos x="4" y="127"/>
                </a:cxn>
                <a:cxn ang="0">
                  <a:pos x="0" y="107"/>
                </a:cxn>
                <a:cxn ang="0">
                  <a:pos x="1" y="87"/>
                </a:cxn>
                <a:cxn ang="0">
                  <a:pos x="6" y="67"/>
                </a:cxn>
                <a:cxn ang="0">
                  <a:pos x="14" y="50"/>
                </a:cxn>
                <a:cxn ang="0">
                  <a:pos x="25" y="34"/>
                </a:cxn>
                <a:cxn ang="0">
                  <a:pos x="39" y="21"/>
                </a:cxn>
                <a:cxn ang="0">
                  <a:pos x="55" y="10"/>
                </a:cxn>
                <a:cxn ang="0">
                  <a:pos x="74" y="3"/>
                </a:cxn>
                <a:cxn ang="0">
                  <a:pos x="93" y="0"/>
                </a:cxn>
              </a:cxnLst>
              <a:rect l="0" t="0" r="r" b="b"/>
              <a:pathLst>
                <a:path w="201" h="255">
                  <a:moveTo>
                    <a:pt x="100" y="18"/>
                  </a:moveTo>
                  <a:lnTo>
                    <a:pt x="94" y="18"/>
                  </a:lnTo>
                  <a:lnTo>
                    <a:pt x="88" y="19"/>
                  </a:lnTo>
                  <a:lnTo>
                    <a:pt x="81" y="20"/>
                  </a:lnTo>
                  <a:lnTo>
                    <a:pt x="75" y="22"/>
                  </a:lnTo>
                  <a:lnTo>
                    <a:pt x="70" y="24"/>
                  </a:lnTo>
                  <a:lnTo>
                    <a:pt x="64" y="26"/>
                  </a:lnTo>
                  <a:lnTo>
                    <a:pt x="59" y="29"/>
                  </a:lnTo>
                  <a:lnTo>
                    <a:pt x="54" y="32"/>
                  </a:lnTo>
                  <a:lnTo>
                    <a:pt x="49" y="36"/>
                  </a:lnTo>
                  <a:lnTo>
                    <a:pt x="44" y="40"/>
                  </a:lnTo>
                  <a:lnTo>
                    <a:pt x="40" y="44"/>
                  </a:lnTo>
                  <a:lnTo>
                    <a:pt x="36" y="49"/>
                  </a:lnTo>
                  <a:lnTo>
                    <a:pt x="33" y="54"/>
                  </a:lnTo>
                  <a:lnTo>
                    <a:pt x="29" y="59"/>
                  </a:lnTo>
                  <a:lnTo>
                    <a:pt x="26" y="64"/>
                  </a:lnTo>
                  <a:lnTo>
                    <a:pt x="24" y="70"/>
                  </a:lnTo>
                  <a:lnTo>
                    <a:pt x="22" y="76"/>
                  </a:lnTo>
                  <a:lnTo>
                    <a:pt x="20" y="82"/>
                  </a:lnTo>
                  <a:lnTo>
                    <a:pt x="19" y="88"/>
                  </a:lnTo>
                  <a:lnTo>
                    <a:pt x="18" y="94"/>
                  </a:lnTo>
                  <a:lnTo>
                    <a:pt x="18" y="100"/>
                  </a:lnTo>
                  <a:lnTo>
                    <a:pt x="18" y="106"/>
                  </a:lnTo>
                  <a:lnTo>
                    <a:pt x="19" y="112"/>
                  </a:lnTo>
                  <a:lnTo>
                    <a:pt x="20" y="118"/>
                  </a:lnTo>
                  <a:lnTo>
                    <a:pt x="21" y="124"/>
                  </a:lnTo>
                  <a:lnTo>
                    <a:pt x="23" y="129"/>
                  </a:lnTo>
                  <a:lnTo>
                    <a:pt x="25" y="134"/>
                  </a:lnTo>
                  <a:lnTo>
                    <a:pt x="28" y="139"/>
                  </a:lnTo>
                  <a:lnTo>
                    <a:pt x="30" y="144"/>
                  </a:lnTo>
                  <a:lnTo>
                    <a:pt x="34" y="149"/>
                  </a:lnTo>
                  <a:lnTo>
                    <a:pt x="37" y="153"/>
                  </a:lnTo>
                  <a:lnTo>
                    <a:pt x="41" y="158"/>
                  </a:lnTo>
                  <a:lnTo>
                    <a:pt x="45" y="162"/>
                  </a:lnTo>
                  <a:lnTo>
                    <a:pt x="49" y="165"/>
                  </a:lnTo>
                  <a:lnTo>
                    <a:pt x="54" y="169"/>
                  </a:lnTo>
                  <a:lnTo>
                    <a:pt x="59" y="172"/>
                  </a:lnTo>
                  <a:lnTo>
                    <a:pt x="64" y="175"/>
                  </a:lnTo>
                  <a:lnTo>
                    <a:pt x="69" y="177"/>
                  </a:lnTo>
                  <a:lnTo>
                    <a:pt x="71" y="178"/>
                  </a:lnTo>
                  <a:lnTo>
                    <a:pt x="72" y="179"/>
                  </a:lnTo>
                  <a:lnTo>
                    <a:pt x="73" y="180"/>
                  </a:lnTo>
                  <a:lnTo>
                    <a:pt x="74" y="181"/>
                  </a:lnTo>
                  <a:lnTo>
                    <a:pt x="100" y="228"/>
                  </a:lnTo>
                  <a:lnTo>
                    <a:pt x="126" y="181"/>
                  </a:lnTo>
                  <a:lnTo>
                    <a:pt x="127" y="180"/>
                  </a:lnTo>
                  <a:lnTo>
                    <a:pt x="128" y="179"/>
                  </a:lnTo>
                  <a:lnTo>
                    <a:pt x="130" y="178"/>
                  </a:lnTo>
                  <a:lnTo>
                    <a:pt x="131" y="177"/>
                  </a:lnTo>
                  <a:lnTo>
                    <a:pt x="136" y="175"/>
                  </a:lnTo>
                  <a:lnTo>
                    <a:pt x="142" y="172"/>
                  </a:lnTo>
                  <a:lnTo>
                    <a:pt x="146" y="169"/>
                  </a:lnTo>
                  <a:lnTo>
                    <a:pt x="151" y="165"/>
                  </a:lnTo>
                  <a:lnTo>
                    <a:pt x="156" y="162"/>
                  </a:lnTo>
                  <a:lnTo>
                    <a:pt x="160" y="158"/>
                  </a:lnTo>
                  <a:lnTo>
                    <a:pt x="163" y="153"/>
                  </a:lnTo>
                  <a:lnTo>
                    <a:pt x="167" y="149"/>
                  </a:lnTo>
                  <a:lnTo>
                    <a:pt x="170" y="144"/>
                  </a:lnTo>
                  <a:lnTo>
                    <a:pt x="173" y="139"/>
                  </a:lnTo>
                  <a:lnTo>
                    <a:pt x="175" y="134"/>
                  </a:lnTo>
                  <a:lnTo>
                    <a:pt x="177" y="129"/>
                  </a:lnTo>
                  <a:lnTo>
                    <a:pt x="179" y="124"/>
                  </a:lnTo>
                  <a:lnTo>
                    <a:pt x="181" y="118"/>
                  </a:lnTo>
                  <a:lnTo>
                    <a:pt x="182" y="112"/>
                  </a:lnTo>
                  <a:lnTo>
                    <a:pt x="182" y="106"/>
                  </a:lnTo>
                  <a:lnTo>
                    <a:pt x="182" y="100"/>
                  </a:lnTo>
                  <a:lnTo>
                    <a:pt x="182" y="94"/>
                  </a:lnTo>
                  <a:lnTo>
                    <a:pt x="182" y="88"/>
                  </a:lnTo>
                  <a:lnTo>
                    <a:pt x="180" y="82"/>
                  </a:lnTo>
                  <a:lnTo>
                    <a:pt x="179" y="76"/>
                  </a:lnTo>
                  <a:lnTo>
                    <a:pt x="177" y="70"/>
                  </a:lnTo>
                  <a:lnTo>
                    <a:pt x="174" y="64"/>
                  </a:lnTo>
                  <a:lnTo>
                    <a:pt x="171" y="59"/>
                  </a:lnTo>
                  <a:lnTo>
                    <a:pt x="168" y="54"/>
                  </a:lnTo>
                  <a:lnTo>
                    <a:pt x="164" y="49"/>
                  </a:lnTo>
                  <a:lnTo>
                    <a:pt x="160" y="44"/>
                  </a:lnTo>
                  <a:lnTo>
                    <a:pt x="156" y="40"/>
                  </a:lnTo>
                  <a:lnTo>
                    <a:pt x="152" y="36"/>
                  </a:lnTo>
                  <a:lnTo>
                    <a:pt x="147" y="32"/>
                  </a:lnTo>
                  <a:lnTo>
                    <a:pt x="142" y="29"/>
                  </a:lnTo>
                  <a:lnTo>
                    <a:pt x="136" y="26"/>
                  </a:lnTo>
                  <a:lnTo>
                    <a:pt x="131" y="24"/>
                  </a:lnTo>
                  <a:lnTo>
                    <a:pt x="125" y="22"/>
                  </a:lnTo>
                  <a:lnTo>
                    <a:pt x="119" y="20"/>
                  </a:lnTo>
                  <a:lnTo>
                    <a:pt x="113" y="19"/>
                  </a:lnTo>
                  <a:lnTo>
                    <a:pt x="107" y="18"/>
                  </a:lnTo>
                  <a:lnTo>
                    <a:pt x="100" y="18"/>
                  </a:lnTo>
                  <a:close/>
                  <a:moveTo>
                    <a:pt x="100" y="0"/>
                  </a:moveTo>
                  <a:lnTo>
                    <a:pt x="107" y="0"/>
                  </a:lnTo>
                  <a:lnTo>
                    <a:pt x="114" y="1"/>
                  </a:lnTo>
                  <a:lnTo>
                    <a:pt x="120" y="2"/>
                  </a:lnTo>
                  <a:lnTo>
                    <a:pt x="127" y="3"/>
                  </a:lnTo>
                  <a:lnTo>
                    <a:pt x="133" y="5"/>
                  </a:lnTo>
                  <a:lnTo>
                    <a:pt x="139" y="8"/>
                  </a:lnTo>
                  <a:lnTo>
                    <a:pt x="145" y="10"/>
                  </a:lnTo>
                  <a:lnTo>
                    <a:pt x="151" y="14"/>
                  </a:lnTo>
                  <a:lnTo>
                    <a:pt x="156" y="17"/>
                  </a:lnTo>
                  <a:lnTo>
                    <a:pt x="161" y="21"/>
                  </a:lnTo>
                  <a:lnTo>
                    <a:pt x="166" y="25"/>
                  </a:lnTo>
                  <a:lnTo>
                    <a:pt x="171" y="29"/>
                  </a:lnTo>
                  <a:lnTo>
                    <a:pt x="175" y="34"/>
                  </a:lnTo>
                  <a:lnTo>
                    <a:pt x="180" y="39"/>
                  </a:lnTo>
                  <a:lnTo>
                    <a:pt x="183" y="44"/>
                  </a:lnTo>
                  <a:lnTo>
                    <a:pt x="187" y="50"/>
                  </a:lnTo>
                  <a:lnTo>
                    <a:pt x="190" y="55"/>
                  </a:lnTo>
                  <a:lnTo>
                    <a:pt x="193" y="61"/>
                  </a:lnTo>
                  <a:lnTo>
                    <a:pt x="195" y="67"/>
                  </a:lnTo>
                  <a:lnTo>
                    <a:pt x="197" y="74"/>
                  </a:lnTo>
                  <a:lnTo>
                    <a:pt x="198" y="80"/>
                  </a:lnTo>
                  <a:lnTo>
                    <a:pt x="200" y="87"/>
                  </a:lnTo>
                  <a:lnTo>
                    <a:pt x="200" y="94"/>
                  </a:lnTo>
                  <a:lnTo>
                    <a:pt x="201" y="100"/>
                  </a:lnTo>
                  <a:lnTo>
                    <a:pt x="200" y="107"/>
                  </a:lnTo>
                  <a:lnTo>
                    <a:pt x="200" y="114"/>
                  </a:lnTo>
                  <a:lnTo>
                    <a:pt x="198" y="121"/>
                  </a:lnTo>
                  <a:lnTo>
                    <a:pt x="197" y="127"/>
                  </a:lnTo>
                  <a:lnTo>
                    <a:pt x="195" y="133"/>
                  </a:lnTo>
                  <a:lnTo>
                    <a:pt x="193" y="140"/>
                  </a:lnTo>
                  <a:lnTo>
                    <a:pt x="190" y="146"/>
                  </a:lnTo>
                  <a:lnTo>
                    <a:pt x="187" y="152"/>
                  </a:lnTo>
                  <a:lnTo>
                    <a:pt x="183" y="157"/>
                  </a:lnTo>
                  <a:lnTo>
                    <a:pt x="179" y="162"/>
                  </a:lnTo>
                  <a:lnTo>
                    <a:pt x="175" y="167"/>
                  </a:lnTo>
                  <a:lnTo>
                    <a:pt x="171" y="172"/>
                  </a:lnTo>
                  <a:lnTo>
                    <a:pt x="167" y="176"/>
                  </a:lnTo>
                  <a:lnTo>
                    <a:pt x="162" y="180"/>
                  </a:lnTo>
                  <a:lnTo>
                    <a:pt x="157" y="184"/>
                  </a:lnTo>
                  <a:lnTo>
                    <a:pt x="152" y="187"/>
                  </a:lnTo>
                  <a:lnTo>
                    <a:pt x="146" y="190"/>
                  </a:lnTo>
                  <a:lnTo>
                    <a:pt x="141" y="193"/>
                  </a:lnTo>
                  <a:lnTo>
                    <a:pt x="108" y="250"/>
                  </a:lnTo>
                  <a:lnTo>
                    <a:pt x="107" y="252"/>
                  </a:lnTo>
                  <a:lnTo>
                    <a:pt x="106" y="253"/>
                  </a:lnTo>
                  <a:lnTo>
                    <a:pt x="104" y="254"/>
                  </a:lnTo>
                  <a:lnTo>
                    <a:pt x="102" y="255"/>
                  </a:lnTo>
                  <a:lnTo>
                    <a:pt x="100" y="255"/>
                  </a:lnTo>
                  <a:lnTo>
                    <a:pt x="98" y="255"/>
                  </a:lnTo>
                  <a:lnTo>
                    <a:pt x="97" y="254"/>
                  </a:lnTo>
                  <a:lnTo>
                    <a:pt x="95" y="253"/>
                  </a:lnTo>
                  <a:lnTo>
                    <a:pt x="94" y="252"/>
                  </a:lnTo>
                  <a:lnTo>
                    <a:pt x="92" y="250"/>
                  </a:lnTo>
                  <a:lnTo>
                    <a:pt x="60" y="193"/>
                  </a:lnTo>
                  <a:lnTo>
                    <a:pt x="54" y="190"/>
                  </a:lnTo>
                  <a:lnTo>
                    <a:pt x="49" y="187"/>
                  </a:lnTo>
                  <a:lnTo>
                    <a:pt x="44" y="184"/>
                  </a:lnTo>
                  <a:lnTo>
                    <a:pt x="39" y="180"/>
                  </a:lnTo>
                  <a:lnTo>
                    <a:pt x="34" y="176"/>
                  </a:lnTo>
                  <a:lnTo>
                    <a:pt x="29" y="172"/>
                  </a:lnTo>
                  <a:lnTo>
                    <a:pt x="25" y="167"/>
                  </a:lnTo>
                  <a:lnTo>
                    <a:pt x="21" y="162"/>
                  </a:lnTo>
                  <a:lnTo>
                    <a:pt x="18" y="157"/>
                  </a:lnTo>
                  <a:lnTo>
                    <a:pt x="14" y="152"/>
                  </a:lnTo>
                  <a:lnTo>
                    <a:pt x="11" y="146"/>
                  </a:lnTo>
                  <a:lnTo>
                    <a:pt x="8" y="140"/>
                  </a:lnTo>
                  <a:lnTo>
                    <a:pt x="5" y="133"/>
                  </a:lnTo>
                  <a:lnTo>
                    <a:pt x="4" y="127"/>
                  </a:lnTo>
                  <a:lnTo>
                    <a:pt x="2" y="121"/>
                  </a:lnTo>
                  <a:lnTo>
                    <a:pt x="1" y="114"/>
                  </a:lnTo>
                  <a:lnTo>
                    <a:pt x="0" y="107"/>
                  </a:lnTo>
                  <a:lnTo>
                    <a:pt x="0" y="100"/>
                  </a:lnTo>
                  <a:lnTo>
                    <a:pt x="0" y="94"/>
                  </a:lnTo>
                  <a:lnTo>
                    <a:pt x="1" y="87"/>
                  </a:lnTo>
                  <a:lnTo>
                    <a:pt x="2" y="80"/>
                  </a:lnTo>
                  <a:lnTo>
                    <a:pt x="4" y="74"/>
                  </a:lnTo>
                  <a:lnTo>
                    <a:pt x="6" y="67"/>
                  </a:lnTo>
                  <a:lnTo>
                    <a:pt x="8" y="61"/>
                  </a:lnTo>
                  <a:lnTo>
                    <a:pt x="11" y="55"/>
                  </a:lnTo>
                  <a:lnTo>
                    <a:pt x="14" y="50"/>
                  </a:lnTo>
                  <a:lnTo>
                    <a:pt x="17" y="44"/>
                  </a:lnTo>
                  <a:lnTo>
                    <a:pt x="21" y="39"/>
                  </a:lnTo>
                  <a:lnTo>
                    <a:pt x="25" y="34"/>
                  </a:lnTo>
                  <a:lnTo>
                    <a:pt x="29" y="29"/>
                  </a:lnTo>
                  <a:lnTo>
                    <a:pt x="34" y="25"/>
                  </a:lnTo>
                  <a:lnTo>
                    <a:pt x="39" y="21"/>
                  </a:lnTo>
                  <a:lnTo>
                    <a:pt x="44" y="17"/>
                  </a:lnTo>
                  <a:lnTo>
                    <a:pt x="50" y="14"/>
                  </a:lnTo>
                  <a:lnTo>
                    <a:pt x="55" y="10"/>
                  </a:lnTo>
                  <a:lnTo>
                    <a:pt x="61" y="8"/>
                  </a:lnTo>
                  <a:lnTo>
                    <a:pt x="67" y="5"/>
                  </a:lnTo>
                  <a:lnTo>
                    <a:pt x="74" y="3"/>
                  </a:lnTo>
                  <a:lnTo>
                    <a:pt x="80" y="2"/>
                  </a:lnTo>
                  <a:lnTo>
                    <a:pt x="87" y="1"/>
                  </a:lnTo>
                  <a:lnTo>
                    <a:pt x="93" y="0"/>
                  </a:lnTo>
                  <a:lnTo>
                    <a:pt x="100" y="0"/>
                  </a:lnTo>
                  <a:close/>
                </a:path>
              </a:pathLst>
            </a:custGeom>
            <a:grpFill/>
            <a:ln w="0">
              <a:noFill/>
              <a:prstDash val="solid"/>
              <a:round/>
            </a:ln>
          </p:spPr>
          <p:txBody>
            <a:bodyPr vert="horz" wrap="square" lIns="91440" tIns="45720" rIns="91440" bIns="45720" numCol="1" anchor="t" anchorCtr="0" compatLnSpc="1"/>
            <a:lstStyle/>
            <a:p>
              <a:endParaRPr lang="id-ID"/>
            </a:p>
          </p:txBody>
        </p:sp>
        <p:sp>
          <p:nvSpPr>
            <p:cNvPr id="23" name="稻壳儿榴莲果果"/>
            <p:cNvSpPr>
              <a:spLocks noEditPoints="1"/>
            </p:cNvSpPr>
            <p:nvPr/>
          </p:nvSpPr>
          <p:spPr bwMode="auto">
            <a:xfrm>
              <a:off x="3598863" y="2314575"/>
              <a:ext cx="120650" cy="120650"/>
            </a:xfrm>
            <a:custGeom>
              <a:avLst/>
              <a:gdLst/>
              <a:ahLst/>
              <a:cxnLst>
                <a:cxn ang="0">
                  <a:pos x="35" y="18"/>
                </a:cxn>
                <a:cxn ang="0">
                  <a:pos x="30" y="20"/>
                </a:cxn>
                <a:cxn ang="0">
                  <a:pos x="25" y="23"/>
                </a:cxn>
                <a:cxn ang="0">
                  <a:pos x="22" y="27"/>
                </a:cxn>
                <a:cxn ang="0">
                  <a:pos x="19" y="32"/>
                </a:cxn>
                <a:cxn ang="0">
                  <a:pos x="18" y="38"/>
                </a:cxn>
                <a:cxn ang="0">
                  <a:pos x="19" y="44"/>
                </a:cxn>
                <a:cxn ang="0">
                  <a:pos x="22" y="49"/>
                </a:cxn>
                <a:cxn ang="0">
                  <a:pos x="25" y="53"/>
                </a:cxn>
                <a:cxn ang="0">
                  <a:pos x="30" y="56"/>
                </a:cxn>
                <a:cxn ang="0">
                  <a:pos x="35" y="58"/>
                </a:cxn>
                <a:cxn ang="0">
                  <a:pos x="41" y="58"/>
                </a:cxn>
                <a:cxn ang="0">
                  <a:pos x="47" y="56"/>
                </a:cxn>
                <a:cxn ang="0">
                  <a:pos x="51" y="53"/>
                </a:cxn>
                <a:cxn ang="0">
                  <a:pos x="55" y="49"/>
                </a:cxn>
                <a:cxn ang="0">
                  <a:pos x="57" y="44"/>
                </a:cxn>
                <a:cxn ang="0">
                  <a:pos x="58" y="38"/>
                </a:cxn>
                <a:cxn ang="0">
                  <a:pos x="57" y="32"/>
                </a:cxn>
                <a:cxn ang="0">
                  <a:pos x="55" y="27"/>
                </a:cxn>
                <a:cxn ang="0">
                  <a:pos x="51" y="23"/>
                </a:cxn>
                <a:cxn ang="0">
                  <a:pos x="47" y="20"/>
                </a:cxn>
                <a:cxn ang="0">
                  <a:pos x="41" y="18"/>
                </a:cxn>
                <a:cxn ang="0">
                  <a:pos x="38" y="0"/>
                </a:cxn>
                <a:cxn ang="0">
                  <a:pos x="46" y="1"/>
                </a:cxn>
                <a:cxn ang="0">
                  <a:pos x="54" y="3"/>
                </a:cxn>
                <a:cxn ang="0">
                  <a:pos x="61" y="7"/>
                </a:cxn>
                <a:cxn ang="0">
                  <a:pos x="66" y="12"/>
                </a:cxn>
                <a:cxn ang="0">
                  <a:pos x="71" y="19"/>
                </a:cxn>
                <a:cxn ang="0">
                  <a:pos x="74" y="26"/>
                </a:cxn>
                <a:cxn ang="0">
                  <a:pos x="76" y="34"/>
                </a:cxn>
                <a:cxn ang="0">
                  <a:pos x="76" y="42"/>
                </a:cxn>
                <a:cxn ang="0">
                  <a:pos x="74" y="50"/>
                </a:cxn>
                <a:cxn ang="0">
                  <a:pos x="71" y="57"/>
                </a:cxn>
                <a:cxn ang="0">
                  <a:pos x="66" y="63"/>
                </a:cxn>
                <a:cxn ang="0">
                  <a:pos x="61" y="69"/>
                </a:cxn>
                <a:cxn ang="0">
                  <a:pos x="54" y="73"/>
                </a:cxn>
                <a:cxn ang="0">
                  <a:pos x="46" y="75"/>
                </a:cxn>
                <a:cxn ang="0">
                  <a:pos x="38" y="76"/>
                </a:cxn>
                <a:cxn ang="0">
                  <a:pos x="30" y="75"/>
                </a:cxn>
                <a:cxn ang="0">
                  <a:pos x="23" y="73"/>
                </a:cxn>
                <a:cxn ang="0">
                  <a:pos x="16" y="69"/>
                </a:cxn>
                <a:cxn ang="0">
                  <a:pos x="10" y="63"/>
                </a:cxn>
                <a:cxn ang="0">
                  <a:pos x="6" y="57"/>
                </a:cxn>
                <a:cxn ang="0">
                  <a:pos x="2" y="50"/>
                </a:cxn>
                <a:cxn ang="0">
                  <a:pos x="1" y="42"/>
                </a:cxn>
                <a:cxn ang="0">
                  <a:pos x="1" y="34"/>
                </a:cxn>
                <a:cxn ang="0">
                  <a:pos x="2" y="26"/>
                </a:cxn>
                <a:cxn ang="0">
                  <a:pos x="6" y="19"/>
                </a:cxn>
                <a:cxn ang="0">
                  <a:pos x="10" y="12"/>
                </a:cxn>
                <a:cxn ang="0">
                  <a:pos x="16" y="7"/>
                </a:cxn>
                <a:cxn ang="0">
                  <a:pos x="23" y="3"/>
                </a:cxn>
                <a:cxn ang="0">
                  <a:pos x="30" y="1"/>
                </a:cxn>
                <a:cxn ang="0">
                  <a:pos x="38" y="0"/>
                </a:cxn>
              </a:cxnLst>
              <a:rect l="0" t="0" r="r" b="b"/>
              <a:pathLst>
                <a:path w="76" h="76">
                  <a:moveTo>
                    <a:pt x="38" y="18"/>
                  </a:moveTo>
                  <a:lnTo>
                    <a:pt x="35" y="18"/>
                  </a:lnTo>
                  <a:lnTo>
                    <a:pt x="33" y="19"/>
                  </a:lnTo>
                  <a:lnTo>
                    <a:pt x="30" y="20"/>
                  </a:lnTo>
                  <a:lnTo>
                    <a:pt x="27" y="21"/>
                  </a:lnTo>
                  <a:lnTo>
                    <a:pt x="25" y="23"/>
                  </a:lnTo>
                  <a:lnTo>
                    <a:pt x="23" y="25"/>
                  </a:lnTo>
                  <a:lnTo>
                    <a:pt x="22" y="27"/>
                  </a:lnTo>
                  <a:lnTo>
                    <a:pt x="20" y="30"/>
                  </a:lnTo>
                  <a:lnTo>
                    <a:pt x="19" y="32"/>
                  </a:lnTo>
                  <a:lnTo>
                    <a:pt x="19" y="35"/>
                  </a:lnTo>
                  <a:lnTo>
                    <a:pt x="18" y="38"/>
                  </a:lnTo>
                  <a:lnTo>
                    <a:pt x="19" y="41"/>
                  </a:lnTo>
                  <a:lnTo>
                    <a:pt x="19" y="44"/>
                  </a:lnTo>
                  <a:lnTo>
                    <a:pt x="20" y="46"/>
                  </a:lnTo>
                  <a:lnTo>
                    <a:pt x="22" y="49"/>
                  </a:lnTo>
                  <a:lnTo>
                    <a:pt x="23" y="51"/>
                  </a:lnTo>
                  <a:lnTo>
                    <a:pt x="25" y="53"/>
                  </a:lnTo>
                  <a:lnTo>
                    <a:pt x="27" y="55"/>
                  </a:lnTo>
                  <a:lnTo>
                    <a:pt x="30" y="56"/>
                  </a:lnTo>
                  <a:lnTo>
                    <a:pt x="33" y="57"/>
                  </a:lnTo>
                  <a:lnTo>
                    <a:pt x="35" y="58"/>
                  </a:lnTo>
                  <a:lnTo>
                    <a:pt x="38" y="58"/>
                  </a:lnTo>
                  <a:lnTo>
                    <a:pt x="41" y="58"/>
                  </a:lnTo>
                  <a:lnTo>
                    <a:pt x="44" y="57"/>
                  </a:lnTo>
                  <a:lnTo>
                    <a:pt x="47" y="56"/>
                  </a:lnTo>
                  <a:lnTo>
                    <a:pt x="49" y="55"/>
                  </a:lnTo>
                  <a:lnTo>
                    <a:pt x="51" y="53"/>
                  </a:lnTo>
                  <a:lnTo>
                    <a:pt x="53" y="51"/>
                  </a:lnTo>
                  <a:lnTo>
                    <a:pt x="55" y="49"/>
                  </a:lnTo>
                  <a:lnTo>
                    <a:pt x="56" y="46"/>
                  </a:lnTo>
                  <a:lnTo>
                    <a:pt x="57" y="44"/>
                  </a:lnTo>
                  <a:lnTo>
                    <a:pt x="58" y="41"/>
                  </a:lnTo>
                  <a:lnTo>
                    <a:pt x="58" y="38"/>
                  </a:lnTo>
                  <a:lnTo>
                    <a:pt x="58" y="35"/>
                  </a:lnTo>
                  <a:lnTo>
                    <a:pt x="57" y="32"/>
                  </a:lnTo>
                  <a:lnTo>
                    <a:pt x="56" y="30"/>
                  </a:lnTo>
                  <a:lnTo>
                    <a:pt x="55" y="27"/>
                  </a:lnTo>
                  <a:lnTo>
                    <a:pt x="53" y="25"/>
                  </a:lnTo>
                  <a:lnTo>
                    <a:pt x="51" y="23"/>
                  </a:lnTo>
                  <a:lnTo>
                    <a:pt x="49" y="21"/>
                  </a:lnTo>
                  <a:lnTo>
                    <a:pt x="47" y="20"/>
                  </a:lnTo>
                  <a:lnTo>
                    <a:pt x="44" y="19"/>
                  </a:lnTo>
                  <a:lnTo>
                    <a:pt x="41" y="18"/>
                  </a:lnTo>
                  <a:lnTo>
                    <a:pt x="38" y="18"/>
                  </a:lnTo>
                  <a:close/>
                  <a:moveTo>
                    <a:pt x="38" y="0"/>
                  </a:moveTo>
                  <a:lnTo>
                    <a:pt x="42" y="0"/>
                  </a:lnTo>
                  <a:lnTo>
                    <a:pt x="46" y="1"/>
                  </a:lnTo>
                  <a:lnTo>
                    <a:pt x="50" y="2"/>
                  </a:lnTo>
                  <a:lnTo>
                    <a:pt x="54" y="3"/>
                  </a:lnTo>
                  <a:lnTo>
                    <a:pt x="57" y="5"/>
                  </a:lnTo>
                  <a:lnTo>
                    <a:pt x="61" y="7"/>
                  </a:lnTo>
                  <a:lnTo>
                    <a:pt x="64" y="10"/>
                  </a:lnTo>
                  <a:lnTo>
                    <a:pt x="66" y="12"/>
                  </a:lnTo>
                  <a:lnTo>
                    <a:pt x="69" y="16"/>
                  </a:lnTo>
                  <a:lnTo>
                    <a:pt x="71" y="19"/>
                  </a:lnTo>
                  <a:lnTo>
                    <a:pt x="73" y="22"/>
                  </a:lnTo>
                  <a:lnTo>
                    <a:pt x="74" y="26"/>
                  </a:lnTo>
                  <a:lnTo>
                    <a:pt x="75" y="30"/>
                  </a:lnTo>
                  <a:lnTo>
                    <a:pt x="76" y="34"/>
                  </a:lnTo>
                  <a:lnTo>
                    <a:pt x="76" y="38"/>
                  </a:lnTo>
                  <a:lnTo>
                    <a:pt x="76" y="42"/>
                  </a:lnTo>
                  <a:lnTo>
                    <a:pt x="75" y="46"/>
                  </a:lnTo>
                  <a:lnTo>
                    <a:pt x="74" y="50"/>
                  </a:lnTo>
                  <a:lnTo>
                    <a:pt x="73" y="54"/>
                  </a:lnTo>
                  <a:lnTo>
                    <a:pt x="71" y="57"/>
                  </a:lnTo>
                  <a:lnTo>
                    <a:pt x="69" y="60"/>
                  </a:lnTo>
                  <a:lnTo>
                    <a:pt x="66" y="63"/>
                  </a:lnTo>
                  <a:lnTo>
                    <a:pt x="64" y="66"/>
                  </a:lnTo>
                  <a:lnTo>
                    <a:pt x="61" y="69"/>
                  </a:lnTo>
                  <a:lnTo>
                    <a:pt x="57" y="71"/>
                  </a:lnTo>
                  <a:lnTo>
                    <a:pt x="54" y="73"/>
                  </a:lnTo>
                  <a:lnTo>
                    <a:pt x="50" y="74"/>
                  </a:lnTo>
                  <a:lnTo>
                    <a:pt x="46" y="75"/>
                  </a:lnTo>
                  <a:lnTo>
                    <a:pt x="42" y="76"/>
                  </a:lnTo>
                  <a:lnTo>
                    <a:pt x="38" y="76"/>
                  </a:lnTo>
                  <a:lnTo>
                    <a:pt x="34" y="76"/>
                  </a:lnTo>
                  <a:lnTo>
                    <a:pt x="30" y="75"/>
                  </a:lnTo>
                  <a:lnTo>
                    <a:pt x="26" y="74"/>
                  </a:lnTo>
                  <a:lnTo>
                    <a:pt x="23" y="73"/>
                  </a:lnTo>
                  <a:lnTo>
                    <a:pt x="19" y="71"/>
                  </a:lnTo>
                  <a:lnTo>
                    <a:pt x="16" y="69"/>
                  </a:lnTo>
                  <a:lnTo>
                    <a:pt x="13" y="66"/>
                  </a:lnTo>
                  <a:lnTo>
                    <a:pt x="10" y="63"/>
                  </a:lnTo>
                  <a:lnTo>
                    <a:pt x="8" y="60"/>
                  </a:lnTo>
                  <a:lnTo>
                    <a:pt x="6" y="57"/>
                  </a:lnTo>
                  <a:lnTo>
                    <a:pt x="4" y="54"/>
                  </a:lnTo>
                  <a:lnTo>
                    <a:pt x="2" y="50"/>
                  </a:lnTo>
                  <a:lnTo>
                    <a:pt x="1" y="46"/>
                  </a:lnTo>
                  <a:lnTo>
                    <a:pt x="1" y="42"/>
                  </a:lnTo>
                  <a:lnTo>
                    <a:pt x="0" y="38"/>
                  </a:lnTo>
                  <a:lnTo>
                    <a:pt x="1" y="34"/>
                  </a:lnTo>
                  <a:lnTo>
                    <a:pt x="1" y="30"/>
                  </a:lnTo>
                  <a:lnTo>
                    <a:pt x="2" y="26"/>
                  </a:lnTo>
                  <a:lnTo>
                    <a:pt x="4" y="22"/>
                  </a:lnTo>
                  <a:lnTo>
                    <a:pt x="6" y="19"/>
                  </a:lnTo>
                  <a:lnTo>
                    <a:pt x="8" y="16"/>
                  </a:lnTo>
                  <a:lnTo>
                    <a:pt x="10" y="12"/>
                  </a:lnTo>
                  <a:lnTo>
                    <a:pt x="13" y="10"/>
                  </a:lnTo>
                  <a:lnTo>
                    <a:pt x="16" y="7"/>
                  </a:lnTo>
                  <a:lnTo>
                    <a:pt x="19" y="5"/>
                  </a:lnTo>
                  <a:lnTo>
                    <a:pt x="23" y="3"/>
                  </a:lnTo>
                  <a:lnTo>
                    <a:pt x="26" y="2"/>
                  </a:lnTo>
                  <a:lnTo>
                    <a:pt x="30" y="1"/>
                  </a:lnTo>
                  <a:lnTo>
                    <a:pt x="34" y="0"/>
                  </a:lnTo>
                  <a:lnTo>
                    <a:pt x="38" y="0"/>
                  </a:lnTo>
                  <a:close/>
                </a:path>
              </a:pathLst>
            </a:custGeom>
            <a:grpFill/>
            <a:ln w="0">
              <a:noFill/>
              <a:prstDash val="solid"/>
              <a:round/>
            </a:ln>
          </p:spPr>
          <p:txBody>
            <a:bodyPr vert="horz" wrap="square" lIns="91440" tIns="45720" rIns="91440" bIns="45720" numCol="1" anchor="t" anchorCtr="0" compatLnSpc="1"/>
            <a:lstStyle/>
            <a:p>
              <a:endParaRPr lang="id-ID"/>
            </a:p>
          </p:txBody>
        </p:sp>
      </p:grpSp>
      <p:sp>
        <p:nvSpPr>
          <p:cNvPr id="30" name="稻壳儿榴莲果果"/>
          <p:cNvSpPr txBox="1"/>
          <p:nvPr/>
        </p:nvSpPr>
        <p:spPr>
          <a:xfrm>
            <a:off x="1933192" y="3295625"/>
            <a:ext cx="889987" cy="307777"/>
          </a:xfrm>
          <a:prstGeom prst="rect">
            <a:avLst/>
          </a:prstGeom>
          <a:noFill/>
        </p:spPr>
        <p:txBody>
          <a:bodyPr wrap="none" rtlCol="0">
            <a:spAutoFit/>
          </a:bodyPr>
          <a:lstStyle/>
          <a:p>
            <a:pPr algn="ctr"/>
            <a:r>
              <a:rPr lang="zh-CN" altLang="en-US"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添加标题</a:t>
            </a:r>
            <a:endParaRPr lang="en-US" altLang="zh-CN"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12" name="稻壳儿榴莲果果"/>
          <p:cNvSpPr>
            <a:spLocks noEditPoints="1"/>
          </p:cNvSpPr>
          <p:nvPr/>
        </p:nvSpPr>
        <p:spPr bwMode="auto">
          <a:xfrm>
            <a:off x="9453240" y="2648128"/>
            <a:ext cx="605020" cy="410473"/>
          </a:xfrm>
          <a:custGeom>
            <a:avLst/>
            <a:gdLst/>
            <a:ahLst/>
            <a:cxnLst>
              <a:cxn ang="0">
                <a:pos x="83" y="22"/>
              </a:cxn>
              <a:cxn ang="0">
                <a:pos x="64" y="36"/>
              </a:cxn>
              <a:cxn ang="0">
                <a:pos x="54" y="57"/>
              </a:cxn>
              <a:cxn ang="0">
                <a:pos x="53" y="75"/>
              </a:cxn>
              <a:cxn ang="0">
                <a:pos x="43" y="82"/>
              </a:cxn>
              <a:cxn ang="0">
                <a:pos x="26" y="98"/>
              </a:cxn>
              <a:cxn ang="0">
                <a:pos x="18" y="120"/>
              </a:cxn>
              <a:cxn ang="0">
                <a:pos x="22" y="144"/>
              </a:cxn>
              <a:cxn ang="0">
                <a:pos x="36" y="163"/>
              </a:cxn>
              <a:cxn ang="0">
                <a:pos x="57" y="173"/>
              </a:cxn>
              <a:cxn ang="0">
                <a:pos x="105" y="124"/>
              </a:cxn>
              <a:cxn ang="0">
                <a:pos x="97" y="126"/>
              </a:cxn>
              <a:cxn ang="0">
                <a:pos x="90" y="121"/>
              </a:cxn>
              <a:cxn ang="0">
                <a:pos x="91" y="112"/>
              </a:cxn>
              <a:cxn ang="0">
                <a:pos x="140" y="65"/>
              </a:cxn>
              <a:cxn ang="0">
                <a:pos x="148" y="67"/>
              </a:cxn>
              <a:cxn ang="0">
                <a:pos x="194" y="117"/>
              </a:cxn>
              <a:cxn ang="0">
                <a:pos x="190" y="125"/>
              </a:cxn>
              <a:cxn ang="0">
                <a:pos x="181" y="126"/>
              </a:cxn>
              <a:cxn ang="0">
                <a:pos x="217" y="174"/>
              </a:cxn>
              <a:cxn ang="0">
                <a:pos x="240" y="168"/>
              </a:cxn>
              <a:cxn ang="0">
                <a:pos x="257" y="152"/>
              </a:cxn>
              <a:cxn ang="0">
                <a:pos x="265" y="130"/>
              </a:cxn>
              <a:cxn ang="0">
                <a:pos x="261" y="106"/>
              </a:cxn>
              <a:cxn ang="0">
                <a:pos x="248" y="87"/>
              </a:cxn>
              <a:cxn ang="0">
                <a:pos x="226" y="77"/>
              </a:cxn>
              <a:cxn ang="0">
                <a:pos x="212" y="75"/>
              </a:cxn>
              <a:cxn ang="0">
                <a:pos x="203" y="64"/>
              </a:cxn>
              <a:cxn ang="0">
                <a:pos x="186" y="50"/>
              </a:cxn>
              <a:cxn ang="0">
                <a:pos x="165" y="45"/>
              </a:cxn>
              <a:cxn ang="0">
                <a:pos x="150" y="47"/>
              </a:cxn>
              <a:cxn ang="0">
                <a:pos x="141" y="38"/>
              </a:cxn>
              <a:cxn ang="0">
                <a:pos x="124" y="23"/>
              </a:cxn>
              <a:cxn ang="0">
                <a:pos x="102" y="18"/>
              </a:cxn>
              <a:cxn ang="0">
                <a:pos x="122" y="3"/>
              </a:cxn>
              <a:cxn ang="0">
                <a:pos x="145" y="16"/>
              </a:cxn>
              <a:cxn ang="0">
                <a:pos x="165" y="27"/>
              </a:cxn>
              <a:cxn ang="0">
                <a:pos x="192" y="33"/>
              </a:cxn>
              <a:cxn ang="0">
                <a:pos x="214" y="49"/>
              </a:cxn>
              <a:cxn ang="0">
                <a:pos x="237" y="61"/>
              </a:cxn>
              <a:cxn ang="0">
                <a:pos x="261" y="75"/>
              </a:cxn>
              <a:cxn ang="0">
                <a:pos x="277" y="97"/>
              </a:cxn>
              <a:cxn ang="0">
                <a:pos x="283" y="125"/>
              </a:cxn>
              <a:cxn ang="0">
                <a:pos x="277" y="154"/>
              </a:cxn>
              <a:cxn ang="0">
                <a:pos x="259" y="176"/>
              </a:cxn>
              <a:cxn ang="0">
                <a:pos x="234" y="190"/>
              </a:cxn>
              <a:cxn ang="0">
                <a:pos x="60" y="192"/>
              </a:cxn>
              <a:cxn ang="0">
                <a:pos x="33" y="183"/>
              </a:cxn>
              <a:cxn ang="0">
                <a:pos x="12" y="164"/>
              </a:cxn>
              <a:cxn ang="0">
                <a:pos x="1" y="137"/>
              </a:cxn>
              <a:cxn ang="0">
                <a:pos x="2" y="108"/>
              </a:cxn>
              <a:cxn ang="0">
                <a:pos x="14" y="84"/>
              </a:cxn>
              <a:cxn ang="0">
                <a:pos x="35" y="66"/>
              </a:cxn>
              <a:cxn ang="0">
                <a:pos x="42" y="38"/>
              </a:cxn>
              <a:cxn ang="0">
                <a:pos x="59" y="15"/>
              </a:cxn>
              <a:cxn ang="0">
                <a:pos x="84" y="2"/>
              </a:cxn>
            </a:cxnLst>
            <a:rect l="0" t="0" r="r" b="b"/>
            <a:pathLst>
              <a:path w="283" h="192">
                <a:moveTo>
                  <a:pt x="102" y="18"/>
                </a:moveTo>
                <a:lnTo>
                  <a:pt x="97" y="18"/>
                </a:lnTo>
                <a:lnTo>
                  <a:pt x="92" y="19"/>
                </a:lnTo>
                <a:lnTo>
                  <a:pt x="87" y="20"/>
                </a:lnTo>
                <a:lnTo>
                  <a:pt x="83" y="22"/>
                </a:lnTo>
                <a:lnTo>
                  <a:pt x="78" y="24"/>
                </a:lnTo>
                <a:lnTo>
                  <a:pt x="75" y="26"/>
                </a:lnTo>
                <a:lnTo>
                  <a:pt x="71" y="29"/>
                </a:lnTo>
                <a:lnTo>
                  <a:pt x="67" y="32"/>
                </a:lnTo>
                <a:lnTo>
                  <a:pt x="64" y="36"/>
                </a:lnTo>
                <a:lnTo>
                  <a:pt x="61" y="40"/>
                </a:lnTo>
                <a:lnTo>
                  <a:pt x="59" y="44"/>
                </a:lnTo>
                <a:lnTo>
                  <a:pt x="57" y="48"/>
                </a:lnTo>
                <a:lnTo>
                  <a:pt x="55" y="52"/>
                </a:lnTo>
                <a:lnTo>
                  <a:pt x="54" y="57"/>
                </a:lnTo>
                <a:lnTo>
                  <a:pt x="53" y="62"/>
                </a:lnTo>
                <a:lnTo>
                  <a:pt x="53" y="67"/>
                </a:lnTo>
                <a:lnTo>
                  <a:pt x="53" y="71"/>
                </a:lnTo>
                <a:lnTo>
                  <a:pt x="53" y="73"/>
                </a:lnTo>
                <a:lnTo>
                  <a:pt x="53" y="75"/>
                </a:lnTo>
                <a:lnTo>
                  <a:pt x="52" y="76"/>
                </a:lnTo>
                <a:lnTo>
                  <a:pt x="51" y="78"/>
                </a:lnTo>
                <a:lnTo>
                  <a:pt x="49" y="79"/>
                </a:lnTo>
                <a:lnTo>
                  <a:pt x="48" y="80"/>
                </a:lnTo>
                <a:lnTo>
                  <a:pt x="43" y="82"/>
                </a:lnTo>
                <a:lnTo>
                  <a:pt x="39" y="84"/>
                </a:lnTo>
                <a:lnTo>
                  <a:pt x="35" y="87"/>
                </a:lnTo>
                <a:lnTo>
                  <a:pt x="32" y="91"/>
                </a:lnTo>
                <a:lnTo>
                  <a:pt x="29" y="94"/>
                </a:lnTo>
                <a:lnTo>
                  <a:pt x="26" y="98"/>
                </a:lnTo>
                <a:lnTo>
                  <a:pt x="24" y="102"/>
                </a:lnTo>
                <a:lnTo>
                  <a:pt x="22" y="106"/>
                </a:lnTo>
                <a:lnTo>
                  <a:pt x="20" y="111"/>
                </a:lnTo>
                <a:lnTo>
                  <a:pt x="19" y="115"/>
                </a:lnTo>
                <a:lnTo>
                  <a:pt x="18" y="120"/>
                </a:lnTo>
                <a:lnTo>
                  <a:pt x="18" y="125"/>
                </a:lnTo>
                <a:lnTo>
                  <a:pt x="18" y="130"/>
                </a:lnTo>
                <a:lnTo>
                  <a:pt x="19" y="135"/>
                </a:lnTo>
                <a:lnTo>
                  <a:pt x="20" y="140"/>
                </a:lnTo>
                <a:lnTo>
                  <a:pt x="22" y="144"/>
                </a:lnTo>
                <a:lnTo>
                  <a:pt x="24" y="148"/>
                </a:lnTo>
                <a:lnTo>
                  <a:pt x="26" y="152"/>
                </a:lnTo>
                <a:lnTo>
                  <a:pt x="29" y="156"/>
                </a:lnTo>
                <a:lnTo>
                  <a:pt x="32" y="160"/>
                </a:lnTo>
                <a:lnTo>
                  <a:pt x="36" y="163"/>
                </a:lnTo>
                <a:lnTo>
                  <a:pt x="39" y="166"/>
                </a:lnTo>
                <a:lnTo>
                  <a:pt x="43" y="168"/>
                </a:lnTo>
                <a:lnTo>
                  <a:pt x="48" y="170"/>
                </a:lnTo>
                <a:lnTo>
                  <a:pt x="52" y="172"/>
                </a:lnTo>
                <a:lnTo>
                  <a:pt x="57" y="173"/>
                </a:lnTo>
                <a:lnTo>
                  <a:pt x="62" y="174"/>
                </a:lnTo>
                <a:lnTo>
                  <a:pt x="67" y="174"/>
                </a:lnTo>
                <a:lnTo>
                  <a:pt x="133" y="174"/>
                </a:lnTo>
                <a:lnTo>
                  <a:pt x="133" y="96"/>
                </a:lnTo>
                <a:lnTo>
                  <a:pt x="105" y="124"/>
                </a:lnTo>
                <a:lnTo>
                  <a:pt x="103" y="125"/>
                </a:lnTo>
                <a:lnTo>
                  <a:pt x="102" y="126"/>
                </a:lnTo>
                <a:lnTo>
                  <a:pt x="100" y="126"/>
                </a:lnTo>
                <a:lnTo>
                  <a:pt x="98" y="126"/>
                </a:lnTo>
                <a:lnTo>
                  <a:pt x="97" y="126"/>
                </a:lnTo>
                <a:lnTo>
                  <a:pt x="95" y="126"/>
                </a:lnTo>
                <a:lnTo>
                  <a:pt x="93" y="125"/>
                </a:lnTo>
                <a:lnTo>
                  <a:pt x="92" y="124"/>
                </a:lnTo>
                <a:lnTo>
                  <a:pt x="91" y="122"/>
                </a:lnTo>
                <a:lnTo>
                  <a:pt x="90" y="121"/>
                </a:lnTo>
                <a:lnTo>
                  <a:pt x="90" y="119"/>
                </a:lnTo>
                <a:lnTo>
                  <a:pt x="89" y="117"/>
                </a:lnTo>
                <a:lnTo>
                  <a:pt x="90" y="116"/>
                </a:lnTo>
                <a:lnTo>
                  <a:pt x="90" y="114"/>
                </a:lnTo>
                <a:lnTo>
                  <a:pt x="91" y="112"/>
                </a:lnTo>
                <a:lnTo>
                  <a:pt x="92" y="111"/>
                </a:lnTo>
                <a:lnTo>
                  <a:pt x="135" y="67"/>
                </a:lnTo>
                <a:lnTo>
                  <a:pt x="137" y="66"/>
                </a:lnTo>
                <a:lnTo>
                  <a:pt x="138" y="65"/>
                </a:lnTo>
                <a:lnTo>
                  <a:pt x="140" y="65"/>
                </a:lnTo>
                <a:lnTo>
                  <a:pt x="142" y="65"/>
                </a:lnTo>
                <a:lnTo>
                  <a:pt x="143" y="65"/>
                </a:lnTo>
                <a:lnTo>
                  <a:pt x="145" y="65"/>
                </a:lnTo>
                <a:lnTo>
                  <a:pt x="147" y="66"/>
                </a:lnTo>
                <a:lnTo>
                  <a:pt x="148" y="67"/>
                </a:lnTo>
                <a:lnTo>
                  <a:pt x="191" y="111"/>
                </a:lnTo>
                <a:lnTo>
                  <a:pt x="192" y="112"/>
                </a:lnTo>
                <a:lnTo>
                  <a:pt x="193" y="114"/>
                </a:lnTo>
                <a:lnTo>
                  <a:pt x="194" y="116"/>
                </a:lnTo>
                <a:lnTo>
                  <a:pt x="194" y="117"/>
                </a:lnTo>
                <a:lnTo>
                  <a:pt x="194" y="119"/>
                </a:lnTo>
                <a:lnTo>
                  <a:pt x="193" y="121"/>
                </a:lnTo>
                <a:lnTo>
                  <a:pt x="192" y="122"/>
                </a:lnTo>
                <a:lnTo>
                  <a:pt x="191" y="124"/>
                </a:lnTo>
                <a:lnTo>
                  <a:pt x="190" y="125"/>
                </a:lnTo>
                <a:lnTo>
                  <a:pt x="188" y="126"/>
                </a:lnTo>
                <a:lnTo>
                  <a:pt x="186" y="126"/>
                </a:lnTo>
                <a:lnTo>
                  <a:pt x="185" y="126"/>
                </a:lnTo>
                <a:lnTo>
                  <a:pt x="183" y="126"/>
                </a:lnTo>
                <a:lnTo>
                  <a:pt x="181" y="126"/>
                </a:lnTo>
                <a:lnTo>
                  <a:pt x="180" y="125"/>
                </a:lnTo>
                <a:lnTo>
                  <a:pt x="178" y="124"/>
                </a:lnTo>
                <a:lnTo>
                  <a:pt x="151" y="96"/>
                </a:lnTo>
                <a:lnTo>
                  <a:pt x="151" y="174"/>
                </a:lnTo>
                <a:lnTo>
                  <a:pt x="217" y="174"/>
                </a:lnTo>
                <a:lnTo>
                  <a:pt x="222" y="174"/>
                </a:lnTo>
                <a:lnTo>
                  <a:pt x="226" y="173"/>
                </a:lnTo>
                <a:lnTo>
                  <a:pt x="231" y="172"/>
                </a:lnTo>
                <a:lnTo>
                  <a:pt x="236" y="170"/>
                </a:lnTo>
                <a:lnTo>
                  <a:pt x="240" y="168"/>
                </a:lnTo>
                <a:lnTo>
                  <a:pt x="244" y="166"/>
                </a:lnTo>
                <a:lnTo>
                  <a:pt x="248" y="163"/>
                </a:lnTo>
                <a:lnTo>
                  <a:pt x="251" y="160"/>
                </a:lnTo>
                <a:lnTo>
                  <a:pt x="254" y="156"/>
                </a:lnTo>
                <a:lnTo>
                  <a:pt x="257" y="152"/>
                </a:lnTo>
                <a:lnTo>
                  <a:pt x="259" y="148"/>
                </a:lnTo>
                <a:lnTo>
                  <a:pt x="261" y="144"/>
                </a:lnTo>
                <a:lnTo>
                  <a:pt x="263" y="140"/>
                </a:lnTo>
                <a:lnTo>
                  <a:pt x="264" y="135"/>
                </a:lnTo>
                <a:lnTo>
                  <a:pt x="265" y="130"/>
                </a:lnTo>
                <a:lnTo>
                  <a:pt x="265" y="125"/>
                </a:lnTo>
                <a:lnTo>
                  <a:pt x="265" y="120"/>
                </a:lnTo>
                <a:lnTo>
                  <a:pt x="264" y="115"/>
                </a:lnTo>
                <a:lnTo>
                  <a:pt x="263" y="110"/>
                </a:lnTo>
                <a:lnTo>
                  <a:pt x="261" y="106"/>
                </a:lnTo>
                <a:lnTo>
                  <a:pt x="259" y="102"/>
                </a:lnTo>
                <a:lnTo>
                  <a:pt x="257" y="98"/>
                </a:lnTo>
                <a:lnTo>
                  <a:pt x="254" y="94"/>
                </a:lnTo>
                <a:lnTo>
                  <a:pt x="251" y="90"/>
                </a:lnTo>
                <a:lnTo>
                  <a:pt x="248" y="87"/>
                </a:lnTo>
                <a:lnTo>
                  <a:pt x="244" y="84"/>
                </a:lnTo>
                <a:lnTo>
                  <a:pt x="240" y="82"/>
                </a:lnTo>
                <a:lnTo>
                  <a:pt x="236" y="80"/>
                </a:lnTo>
                <a:lnTo>
                  <a:pt x="231" y="78"/>
                </a:lnTo>
                <a:lnTo>
                  <a:pt x="226" y="77"/>
                </a:lnTo>
                <a:lnTo>
                  <a:pt x="222" y="76"/>
                </a:lnTo>
                <a:lnTo>
                  <a:pt x="217" y="76"/>
                </a:lnTo>
                <a:lnTo>
                  <a:pt x="216" y="76"/>
                </a:lnTo>
                <a:lnTo>
                  <a:pt x="214" y="76"/>
                </a:lnTo>
                <a:lnTo>
                  <a:pt x="212" y="75"/>
                </a:lnTo>
                <a:lnTo>
                  <a:pt x="210" y="74"/>
                </a:lnTo>
                <a:lnTo>
                  <a:pt x="209" y="73"/>
                </a:lnTo>
                <a:lnTo>
                  <a:pt x="208" y="71"/>
                </a:lnTo>
                <a:lnTo>
                  <a:pt x="205" y="67"/>
                </a:lnTo>
                <a:lnTo>
                  <a:pt x="203" y="64"/>
                </a:lnTo>
                <a:lnTo>
                  <a:pt x="200" y="60"/>
                </a:lnTo>
                <a:lnTo>
                  <a:pt x="197" y="57"/>
                </a:lnTo>
                <a:lnTo>
                  <a:pt x="193" y="55"/>
                </a:lnTo>
                <a:lnTo>
                  <a:pt x="190" y="52"/>
                </a:lnTo>
                <a:lnTo>
                  <a:pt x="186" y="50"/>
                </a:lnTo>
                <a:lnTo>
                  <a:pt x="182" y="48"/>
                </a:lnTo>
                <a:lnTo>
                  <a:pt x="178" y="47"/>
                </a:lnTo>
                <a:lnTo>
                  <a:pt x="174" y="46"/>
                </a:lnTo>
                <a:lnTo>
                  <a:pt x="169" y="45"/>
                </a:lnTo>
                <a:lnTo>
                  <a:pt x="165" y="45"/>
                </a:lnTo>
                <a:lnTo>
                  <a:pt x="161" y="45"/>
                </a:lnTo>
                <a:lnTo>
                  <a:pt x="157" y="46"/>
                </a:lnTo>
                <a:lnTo>
                  <a:pt x="153" y="47"/>
                </a:lnTo>
                <a:lnTo>
                  <a:pt x="151" y="47"/>
                </a:lnTo>
                <a:lnTo>
                  <a:pt x="150" y="47"/>
                </a:lnTo>
                <a:lnTo>
                  <a:pt x="148" y="46"/>
                </a:lnTo>
                <a:lnTo>
                  <a:pt x="146" y="45"/>
                </a:lnTo>
                <a:lnTo>
                  <a:pt x="145" y="44"/>
                </a:lnTo>
                <a:lnTo>
                  <a:pt x="144" y="42"/>
                </a:lnTo>
                <a:lnTo>
                  <a:pt x="141" y="38"/>
                </a:lnTo>
                <a:lnTo>
                  <a:pt x="138" y="35"/>
                </a:lnTo>
                <a:lnTo>
                  <a:pt x="135" y="31"/>
                </a:lnTo>
                <a:lnTo>
                  <a:pt x="131" y="28"/>
                </a:lnTo>
                <a:lnTo>
                  <a:pt x="128" y="26"/>
                </a:lnTo>
                <a:lnTo>
                  <a:pt x="124" y="23"/>
                </a:lnTo>
                <a:lnTo>
                  <a:pt x="120" y="22"/>
                </a:lnTo>
                <a:lnTo>
                  <a:pt x="115" y="20"/>
                </a:lnTo>
                <a:lnTo>
                  <a:pt x="111" y="19"/>
                </a:lnTo>
                <a:lnTo>
                  <a:pt x="106" y="18"/>
                </a:lnTo>
                <a:lnTo>
                  <a:pt x="102" y="18"/>
                </a:lnTo>
                <a:close/>
                <a:moveTo>
                  <a:pt x="102" y="0"/>
                </a:moveTo>
                <a:lnTo>
                  <a:pt x="107" y="0"/>
                </a:lnTo>
                <a:lnTo>
                  <a:pt x="112" y="1"/>
                </a:lnTo>
                <a:lnTo>
                  <a:pt x="117" y="2"/>
                </a:lnTo>
                <a:lnTo>
                  <a:pt x="122" y="3"/>
                </a:lnTo>
                <a:lnTo>
                  <a:pt x="127" y="5"/>
                </a:lnTo>
                <a:lnTo>
                  <a:pt x="132" y="7"/>
                </a:lnTo>
                <a:lnTo>
                  <a:pt x="136" y="10"/>
                </a:lnTo>
                <a:lnTo>
                  <a:pt x="141" y="13"/>
                </a:lnTo>
                <a:lnTo>
                  <a:pt x="145" y="16"/>
                </a:lnTo>
                <a:lnTo>
                  <a:pt x="149" y="20"/>
                </a:lnTo>
                <a:lnTo>
                  <a:pt x="152" y="24"/>
                </a:lnTo>
                <a:lnTo>
                  <a:pt x="156" y="28"/>
                </a:lnTo>
                <a:lnTo>
                  <a:pt x="160" y="27"/>
                </a:lnTo>
                <a:lnTo>
                  <a:pt x="165" y="27"/>
                </a:lnTo>
                <a:lnTo>
                  <a:pt x="170" y="27"/>
                </a:lnTo>
                <a:lnTo>
                  <a:pt x="176" y="28"/>
                </a:lnTo>
                <a:lnTo>
                  <a:pt x="181" y="29"/>
                </a:lnTo>
                <a:lnTo>
                  <a:pt x="187" y="31"/>
                </a:lnTo>
                <a:lnTo>
                  <a:pt x="192" y="33"/>
                </a:lnTo>
                <a:lnTo>
                  <a:pt x="197" y="35"/>
                </a:lnTo>
                <a:lnTo>
                  <a:pt x="201" y="38"/>
                </a:lnTo>
                <a:lnTo>
                  <a:pt x="206" y="41"/>
                </a:lnTo>
                <a:lnTo>
                  <a:pt x="210" y="45"/>
                </a:lnTo>
                <a:lnTo>
                  <a:pt x="214" y="49"/>
                </a:lnTo>
                <a:lnTo>
                  <a:pt x="217" y="53"/>
                </a:lnTo>
                <a:lnTo>
                  <a:pt x="221" y="58"/>
                </a:lnTo>
                <a:lnTo>
                  <a:pt x="226" y="59"/>
                </a:lnTo>
                <a:lnTo>
                  <a:pt x="232" y="60"/>
                </a:lnTo>
                <a:lnTo>
                  <a:pt x="237" y="61"/>
                </a:lnTo>
                <a:lnTo>
                  <a:pt x="243" y="63"/>
                </a:lnTo>
                <a:lnTo>
                  <a:pt x="248" y="66"/>
                </a:lnTo>
                <a:lnTo>
                  <a:pt x="252" y="68"/>
                </a:lnTo>
                <a:lnTo>
                  <a:pt x="257" y="72"/>
                </a:lnTo>
                <a:lnTo>
                  <a:pt x="261" y="75"/>
                </a:lnTo>
                <a:lnTo>
                  <a:pt x="265" y="79"/>
                </a:lnTo>
                <a:lnTo>
                  <a:pt x="269" y="83"/>
                </a:lnTo>
                <a:lnTo>
                  <a:pt x="272" y="88"/>
                </a:lnTo>
                <a:lnTo>
                  <a:pt x="275" y="92"/>
                </a:lnTo>
                <a:lnTo>
                  <a:pt x="277" y="97"/>
                </a:lnTo>
                <a:lnTo>
                  <a:pt x="279" y="102"/>
                </a:lnTo>
                <a:lnTo>
                  <a:pt x="281" y="108"/>
                </a:lnTo>
                <a:lnTo>
                  <a:pt x="282" y="113"/>
                </a:lnTo>
                <a:lnTo>
                  <a:pt x="283" y="119"/>
                </a:lnTo>
                <a:lnTo>
                  <a:pt x="283" y="125"/>
                </a:lnTo>
                <a:lnTo>
                  <a:pt x="283" y="131"/>
                </a:lnTo>
                <a:lnTo>
                  <a:pt x="282" y="137"/>
                </a:lnTo>
                <a:lnTo>
                  <a:pt x="281" y="143"/>
                </a:lnTo>
                <a:lnTo>
                  <a:pt x="279" y="148"/>
                </a:lnTo>
                <a:lnTo>
                  <a:pt x="277" y="154"/>
                </a:lnTo>
                <a:lnTo>
                  <a:pt x="274" y="159"/>
                </a:lnTo>
                <a:lnTo>
                  <a:pt x="271" y="164"/>
                </a:lnTo>
                <a:lnTo>
                  <a:pt x="267" y="168"/>
                </a:lnTo>
                <a:lnTo>
                  <a:pt x="264" y="172"/>
                </a:lnTo>
                <a:lnTo>
                  <a:pt x="259" y="176"/>
                </a:lnTo>
                <a:lnTo>
                  <a:pt x="255" y="180"/>
                </a:lnTo>
                <a:lnTo>
                  <a:pt x="250" y="183"/>
                </a:lnTo>
                <a:lnTo>
                  <a:pt x="245" y="186"/>
                </a:lnTo>
                <a:lnTo>
                  <a:pt x="240" y="188"/>
                </a:lnTo>
                <a:lnTo>
                  <a:pt x="234" y="190"/>
                </a:lnTo>
                <a:lnTo>
                  <a:pt x="229" y="191"/>
                </a:lnTo>
                <a:lnTo>
                  <a:pt x="223" y="192"/>
                </a:lnTo>
                <a:lnTo>
                  <a:pt x="217" y="192"/>
                </a:lnTo>
                <a:lnTo>
                  <a:pt x="67" y="192"/>
                </a:lnTo>
                <a:lnTo>
                  <a:pt x="60" y="192"/>
                </a:lnTo>
                <a:lnTo>
                  <a:pt x="55" y="191"/>
                </a:lnTo>
                <a:lnTo>
                  <a:pt x="49" y="190"/>
                </a:lnTo>
                <a:lnTo>
                  <a:pt x="43" y="188"/>
                </a:lnTo>
                <a:lnTo>
                  <a:pt x="38" y="186"/>
                </a:lnTo>
                <a:lnTo>
                  <a:pt x="33" y="183"/>
                </a:lnTo>
                <a:lnTo>
                  <a:pt x="28" y="180"/>
                </a:lnTo>
                <a:lnTo>
                  <a:pt x="24" y="176"/>
                </a:lnTo>
                <a:lnTo>
                  <a:pt x="20" y="172"/>
                </a:lnTo>
                <a:lnTo>
                  <a:pt x="16" y="168"/>
                </a:lnTo>
                <a:lnTo>
                  <a:pt x="12" y="164"/>
                </a:lnTo>
                <a:lnTo>
                  <a:pt x="9" y="159"/>
                </a:lnTo>
                <a:lnTo>
                  <a:pt x="6" y="154"/>
                </a:lnTo>
                <a:lnTo>
                  <a:pt x="4" y="148"/>
                </a:lnTo>
                <a:lnTo>
                  <a:pt x="2" y="143"/>
                </a:lnTo>
                <a:lnTo>
                  <a:pt x="1" y="137"/>
                </a:lnTo>
                <a:lnTo>
                  <a:pt x="0" y="131"/>
                </a:lnTo>
                <a:lnTo>
                  <a:pt x="0" y="125"/>
                </a:lnTo>
                <a:lnTo>
                  <a:pt x="0" y="119"/>
                </a:lnTo>
                <a:lnTo>
                  <a:pt x="1" y="114"/>
                </a:lnTo>
                <a:lnTo>
                  <a:pt x="2" y="108"/>
                </a:lnTo>
                <a:lnTo>
                  <a:pt x="4" y="103"/>
                </a:lnTo>
                <a:lnTo>
                  <a:pt x="6" y="98"/>
                </a:lnTo>
                <a:lnTo>
                  <a:pt x="8" y="93"/>
                </a:lnTo>
                <a:lnTo>
                  <a:pt x="11" y="88"/>
                </a:lnTo>
                <a:lnTo>
                  <a:pt x="14" y="84"/>
                </a:lnTo>
                <a:lnTo>
                  <a:pt x="18" y="79"/>
                </a:lnTo>
                <a:lnTo>
                  <a:pt x="22" y="76"/>
                </a:lnTo>
                <a:lnTo>
                  <a:pt x="26" y="72"/>
                </a:lnTo>
                <a:lnTo>
                  <a:pt x="30" y="69"/>
                </a:lnTo>
                <a:lnTo>
                  <a:pt x="35" y="66"/>
                </a:lnTo>
                <a:lnTo>
                  <a:pt x="35" y="60"/>
                </a:lnTo>
                <a:lnTo>
                  <a:pt x="36" y="54"/>
                </a:lnTo>
                <a:lnTo>
                  <a:pt x="38" y="48"/>
                </a:lnTo>
                <a:lnTo>
                  <a:pt x="40" y="43"/>
                </a:lnTo>
                <a:lnTo>
                  <a:pt x="42" y="38"/>
                </a:lnTo>
                <a:lnTo>
                  <a:pt x="45" y="33"/>
                </a:lnTo>
                <a:lnTo>
                  <a:pt x="48" y="28"/>
                </a:lnTo>
                <a:lnTo>
                  <a:pt x="51" y="23"/>
                </a:lnTo>
                <a:lnTo>
                  <a:pt x="55" y="19"/>
                </a:lnTo>
                <a:lnTo>
                  <a:pt x="59" y="15"/>
                </a:lnTo>
                <a:lnTo>
                  <a:pt x="64" y="12"/>
                </a:lnTo>
                <a:lnTo>
                  <a:pt x="68" y="9"/>
                </a:lnTo>
                <a:lnTo>
                  <a:pt x="73" y="6"/>
                </a:lnTo>
                <a:lnTo>
                  <a:pt x="79" y="4"/>
                </a:lnTo>
                <a:lnTo>
                  <a:pt x="84" y="2"/>
                </a:lnTo>
                <a:lnTo>
                  <a:pt x="90" y="1"/>
                </a:lnTo>
                <a:lnTo>
                  <a:pt x="96" y="0"/>
                </a:lnTo>
                <a:lnTo>
                  <a:pt x="102" y="0"/>
                </a:lnTo>
                <a:close/>
              </a:path>
            </a:pathLst>
          </a:custGeom>
          <a:solidFill>
            <a:schemeClr val="bg1"/>
          </a:solidFill>
          <a:ln w="0">
            <a:noFill/>
            <a:prstDash val="solid"/>
            <a:round/>
          </a:ln>
        </p:spPr>
        <p:txBody>
          <a:bodyPr vert="horz" wrap="square" lIns="91440" tIns="45720" rIns="91440" bIns="45720" numCol="1" anchor="t" anchorCtr="0" compatLnSpc="1"/>
          <a:lstStyle/>
          <a:p>
            <a:endParaRPr lang="id-ID"/>
          </a:p>
        </p:txBody>
      </p:sp>
      <p:sp>
        <p:nvSpPr>
          <p:cNvPr id="31" name="稻壳儿榴莲果果"/>
          <p:cNvSpPr txBox="1"/>
          <p:nvPr/>
        </p:nvSpPr>
        <p:spPr>
          <a:xfrm>
            <a:off x="9310082" y="3244620"/>
            <a:ext cx="889987" cy="307777"/>
          </a:xfrm>
          <a:prstGeom prst="rect">
            <a:avLst/>
          </a:prstGeom>
          <a:noFill/>
        </p:spPr>
        <p:txBody>
          <a:bodyPr wrap="none" rtlCol="0">
            <a:spAutoFit/>
          </a:bodyPr>
          <a:lstStyle/>
          <a:p>
            <a:pPr algn="ctr"/>
            <a:r>
              <a:rPr lang="zh-CN" altLang="en-US"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添加标题</a:t>
            </a:r>
            <a:endParaRPr lang="en-US" altLang="zh-CN"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28" name="稻壳儿榴莲果果"/>
          <p:cNvSpPr>
            <a:spLocks noEditPoints="1"/>
          </p:cNvSpPr>
          <p:nvPr/>
        </p:nvSpPr>
        <p:spPr bwMode="auto">
          <a:xfrm>
            <a:off x="4582970" y="2653164"/>
            <a:ext cx="506072" cy="471952"/>
          </a:xfrm>
          <a:custGeom>
            <a:avLst/>
            <a:gdLst/>
            <a:ahLst/>
            <a:cxnLst>
              <a:cxn ang="0">
                <a:pos x="62" y="19"/>
              </a:cxn>
              <a:cxn ang="0">
                <a:pos x="50" y="23"/>
              </a:cxn>
              <a:cxn ang="0">
                <a:pos x="38" y="31"/>
              </a:cxn>
              <a:cxn ang="0">
                <a:pos x="30" y="40"/>
              </a:cxn>
              <a:cxn ang="0">
                <a:pos x="23" y="53"/>
              </a:cxn>
              <a:cxn ang="0">
                <a:pos x="19" y="68"/>
              </a:cxn>
              <a:cxn ang="0">
                <a:pos x="18" y="83"/>
              </a:cxn>
              <a:cxn ang="0">
                <a:pos x="21" y="97"/>
              </a:cxn>
              <a:cxn ang="0">
                <a:pos x="27" y="111"/>
              </a:cxn>
              <a:cxn ang="0">
                <a:pos x="133" y="227"/>
              </a:cxn>
              <a:cxn ang="0">
                <a:pos x="239" y="111"/>
              </a:cxn>
              <a:cxn ang="0">
                <a:pos x="246" y="97"/>
              </a:cxn>
              <a:cxn ang="0">
                <a:pos x="249" y="83"/>
              </a:cxn>
              <a:cxn ang="0">
                <a:pos x="248" y="68"/>
              </a:cxn>
              <a:cxn ang="0">
                <a:pos x="244" y="53"/>
              </a:cxn>
              <a:cxn ang="0">
                <a:pos x="237" y="40"/>
              </a:cxn>
              <a:cxn ang="0">
                <a:pos x="228" y="31"/>
              </a:cxn>
              <a:cxn ang="0">
                <a:pos x="217" y="23"/>
              </a:cxn>
              <a:cxn ang="0">
                <a:pos x="204" y="19"/>
              </a:cxn>
              <a:cxn ang="0">
                <a:pos x="191" y="18"/>
              </a:cxn>
              <a:cxn ang="0">
                <a:pos x="178" y="21"/>
              </a:cxn>
              <a:cxn ang="0">
                <a:pos x="166" y="28"/>
              </a:cxn>
              <a:cxn ang="0">
                <a:pos x="140" y="56"/>
              </a:cxn>
              <a:cxn ang="0">
                <a:pos x="135" y="59"/>
              </a:cxn>
              <a:cxn ang="0">
                <a:pos x="130" y="58"/>
              </a:cxn>
              <a:cxn ang="0">
                <a:pos x="107" y="34"/>
              </a:cxn>
              <a:cxn ang="0">
                <a:pos x="97" y="25"/>
              </a:cxn>
              <a:cxn ang="0">
                <a:pos x="84" y="20"/>
              </a:cxn>
              <a:cxn ang="0">
                <a:pos x="71" y="18"/>
              </a:cxn>
              <a:cxn ang="0">
                <a:pos x="81" y="0"/>
              </a:cxn>
              <a:cxn ang="0">
                <a:pos x="96" y="4"/>
              </a:cxn>
              <a:cxn ang="0">
                <a:pos x="109" y="12"/>
              </a:cxn>
              <a:cxn ang="0">
                <a:pos x="121" y="22"/>
              </a:cxn>
              <a:cxn ang="0">
                <a:pos x="150" y="18"/>
              </a:cxn>
              <a:cxn ang="0">
                <a:pos x="162" y="9"/>
              </a:cxn>
              <a:cxn ang="0">
                <a:pos x="176" y="3"/>
              </a:cxn>
              <a:cxn ang="0">
                <a:pos x="190" y="0"/>
              </a:cxn>
              <a:cxn ang="0">
                <a:pos x="206" y="0"/>
              </a:cxn>
              <a:cxn ang="0">
                <a:pos x="220" y="4"/>
              </a:cxn>
              <a:cxn ang="0">
                <a:pos x="233" y="12"/>
              </a:cxn>
              <a:cxn ang="0">
                <a:pos x="245" y="22"/>
              </a:cxn>
              <a:cxn ang="0">
                <a:pos x="254" y="33"/>
              </a:cxn>
              <a:cxn ang="0">
                <a:pos x="262" y="49"/>
              </a:cxn>
              <a:cxn ang="0">
                <a:pos x="266" y="66"/>
              </a:cxn>
              <a:cxn ang="0">
                <a:pos x="267" y="84"/>
              </a:cxn>
              <a:cxn ang="0">
                <a:pos x="263" y="101"/>
              </a:cxn>
              <a:cxn ang="0">
                <a:pos x="257" y="117"/>
              </a:cxn>
              <a:cxn ang="0">
                <a:pos x="247" y="131"/>
              </a:cxn>
              <a:cxn ang="0">
                <a:pos x="139" y="247"/>
              </a:cxn>
              <a:cxn ang="0">
                <a:pos x="133" y="249"/>
              </a:cxn>
              <a:cxn ang="0">
                <a:pos x="128" y="247"/>
              </a:cxn>
              <a:cxn ang="0">
                <a:pos x="20" y="131"/>
              </a:cxn>
              <a:cxn ang="0">
                <a:pos x="10" y="117"/>
              </a:cxn>
              <a:cxn ang="0">
                <a:pos x="3" y="101"/>
              </a:cxn>
              <a:cxn ang="0">
                <a:pos x="0" y="84"/>
              </a:cxn>
              <a:cxn ang="0">
                <a:pos x="1" y="66"/>
              </a:cxn>
              <a:cxn ang="0">
                <a:pos x="5" y="49"/>
              </a:cxn>
              <a:cxn ang="0">
                <a:pos x="13" y="33"/>
              </a:cxn>
              <a:cxn ang="0">
                <a:pos x="22" y="22"/>
              </a:cxn>
              <a:cxn ang="0">
                <a:pos x="33" y="12"/>
              </a:cxn>
              <a:cxn ang="0">
                <a:pos x="47" y="4"/>
              </a:cxn>
              <a:cxn ang="0">
                <a:pos x="61" y="0"/>
              </a:cxn>
            </a:cxnLst>
            <a:rect l="0" t="0" r="r" b="b"/>
            <a:pathLst>
              <a:path w="267" h="249">
                <a:moveTo>
                  <a:pt x="71" y="18"/>
                </a:moveTo>
                <a:lnTo>
                  <a:pt x="67" y="18"/>
                </a:lnTo>
                <a:lnTo>
                  <a:pt x="62" y="19"/>
                </a:lnTo>
                <a:lnTo>
                  <a:pt x="58" y="20"/>
                </a:lnTo>
                <a:lnTo>
                  <a:pt x="54" y="21"/>
                </a:lnTo>
                <a:lnTo>
                  <a:pt x="50" y="23"/>
                </a:lnTo>
                <a:lnTo>
                  <a:pt x="46" y="25"/>
                </a:lnTo>
                <a:lnTo>
                  <a:pt x="42" y="28"/>
                </a:lnTo>
                <a:lnTo>
                  <a:pt x="38" y="31"/>
                </a:lnTo>
                <a:lnTo>
                  <a:pt x="35" y="34"/>
                </a:lnTo>
                <a:lnTo>
                  <a:pt x="33" y="36"/>
                </a:lnTo>
                <a:lnTo>
                  <a:pt x="30" y="40"/>
                </a:lnTo>
                <a:lnTo>
                  <a:pt x="27" y="44"/>
                </a:lnTo>
                <a:lnTo>
                  <a:pt x="25" y="49"/>
                </a:lnTo>
                <a:lnTo>
                  <a:pt x="23" y="53"/>
                </a:lnTo>
                <a:lnTo>
                  <a:pt x="21" y="58"/>
                </a:lnTo>
                <a:lnTo>
                  <a:pt x="20" y="63"/>
                </a:lnTo>
                <a:lnTo>
                  <a:pt x="19" y="68"/>
                </a:lnTo>
                <a:lnTo>
                  <a:pt x="18" y="73"/>
                </a:lnTo>
                <a:lnTo>
                  <a:pt x="18" y="78"/>
                </a:lnTo>
                <a:lnTo>
                  <a:pt x="18" y="83"/>
                </a:lnTo>
                <a:lnTo>
                  <a:pt x="19" y="88"/>
                </a:lnTo>
                <a:lnTo>
                  <a:pt x="20" y="92"/>
                </a:lnTo>
                <a:lnTo>
                  <a:pt x="21" y="97"/>
                </a:lnTo>
                <a:lnTo>
                  <a:pt x="23" y="102"/>
                </a:lnTo>
                <a:lnTo>
                  <a:pt x="25" y="106"/>
                </a:lnTo>
                <a:lnTo>
                  <a:pt x="27" y="111"/>
                </a:lnTo>
                <a:lnTo>
                  <a:pt x="30" y="115"/>
                </a:lnTo>
                <a:lnTo>
                  <a:pt x="33" y="119"/>
                </a:lnTo>
                <a:lnTo>
                  <a:pt x="133" y="227"/>
                </a:lnTo>
                <a:lnTo>
                  <a:pt x="233" y="119"/>
                </a:lnTo>
                <a:lnTo>
                  <a:pt x="237" y="115"/>
                </a:lnTo>
                <a:lnTo>
                  <a:pt x="239" y="111"/>
                </a:lnTo>
                <a:lnTo>
                  <a:pt x="242" y="106"/>
                </a:lnTo>
                <a:lnTo>
                  <a:pt x="244" y="102"/>
                </a:lnTo>
                <a:lnTo>
                  <a:pt x="246" y="97"/>
                </a:lnTo>
                <a:lnTo>
                  <a:pt x="247" y="92"/>
                </a:lnTo>
                <a:lnTo>
                  <a:pt x="248" y="88"/>
                </a:lnTo>
                <a:lnTo>
                  <a:pt x="249" y="83"/>
                </a:lnTo>
                <a:lnTo>
                  <a:pt x="249" y="78"/>
                </a:lnTo>
                <a:lnTo>
                  <a:pt x="249" y="73"/>
                </a:lnTo>
                <a:lnTo>
                  <a:pt x="248" y="68"/>
                </a:lnTo>
                <a:lnTo>
                  <a:pt x="247" y="63"/>
                </a:lnTo>
                <a:lnTo>
                  <a:pt x="246" y="58"/>
                </a:lnTo>
                <a:lnTo>
                  <a:pt x="244" y="53"/>
                </a:lnTo>
                <a:lnTo>
                  <a:pt x="242" y="49"/>
                </a:lnTo>
                <a:lnTo>
                  <a:pt x="239" y="44"/>
                </a:lnTo>
                <a:lnTo>
                  <a:pt x="237" y="40"/>
                </a:lnTo>
                <a:lnTo>
                  <a:pt x="233" y="36"/>
                </a:lnTo>
                <a:lnTo>
                  <a:pt x="232" y="34"/>
                </a:lnTo>
                <a:lnTo>
                  <a:pt x="228" y="31"/>
                </a:lnTo>
                <a:lnTo>
                  <a:pt x="225" y="28"/>
                </a:lnTo>
                <a:lnTo>
                  <a:pt x="221" y="25"/>
                </a:lnTo>
                <a:lnTo>
                  <a:pt x="217" y="23"/>
                </a:lnTo>
                <a:lnTo>
                  <a:pt x="213" y="21"/>
                </a:lnTo>
                <a:lnTo>
                  <a:pt x="209" y="20"/>
                </a:lnTo>
                <a:lnTo>
                  <a:pt x="204" y="19"/>
                </a:lnTo>
                <a:lnTo>
                  <a:pt x="200" y="18"/>
                </a:lnTo>
                <a:lnTo>
                  <a:pt x="196" y="18"/>
                </a:lnTo>
                <a:lnTo>
                  <a:pt x="191" y="18"/>
                </a:lnTo>
                <a:lnTo>
                  <a:pt x="187" y="19"/>
                </a:lnTo>
                <a:lnTo>
                  <a:pt x="182" y="20"/>
                </a:lnTo>
                <a:lnTo>
                  <a:pt x="178" y="21"/>
                </a:lnTo>
                <a:lnTo>
                  <a:pt x="174" y="23"/>
                </a:lnTo>
                <a:lnTo>
                  <a:pt x="170" y="25"/>
                </a:lnTo>
                <a:lnTo>
                  <a:pt x="166" y="28"/>
                </a:lnTo>
                <a:lnTo>
                  <a:pt x="163" y="31"/>
                </a:lnTo>
                <a:lnTo>
                  <a:pt x="159" y="34"/>
                </a:lnTo>
                <a:lnTo>
                  <a:pt x="140" y="56"/>
                </a:lnTo>
                <a:lnTo>
                  <a:pt x="139" y="57"/>
                </a:lnTo>
                <a:lnTo>
                  <a:pt x="137" y="58"/>
                </a:lnTo>
                <a:lnTo>
                  <a:pt x="135" y="59"/>
                </a:lnTo>
                <a:lnTo>
                  <a:pt x="133" y="59"/>
                </a:lnTo>
                <a:lnTo>
                  <a:pt x="131" y="59"/>
                </a:lnTo>
                <a:lnTo>
                  <a:pt x="130" y="58"/>
                </a:lnTo>
                <a:lnTo>
                  <a:pt x="128" y="57"/>
                </a:lnTo>
                <a:lnTo>
                  <a:pt x="127" y="56"/>
                </a:lnTo>
                <a:lnTo>
                  <a:pt x="107" y="34"/>
                </a:lnTo>
                <a:lnTo>
                  <a:pt x="104" y="31"/>
                </a:lnTo>
                <a:lnTo>
                  <a:pt x="100" y="28"/>
                </a:lnTo>
                <a:lnTo>
                  <a:pt x="97" y="25"/>
                </a:lnTo>
                <a:lnTo>
                  <a:pt x="93" y="23"/>
                </a:lnTo>
                <a:lnTo>
                  <a:pt x="89" y="21"/>
                </a:lnTo>
                <a:lnTo>
                  <a:pt x="84" y="20"/>
                </a:lnTo>
                <a:lnTo>
                  <a:pt x="80" y="19"/>
                </a:lnTo>
                <a:lnTo>
                  <a:pt x="76" y="18"/>
                </a:lnTo>
                <a:lnTo>
                  <a:pt x="71" y="18"/>
                </a:lnTo>
                <a:close/>
                <a:moveTo>
                  <a:pt x="71" y="0"/>
                </a:moveTo>
                <a:lnTo>
                  <a:pt x="76" y="0"/>
                </a:lnTo>
                <a:lnTo>
                  <a:pt x="81" y="0"/>
                </a:lnTo>
                <a:lnTo>
                  <a:pt x="86" y="1"/>
                </a:lnTo>
                <a:lnTo>
                  <a:pt x="91" y="3"/>
                </a:lnTo>
                <a:lnTo>
                  <a:pt x="96" y="4"/>
                </a:lnTo>
                <a:lnTo>
                  <a:pt x="100" y="7"/>
                </a:lnTo>
                <a:lnTo>
                  <a:pt x="105" y="9"/>
                </a:lnTo>
                <a:lnTo>
                  <a:pt x="109" y="12"/>
                </a:lnTo>
                <a:lnTo>
                  <a:pt x="113" y="15"/>
                </a:lnTo>
                <a:lnTo>
                  <a:pt x="117" y="18"/>
                </a:lnTo>
                <a:lnTo>
                  <a:pt x="121" y="22"/>
                </a:lnTo>
                <a:lnTo>
                  <a:pt x="133" y="36"/>
                </a:lnTo>
                <a:lnTo>
                  <a:pt x="146" y="22"/>
                </a:lnTo>
                <a:lnTo>
                  <a:pt x="150" y="18"/>
                </a:lnTo>
                <a:lnTo>
                  <a:pt x="154" y="15"/>
                </a:lnTo>
                <a:lnTo>
                  <a:pt x="158" y="12"/>
                </a:lnTo>
                <a:lnTo>
                  <a:pt x="162" y="9"/>
                </a:lnTo>
                <a:lnTo>
                  <a:pt x="166" y="7"/>
                </a:lnTo>
                <a:lnTo>
                  <a:pt x="171" y="4"/>
                </a:lnTo>
                <a:lnTo>
                  <a:pt x="176" y="3"/>
                </a:lnTo>
                <a:lnTo>
                  <a:pt x="181" y="1"/>
                </a:lnTo>
                <a:lnTo>
                  <a:pt x="185" y="0"/>
                </a:lnTo>
                <a:lnTo>
                  <a:pt x="190" y="0"/>
                </a:lnTo>
                <a:lnTo>
                  <a:pt x="196" y="0"/>
                </a:lnTo>
                <a:lnTo>
                  <a:pt x="201" y="0"/>
                </a:lnTo>
                <a:lnTo>
                  <a:pt x="206" y="0"/>
                </a:lnTo>
                <a:lnTo>
                  <a:pt x="211" y="1"/>
                </a:lnTo>
                <a:lnTo>
                  <a:pt x="215" y="3"/>
                </a:lnTo>
                <a:lnTo>
                  <a:pt x="220" y="4"/>
                </a:lnTo>
                <a:lnTo>
                  <a:pt x="225" y="7"/>
                </a:lnTo>
                <a:lnTo>
                  <a:pt x="229" y="9"/>
                </a:lnTo>
                <a:lnTo>
                  <a:pt x="233" y="12"/>
                </a:lnTo>
                <a:lnTo>
                  <a:pt x="237" y="15"/>
                </a:lnTo>
                <a:lnTo>
                  <a:pt x="241" y="18"/>
                </a:lnTo>
                <a:lnTo>
                  <a:pt x="245" y="22"/>
                </a:lnTo>
                <a:lnTo>
                  <a:pt x="247" y="24"/>
                </a:lnTo>
                <a:lnTo>
                  <a:pt x="250" y="29"/>
                </a:lnTo>
                <a:lnTo>
                  <a:pt x="254" y="33"/>
                </a:lnTo>
                <a:lnTo>
                  <a:pt x="257" y="38"/>
                </a:lnTo>
                <a:lnTo>
                  <a:pt x="259" y="43"/>
                </a:lnTo>
                <a:lnTo>
                  <a:pt x="262" y="49"/>
                </a:lnTo>
                <a:lnTo>
                  <a:pt x="263" y="54"/>
                </a:lnTo>
                <a:lnTo>
                  <a:pt x="265" y="60"/>
                </a:lnTo>
                <a:lnTo>
                  <a:pt x="266" y="66"/>
                </a:lnTo>
                <a:lnTo>
                  <a:pt x="267" y="72"/>
                </a:lnTo>
                <a:lnTo>
                  <a:pt x="267" y="78"/>
                </a:lnTo>
                <a:lnTo>
                  <a:pt x="267" y="84"/>
                </a:lnTo>
                <a:lnTo>
                  <a:pt x="266" y="90"/>
                </a:lnTo>
                <a:lnTo>
                  <a:pt x="265" y="95"/>
                </a:lnTo>
                <a:lnTo>
                  <a:pt x="263" y="101"/>
                </a:lnTo>
                <a:lnTo>
                  <a:pt x="262" y="107"/>
                </a:lnTo>
                <a:lnTo>
                  <a:pt x="259" y="112"/>
                </a:lnTo>
                <a:lnTo>
                  <a:pt x="257" y="117"/>
                </a:lnTo>
                <a:lnTo>
                  <a:pt x="254" y="122"/>
                </a:lnTo>
                <a:lnTo>
                  <a:pt x="250" y="127"/>
                </a:lnTo>
                <a:lnTo>
                  <a:pt x="247" y="131"/>
                </a:lnTo>
                <a:lnTo>
                  <a:pt x="247" y="131"/>
                </a:lnTo>
                <a:lnTo>
                  <a:pt x="140" y="246"/>
                </a:lnTo>
                <a:lnTo>
                  <a:pt x="139" y="247"/>
                </a:lnTo>
                <a:lnTo>
                  <a:pt x="137" y="248"/>
                </a:lnTo>
                <a:lnTo>
                  <a:pt x="135" y="249"/>
                </a:lnTo>
                <a:lnTo>
                  <a:pt x="133" y="249"/>
                </a:lnTo>
                <a:lnTo>
                  <a:pt x="132" y="249"/>
                </a:lnTo>
                <a:lnTo>
                  <a:pt x="130" y="248"/>
                </a:lnTo>
                <a:lnTo>
                  <a:pt x="128" y="247"/>
                </a:lnTo>
                <a:lnTo>
                  <a:pt x="127" y="246"/>
                </a:lnTo>
                <a:lnTo>
                  <a:pt x="20" y="131"/>
                </a:lnTo>
                <a:lnTo>
                  <a:pt x="20" y="131"/>
                </a:lnTo>
                <a:lnTo>
                  <a:pt x="16" y="127"/>
                </a:lnTo>
                <a:lnTo>
                  <a:pt x="13" y="122"/>
                </a:lnTo>
                <a:lnTo>
                  <a:pt x="10" y="117"/>
                </a:lnTo>
                <a:lnTo>
                  <a:pt x="7" y="112"/>
                </a:lnTo>
                <a:lnTo>
                  <a:pt x="5" y="107"/>
                </a:lnTo>
                <a:lnTo>
                  <a:pt x="3" y="101"/>
                </a:lnTo>
                <a:lnTo>
                  <a:pt x="2" y="95"/>
                </a:lnTo>
                <a:lnTo>
                  <a:pt x="1" y="90"/>
                </a:lnTo>
                <a:lnTo>
                  <a:pt x="0" y="84"/>
                </a:lnTo>
                <a:lnTo>
                  <a:pt x="0" y="78"/>
                </a:lnTo>
                <a:lnTo>
                  <a:pt x="0" y="72"/>
                </a:lnTo>
                <a:lnTo>
                  <a:pt x="1" y="66"/>
                </a:lnTo>
                <a:lnTo>
                  <a:pt x="2" y="60"/>
                </a:lnTo>
                <a:lnTo>
                  <a:pt x="3" y="54"/>
                </a:lnTo>
                <a:lnTo>
                  <a:pt x="5" y="49"/>
                </a:lnTo>
                <a:lnTo>
                  <a:pt x="7" y="43"/>
                </a:lnTo>
                <a:lnTo>
                  <a:pt x="10" y="38"/>
                </a:lnTo>
                <a:lnTo>
                  <a:pt x="13" y="33"/>
                </a:lnTo>
                <a:lnTo>
                  <a:pt x="16" y="29"/>
                </a:lnTo>
                <a:lnTo>
                  <a:pt x="20" y="24"/>
                </a:lnTo>
                <a:lnTo>
                  <a:pt x="22" y="22"/>
                </a:lnTo>
                <a:lnTo>
                  <a:pt x="25" y="18"/>
                </a:lnTo>
                <a:lnTo>
                  <a:pt x="29" y="15"/>
                </a:lnTo>
                <a:lnTo>
                  <a:pt x="33" y="12"/>
                </a:lnTo>
                <a:lnTo>
                  <a:pt x="38" y="9"/>
                </a:lnTo>
                <a:lnTo>
                  <a:pt x="42" y="7"/>
                </a:lnTo>
                <a:lnTo>
                  <a:pt x="47" y="4"/>
                </a:lnTo>
                <a:lnTo>
                  <a:pt x="51" y="3"/>
                </a:lnTo>
                <a:lnTo>
                  <a:pt x="56" y="1"/>
                </a:lnTo>
                <a:lnTo>
                  <a:pt x="61" y="0"/>
                </a:lnTo>
                <a:lnTo>
                  <a:pt x="66" y="0"/>
                </a:lnTo>
                <a:lnTo>
                  <a:pt x="71" y="0"/>
                </a:lnTo>
                <a:close/>
              </a:path>
            </a:pathLst>
          </a:custGeom>
          <a:solidFill>
            <a:schemeClr val="bg1"/>
          </a:solidFill>
          <a:ln w="0">
            <a:noFill/>
            <a:prstDash val="solid"/>
            <a:round/>
          </a:ln>
        </p:spPr>
        <p:txBody>
          <a:bodyPr vert="horz" wrap="square" lIns="91440" tIns="45720" rIns="91440" bIns="45720" numCol="1" anchor="t" anchorCtr="0" compatLnSpc="1"/>
          <a:lstStyle/>
          <a:p>
            <a:endParaRPr lang="id-ID"/>
          </a:p>
        </p:txBody>
      </p:sp>
      <p:sp>
        <p:nvSpPr>
          <p:cNvPr id="13" name="稻壳儿榴莲果果"/>
          <p:cNvSpPr txBox="1"/>
          <p:nvPr/>
        </p:nvSpPr>
        <p:spPr>
          <a:xfrm>
            <a:off x="4392155" y="3239584"/>
            <a:ext cx="889987" cy="307777"/>
          </a:xfrm>
          <a:prstGeom prst="rect">
            <a:avLst/>
          </a:prstGeom>
          <a:noFill/>
        </p:spPr>
        <p:txBody>
          <a:bodyPr wrap="none" rtlCol="0">
            <a:spAutoFit/>
          </a:bodyPr>
          <a:lstStyle/>
          <a:p>
            <a:pPr algn="ctr"/>
            <a:r>
              <a:rPr lang="zh-CN" altLang="en-US"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添加标题</a:t>
            </a:r>
            <a:endParaRPr lang="en-US" altLang="zh-CN" sz="1400" dirty="0">
              <a:solidFill>
                <a:schemeClr val="bg1"/>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endParaRPr>
          </a:p>
        </p:txBody>
      </p:sp>
      <p:sp>
        <p:nvSpPr>
          <p:cNvPr id="14" name="稻壳儿榴莲果果"/>
          <p:cNvSpPr/>
          <p:nvPr/>
        </p:nvSpPr>
        <p:spPr>
          <a:xfrm>
            <a:off x="2293032" y="4550585"/>
            <a:ext cx="168097" cy="168097"/>
          </a:xfrm>
          <a:prstGeom prst="ellipse">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稻壳儿榴莲果果"/>
          <p:cNvSpPr/>
          <p:nvPr/>
        </p:nvSpPr>
        <p:spPr>
          <a:xfrm>
            <a:off x="4751957" y="4550585"/>
            <a:ext cx="168097" cy="168097"/>
          </a:xfrm>
          <a:prstGeom prst="ellipse">
            <a:avLst/>
          </a:prstGeom>
          <a:solidFill>
            <a:srgbClr val="FD7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稻壳儿榴莲果果"/>
          <p:cNvSpPr/>
          <p:nvPr/>
        </p:nvSpPr>
        <p:spPr>
          <a:xfrm>
            <a:off x="7212062" y="4550585"/>
            <a:ext cx="168097" cy="168097"/>
          </a:xfrm>
          <a:prstGeom prst="ellipse">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稻壳儿榴莲果果"/>
          <p:cNvSpPr/>
          <p:nvPr/>
        </p:nvSpPr>
        <p:spPr>
          <a:xfrm>
            <a:off x="9671026" y="4550585"/>
            <a:ext cx="168097" cy="168097"/>
          </a:xfrm>
          <a:prstGeom prst="ellipse">
            <a:avLst/>
          </a:prstGeom>
          <a:solidFill>
            <a:srgbClr val="FD7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稻壳儿榴莲果果"/>
          <p:cNvSpPr txBox="1"/>
          <p:nvPr/>
        </p:nvSpPr>
        <p:spPr>
          <a:xfrm>
            <a:off x="1368053" y="4833589"/>
            <a:ext cx="2018054" cy="1107440"/>
          </a:xfrm>
          <a:prstGeom prst="rect">
            <a:avLst/>
          </a:prstGeom>
          <a:noFill/>
        </p:spPr>
        <p:txBody>
          <a:bodyPr wrap="square" lIns="0" tIns="0" rIns="0" bIns="0"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lang="en-US" sz="1200" dirty="0" smtClean="0">
              <a:latin typeface="Roboto" panose="02000000000000000000" pitchFamily="2" charset="0"/>
              <a:ea typeface="Roboto" panose="02000000000000000000" pitchFamily="2" charset="0"/>
              <a:cs typeface="Lato Medium" panose="020F0502020204030203" pitchFamily="34" charset="0"/>
            </a:endParaRPr>
          </a:p>
        </p:txBody>
      </p:sp>
      <p:sp>
        <p:nvSpPr>
          <p:cNvPr id="38" name="稻壳儿榴莲果果"/>
          <p:cNvSpPr txBox="1"/>
          <p:nvPr/>
        </p:nvSpPr>
        <p:spPr>
          <a:xfrm>
            <a:off x="3826978" y="4833589"/>
            <a:ext cx="2018054" cy="1107440"/>
          </a:xfrm>
          <a:prstGeom prst="rect">
            <a:avLst/>
          </a:prstGeom>
          <a:noFill/>
        </p:spPr>
        <p:txBody>
          <a:bodyPr wrap="square" lIns="0" tIns="0" rIns="0" bIns="0"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lang="en-US" sz="1200" dirty="0" smtClean="0">
              <a:latin typeface="Roboto" panose="02000000000000000000" pitchFamily="2" charset="0"/>
              <a:ea typeface="Roboto" panose="02000000000000000000" pitchFamily="2" charset="0"/>
              <a:cs typeface="Lato Medium" panose="020F0502020204030203" pitchFamily="34" charset="0"/>
            </a:endParaRPr>
          </a:p>
        </p:txBody>
      </p:sp>
      <p:sp>
        <p:nvSpPr>
          <p:cNvPr id="17" name="稻壳儿榴莲果果"/>
          <p:cNvSpPr txBox="1"/>
          <p:nvPr/>
        </p:nvSpPr>
        <p:spPr>
          <a:xfrm>
            <a:off x="6285903" y="4833589"/>
            <a:ext cx="2018054" cy="1107440"/>
          </a:xfrm>
          <a:prstGeom prst="rect">
            <a:avLst/>
          </a:prstGeom>
          <a:noFill/>
        </p:spPr>
        <p:txBody>
          <a:bodyPr wrap="square" lIns="0" tIns="0" rIns="0" bIns="0"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lang="en-US" sz="1200" dirty="0" smtClean="0">
              <a:latin typeface="Roboto" panose="02000000000000000000" pitchFamily="2" charset="0"/>
              <a:ea typeface="Roboto" panose="02000000000000000000" pitchFamily="2" charset="0"/>
              <a:cs typeface="Lato Medium" panose="020F0502020204030203" pitchFamily="34" charset="0"/>
            </a:endParaRPr>
          </a:p>
        </p:txBody>
      </p:sp>
      <p:sp>
        <p:nvSpPr>
          <p:cNvPr id="18" name="稻壳儿榴莲果果"/>
          <p:cNvSpPr txBox="1"/>
          <p:nvPr/>
        </p:nvSpPr>
        <p:spPr>
          <a:xfrm>
            <a:off x="8744828" y="4833589"/>
            <a:ext cx="2018054" cy="1107440"/>
          </a:xfrm>
          <a:prstGeom prst="rect">
            <a:avLst/>
          </a:prstGeom>
          <a:noFill/>
        </p:spPr>
        <p:txBody>
          <a:bodyPr wrap="square" lIns="0" tIns="0" rIns="0" bIns="0"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lang="en-US" sz="1200" dirty="0" smtClean="0">
              <a:latin typeface="Roboto" panose="02000000000000000000" pitchFamily="2" charset="0"/>
              <a:ea typeface="Roboto" panose="02000000000000000000" pitchFamily="2" charset="0"/>
              <a:cs typeface="Lato Medium" panose="020F0502020204030203"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474839" y="1074870"/>
            <a:ext cx="8952865" cy="4708260"/>
          </a:xfrm>
          <a:custGeom>
            <a:avLst/>
            <a:gdLst>
              <a:gd name="connsiteX0" fmla="*/ 0 w 8952865"/>
              <a:gd name="connsiteY0" fmla="*/ 0 h 4708260"/>
              <a:gd name="connsiteX1" fmla="*/ 8952865 w 8952865"/>
              <a:gd name="connsiteY1" fmla="*/ 0 h 4708260"/>
              <a:gd name="connsiteX2" fmla="*/ 8952865 w 8952865"/>
              <a:gd name="connsiteY2" fmla="*/ 4708260 h 4708260"/>
              <a:gd name="connsiteX3" fmla="*/ 0 w 8952865"/>
              <a:gd name="connsiteY3" fmla="*/ 4708260 h 4708260"/>
              <a:gd name="connsiteX4" fmla="*/ 0 w 8952865"/>
              <a:gd name="connsiteY4" fmla="*/ 0 h 4708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52865" h="4708260" extrusionOk="0">
                <a:moveTo>
                  <a:pt x="0" y="0"/>
                </a:moveTo>
                <a:cubicBezTo>
                  <a:pt x="2921811" y="-43329"/>
                  <a:pt x="4735372" y="52067"/>
                  <a:pt x="8952865" y="0"/>
                </a:cubicBezTo>
                <a:cubicBezTo>
                  <a:pt x="8837995" y="571438"/>
                  <a:pt x="9117455" y="3724293"/>
                  <a:pt x="8952865" y="4708260"/>
                </a:cubicBezTo>
                <a:cubicBezTo>
                  <a:pt x="5781596" y="4684088"/>
                  <a:pt x="2308148" y="4543542"/>
                  <a:pt x="0" y="4708260"/>
                </a:cubicBezTo>
                <a:cubicBezTo>
                  <a:pt x="-104470" y="3810391"/>
                  <a:pt x="59489" y="1034949"/>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2"/>
          <a:srcRect l="85433" t="18333" r="10758" b="15673"/>
          <a:stretch>
            <a:fillRect/>
          </a:stretch>
        </p:blipFill>
        <p:spPr>
          <a:xfrm>
            <a:off x="10365208" y="1257300"/>
            <a:ext cx="464370" cy="4525830"/>
          </a:xfrm>
          <a:custGeom>
            <a:avLst/>
            <a:gdLst>
              <a:gd name="connsiteX0" fmla="*/ 0 w 464370"/>
              <a:gd name="connsiteY0" fmla="*/ 0 h 4525830"/>
              <a:gd name="connsiteX1" fmla="*/ 464370 w 464370"/>
              <a:gd name="connsiteY1" fmla="*/ 0 h 4525830"/>
              <a:gd name="connsiteX2" fmla="*/ 464370 w 464370"/>
              <a:gd name="connsiteY2" fmla="*/ 4525830 h 4525830"/>
              <a:gd name="connsiteX3" fmla="*/ 0 w 464370"/>
              <a:gd name="connsiteY3" fmla="*/ 4525830 h 4525830"/>
            </a:gdLst>
            <a:ahLst/>
            <a:cxnLst>
              <a:cxn ang="0">
                <a:pos x="connsiteX0" y="connsiteY0"/>
              </a:cxn>
              <a:cxn ang="0">
                <a:pos x="connsiteX1" y="connsiteY1"/>
              </a:cxn>
              <a:cxn ang="0">
                <a:pos x="connsiteX2" y="connsiteY2"/>
              </a:cxn>
              <a:cxn ang="0">
                <a:pos x="connsiteX3" y="connsiteY3"/>
              </a:cxn>
            </a:cxnLst>
            <a:rect l="l" t="t" r="r" b="b"/>
            <a:pathLst>
              <a:path w="464370" h="4525830">
                <a:moveTo>
                  <a:pt x="0" y="0"/>
                </a:moveTo>
                <a:lnTo>
                  <a:pt x="464370" y="0"/>
                </a:lnTo>
                <a:lnTo>
                  <a:pt x="464370" y="4525830"/>
                </a:lnTo>
                <a:lnTo>
                  <a:pt x="0" y="4525830"/>
                </a:lnTo>
                <a:close/>
              </a:path>
            </a:pathLst>
          </a:custGeom>
        </p:spPr>
      </p:pic>
      <p:grpSp>
        <p:nvGrpSpPr>
          <p:cNvPr id="12" name="组合 11"/>
          <p:cNvGrpSpPr/>
          <p:nvPr/>
        </p:nvGrpSpPr>
        <p:grpSpPr>
          <a:xfrm rot="20036167">
            <a:off x="704016" y="5390425"/>
            <a:ext cx="1219770" cy="785411"/>
            <a:chOff x="195683" y="274137"/>
            <a:chExt cx="1219770" cy="785411"/>
          </a:xfrm>
        </p:grpSpPr>
        <p:pic>
          <p:nvPicPr>
            <p:cNvPr id="13" name="图片 12"/>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3636789">
              <a:off x="670527" y="314622"/>
              <a:ext cx="785411" cy="704441"/>
            </a:xfrm>
            <a:prstGeom prst="rect">
              <a:avLst/>
            </a:prstGeom>
          </p:spPr>
        </p:pic>
        <p:pic>
          <p:nvPicPr>
            <p:cNvPr id="14" name="图片 13"/>
            <p:cNvPicPr>
              <a:picLocks noChangeAspect="1"/>
            </p:cNvPicPr>
            <p:nvPr/>
          </p:nvPicPr>
          <p:blipFill>
            <a:blip r:embed="rId3">
              <a:clrChange>
                <a:clrFrom>
                  <a:srgbClr val="FFE1E1"/>
                </a:clrFrom>
                <a:clrTo>
                  <a:srgbClr val="FFE1E1">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pic>
        <p:nvPicPr>
          <p:cNvPr id="20" name="图片 19"/>
          <p:cNvPicPr>
            <a:picLocks noChangeAspect="1"/>
          </p:cNvPicPr>
          <p:nvPr/>
        </p:nvPicPr>
        <p:blipFill>
          <a:blip r:embed="rId5"/>
          <a:stretch>
            <a:fillRect/>
          </a:stretch>
        </p:blipFill>
        <p:spPr>
          <a:xfrm rot="19616494">
            <a:off x="878685" y="1012710"/>
            <a:ext cx="694586" cy="748609"/>
          </a:xfrm>
          <a:prstGeom prst="rect">
            <a:avLst/>
          </a:prstGeom>
        </p:spPr>
      </p:pic>
      <p:pic>
        <p:nvPicPr>
          <p:cNvPr id="11" name="图片 10"/>
          <p:cNvPicPr>
            <a:picLocks noChangeAspect="1"/>
          </p:cNvPicPr>
          <p:nvPr/>
        </p:nvPicPr>
        <p:blipFill>
          <a:blip r:embed="rId6">
            <a:extLst>
              <a:ext uri="{BEBA8EAE-BF5A-486C-A8C5-ECC9F3942E4B}">
                <a14:imgProps xmlns:a14="http://schemas.microsoft.com/office/drawing/2010/main">
                  <a14:imgLayer r:embed="rId7">
                    <a14:imgEffect>
                      <a14:backgroundRemoval t="9341" b="95055" l="9961" r="89646">
                        <a14:foregroundMark x1="29882" y1="92308" x2="29882" y2="92308"/>
                        <a14:foregroundMark x1="30013" y1="95192" x2="30013" y2="95192"/>
                        <a14:foregroundMark x1="44299" y1="9341" x2="44299" y2="9341"/>
                        <a14:foregroundMark x1="40236" y1="9890" x2="40236" y2="9890"/>
                        <a14:foregroundMark x1="50590" y1="9615" x2="50590" y2="9615"/>
                        <a14:foregroundMark x1="40498" y1="9615" x2="40498" y2="9615"/>
                        <a14:backgroundMark x1="18480" y1="18544" x2="18480" y2="18544"/>
                      </a14:backgroundRemoval>
                    </a14:imgEffect>
                  </a14:imgLayer>
                </a14:imgProps>
              </a:ext>
            </a:extLst>
          </a:blip>
          <a:stretch>
            <a:fillRect/>
          </a:stretch>
        </p:blipFill>
        <p:spPr>
          <a:xfrm rot="18218766">
            <a:off x="899214" y="377926"/>
            <a:ext cx="1133737" cy="1081731"/>
          </a:xfrm>
          <a:prstGeom prst="rect">
            <a:avLst/>
          </a:prstGeom>
        </p:spPr>
      </p:pic>
      <p:pic>
        <p:nvPicPr>
          <p:cNvPr id="2" name="图片 1" descr="图片包含 花, 植物, 小, 宝宝&#10;&#10;描述已自动生成"/>
          <p:cNvPicPr>
            <a:picLocks noChangeAspect="1"/>
          </p:cNvPicPr>
          <p:nvPr/>
        </p:nvPicPr>
        <p:blipFill>
          <a:blip r:embed="rId8">
            <a:extLst>
              <a:ext uri="{28A0092B-C50C-407E-A947-70E740481C1C}">
                <a14:useLocalDpi xmlns:a14="http://schemas.microsoft.com/office/drawing/2010/main" val="0"/>
              </a:ext>
            </a:extLst>
          </a:blip>
          <a:srcRect l="3108" t="16806" r="53419" b="34722"/>
          <a:stretch>
            <a:fillRect/>
          </a:stretch>
        </p:blipFill>
        <p:spPr>
          <a:xfrm>
            <a:off x="7920989" y="738203"/>
            <a:ext cx="4170140" cy="4649772"/>
          </a:xfrm>
          <a:custGeom>
            <a:avLst/>
            <a:gdLst>
              <a:gd name="connsiteX0" fmla="*/ 657225 w 2981325"/>
              <a:gd name="connsiteY0" fmla="*/ 0 h 3324225"/>
              <a:gd name="connsiteX1" fmla="*/ 1409700 w 2981325"/>
              <a:gd name="connsiteY1" fmla="*/ 0 h 3324225"/>
              <a:gd name="connsiteX2" fmla="*/ 1562100 w 2981325"/>
              <a:gd name="connsiteY2" fmla="*/ 352425 h 3324225"/>
              <a:gd name="connsiteX3" fmla="*/ 1809750 w 2981325"/>
              <a:gd name="connsiteY3" fmla="*/ 381000 h 3324225"/>
              <a:gd name="connsiteX4" fmla="*/ 1933575 w 2981325"/>
              <a:gd name="connsiteY4" fmla="*/ 371475 h 3324225"/>
              <a:gd name="connsiteX5" fmla="*/ 2333625 w 2981325"/>
              <a:gd name="connsiteY5" fmla="*/ 409575 h 3324225"/>
              <a:gd name="connsiteX6" fmla="*/ 2981325 w 2981325"/>
              <a:gd name="connsiteY6" fmla="*/ 1762125 h 3324225"/>
              <a:gd name="connsiteX7" fmla="*/ 2924175 w 2981325"/>
              <a:gd name="connsiteY7" fmla="*/ 2876550 h 3324225"/>
              <a:gd name="connsiteX8" fmla="*/ 2486025 w 2981325"/>
              <a:gd name="connsiteY8" fmla="*/ 3324225 h 3324225"/>
              <a:gd name="connsiteX9" fmla="*/ 2390775 w 2981325"/>
              <a:gd name="connsiteY9" fmla="*/ 3286125 h 3324225"/>
              <a:gd name="connsiteX10" fmla="*/ 1895475 w 2981325"/>
              <a:gd name="connsiteY10" fmla="*/ 3162300 h 3324225"/>
              <a:gd name="connsiteX11" fmla="*/ 1638300 w 2981325"/>
              <a:gd name="connsiteY11" fmla="*/ 3276600 h 3324225"/>
              <a:gd name="connsiteX12" fmla="*/ 1495425 w 2981325"/>
              <a:gd name="connsiteY12" fmla="*/ 3286125 h 3324225"/>
              <a:gd name="connsiteX13" fmla="*/ 1209675 w 2981325"/>
              <a:gd name="connsiteY13" fmla="*/ 3114675 h 3324225"/>
              <a:gd name="connsiteX14" fmla="*/ 971550 w 2981325"/>
              <a:gd name="connsiteY14" fmla="*/ 2828925 h 3324225"/>
              <a:gd name="connsiteX15" fmla="*/ 657225 w 2981325"/>
              <a:gd name="connsiteY15" fmla="*/ 2609850 h 3324225"/>
              <a:gd name="connsiteX16" fmla="*/ 590550 w 2981325"/>
              <a:gd name="connsiteY16" fmla="*/ 2552700 h 3324225"/>
              <a:gd name="connsiteX17" fmla="*/ 571500 w 2981325"/>
              <a:gd name="connsiteY17" fmla="*/ 2505075 h 3324225"/>
              <a:gd name="connsiteX18" fmla="*/ 476250 w 2981325"/>
              <a:gd name="connsiteY18" fmla="*/ 2200275 h 3324225"/>
              <a:gd name="connsiteX19" fmla="*/ 657225 w 2981325"/>
              <a:gd name="connsiteY19" fmla="*/ 1828800 h 3324225"/>
              <a:gd name="connsiteX20" fmla="*/ 628650 w 2981325"/>
              <a:gd name="connsiteY20" fmla="*/ 1733550 h 3324225"/>
              <a:gd name="connsiteX21" fmla="*/ 314325 w 2981325"/>
              <a:gd name="connsiteY21" fmla="*/ 1352550 h 3324225"/>
              <a:gd name="connsiteX22" fmla="*/ 9525 w 2981325"/>
              <a:gd name="connsiteY22" fmla="*/ 1057275 h 3324225"/>
              <a:gd name="connsiteX23" fmla="*/ 0 w 2981325"/>
              <a:gd name="connsiteY23" fmla="*/ 866775 h 3324225"/>
              <a:gd name="connsiteX24" fmla="*/ 0 w 2981325"/>
              <a:gd name="connsiteY24" fmla="*/ 171450 h 332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81325" h="3324225">
                <a:moveTo>
                  <a:pt x="657225" y="0"/>
                </a:moveTo>
                <a:lnTo>
                  <a:pt x="1409700" y="0"/>
                </a:lnTo>
                <a:lnTo>
                  <a:pt x="1562100" y="352425"/>
                </a:lnTo>
                <a:lnTo>
                  <a:pt x="1809750" y="381000"/>
                </a:lnTo>
                <a:lnTo>
                  <a:pt x="1933575" y="371475"/>
                </a:lnTo>
                <a:lnTo>
                  <a:pt x="2333625" y="409575"/>
                </a:lnTo>
                <a:lnTo>
                  <a:pt x="2981325" y="1762125"/>
                </a:lnTo>
                <a:lnTo>
                  <a:pt x="2924175" y="2876550"/>
                </a:lnTo>
                <a:lnTo>
                  <a:pt x="2486025" y="3324225"/>
                </a:lnTo>
                <a:lnTo>
                  <a:pt x="2390775" y="3286125"/>
                </a:lnTo>
                <a:lnTo>
                  <a:pt x="1895475" y="3162300"/>
                </a:lnTo>
                <a:lnTo>
                  <a:pt x="1638300" y="3276600"/>
                </a:lnTo>
                <a:cubicBezTo>
                  <a:pt x="1527254" y="3287705"/>
                  <a:pt x="1574958" y="3286125"/>
                  <a:pt x="1495425" y="3286125"/>
                </a:cubicBezTo>
                <a:lnTo>
                  <a:pt x="1209675" y="3114675"/>
                </a:lnTo>
                <a:lnTo>
                  <a:pt x="971550" y="2828925"/>
                </a:lnTo>
                <a:lnTo>
                  <a:pt x="657225" y="2609850"/>
                </a:lnTo>
                <a:cubicBezTo>
                  <a:pt x="635000" y="2590800"/>
                  <a:pt x="609086" y="2575355"/>
                  <a:pt x="590550" y="2552700"/>
                </a:cubicBezTo>
                <a:cubicBezTo>
                  <a:pt x="579723" y="2539467"/>
                  <a:pt x="571500" y="2505075"/>
                  <a:pt x="571500" y="2505075"/>
                </a:cubicBezTo>
                <a:lnTo>
                  <a:pt x="476250" y="2200275"/>
                </a:lnTo>
                <a:lnTo>
                  <a:pt x="657225" y="1828800"/>
                </a:lnTo>
                <a:lnTo>
                  <a:pt x="628650" y="1733550"/>
                </a:lnTo>
                <a:lnTo>
                  <a:pt x="314325" y="1352550"/>
                </a:lnTo>
                <a:lnTo>
                  <a:pt x="9525" y="1057275"/>
                </a:lnTo>
                <a:lnTo>
                  <a:pt x="0" y="866775"/>
                </a:lnTo>
                <a:lnTo>
                  <a:pt x="0" y="171450"/>
                </a:lnTo>
                <a:close/>
              </a:path>
            </a:pathLst>
          </a:custGeom>
        </p:spPr>
      </p:pic>
      <p:sp>
        <p:nvSpPr>
          <p:cNvPr id="3" name="任意多边形: 形状 21"/>
          <p:cNvSpPr/>
          <p:nvPr/>
        </p:nvSpPr>
        <p:spPr>
          <a:xfrm>
            <a:off x="10694154" y="0"/>
            <a:ext cx="1397000" cy="889000"/>
          </a:xfrm>
          <a:custGeom>
            <a:avLst/>
            <a:gdLst>
              <a:gd name="connsiteX0" fmla="*/ 29627 w 1397000"/>
              <a:gd name="connsiteY0" fmla="*/ 0 h 889000"/>
              <a:gd name="connsiteX1" fmla="*/ 1367373 w 1397000"/>
              <a:gd name="connsiteY1" fmla="*/ 0 h 889000"/>
              <a:gd name="connsiteX2" fmla="*/ 1382809 w 1397000"/>
              <a:gd name="connsiteY2" fmla="*/ 49728 h 889000"/>
              <a:gd name="connsiteX3" fmla="*/ 1397000 w 1397000"/>
              <a:gd name="connsiteY3" fmla="*/ 190500 h 889000"/>
              <a:gd name="connsiteX4" fmla="*/ 698500 w 1397000"/>
              <a:gd name="connsiteY4" fmla="*/ 889000 h 889000"/>
              <a:gd name="connsiteX5" fmla="*/ 0 w 1397000"/>
              <a:gd name="connsiteY5" fmla="*/ 190500 h 889000"/>
              <a:gd name="connsiteX6" fmla="*/ 14191 w 1397000"/>
              <a:gd name="connsiteY6" fmla="*/ 49728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0" h="889000">
                <a:moveTo>
                  <a:pt x="29627" y="0"/>
                </a:moveTo>
                <a:lnTo>
                  <a:pt x="1367373" y="0"/>
                </a:lnTo>
                <a:lnTo>
                  <a:pt x="1382809" y="49728"/>
                </a:lnTo>
                <a:cubicBezTo>
                  <a:pt x="1392114" y="95199"/>
                  <a:pt x="1397000" y="142279"/>
                  <a:pt x="1397000" y="190500"/>
                </a:cubicBezTo>
                <a:cubicBezTo>
                  <a:pt x="1397000" y="576271"/>
                  <a:pt x="1084271" y="889000"/>
                  <a:pt x="698500" y="889000"/>
                </a:cubicBezTo>
                <a:cubicBezTo>
                  <a:pt x="312729" y="889000"/>
                  <a:pt x="0" y="576271"/>
                  <a:pt x="0" y="190500"/>
                </a:cubicBezTo>
                <a:cubicBezTo>
                  <a:pt x="0" y="142279"/>
                  <a:pt x="4886" y="95199"/>
                  <a:pt x="14191" y="49728"/>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文本框 38"/>
          <p:cNvSpPr txBox="1"/>
          <p:nvPr/>
        </p:nvSpPr>
        <p:spPr>
          <a:xfrm>
            <a:off x="1873250" y="2141193"/>
            <a:ext cx="3417662" cy="922020"/>
          </a:xfrm>
          <a:prstGeom prst="rect">
            <a:avLst/>
          </a:prstGeom>
          <a:noFill/>
        </p:spPr>
        <p:txBody>
          <a:bodyPr wrap="square" rtlCol="0">
            <a:spAutoFit/>
          </a:bodyPr>
          <a:lstStyle/>
          <a:p>
            <a:pPr algn="l"/>
            <a:r>
              <a:rPr lang="en-US" altLang="zh-CN" sz="5400">
                <a:solidFill>
                  <a:srgbClr val="FB9286"/>
                </a:solidFill>
                <a:latin typeface="微软雅黑" panose="020B0503020204020204" charset="-122"/>
                <a:ea typeface="微软雅黑" panose="020B0503020204020204" charset="-122"/>
              </a:rPr>
              <a:t>04</a:t>
            </a:r>
          </a:p>
        </p:txBody>
      </p:sp>
      <p:sp>
        <p:nvSpPr>
          <p:cNvPr id="57" name="文本框 56"/>
          <p:cNvSpPr txBox="1"/>
          <p:nvPr/>
        </p:nvSpPr>
        <p:spPr>
          <a:xfrm>
            <a:off x="1873250" y="3166159"/>
            <a:ext cx="4900839" cy="706755"/>
          </a:xfrm>
          <a:prstGeom prst="rect">
            <a:avLst/>
          </a:prstGeom>
          <a:noFill/>
        </p:spPr>
        <p:txBody>
          <a:bodyPr wrap="square" rtlCol="0">
            <a:spAutoFit/>
          </a:bodyPr>
          <a:lstStyle/>
          <a:p>
            <a:pPr algn="l"/>
            <a:r>
              <a:rPr lang="zh-CN" altLang="en-US" sz="4000">
                <a:solidFill>
                  <a:srgbClr val="FB9286"/>
                </a:solidFill>
                <a:latin typeface="微软雅黑" panose="020B0503020204020204" charset="-122"/>
                <a:ea typeface="微软雅黑" panose="020B0503020204020204" charset="-122"/>
              </a:rPr>
              <a:t>输入标题内容</a:t>
            </a:r>
          </a:p>
        </p:txBody>
      </p:sp>
      <p:sp>
        <p:nvSpPr>
          <p:cNvPr id="58" name="文本框 57"/>
          <p:cNvSpPr txBox="1"/>
          <p:nvPr/>
        </p:nvSpPr>
        <p:spPr>
          <a:xfrm>
            <a:off x="1873250" y="3998595"/>
            <a:ext cx="5696585" cy="929640"/>
          </a:xfrm>
          <a:prstGeom prst="rect">
            <a:avLst/>
          </a:prstGeom>
          <a:noFill/>
        </p:spPr>
        <p:txBody>
          <a:bodyPr wrap="square" rtlCol="0">
            <a:spAutoFit/>
          </a:bodyPr>
          <a:lstStyle/>
          <a:p>
            <a:pPr algn="l">
              <a:lnSpc>
                <a:spcPct val="130000"/>
              </a:lnSpc>
            </a:pPr>
            <a:r>
              <a:rPr lang="en-US" altLang="zh-CN" sz="14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Fusce posuere, magna sed pulvinar ultricies, </a:t>
            </a:r>
          </a:p>
        </p:txBody>
      </p:sp>
      <p:cxnSp>
        <p:nvCxnSpPr>
          <p:cNvPr id="59" name="直接连接符 58"/>
          <p:cNvCxnSpPr/>
          <p:nvPr/>
        </p:nvCxnSpPr>
        <p:spPr>
          <a:xfrm>
            <a:off x="2068830" y="3063479"/>
            <a:ext cx="691912" cy="0"/>
          </a:xfrm>
          <a:prstGeom prst="line">
            <a:avLst/>
          </a:prstGeom>
          <a:ln w="19050">
            <a:solidFill>
              <a:srgbClr val="EB5D53"/>
            </a:solidFill>
          </a:ln>
        </p:spPr>
        <p:style>
          <a:lnRef idx="1">
            <a:schemeClr val="accent1"/>
          </a:lnRef>
          <a:fillRef idx="0">
            <a:schemeClr val="accent1"/>
          </a:fillRef>
          <a:effectRef idx="0">
            <a:schemeClr val="accent1"/>
          </a:effectRef>
          <a:fontRef idx="minor">
            <a:schemeClr val="tx1"/>
          </a:fontRef>
        </p:style>
      </p:cxnSp>
      <p:sp>
        <p:nvSpPr>
          <p:cNvPr id="4" name="任意多边形: 形状 16"/>
          <p:cNvSpPr/>
          <p:nvPr/>
        </p:nvSpPr>
        <p:spPr>
          <a:xfrm rot="6300000">
            <a:off x="-578485" y="5340351"/>
            <a:ext cx="1778000" cy="2445109"/>
          </a:xfrm>
          <a:custGeom>
            <a:avLst/>
            <a:gdLst>
              <a:gd name="connsiteX0" fmla="*/ 1308100 w 1778000"/>
              <a:gd name="connsiteY0" fmla="*/ 0 h 2445109"/>
              <a:gd name="connsiteX1" fmla="*/ 1697089 w 1778000"/>
              <a:gd name="connsiteY1" fmla="*/ 58810 h 2445109"/>
              <a:gd name="connsiteX2" fmla="*/ 1778000 w 1778000"/>
              <a:gd name="connsiteY2" fmla="*/ 88423 h 2445109"/>
              <a:gd name="connsiteX3" fmla="*/ 1778000 w 1778000"/>
              <a:gd name="connsiteY3" fmla="*/ 1722579 h 2445109"/>
              <a:gd name="connsiteX4" fmla="*/ 1714174 w 1778000"/>
              <a:gd name="connsiteY4" fmla="*/ 1759555 h 2445109"/>
              <a:gd name="connsiteX5" fmla="*/ 1021010 w 1778000"/>
              <a:gd name="connsiteY5" fmla="*/ 2252980 h 2445109"/>
              <a:gd name="connsiteX6" fmla="*/ 837509 w 1778000"/>
              <a:gd name="connsiteY6" fmla="*/ 2360179 h 2445109"/>
              <a:gd name="connsiteX7" fmla="*/ 662837 w 1778000"/>
              <a:gd name="connsiteY7" fmla="*/ 2445109 h 2445109"/>
              <a:gd name="connsiteX8" fmla="*/ 576729 w 1778000"/>
              <a:gd name="connsiteY8" fmla="*/ 2392797 h 2445109"/>
              <a:gd name="connsiteX9" fmla="*/ 0 w 1778000"/>
              <a:gd name="connsiteY9" fmla="*/ 1308100 h 2445109"/>
              <a:gd name="connsiteX10" fmla="*/ 1308100 w 1778000"/>
              <a:gd name="connsiteY10" fmla="*/ 0 h 244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8000" h="2445109">
                <a:moveTo>
                  <a:pt x="1308100" y="0"/>
                </a:moveTo>
                <a:cubicBezTo>
                  <a:pt x="1443558" y="0"/>
                  <a:pt x="1574208" y="20590"/>
                  <a:pt x="1697089" y="58810"/>
                </a:cubicBezTo>
                <a:lnTo>
                  <a:pt x="1778000" y="88423"/>
                </a:lnTo>
                <a:lnTo>
                  <a:pt x="1778000" y="1722579"/>
                </a:lnTo>
                <a:lnTo>
                  <a:pt x="1714174" y="1759555"/>
                </a:lnTo>
                <a:cubicBezTo>
                  <a:pt x="1515753" y="1889205"/>
                  <a:pt x="1333649" y="2046447"/>
                  <a:pt x="1021010" y="2252980"/>
                </a:cubicBezTo>
                <a:cubicBezTo>
                  <a:pt x="958536" y="2292456"/>
                  <a:pt x="897391" y="2328122"/>
                  <a:pt x="837509" y="2360179"/>
                </a:cubicBezTo>
                <a:lnTo>
                  <a:pt x="662837" y="2445109"/>
                </a:lnTo>
                <a:lnTo>
                  <a:pt x="576729" y="2392797"/>
                </a:lnTo>
                <a:cubicBezTo>
                  <a:pt x="228772" y="2157722"/>
                  <a:pt x="0" y="1759628"/>
                  <a:pt x="0" y="1308100"/>
                </a:cubicBezTo>
                <a:cubicBezTo>
                  <a:pt x="0" y="585656"/>
                  <a:pt x="585656" y="0"/>
                  <a:pt x="1308100" y="0"/>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071625" y="2444646"/>
            <a:ext cx="2753900" cy="2941391"/>
            <a:chOff x="17549708" y="9258987"/>
            <a:chExt cx="1559134" cy="1665283"/>
          </a:xfrm>
        </p:grpSpPr>
        <p:sp>
          <p:nvSpPr>
            <p:cNvPr id="16" name="Freeform 39"/>
            <p:cNvSpPr/>
            <p:nvPr/>
          </p:nvSpPr>
          <p:spPr>
            <a:xfrm>
              <a:off x="18350138" y="10106203"/>
              <a:ext cx="758704" cy="818067"/>
            </a:xfrm>
            <a:custGeom>
              <a:avLst/>
              <a:gdLst/>
              <a:ahLst/>
              <a:cxnLst>
                <a:cxn ang="0">
                  <a:pos x="wd2" y="hd2"/>
                </a:cxn>
                <a:cxn ang="5400000">
                  <a:pos x="wd2" y="hd2"/>
                </a:cxn>
                <a:cxn ang="10800000">
                  <a:pos x="wd2" y="hd2"/>
                </a:cxn>
                <a:cxn ang="16200000">
                  <a:pos x="wd2" y="hd2"/>
                </a:cxn>
              </a:cxnLst>
              <a:rect l="0" t="0" r="r" b="b"/>
              <a:pathLst>
                <a:path w="20812" h="21600" extrusionOk="0">
                  <a:moveTo>
                    <a:pt x="16166" y="21600"/>
                  </a:moveTo>
                  <a:cubicBezTo>
                    <a:pt x="15176" y="21600"/>
                    <a:pt x="14096" y="21082"/>
                    <a:pt x="13286" y="20218"/>
                  </a:cubicBezTo>
                  <a:cubicBezTo>
                    <a:pt x="1136" y="6998"/>
                    <a:pt x="1136" y="6998"/>
                    <a:pt x="1136" y="6998"/>
                  </a:cubicBezTo>
                  <a:cubicBezTo>
                    <a:pt x="-214" y="5530"/>
                    <a:pt x="-394" y="3629"/>
                    <a:pt x="776" y="2592"/>
                  </a:cubicBezTo>
                  <a:cubicBezTo>
                    <a:pt x="3026" y="605"/>
                    <a:pt x="3026" y="605"/>
                    <a:pt x="3026" y="605"/>
                  </a:cubicBezTo>
                  <a:cubicBezTo>
                    <a:pt x="3476" y="259"/>
                    <a:pt x="4016" y="0"/>
                    <a:pt x="4646" y="0"/>
                  </a:cubicBezTo>
                  <a:cubicBezTo>
                    <a:pt x="5636" y="0"/>
                    <a:pt x="6716" y="605"/>
                    <a:pt x="7526" y="1469"/>
                  </a:cubicBezTo>
                  <a:cubicBezTo>
                    <a:pt x="19676" y="14688"/>
                    <a:pt x="19676" y="14688"/>
                    <a:pt x="19676" y="14688"/>
                  </a:cubicBezTo>
                  <a:cubicBezTo>
                    <a:pt x="21026" y="16157"/>
                    <a:pt x="21206" y="18058"/>
                    <a:pt x="20036" y="19094"/>
                  </a:cubicBezTo>
                  <a:cubicBezTo>
                    <a:pt x="17786" y="21082"/>
                    <a:pt x="17786" y="21082"/>
                    <a:pt x="17786" y="21082"/>
                  </a:cubicBezTo>
                  <a:cubicBezTo>
                    <a:pt x="17336" y="21427"/>
                    <a:pt x="16796" y="21600"/>
                    <a:pt x="16166" y="21600"/>
                  </a:cubicBezTo>
                  <a:close/>
                </a:path>
              </a:pathLst>
            </a:custGeom>
            <a:solidFill>
              <a:srgbClr val="FFFFFF"/>
            </a:solidFill>
            <a:ln w="12700" cap="flat">
              <a:noFill/>
              <a:miter lim="400000"/>
            </a:ln>
            <a:effectLst/>
          </p:spPr>
          <p:txBody>
            <a:bodyPr wrap="square" lIns="91439" tIns="91439" rIns="91439" bIns="91439" numCol="1" anchor="t">
              <a:noAutofit/>
            </a:bodyPr>
            <a:lstStyle/>
            <a:p>
              <a:endParaRPr/>
            </a:p>
          </p:txBody>
        </p:sp>
        <p:sp>
          <p:nvSpPr>
            <p:cNvPr id="17" name="Freeform 40"/>
            <p:cNvSpPr/>
            <p:nvPr/>
          </p:nvSpPr>
          <p:spPr>
            <a:xfrm>
              <a:off x="18319588" y="10055596"/>
              <a:ext cx="213737" cy="228079"/>
            </a:xfrm>
            <a:custGeom>
              <a:avLst/>
              <a:gdLst/>
              <a:ahLst/>
              <a:cxnLst>
                <a:cxn ang="0">
                  <a:pos x="wd2" y="hd2"/>
                </a:cxn>
                <a:cxn ang="5400000">
                  <a:pos x="wd2" y="hd2"/>
                </a:cxn>
                <a:cxn ang="10800000">
                  <a:pos x="wd2" y="hd2"/>
                </a:cxn>
                <a:cxn ang="16200000">
                  <a:pos x="wd2" y="hd2"/>
                </a:cxn>
              </a:cxnLst>
              <a:rect l="0" t="0" r="r" b="b"/>
              <a:pathLst>
                <a:path w="19543" h="19087" extrusionOk="0">
                  <a:moveTo>
                    <a:pt x="16579" y="3666"/>
                  </a:moveTo>
                  <a:cubicBezTo>
                    <a:pt x="20479" y="7767"/>
                    <a:pt x="20479" y="13782"/>
                    <a:pt x="16879" y="17063"/>
                  </a:cubicBezTo>
                  <a:cubicBezTo>
                    <a:pt x="12979" y="20344"/>
                    <a:pt x="6979" y="19524"/>
                    <a:pt x="3079" y="15422"/>
                  </a:cubicBezTo>
                  <a:cubicBezTo>
                    <a:pt x="-821" y="11048"/>
                    <a:pt x="-1121" y="5306"/>
                    <a:pt x="2779" y="2025"/>
                  </a:cubicBezTo>
                  <a:cubicBezTo>
                    <a:pt x="6379" y="-1256"/>
                    <a:pt x="12679" y="-436"/>
                    <a:pt x="16579" y="3666"/>
                  </a:cubicBezTo>
                  <a:close/>
                </a:path>
              </a:pathLst>
            </a:custGeom>
            <a:solidFill>
              <a:srgbClr val="FCB1B1"/>
            </a:solidFill>
            <a:ln w="12700" cap="flat">
              <a:noFill/>
              <a:miter lim="400000"/>
            </a:ln>
            <a:effectLst/>
          </p:spPr>
          <p:txBody>
            <a:bodyPr wrap="square" lIns="91439" tIns="91439" rIns="91439" bIns="91439" numCol="1" anchor="t">
              <a:noAutofit/>
            </a:bodyPr>
            <a:lstStyle/>
            <a:p>
              <a:endParaRPr/>
            </a:p>
          </p:txBody>
        </p:sp>
        <p:sp>
          <p:nvSpPr>
            <p:cNvPr id="18" name="Freeform 41"/>
            <p:cNvSpPr/>
            <p:nvPr/>
          </p:nvSpPr>
          <p:spPr>
            <a:xfrm>
              <a:off x="17549708" y="9258987"/>
              <a:ext cx="989215" cy="1033854"/>
            </a:xfrm>
            <a:custGeom>
              <a:avLst/>
              <a:gdLst/>
              <a:ahLst/>
              <a:cxnLst>
                <a:cxn ang="0">
                  <a:pos x="wd2" y="hd2"/>
                </a:cxn>
                <a:cxn ang="5400000">
                  <a:pos x="wd2" y="hd2"/>
                </a:cxn>
                <a:cxn ang="10800000">
                  <a:pos x="wd2" y="hd2"/>
                </a:cxn>
                <a:cxn ang="16200000">
                  <a:pos x="wd2" y="hd2"/>
                </a:cxn>
              </a:cxnLst>
              <a:rect l="0" t="0" r="r" b="b"/>
              <a:pathLst>
                <a:path w="19344" h="19483" extrusionOk="0">
                  <a:moveTo>
                    <a:pt x="16936" y="3151"/>
                  </a:moveTo>
                  <a:cubicBezTo>
                    <a:pt x="13411" y="-810"/>
                    <a:pt x="7322" y="-1058"/>
                    <a:pt x="3284" y="2532"/>
                  </a:cubicBezTo>
                  <a:cubicBezTo>
                    <a:pt x="-690" y="6183"/>
                    <a:pt x="-1139" y="12310"/>
                    <a:pt x="2386" y="16333"/>
                  </a:cubicBezTo>
                  <a:cubicBezTo>
                    <a:pt x="5911" y="20294"/>
                    <a:pt x="12065" y="20542"/>
                    <a:pt x="16038" y="16952"/>
                  </a:cubicBezTo>
                  <a:cubicBezTo>
                    <a:pt x="20076" y="13301"/>
                    <a:pt x="20461" y="7174"/>
                    <a:pt x="16936" y="3151"/>
                  </a:cubicBezTo>
                  <a:close/>
                </a:path>
              </a:pathLst>
            </a:custGeom>
            <a:solidFill>
              <a:srgbClr val="FB9286"/>
            </a:solidFill>
            <a:ln w="12700" cap="flat">
              <a:noFill/>
              <a:miter lim="400000"/>
            </a:ln>
            <a:effectLst/>
          </p:spPr>
          <p:txBody>
            <a:bodyPr wrap="square" lIns="91439" tIns="91439" rIns="91439" bIns="91439" numCol="1" anchor="t">
              <a:noAutofit/>
            </a:bodyPr>
            <a:lstStyle/>
            <a:p>
              <a:endParaRPr/>
            </a:p>
          </p:txBody>
        </p:sp>
        <p:sp>
          <p:nvSpPr>
            <p:cNvPr id="19" name="Freeform 42"/>
            <p:cNvSpPr/>
            <p:nvPr/>
          </p:nvSpPr>
          <p:spPr>
            <a:xfrm>
              <a:off x="17683716" y="9393129"/>
              <a:ext cx="720635" cy="765571"/>
            </a:xfrm>
            <a:custGeom>
              <a:avLst/>
              <a:gdLst/>
              <a:ahLst/>
              <a:cxnLst>
                <a:cxn ang="0">
                  <a:pos x="wd2" y="hd2"/>
                </a:cxn>
                <a:cxn ang="5400000">
                  <a:pos x="wd2" y="hd2"/>
                </a:cxn>
                <a:cxn ang="10800000">
                  <a:pos x="wd2" y="hd2"/>
                </a:cxn>
                <a:cxn ang="16200000">
                  <a:pos x="wd2" y="hd2"/>
                </a:cxn>
              </a:cxnLst>
              <a:rect l="0" t="0" r="r" b="b"/>
              <a:pathLst>
                <a:path w="19338" h="21600" extrusionOk="0">
                  <a:moveTo>
                    <a:pt x="9428" y="21600"/>
                  </a:moveTo>
                  <a:cubicBezTo>
                    <a:pt x="6706" y="21600"/>
                    <a:pt x="4247" y="20302"/>
                    <a:pt x="2403" y="18077"/>
                  </a:cubicBezTo>
                  <a:cubicBezTo>
                    <a:pt x="-1109" y="13720"/>
                    <a:pt x="-758" y="6860"/>
                    <a:pt x="3369" y="2874"/>
                  </a:cubicBezTo>
                  <a:cubicBezTo>
                    <a:pt x="5213" y="1020"/>
                    <a:pt x="7496" y="0"/>
                    <a:pt x="9954" y="0"/>
                  </a:cubicBezTo>
                  <a:cubicBezTo>
                    <a:pt x="12589" y="0"/>
                    <a:pt x="15135" y="1205"/>
                    <a:pt x="16891" y="3430"/>
                  </a:cubicBezTo>
                  <a:cubicBezTo>
                    <a:pt x="20491" y="7880"/>
                    <a:pt x="20052" y="14740"/>
                    <a:pt x="16013" y="18726"/>
                  </a:cubicBezTo>
                  <a:cubicBezTo>
                    <a:pt x="14169" y="20580"/>
                    <a:pt x="11798" y="21600"/>
                    <a:pt x="9428" y="21600"/>
                  </a:cubicBezTo>
                  <a:cubicBezTo>
                    <a:pt x="9428" y="21600"/>
                    <a:pt x="9428" y="21600"/>
                    <a:pt x="9428" y="21600"/>
                  </a:cubicBezTo>
                  <a:close/>
                </a:path>
              </a:pathLst>
            </a:custGeom>
            <a:solidFill>
              <a:srgbClr val="FFE5E5"/>
            </a:solidFill>
            <a:ln w="12700" cap="flat">
              <a:noFill/>
              <a:miter lim="400000"/>
            </a:ln>
            <a:effectLst/>
          </p:spPr>
          <p:txBody>
            <a:bodyPr wrap="square" lIns="91439" tIns="91439" rIns="91439" bIns="91439" numCol="1" anchor="t">
              <a:noAutofit/>
            </a:bodyPr>
            <a:lstStyle/>
            <a:p>
              <a:endParaRPr/>
            </a:p>
          </p:txBody>
        </p:sp>
        <p:sp>
          <p:nvSpPr>
            <p:cNvPr id="20" name="Freeform 43"/>
            <p:cNvSpPr/>
            <p:nvPr/>
          </p:nvSpPr>
          <p:spPr>
            <a:xfrm>
              <a:off x="18379756" y="10134384"/>
              <a:ext cx="699468" cy="761839"/>
            </a:xfrm>
            <a:custGeom>
              <a:avLst/>
              <a:gdLst/>
              <a:ahLst/>
              <a:cxnLst>
                <a:cxn ang="0">
                  <a:pos x="wd2" y="hd2"/>
                </a:cxn>
                <a:cxn ang="5400000">
                  <a:pos x="wd2" y="hd2"/>
                </a:cxn>
                <a:cxn ang="10800000">
                  <a:pos x="wd2" y="hd2"/>
                </a:cxn>
                <a:cxn ang="16200000">
                  <a:pos x="wd2" y="hd2"/>
                </a:cxn>
              </a:cxnLst>
              <a:rect l="0" t="0" r="r" b="b"/>
              <a:pathLst>
                <a:path w="20931" h="20898" extrusionOk="0">
                  <a:moveTo>
                    <a:pt x="19891" y="14947"/>
                  </a:moveTo>
                  <a:cubicBezTo>
                    <a:pt x="21070" y="16207"/>
                    <a:pt x="21266" y="17737"/>
                    <a:pt x="20382" y="18457"/>
                  </a:cubicBezTo>
                  <a:cubicBezTo>
                    <a:pt x="17928" y="20527"/>
                    <a:pt x="17928" y="20527"/>
                    <a:pt x="17928" y="20527"/>
                  </a:cubicBezTo>
                  <a:cubicBezTo>
                    <a:pt x="17044" y="21247"/>
                    <a:pt x="15375" y="20887"/>
                    <a:pt x="14197" y="19717"/>
                  </a:cubicBezTo>
                  <a:cubicBezTo>
                    <a:pt x="1041" y="5947"/>
                    <a:pt x="1041" y="5947"/>
                    <a:pt x="1041" y="5947"/>
                  </a:cubicBezTo>
                  <a:cubicBezTo>
                    <a:pt x="-138" y="4777"/>
                    <a:pt x="-334" y="3247"/>
                    <a:pt x="550" y="2437"/>
                  </a:cubicBezTo>
                  <a:cubicBezTo>
                    <a:pt x="3004" y="367"/>
                    <a:pt x="3004" y="367"/>
                    <a:pt x="3004" y="367"/>
                  </a:cubicBezTo>
                  <a:cubicBezTo>
                    <a:pt x="3888" y="-353"/>
                    <a:pt x="5557" y="7"/>
                    <a:pt x="6735" y="1267"/>
                  </a:cubicBezTo>
                  <a:lnTo>
                    <a:pt x="19891" y="14947"/>
                  </a:lnTo>
                  <a:close/>
                </a:path>
              </a:pathLst>
            </a:custGeom>
            <a:solidFill>
              <a:srgbClr val="FB9286"/>
            </a:solidFill>
            <a:ln w="12700" cap="flat">
              <a:noFill/>
              <a:miter lim="400000"/>
            </a:ln>
            <a:effectLst/>
          </p:spPr>
          <p:txBody>
            <a:bodyPr wrap="square" lIns="91439" tIns="91439" rIns="91439" bIns="91439" numCol="1" anchor="t">
              <a:noAutofit/>
            </a:bodyPr>
            <a:lstStyle/>
            <a:p>
              <a:endParaRPr/>
            </a:p>
          </p:txBody>
        </p:sp>
        <p:sp>
          <p:nvSpPr>
            <p:cNvPr id="21" name="Freeform 44"/>
            <p:cNvSpPr/>
            <p:nvPr/>
          </p:nvSpPr>
          <p:spPr>
            <a:xfrm>
              <a:off x="18542339" y="10200521"/>
              <a:ext cx="433361" cy="485066"/>
            </a:xfrm>
            <a:custGeom>
              <a:avLst/>
              <a:gdLst/>
              <a:ahLst/>
              <a:cxnLst>
                <a:cxn ang="0">
                  <a:pos x="wd2" y="hd2"/>
                </a:cxn>
                <a:cxn ang="5400000">
                  <a:pos x="wd2" y="hd2"/>
                </a:cxn>
                <a:cxn ang="10800000">
                  <a:pos x="wd2" y="hd2"/>
                </a:cxn>
                <a:cxn ang="16200000">
                  <a:pos x="wd2" y="hd2"/>
                </a:cxn>
              </a:cxnLst>
              <a:rect l="0" t="0" r="r" b="b"/>
              <a:pathLst>
                <a:path w="21291" h="21384" extrusionOk="0">
                  <a:moveTo>
                    <a:pt x="21123" y="19620"/>
                  </a:moveTo>
                  <a:cubicBezTo>
                    <a:pt x="21445" y="20052"/>
                    <a:pt x="21284" y="20628"/>
                    <a:pt x="20800" y="21060"/>
                  </a:cubicBezTo>
                  <a:cubicBezTo>
                    <a:pt x="20800" y="21060"/>
                    <a:pt x="20800" y="21060"/>
                    <a:pt x="20800" y="21060"/>
                  </a:cubicBezTo>
                  <a:cubicBezTo>
                    <a:pt x="20478" y="21492"/>
                    <a:pt x="19672" y="21492"/>
                    <a:pt x="19349" y="21060"/>
                  </a:cubicBezTo>
                  <a:cubicBezTo>
                    <a:pt x="167" y="1620"/>
                    <a:pt x="167" y="1620"/>
                    <a:pt x="167" y="1620"/>
                  </a:cubicBezTo>
                  <a:cubicBezTo>
                    <a:pt x="-155" y="1332"/>
                    <a:pt x="6" y="756"/>
                    <a:pt x="490" y="324"/>
                  </a:cubicBezTo>
                  <a:cubicBezTo>
                    <a:pt x="490" y="324"/>
                    <a:pt x="490" y="324"/>
                    <a:pt x="490" y="324"/>
                  </a:cubicBezTo>
                  <a:cubicBezTo>
                    <a:pt x="973" y="-108"/>
                    <a:pt x="1618" y="-108"/>
                    <a:pt x="1941" y="324"/>
                  </a:cubicBezTo>
                  <a:lnTo>
                    <a:pt x="21123" y="19620"/>
                  </a:lnTo>
                  <a:close/>
                </a:path>
              </a:pathLst>
            </a:custGeom>
            <a:solidFill>
              <a:srgbClr val="FFFFFF"/>
            </a:solidFill>
            <a:ln w="12700" cap="flat">
              <a:noFill/>
              <a:miter lim="400000"/>
            </a:ln>
            <a:effectLst/>
          </p:spPr>
          <p:txBody>
            <a:bodyPr wrap="square" lIns="91439" tIns="91439" rIns="91439" bIns="91439" numCol="1" anchor="t">
              <a:noAutofit/>
            </a:bodyPr>
            <a:lstStyle/>
            <a:p>
              <a:endParaRPr/>
            </a:p>
          </p:txBody>
        </p:sp>
        <p:sp>
          <p:nvSpPr>
            <p:cNvPr id="22" name="Freeform 45"/>
            <p:cNvSpPr/>
            <p:nvPr/>
          </p:nvSpPr>
          <p:spPr>
            <a:xfrm>
              <a:off x="18976386" y="10698030"/>
              <a:ext cx="83666" cy="86910"/>
            </a:xfrm>
            <a:custGeom>
              <a:avLst/>
              <a:gdLst/>
              <a:ahLst/>
              <a:cxnLst>
                <a:cxn ang="0">
                  <a:pos x="wd2" y="hd2"/>
                </a:cxn>
                <a:cxn ang="5400000">
                  <a:pos x="wd2" y="hd2"/>
                </a:cxn>
                <a:cxn ang="10800000">
                  <a:pos x="wd2" y="hd2"/>
                </a:cxn>
                <a:cxn ang="16200000">
                  <a:pos x="wd2" y="hd2"/>
                </a:cxn>
              </a:cxnLst>
              <a:rect l="0" t="0" r="r" b="b"/>
              <a:pathLst>
                <a:path w="19671" h="19072" extrusionOk="0">
                  <a:moveTo>
                    <a:pt x="16779" y="3087"/>
                  </a:moveTo>
                  <a:cubicBezTo>
                    <a:pt x="20636" y="7407"/>
                    <a:pt x="20636" y="13167"/>
                    <a:pt x="16779" y="16767"/>
                  </a:cubicBezTo>
                  <a:cubicBezTo>
                    <a:pt x="12922" y="20367"/>
                    <a:pt x="6750" y="19647"/>
                    <a:pt x="2893" y="15327"/>
                  </a:cubicBezTo>
                  <a:cubicBezTo>
                    <a:pt x="-964" y="11727"/>
                    <a:pt x="-964" y="5247"/>
                    <a:pt x="2893" y="2367"/>
                  </a:cubicBezTo>
                  <a:cubicBezTo>
                    <a:pt x="6750" y="-1233"/>
                    <a:pt x="13693" y="-513"/>
                    <a:pt x="16779" y="3087"/>
                  </a:cubicBezTo>
                  <a:close/>
                </a:path>
              </a:pathLst>
            </a:custGeom>
            <a:solidFill>
              <a:srgbClr val="FFFFFF"/>
            </a:solidFill>
            <a:ln w="12700" cap="flat">
              <a:noFill/>
              <a:miter lim="400000"/>
            </a:ln>
            <a:effectLst/>
          </p:spPr>
          <p:txBody>
            <a:bodyPr wrap="square" lIns="91439" tIns="91439" rIns="91439" bIns="91439" numCol="1" anchor="t">
              <a:noAutofit/>
            </a:bodyPr>
            <a:lstStyle/>
            <a:p>
              <a:endParaRPr/>
            </a:p>
          </p:txBody>
        </p:sp>
      </p:grpSp>
      <p:sp>
        <p:nvSpPr>
          <p:cNvPr id="4" name="矩形 3"/>
          <p:cNvSpPr/>
          <p:nvPr/>
        </p:nvSpPr>
        <p:spPr>
          <a:xfrm>
            <a:off x="3805840" y="3651894"/>
            <a:ext cx="1393372" cy="145143"/>
          </a:xfrm>
          <a:prstGeom prst="rect">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8" name="矩形 27"/>
          <p:cNvSpPr/>
          <p:nvPr/>
        </p:nvSpPr>
        <p:spPr>
          <a:xfrm>
            <a:off x="5232209" y="3651894"/>
            <a:ext cx="1393372" cy="145143"/>
          </a:xfrm>
          <a:prstGeom prst="rect">
            <a:avLst/>
          </a:prstGeom>
          <a:solidFill>
            <a:srgbClr val="DE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9" name="矩形 28"/>
          <p:cNvSpPr/>
          <p:nvPr/>
        </p:nvSpPr>
        <p:spPr>
          <a:xfrm>
            <a:off x="6658578" y="3651894"/>
            <a:ext cx="1393372" cy="145143"/>
          </a:xfrm>
          <a:prstGeom prst="rect">
            <a:avLst/>
          </a:prstGeom>
          <a:solidFill>
            <a:srgbClr val="FCB1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0" name="矩形 29"/>
          <p:cNvSpPr/>
          <p:nvPr/>
        </p:nvSpPr>
        <p:spPr>
          <a:xfrm>
            <a:off x="8084947" y="3651894"/>
            <a:ext cx="1393372" cy="145143"/>
          </a:xfrm>
          <a:prstGeom prst="rect">
            <a:avLst/>
          </a:prstGeom>
          <a:solidFill>
            <a:srgbClr val="DE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1" name="矩形 30"/>
          <p:cNvSpPr/>
          <p:nvPr/>
        </p:nvSpPr>
        <p:spPr>
          <a:xfrm>
            <a:off x="9511316" y="3651894"/>
            <a:ext cx="1393372" cy="145143"/>
          </a:xfrm>
          <a:prstGeom prst="rect">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32" name="组合 31"/>
          <p:cNvGrpSpPr/>
          <p:nvPr/>
        </p:nvGrpSpPr>
        <p:grpSpPr>
          <a:xfrm>
            <a:off x="1576891" y="3063875"/>
            <a:ext cx="696352" cy="588019"/>
            <a:chOff x="14134611" y="9596882"/>
            <a:chExt cx="696352" cy="664975"/>
          </a:xfrm>
          <a:solidFill>
            <a:srgbClr val="FCB1B1"/>
          </a:solidFill>
        </p:grpSpPr>
        <p:sp>
          <p:nvSpPr>
            <p:cNvPr id="33" name="Freeform 508"/>
            <p:cNvSpPr/>
            <p:nvPr/>
          </p:nvSpPr>
          <p:spPr>
            <a:xfrm>
              <a:off x="14134611" y="9596882"/>
              <a:ext cx="696352" cy="664975"/>
            </a:xfrm>
            <a:custGeom>
              <a:avLst/>
              <a:gdLst/>
              <a:ahLst/>
              <a:cxnLst>
                <a:cxn ang="0">
                  <a:pos x="wd2" y="hd2"/>
                </a:cxn>
                <a:cxn ang="5400000">
                  <a:pos x="wd2" y="hd2"/>
                </a:cxn>
                <a:cxn ang="10800000">
                  <a:pos x="wd2" y="hd2"/>
                </a:cxn>
                <a:cxn ang="16200000">
                  <a:pos x="wd2" y="hd2"/>
                </a:cxn>
              </a:cxnLst>
              <a:rect l="0" t="0" r="r" b="b"/>
              <a:pathLst>
                <a:path w="21460" h="21455" extrusionOk="0">
                  <a:moveTo>
                    <a:pt x="21337" y="19457"/>
                  </a:moveTo>
                  <a:cubicBezTo>
                    <a:pt x="20028" y="18428"/>
                    <a:pt x="20028" y="18428"/>
                    <a:pt x="20028" y="18428"/>
                  </a:cubicBezTo>
                  <a:cubicBezTo>
                    <a:pt x="19701" y="18257"/>
                    <a:pt x="19537" y="18428"/>
                    <a:pt x="19537" y="18771"/>
                  </a:cubicBezTo>
                  <a:cubicBezTo>
                    <a:pt x="19537" y="18771"/>
                    <a:pt x="19537" y="19114"/>
                    <a:pt x="19537" y="19114"/>
                  </a:cubicBezTo>
                  <a:cubicBezTo>
                    <a:pt x="19374" y="19114"/>
                    <a:pt x="19046" y="19114"/>
                    <a:pt x="19046" y="19114"/>
                  </a:cubicBezTo>
                  <a:cubicBezTo>
                    <a:pt x="2192" y="19114"/>
                    <a:pt x="2192" y="19114"/>
                    <a:pt x="2192" y="19114"/>
                  </a:cubicBezTo>
                  <a:cubicBezTo>
                    <a:pt x="2192" y="2485"/>
                    <a:pt x="2192" y="2485"/>
                    <a:pt x="2192" y="2485"/>
                  </a:cubicBezTo>
                  <a:cubicBezTo>
                    <a:pt x="2192" y="2485"/>
                    <a:pt x="2192" y="2143"/>
                    <a:pt x="2356" y="2143"/>
                  </a:cubicBezTo>
                  <a:cubicBezTo>
                    <a:pt x="2356" y="1971"/>
                    <a:pt x="2683" y="1971"/>
                    <a:pt x="2683" y="1971"/>
                  </a:cubicBezTo>
                  <a:cubicBezTo>
                    <a:pt x="3010" y="1971"/>
                    <a:pt x="3010" y="1800"/>
                    <a:pt x="2846" y="1628"/>
                  </a:cubicBezTo>
                  <a:cubicBezTo>
                    <a:pt x="1865" y="257"/>
                    <a:pt x="1865" y="257"/>
                    <a:pt x="1865" y="257"/>
                  </a:cubicBezTo>
                  <a:cubicBezTo>
                    <a:pt x="1701" y="-86"/>
                    <a:pt x="1374" y="-86"/>
                    <a:pt x="1210" y="257"/>
                  </a:cubicBezTo>
                  <a:cubicBezTo>
                    <a:pt x="65" y="1628"/>
                    <a:pt x="65" y="1628"/>
                    <a:pt x="65" y="1628"/>
                  </a:cubicBezTo>
                  <a:cubicBezTo>
                    <a:pt x="-99" y="1800"/>
                    <a:pt x="65" y="1971"/>
                    <a:pt x="392" y="1971"/>
                  </a:cubicBezTo>
                  <a:cubicBezTo>
                    <a:pt x="392" y="1971"/>
                    <a:pt x="719" y="1971"/>
                    <a:pt x="719" y="2143"/>
                  </a:cubicBezTo>
                  <a:cubicBezTo>
                    <a:pt x="719" y="2143"/>
                    <a:pt x="719" y="2485"/>
                    <a:pt x="719" y="2485"/>
                  </a:cubicBezTo>
                  <a:cubicBezTo>
                    <a:pt x="719" y="19971"/>
                    <a:pt x="719" y="19971"/>
                    <a:pt x="719" y="19971"/>
                  </a:cubicBezTo>
                  <a:cubicBezTo>
                    <a:pt x="719" y="20314"/>
                    <a:pt x="1046" y="20657"/>
                    <a:pt x="1537" y="20657"/>
                  </a:cubicBezTo>
                  <a:cubicBezTo>
                    <a:pt x="19046" y="20657"/>
                    <a:pt x="19046" y="20657"/>
                    <a:pt x="19046" y="20657"/>
                  </a:cubicBezTo>
                  <a:cubicBezTo>
                    <a:pt x="19046" y="20657"/>
                    <a:pt x="19374" y="20657"/>
                    <a:pt x="19537" y="20657"/>
                  </a:cubicBezTo>
                  <a:cubicBezTo>
                    <a:pt x="19537" y="20828"/>
                    <a:pt x="19537" y="21171"/>
                    <a:pt x="19537" y="21171"/>
                  </a:cubicBezTo>
                  <a:cubicBezTo>
                    <a:pt x="19537" y="21514"/>
                    <a:pt x="19701" y="21514"/>
                    <a:pt x="20028" y="21343"/>
                  </a:cubicBezTo>
                  <a:cubicBezTo>
                    <a:pt x="21337" y="20314"/>
                    <a:pt x="21337" y="20314"/>
                    <a:pt x="21337" y="20314"/>
                  </a:cubicBezTo>
                  <a:cubicBezTo>
                    <a:pt x="21501" y="20143"/>
                    <a:pt x="21501" y="19800"/>
                    <a:pt x="21337" y="19457"/>
                  </a:cubicBezTo>
                  <a:close/>
                </a:path>
              </a:pathLst>
            </a:custGeom>
            <a:grpFill/>
            <a:ln w="12700" cap="flat">
              <a:noFill/>
              <a:miter lim="400000"/>
            </a:ln>
            <a:effectLst/>
          </p:spPr>
          <p:txBody>
            <a:bodyPr wrap="square" lIns="91439" tIns="91439" rIns="91439" bIns="91439" numCol="1" anchor="t">
              <a:noAutofit/>
            </a:bodyPr>
            <a:lstStyle/>
            <a:p>
              <a:endParaRPr/>
            </a:p>
          </p:txBody>
        </p:sp>
        <p:sp>
          <p:nvSpPr>
            <p:cNvPr id="34" name="Freeform 509"/>
            <p:cNvSpPr/>
            <p:nvPr/>
          </p:nvSpPr>
          <p:spPr>
            <a:xfrm>
              <a:off x="14625612" y="9901994"/>
              <a:ext cx="121312" cy="260594"/>
            </a:xfrm>
            <a:custGeom>
              <a:avLst/>
              <a:gdLst/>
              <a:ahLst/>
              <a:cxnLst>
                <a:cxn ang="0">
                  <a:pos x="wd2" y="hd2"/>
                </a:cxn>
                <a:cxn ang="5400000">
                  <a:pos x="wd2" y="hd2"/>
                </a:cxn>
                <a:cxn ang="10800000">
                  <a:pos x="wd2" y="hd2"/>
                </a:cxn>
                <a:cxn ang="16200000">
                  <a:pos x="wd2" y="hd2"/>
                </a:cxn>
              </a:cxnLst>
              <a:rect l="0" t="0" r="r" b="b"/>
              <a:pathLst>
                <a:path w="21600" h="21600" extrusionOk="0">
                  <a:moveTo>
                    <a:pt x="5635" y="21600"/>
                  </a:moveTo>
                  <a:cubicBezTo>
                    <a:pt x="15965" y="21600"/>
                    <a:pt x="15965" y="21600"/>
                    <a:pt x="15965" y="21600"/>
                  </a:cubicBezTo>
                  <a:cubicBezTo>
                    <a:pt x="19722" y="21600"/>
                    <a:pt x="21600" y="20278"/>
                    <a:pt x="21600" y="18955"/>
                  </a:cubicBezTo>
                  <a:cubicBezTo>
                    <a:pt x="21600" y="2645"/>
                    <a:pt x="21600" y="2645"/>
                    <a:pt x="21600" y="2645"/>
                  </a:cubicBezTo>
                  <a:cubicBezTo>
                    <a:pt x="21600" y="882"/>
                    <a:pt x="19722" y="0"/>
                    <a:pt x="15965" y="0"/>
                  </a:cubicBezTo>
                  <a:cubicBezTo>
                    <a:pt x="5635" y="0"/>
                    <a:pt x="5635" y="0"/>
                    <a:pt x="5635" y="0"/>
                  </a:cubicBezTo>
                  <a:cubicBezTo>
                    <a:pt x="1878" y="0"/>
                    <a:pt x="0" y="882"/>
                    <a:pt x="0" y="2645"/>
                  </a:cubicBezTo>
                  <a:cubicBezTo>
                    <a:pt x="0" y="18955"/>
                    <a:pt x="0" y="18955"/>
                    <a:pt x="0" y="18955"/>
                  </a:cubicBezTo>
                  <a:cubicBezTo>
                    <a:pt x="0" y="20278"/>
                    <a:pt x="1878" y="21600"/>
                    <a:pt x="5635" y="21600"/>
                  </a:cubicBezTo>
                  <a:close/>
                </a:path>
              </a:pathLst>
            </a:custGeom>
            <a:grpFill/>
            <a:ln w="12700" cap="flat">
              <a:noFill/>
              <a:miter lim="400000"/>
            </a:ln>
            <a:effectLst/>
          </p:spPr>
          <p:txBody>
            <a:bodyPr wrap="square" lIns="91439" tIns="91439" rIns="91439" bIns="91439" numCol="1" anchor="t">
              <a:noAutofit/>
            </a:bodyPr>
            <a:lstStyle/>
            <a:p>
              <a:endParaRPr/>
            </a:p>
          </p:txBody>
        </p:sp>
        <p:sp>
          <p:nvSpPr>
            <p:cNvPr id="35" name="Freeform 510"/>
            <p:cNvSpPr/>
            <p:nvPr/>
          </p:nvSpPr>
          <p:spPr>
            <a:xfrm>
              <a:off x="14259434" y="9688578"/>
              <a:ext cx="125804" cy="474011"/>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cubicBezTo>
                    <a:pt x="16200" y="21600"/>
                    <a:pt x="16200" y="21600"/>
                    <a:pt x="16200" y="21600"/>
                  </a:cubicBezTo>
                  <a:cubicBezTo>
                    <a:pt x="18900" y="21600"/>
                    <a:pt x="21600" y="20872"/>
                    <a:pt x="21600" y="20144"/>
                  </a:cubicBezTo>
                  <a:cubicBezTo>
                    <a:pt x="21600" y="1456"/>
                    <a:pt x="21600" y="1456"/>
                    <a:pt x="21600" y="1456"/>
                  </a:cubicBezTo>
                  <a:cubicBezTo>
                    <a:pt x="21600" y="728"/>
                    <a:pt x="18900" y="0"/>
                    <a:pt x="16200" y="0"/>
                  </a:cubicBezTo>
                  <a:cubicBezTo>
                    <a:pt x="5400" y="0"/>
                    <a:pt x="5400" y="0"/>
                    <a:pt x="5400" y="0"/>
                  </a:cubicBezTo>
                  <a:cubicBezTo>
                    <a:pt x="2700" y="0"/>
                    <a:pt x="0" y="728"/>
                    <a:pt x="0" y="1456"/>
                  </a:cubicBezTo>
                  <a:cubicBezTo>
                    <a:pt x="0" y="20144"/>
                    <a:pt x="0" y="20144"/>
                    <a:pt x="0" y="20144"/>
                  </a:cubicBezTo>
                  <a:cubicBezTo>
                    <a:pt x="0" y="20872"/>
                    <a:pt x="2700" y="21600"/>
                    <a:pt x="5400" y="21600"/>
                  </a:cubicBezTo>
                  <a:close/>
                </a:path>
              </a:pathLst>
            </a:custGeom>
            <a:grpFill/>
            <a:ln w="12700" cap="flat">
              <a:noFill/>
              <a:miter lim="400000"/>
            </a:ln>
            <a:effectLst/>
          </p:spPr>
          <p:txBody>
            <a:bodyPr wrap="square" lIns="91439" tIns="91439" rIns="91439" bIns="91439" numCol="1" anchor="t">
              <a:noAutofit/>
            </a:bodyPr>
            <a:lstStyle/>
            <a:p>
              <a:endParaRPr/>
            </a:p>
          </p:txBody>
        </p:sp>
        <p:sp>
          <p:nvSpPr>
            <p:cNvPr id="36" name="Freeform 511"/>
            <p:cNvSpPr/>
            <p:nvPr/>
          </p:nvSpPr>
          <p:spPr>
            <a:xfrm>
              <a:off x="14439153" y="9796409"/>
              <a:ext cx="128050" cy="366180"/>
            </a:xfrm>
            <a:custGeom>
              <a:avLst/>
              <a:gdLst/>
              <a:ahLst/>
              <a:cxnLst>
                <a:cxn ang="0">
                  <a:pos x="wd2" y="hd2"/>
                </a:cxn>
                <a:cxn ang="5400000">
                  <a:pos x="wd2" y="hd2"/>
                </a:cxn>
                <a:cxn ang="10800000">
                  <a:pos x="wd2" y="hd2"/>
                </a:cxn>
                <a:cxn ang="16200000">
                  <a:pos x="wd2" y="hd2"/>
                </a:cxn>
              </a:cxnLst>
              <a:rect l="0" t="0" r="r" b="b"/>
              <a:pathLst>
                <a:path w="21600" h="21600" extrusionOk="0">
                  <a:moveTo>
                    <a:pt x="5400" y="21600"/>
                  </a:moveTo>
                  <a:cubicBezTo>
                    <a:pt x="16200" y="21600"/>
                    <a:pt x="16200" y="21600"/>
                    <a:pt x="16200" y="21600"/>
                  </a:cubicBezTo>
                  <a:cubicBezTo>
                    <a:pt x="18900" y="21600"/>
                    <a:pt x="21600" y="20661"/>
                    <a:pt x="21600" y="19722"/>
                  </a:cubicBezTo>
                  <a:cubicBezTo>
                    <a:pt x="21600" y="1878"/>
                    <a:pt x="21600" y="1878"/>
                    <a:pt x="21600" y="1878"/>
                  </a:cubicBezTo>
                  <a:cubicBezTo>
                    <a:pt x="21600" y="626"/>
                    <a:pt x="18900" y="0"/>
                    <a:pt x="16200" y="0"/>
                  </a:cubicBezTo>
                  <a:cubicBezTo>
                    <a:pt x="5400" y="0"/>
                    <a:pt x="5400" y="0"/>
                    <a:pt x="5400" y="0"/>
                  </a:cubicBezTo>
                  <a:cubicBezTo>
                    <a:pt x="2700" y="0"/>
                    <a:pt x="0" y="626"/>
                    <a:pt x="0" y="1878"/>
                  </a:cubicBezTo>
                  <a:cubicBezTo>
                    <a:pt x="0" y="19722"/>
                    <a:pt x="0" y="19722"/>
                    <a:pt x="0" y="19722"/>
                  </a:cubicBezTo>
                  <a:cubicBezTo>
                    <a:pt x="0" y="20661"/>
                    <a:pt x="2700" y="21600"/>
                    <a:pt x="5400" y="21600"/>
                  </a:cubicBezTo>
                  <a:close/>
                </a:path>
              </a:pathLst>
            </a:custGeom>
            <a:grpFill/>
            <a:ln w="12700" cap="flat">
              <a:noFill/>
              <a:miter lim="400000"/>
            </a:ln>
            <a:effectLst/>
          </p:spPr>
          <p:txBody>
            <a:bodyPr wrap="square" lIns="91439" tIns="91439" rIns="91439" bIns="91439" numCol="1" anchor="t">
              <a:noAutofit/>
            </a:bodyPr>
            <a:lstStyle/>
            <a:p>
              <a:endParaRPr/>
            </a:p>
          </p:txBody>
        </p:sp>
      </p:grpSp>
      <p:sp>
        <p:nvSpPr>
          <p:cNvPr id="37" name="心形 5"/>
          <p:cNvSpPr/>
          <p:nvPr/>
        </p:nvSpPr>
        <p:spPr>
          <a:xfrm>
            <a:off x="4348480" y="3194050"/>
            <a:ext cx="308610" cy="234950"/>
          </a:xfrm>
          <a:custGeom>
            <a:avLst/>
            <a:gdLst>
              <a:gd name="connsiteX0" fmla="*/ 457200 w 914400"/>
              <a:gd name="connsiteY0" fmla="*/ 228600 h 914400"/>
              <a:gd name="connsiteX1" fmla="*/ 457200 w 914400"/>
              <a:gd name="connsiteY1" fmla="*/ 914400 h 914400"/>
              <a:gd name="connsiteX2" fmla="*/ 457200 w 914400"/>
              <a:gd name="connsiteY2" fmla="*/ 228600 h 914400"/>
              <a:gd name="connsiteX0-1" fmla="*/ 469354 w 921127"/>
              <a:gd name="connsiteY0-2" fmla="*/ 257771 h 765771"/>
              <a:gd name="connsiteX1-3" fmla="*/ 456654 w 921127"/>
              <a:gd name="connsiteY1-4" fmla="*/ 765771 h 765771"/>
              <a:gd name="connsiteX2-5" fmla="*/ 469354 w 921127"/>
              <a:gd name="connsiteY2-6" fmla="*/ 257771 h 765771"/>
              <a:gd name="connsiteX0-7" fmla="*/ 469354 w 921127"/>
              <a:gd name="connsiteY0-8" fmla="*/ 244997 h 803797"/>
              <a:gd name="connsiteX1-9" fmla="*/ 456654 w 921127"/>
              <a:gd name="connsiteY1-10" fmla="*/ 803797 h 803797"/>
              <a:gd name="connsiteX2-11" fmla="*/ 469354 w 921127"/>
              <a:gd name="connsiteY2-12" fmla="*/ 244997 h 803797"/>
              <a:gd name="connsiteX0-13" fmla="*/ 469354 w 921127"/>
              <a:gd name="connsiteY0-14" fmla="*/ 249665 h 789415"/>
              <a:gd name="connsiteX1-15" fmla="*/ 456654 w 921127"/>
              <a:gd name="connsiteY1-16" fmla="*/ 789415 h 789415"/>
              <a:gd name="connsiteX2-17" fmla="*/ 469354 w 921127"/>
              <a:gd name="connsiteY2-18" fmla="*/ 249665 h 789415"/>
            </a:gdLst>
            <a:ahLst/>
            <a:cxnLst>
              <a:cxn ang="0">
                <a:pos x="connsiteX0-1" y="connsiteY0-2"/>
              </a:cxn>
              <a:cxn ang="0">
                <a:pos x="connsiteX1-3" y="connsiteY1-4"/>
              </a:cxn>
              <a:cxn ang="0">
                <a:pos x="connsiteX2-5" y="connsiteY2-6"/>
              </a:cxn>
            </a:cxnLst>
            <a:rect l="l" t="t" r="r" b="b"/>
            <a:pathLst>
              <a:path w="921127" h="789415">
                <a:moveTo>
                  <a:pt x="469354" y="249665"/>
                </a:moveTo>
                <a:cubicBezTo>
                  <a:pt x="659854" y="-283735"/>
                  <a:pt x="1390104" y="103615"/>
                  <a:pt x="456654" y="789415"/>
                </a:cubicBezTo>
                <a:cubicBezTo>
                  <a:pt x="-476796" y="103615"/>
                  <a:pt x="278854" y="-283735"/>
                  <a:pt x="469354" y="249665"/>
                </a:cubicBezTo>
                <a:close/>
              </a:path>
            </a:pathLst>
          </a:cu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8" name="心形 5"/>
          <p:cNvSpPr/>
          <p:nvPr/>
        </p:nvSpPr>
        <p:spPr>
          <a:xfrm>
            <a:off x="7200900" y="3194050"/>
            <a:ext cx="308610" cy="234950"/>
          </a:xfrm>
          <a:custGeom>
            <a:avLst/>
            <a:gdLst>
              <a:gd name="connsiteX0" fmla="*/ 457200 w 914400"/>
              <a:gd name="connsiteY0" fmla="*/ 228600 h 914400"/>
              <a:gd name="connsiteX1" fmla="*/ 457200 w 914400"/>
              <a:gd name="connsiteY1" fmla="*/ 914400 h 914400"/>
              <a:gd name="connsiteX2" fmla="*/ 457200 w 914400"/>
              <a:gd name="connsiteY2" fmla="*/ 228600 h 914400"/>
              <a:gd name="connsiteX0-1" fmla="*/ 469354 w 921127"/>
              <a:gd name="connsiteY0-2" fmla="*/ 257771 h 765771"/>
              <a:gd name="connsiteX1-3" fmla="*/ 456654 w 921127"/>
              <a:gd name="connsiteY1-4" fmla="*/ 765771 h 765771"/>
              <a:gd name="connsiteX2-5" fmla="*/ 469354 w 921127"/>
              <a:gd name="connsiteY2-6" fmla="*/ 257771 h 765771"/>
              <a:gd name="connsiteX0-7" fmla="*/ 469354 w 921127"/>
              <a:gd name="connsiteY0-8" fmla="*/ 244997 h 803797"/>
              <a:gd name="connsiteX1-9" fmla="*/ 456654 w 921127"/>
              <a:gd name="connsiteY1-10" fmla="*/ 803797 h 803797"/>
              <a:gd name="connsiteX2-11" fmla="*/ 469354 w 921127"/>
              <a:gd name="connsiteY2-12" fmla="*/ 244997 h 803797"/>
              <a:gd name="connsiteX0-13" fmla="*/ 469354 w 921127"/>
              <a:gd name="connsiteY0-14" fmla="*/ 249665 h 789415"/>
              <a:gd name="connsiteX1-15" fmla="*/ 456654 w 921127"/>
              <a:gd name="connsiteY1-16" fmla="*/ 789415 h 789415"/>
              <a:gd name="connsiteX2-17" fmla="*/ 469354 w 921127"/>
              <a:gd name="connsiteY2-18" fmla="*/ 249665 h 789415"/>
            </a:gdLst>
            <a:ahLst/>
            <a:cxnLst>
              <a:cxn ang="0">
                <a:pos x="connsiteX0-1" y="connsiteY0-2"/>
              </a:cxn>
              <a:cxn ang="0">
                <a:pos x="connsiteX1-3" y="connsiteY1-4"/>
              </a:cxn>
              <a:cxn ang="0">
                <a:pos x="connsiteX2-5" y="connsiteY2-6"/>
              </a:cxn>
            </a:cxnLst>
            <a:rect l="l" t="t" r="r" b="b"/>
            <a:pathLst>
              <a:path w="921127" h="789415">
                <a:moveTo>
                  <a:pt x="469354" y="249665"/>
                </a:moveTo>
                <a:cubicBezTo>
                  <a:pt x="659854" y="-283735"/>
                  <a:pt x="1390104" y="103615"/>
                  <a:pt x="456654" y="789415"/>
                </a:cubicBezTo>
                <a:cubicBezTo>
                  <a:pt x="-476796" y="103615"/>
                  <a:pt x="278854" y="-283735"/>
                  <a:pt x="469354" y="249665"/>
                </a:cubicBezTo>
                <a:close/>
              </a:path>
            </a:pathLst>
          </a:cu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9" name="心形 5"/>
          <p:cNvSpPr/>
          <p:nvPr/>
        </p:nvSpPr>
        <p:spPr>
          <a:xfrm>
            <a:off x="10053955" y="3194050"/>
            <a:ext cx="308610" cy="234950"/>
          </a:xfrm>
          <a:custGeom>
            <a:avLst/>
            <a:gdLst>
              <a:gd name="connsiteX0" fmla="*/ 457200 w 914400"/>
              <a:gd name="connsiteY0" fmla="*/ 228600 h 914400"/>
              <a:gd name="connsiteX1" fmla="*/ 457200 w 914400"/>
              <a:gd name="connsiteY1" fmla="*/ 914400 h 914400"/>
              <a:gd name="connsiteX2" fmla="*/ 457200 w 914400"/>
              <a:gd name="connsiteY2" fmla="*/ 228600 h 914400"/>
              <a:gd name="connsiteX0-1" fmla="*/ 469354 w 921127"/>
              <a:gd name="connsiteY0-2" fmla="*/ 257771 h 765771"/>
              <a:gd name="connsiteX1-3" fmla="*/ 456654 w 921127"/>
              <a:gd name="connsiteY1-4" fmla="*/ 765771 h 765771"/>
              <a:gd name="connsiteX2-5" fmla="*/ 469354 w 921127"/>
              <a:gd name="connsiteY2-6" fmla="*/ 257771 h 765771"/>
              <a:gd name="connsiteX0-7" fmla="*/ 469354 w 921127"/>
              <a:gd name="connsiteY0-8" fmla="*/ 244997 h 803797"/>
              <a:gd name="connsiteX1-9" fmla="*/ 456654 w 921127"/>
              <a:gd name="connsiteY1-10" fmla="*/ 803797 h 803797"/>
              <a:gd name="connsiteX2-11" fmla="*/ 469354 w 921127"/>
              <a:gd name="connsiteY2-12" fmla="*/ 244997 h 803797"/>
              <a:gd name="connsiteX0-13" fmla="*/ 469354 w 921127"/>
              <a:gd name="connsiteY0-14" fmla="*/ 249665 h 789415"/>
              <a:gd name="connsiteX1-15" fmla="*/ 456654 w 921127"/>
              <a:gd name="connsiteY1-16" fmla="*/ 789415 h 789415"/>
              <a:gd name="connsiteX2-17" fmla="*/ 469354 w 921127"/>
              <a:gd name="connsiteY2-18" fmla="*/ 249665 h 789415"/>
            </a:gdLst>
            <a:ahLst/>
            <a:cxnLst>
              <a:cxn ang="0">
                <a:pos x="connsiteX0-1" y="connsiteY0-2"/>
              </a:cxn>
              <a:cxn ang="0">
                <a:pos x="connsiteX1-3" y="connsiteY1-4"/>
              </a:cxn>
              <a:cxn ang="0">
                <a:pos x="connsiteX2-5" y="connsiteY2-6"/>
              </a:cxn>
            </a:cxnLst>
            <a:rect l="l" t="t" r="r" b="b"/>
            <a:pathLst>
              <a:path w="921127" h="789415">
                <a:moveTo>
                  <a:pt x="469354" y="249665"/>
                </a:moveTo>
                <a:cubicBezTo>
                  <a:pt x="659854" y="-283735"/>
                  <a:pt x="1390104" y="103615"/>
                  <a:pt x="456654" y="789415"/>
                </a:cubicBezTo>
                <a:cubicBezTo>
                  <a:pt x="-476796" y="103615"/>
                  <a:pt x="278854" y="-283735"/>
                  <a:pt x="469354" y="249665"/>
                </a:cubicBezTo>
                <a:close/>
              </a:path>
            </a:pathLst>
          </a:cu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0" name="心形 5"/>
          <p:cNvSpPr/>
          <p:nvPr/>
        </p:nvSpPr>
        <p:spPr>
          <a:xfrm>
            <a:off x="5787656" y="4090325"/>
            <a:ext cx="308344" cy="235149"/>
          </a:xfrm>
          <a:custGeom>
            <a:avLst/>
            <a:gdLst>
              <a:gd name="connsiteX0" fmla="*/ 457200 w 914400"/>
              <a:gd name="connsiteY0" fmla="*/ 228600 h 914400"/>
              <a:gd name="connsiteX1" fmla="*/ 457200 w 914400"/>
              <a:gd name="connsiteY1" fmla="*/ 914400 h 914400"/>
              <a:gd name="connsiteX2" fmla="*/ 457200 w 914400"/>
              <a:gd name="connsiteY2" fmla="*/ 228600 h 914400"/>
              <a:gd name="connsiteX0-1" fmla="*/ 469354 w 921127"/>
              <a:gd name="connsiteY0-2" fmla="*/ 257771 h 765771"/>
              <a:gd name="connsiteX1-3" fmla="*/ 456654 w 921127"/>
              <a:gd name="connsiteY1-4" fmla="*/ 765771 h 765771"/>
              <a:gd name="connsiteX2-5" fmla="*/ 469354 w 921127"/>
              <a:gd name="connsiteY2-6" fmla="*/ 257771 h 765771"/>
              <a:gd name="connsiteX0-7" fmla="*/ 469354 w 921127"/>
              <a:gd name="connsiteY0-8" fmla="*/ 244997 h 803797"/>
              <a:gd name="connsiteX1-9" fmla="*/ 456654 w 921127"/>
              <a:gd name="connsiteY1-10" fmla="*/ 803797 h 803797"/>
              <a:gd name="connsiteX2-11" fmla="*/ 469354 w 921127"/>
              <a:gd name="connsiteY2-12" fmla="*/ 244997 h 803797"/>
              <a:gd name="connsiteX0-13" fmla="*/ 469354 w 921127"/>
              <a:gd name="connsiteY0-14" fmla="*/ 249665 h 789415"/>
              <a:gd name="connsiteX1-15" fmla="*/ 456654 w 921127"/>
              <a:gd name="connsiteY1-16" fmla="*/ 789415 h 789415"/>
              <a:gd name="connsiteX2-17" fmla="*/ 469354 w 921127"/>
              <a:gd name="connsiteY2-18" fmla="*/ 249665 h 789415"/>
            </a:gdLst>
            <a:ahLst/>
            <a:cxnLst>
              <a:cxn ang="0">
                <a:pos x="connsiteX0-1" y="connsiteY0-2"/>
              </a:cxn>
              <a:cxn ang="0">
                <a:pos x="connsiteX1-3" y="connsiteY1-4"/>
              </a:cxn>
              <a:cxn ang="0">
                <a:pos x="connsiteX2-5" y="connsiteY2-6"/>
              </a:cxn>
            </a:cxnLst>
            <a:rect l="l" t="t" r="r" b="b"/>
            <a:pathLst>
              <a:path w="921127" h="789415">
                <a:moveTo>
                  <a:pt x="469354" y="249665"/>
                </a:moveTo>
                <a:cubicBezTo>
                  <a:pt x="659854" y="-283735"/>
                  <a:pt x="1390104" y="103615"/>
                  <a:pt x="456654" y="789415"/>
                </a:cubicBezTo>
                <a:cubicBezTo>
                  <a:pt x="-476796" y="103615"/>
                  <a:pt x="278854" y="-283735"/>
                  <a:pt x="469354" y="249665"/>
                </a:cubicBezTo>
                <a:close/>
              </a:path>
            </a:pathLst>
          </a:custGeom>
          <a:solidFill>
            <a:srgbClr val="DE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1" name="心形 5"/>
          <p:cNvSpPr/>
          <p:nvPr/>
        </p:nvSpPr>
        <p:spPr>
          <a:xfrm>
            <a:off x="8580013" y="4084227"/>
            <a:ext cx="308344" cy="235149"/>
          </a:xfrm>
          <a:custGeom>
            <a:avLst/>
            <a:gdLst>
              <a:gd name="connsiteX0" fmla="*/ 457200 w 914400"/>
              <a:gd name="connsiteY0" fmla="*/ 228600 h 914400"/>
              <a:gd name="connsiteX1" fmla="*/ 457200 w 914400"/>
              <a:gd name="connsiteY1" fmla="*/ 914400 h 914400"/>
              <a:gd name="connsiteX2" fmla="*/ 457200 w 914400"/>
              <a:gd name="connsiteY2" fmla="*/ 228600 h 914400"/>
              <a:gd name="connsiteX0-1" fmla="*/ 469354 w 921127"/>
              <a:gd name="connsiteY0-2" fmla="*/ 257771 h 765771"/>
              <a:gd name="connsiteX1-3" fmla="*/ 456654 w 921127"/>
              <a:gd name="connsiteY1-4" fmla="*/ 765771 h 765771"/>
              <a:gd name="connsiteX2-5" fmla="*/ 469354 w 921127"/>
              <a:gd name="connsiteY2-6" fmla="*/ 257771 h 765771"/>
              <a:gd name="connsiteX0-7" fmla="*/ 469354 w 921127"/>
              <a:gd name="connsiteY0-8" fmla="*/ 244997 h 803797"/>
              <a:gd name="connsiteX1-9" fmla="*/ 456654 w 921127"/>
              <a:gd name="connsiteY1-10" fmla="*/ 803797 h 803797"/>
              <a:gd name="connsiteX2-11" fmla="*/ 469354 w 921127"/>
              <a:gd name="connsiteY2-12" fmla="*/ 244997 h 803797"/>
              <a:gd name="connsiteX0-13" fmla="*/ 469354 w 921127"/>
              <a:gd name="connsiteY0-14" fmla="*/ 249665 h 789415"/>
              <a:gd name="connsiteX1-15" fmla="*/ 456654 w 921127"/>
              <a:gd name="connsiteY1-16" fmla="*/ 789415 h 789415"/>
              <a:gd name="connsiteX2-17" fmla="*/ 469354 w 921127"/>
              <a:gd name="connsiteY2-18" fmla="*/ 249665 h 789415"/>
            </a:gdLst>
            <a:ahLst/>
            <a:cxnLst>
              <a:cxn ang="0">
                <a:pos x="connsiteX0-1" y="connsiteY0-2"/>
              </a:cxn>
              <a:cxn ang="0">
                <a:pos x="connsiteX1-3" y="connsiteY1-4"/>
              </a:cxn>
              <a:cxn ang="0">
                <a:pos x="connsiteX2-5" y="connsiteY2-6"/>
              </a:cxn>
            </a:cxnLst>
            <a:rect l="l" t="t" r="r" b="b"/>
            <a:pathLst>
              <a:path w="921127" h="789415">
                <a:moveTo>
                  <a:pt x="469354" y="249665"/>
                </a:moveTo>
                <a:cubicBezTo>
                  <a:pt x="659854" y="-283735"/>
                  <a:pt x="1390104" y="103615"/>
                  <a:pt x="456654" y="789415"/>
                </a:cubicBezTo>
                <a:cubicBezTo>
                  <a:pt x="-476796" y="103615"/>
                  <a:pt x="278854" y="-283735"/>
                  <a:pt x="469354" y="249665"/>
                </a:cubicBezTo>
                <a:close/>
              </a:path>
            </a:pathLst>
          </a:custGeom>
          <a:solidFill>
            <a:srgbClr val="DE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5" name="组合 4"/>
          <p:cNvGrpSpPr/>
          <p:nvPr/>
        </p:nvGrpSpPr>
        <p:grpSpPr>
          <a:xfrm>
            <a:off x="3357626" y="1801551"/>
            <a:ext cx="2287905" cy="1138891"/>
            <a:chOff x="3370326" y="1903151"/>
            <a:chExt cx="2287905" cy="1138891"/>
          </a:xfrm>
        </p:grpSpPr>
        <p:sp>
          <p:nvSpPr>
            <p:cNvPr id="42" name="文本框 41"/>
            <p:cNvSpPr txBox="1"/>
            <p:nvPr/>
          </p:nvSpPr>
          <p:spPr>
            <a:xfrm>
              <a:off x="3370326" y="2217649"/>
              <a:ext cx="2287905" cy="824393"/>
            </a:xfrm>
            <a:prstGeom prst="rect">
              <a:avLst/>
            </a:prstGeom>
            <a:noFill/>
          </p:spPr>
          <p:txBody>
            <a:bodyPr wrap="square" rtlCol="0">
              <a:spAutoFit/>
            </a:bodyPr>
            <a:lstStyle/>
            <a:p>
              <a:pPr algn="ct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43" name="文本框 42"/>
            <p:cNvSpPr txBox="1"/>
            <p:nvPr/>
          </p:nvSpPr>
          <p:spPr>
            <a:xfrm>
              <a:off x="3658826" y="1903151"/>
              <a:ext cx="1710903" cy="377732"/>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grpSp>
        <p:nvGrpSpPr>
          <p:cNvPr id="44" name="组合 43"/>
          <p:cNvGrpSpPr/>
          <p:nvPr/>
        </p:nvGrpSpPr>
        <p:grpSpPr>
          <a:xfrm>
            <a:off x="4859668" y="4444989"/>
            <a:ext cx="2287905" cy="1138891"/>
            <a:chOff x="3370326" y="1903151"/>
            <a:chExt cx="2287905" cy="1138891"/>
          </a:xfrm>
        </p:grpSpPr>
        <p:sp>
          <p:nvSpPr>
            <p:cNvPr id="45" name="文本框 44"/>
            <p:cNvSpPr txBox="1"/>
            <p:nvPr/>
          </p:nvSpPr>
          <p:spPr>
            <a:xfrm>
              <a:off x="3370326" y="2217649"/>
              <a:ext cx="2287905" cy="824393"/>
            </a:xfrm>
            <a:prstGeom prst="rect">
              <a:avLst/>
            </a:prstGeom>
            <a:noFill/>
          </p:spPr>
          <p:txBody>
            <a:bodyPr wrap="square" rtlCol="0">
              <a:spAutoFit/>
            </a:bodyPr>
            <a:lstStyle/>
            <a:p>
              <a:pPr algn="ct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46" name="文本框 45"/>
            <p:cNvSpPr txBox="1"/>
            <p:nvPr/>
          </p:nvSpPr>
          <p:spPr>
            <a:xfrm>
              <a:off x="3658826" y="1903151"/>
              <a:ext cx="1710903" cy="377732"/>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grpSp>
        <p:nvGrpSpPr>
          <p:cNvPr id="47" name="组合 46"/>
          <p:cNvGrpSpPr/>
          <p:nvPr/>
        </p:nvGrpSpPr>
        <p:grpSpPr>
          <a:xfrm>
            <a:off x="7590232" y="4444989"/>
            <a:ext cx="2287905" cy="1138891"/>
            <a:chOff x="3370326" y="1903151"/>
            <a:chExt cx="2287905" cy="1138891"/>
          </a:xfrm>
        </p:grpSpPr>
        <p:sp>
          <p:nvSpPr>
            <p:cNvPr id="48" name="文本框 47"/>
            <p:cNvSpPr txBox="1"/>
            <p:nvPr/>
          </p:nvSpPr>
          <p:spPr>
            <a:xfrm>
              <a:off x="3370326" y="2217649"/>
              <a:ext cx="2287905" cy="824393"/>
            </a:xfrm>
            <a:prstGeom prst="rect">
              <a:avLst/>
            </a:prstGeom>
            <a:noFill/>
          </p:spPr>
          <p:txBody>
            <a:bodyPr wrap="square" rtlCol="0">
              <a:spAutoFit/>
            </a:bodyPr>
            <a:lstStyle/>
            <a:p>
              <a:pPr algn="ct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49" name="文本框 48"/>
            <p:cNvSpPr txBox="1"/>
            <p:nvPr/>
          </p:nvSpPr>
          <p:spPr>
            <a:xfrm>
              <a:off x="3658826" y="1903151"/>
              <a:ext cx="1710903" cy="377732"/>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grpSp>
        <p:nvGrpSpPr>
          <p:cNvPr id="50" name="组合 49"/>
          <p:cNvGrpSpPr/>
          <p:nvPr/>
        </p:nvGrpSpPr>
        <p:grpSpPr>
          <a:xfrm>
            <a:off x="6211311" y="1801551"/>
            <a:ext cx="2287905" cy="1138891"/>
            <a:chOff x="3370326" y="1903151"/>
            <a:chExt cx="2287905" cy="1138891"/>
          </a:xfrm>
        </p:grpSpPr>
        <p:sp>
          <p:nvSpPr>
            <p:cNvPr id="51" name="文本框 50"/>
            <p:cNvSpPr txBox="1"/>
            <p:nvPr/>
          </p:nvSpPr>
          <p:spPr>
            <a:xfrm>
              <a:off x="3370326" y="2217649"/>
              <a:ext cx="2287905" cy="824393"/>
            </a:xfrm>
            <a:prstGeom prst="rect">
              <a:avLst/>
            </a:prstGeom>
            <a:noFill/>
          </p:spPr>
          <p:txBody>
            <a:bodyPr wrap="square" rtlCol="0">
              <a:spAutoFit/>
            </a:bodyPr>
            <a:lstStyle/>
            <a:p>
              <a:pPr algn="ct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52" name="文本框 51"/>
            <p:cNvSpPr txBox="1"/>
            <p:nvPr/>
          </p:nvSpPr>
          <p:spPr>
            <a:xfrm>
              <a:off x="3658826" y="1903151"/>
              <a:ext cx="1710903" cy="377732"/>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grpSp>
        <p:nvGrpSpPr>
          <p:cNvPr id="53" name="组合 52"/>
          <p:cNvGrpSpPr/>
          <p:nvPr/>
        </p:nvGrpSpPr>
        <p:grpSpPr>
          <a:xfrm>
            <a:off x="9064996" y="1801551"/>
            <a:ext cx="2287905" cy="1138891"/>
            <a:chOff x="3370326" y="1903151"/>
            <a:chExt cx="2287905" cy="1138891"/>
          </a:xfrm>
        </p:grpSpPr>
        <p:sp>
          <p:nvSpPr>
            <p:cNvPr id="54" name="文本框 53"/>
            <p:cNvSpPr txBox="1"/>
            <p:nvPr/>
          </p:nvSpPr>
          <p:spPr>
            <a:xfrm>
              <a:off x="3370326" y="2217649"/>
              <a:ext cx="2287905" cy="824393"/>
            </a:xfrm>
            <a:prstGeom prst="rect">
              <a:avLst/>
            </a:prstGeom>
            <a:noFill/>
          </p:spPr>
          <p:txBody>
            <a:bodyPr wrap="square" rtlCol="0">
              <a:spAutoFit/>
            </a:bodyPr>
            <a:lstStyle/>
            <a:p>
              <a:pPr algn="ctr">
                <a:lnSpc>
                  <a:spcPct val="150000"/>
                </a:lnSpc>
              </a:pPr>
              <a:r>
                <a:rPr lang="zh-CN" altLang="en-US" sz="11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55" name="文本框 54"/>
            <p:cNvSpPr txBox="1"/>
            <p:nvPr/>
          </p:nvSpPr>
          <p:spPr>
            <a:xfrm>
              <a:off x="3658826" y="1903151"/>
              <a:ext cx="1710903" cy="377732"/>
            </a:xfrm>
            <a:prstGeom prst="rect">
              <a:avLst/>
            </a:prstGeom>
            <a:noFill/>
          </p:spPr>
          <p:txBody>
            <a:bodyPr wrap="square" rtlCol="0">
              <a:spAutoFit/>
            </a:bodyPr>
            <a:lstStyle/>
            <a:p>
              <a:pPr algn="ct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grpSp>
        <p:nvGrpSpPr>
          <p:cNvPr id="2" name="组合 1"/>
          <p:cNvGrpSpPr/>
          <p:nvPr/>
        </p:nvGrpSpPr>
        <p:grpSpPr>
          <a:xfrm>
            <a:off x="425450" y="245238"/>
            <a:ext cx="4406026" cy="1060796"/>
            <a:chOff x="425450" y="232538"/>
            <a:chExt cx="4406026" cy="1060796"/>
          </a:xfrm>
        </p:grpSpPr>
        <p:grpSp>
          <p:nvGrpSpPr>
            <p:cNvPr id="27" name="组合 26"/>
            <p:cNvGrpSpPr/>
            <p:nvPr/>
          </p:nvGrpSpPr>
          <p:grpSpPr>
            <a:xfrm rot="20036167">
              <a:off x="425450" y="232538"/>
              <a:ext cx="1188406" cy="1060796"/>
              <a:chOff x="195683" y="-98086"/>
              <a:chExt cx="1188406" cy="1060796"/>
            </a:xfrm>
          </p:grpSpPr>
          <p:pic>
            <p:nvPicPr>
              <p:cNvPr id="3" name="图片 2"/>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6" name="图片 5"/>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7" name="文本框 6"/>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8" name="矩形 7"/>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25450" y="245238"/>
            <a:ext cx="4406026" cy="1060796"/>
            <a:chOff x="425450" y="232538"/>
            <a:chExt cx="4406026" cy="1060796"/>
          </a:xfrm>
        </p:grpSpPr>
        <p:grpSp>
          <p:nvGrpSpPr>
            <p:cNvPr id="27" name="组合 26"/>
            <p:cNvGrpSpPr/>
            <p:nvPr/>
          </p:nvGrpSpPr>
          <p:grpSpPr>
            <a:xfrm rot="20036167">
              <a:off x="425450" y="232538"/>
              <a:ext cx="1188406" cy="1060796"/>
              <a:chOff x="195683" y="-98086"/>
              <a:chExt cx="1188406" cy="1060796"/>
            </a:xfrm>
          </p:grpSpPr>
          <p:pic>
            <p:nvPicPr>
              <p:cNvPr id="5" name="图片 4"/>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6" name="图片 5"/>
              <p:cNvPicPr>
                <a:picLocks noChangeAspect="1"/>
              </p:cNvPicPr>
              <p:nvPr/>
            </p:nvPicPr>
            <p:blipFill>
              <a:blip r:embed="rId2">
                <a:clrChange>
                  <a:clrFrom>
                    <a:srgbClr val="FFE1E1"/>
                  </a:clrFrom>
                  <a:clrTo>
                    <a:srgbClr val="FFE1E1">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14" name="文本框 13"/>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15" name="矩形 14"/>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sp>
        <p:nvSpPr>
          <p:cNvPr id="16" name="文本框 15"/>
          <p:cNvSpPr txBox="1"/>
          <p:nvPr/>
        </p:nvSpPr>
        <p:spPr>
          <a:xfrm>
            <a:off x="1389655" y="1740182"/>
            <a:ext cx="2628980" cy="460375"/>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2000" b="0" dirty="0">
                <a:solidFill>
                  <a:srgbClr val="EB5D53"/>
                </a:solidFill>
              </a:rPr>
              <a:t>添加文本信息</a:t>
            </a:r>
          </a:p>
        </p:txBody>
      </p:sp>
      <p:sp>
        <p:nvSpPr>
          <p:cNvPr id="18" name="矩形 17"/>
          <p:cNvSpPr/>
          <p:nvPr/>
        </p:nvSpPr>
        <p:spPr>
          <a:xfrm>
            <a:off x="1389654" y="2112993"/>
            <a:ext cx="9913345" cy="92964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单机此处输入文本内容单机此处输入文本内容单机此处输入文本内容单机此处输入文本内容单机此处输入文本内容单机此处输入文本内容单机此处输入文本内容单机此处输入文本内容</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endParaRPr kumimoji="1"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19" name="矩形 18"/>
          <p:cNvSpPr/>
          <p:nvPr/>
        </p:nvSpPr>
        <p:spPr>
          <a:xfrm flipV="1">
            <a:off x="1486360" y="2865104"/>
            <a:ext cx="420914" cy="45719"/>
          </a:xfrm>
          <a:prstGeom prst="rect">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20" name="椭圆 19"/>
          <p:cNvSpPr/>
          <p:nvPr/>
        </p:nvSpPr>
        <p:spPr>
          <a:xfrm>
            <a:off x="990600" y="3354369"/>
            <a:ext cx="467701" cy="467701"/>
          </a:xfrm>
          <a:prstGeom prst="ellipse">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charset="-122"/>
              <a:ea typeface="微软雅黑" panose="020B0503020204020204" charset="-122"/>
            </a:endParaRPr>
          </a:p>
        </p:txBody>
      </p:sp>
      <p:sp>
        <p:nvSpPr>
          <p:cNvPr id="23" name="椭圆 22"/>
          <p:cNvSpPr/>
          <p:nvPr/>
        </p:nvSpPr>
        <p:spPr>
          <a:xfrm>
            <a:off x="990600" y="4922234"/>
            <a:ext cx="467701" cy="467701"/>
          </a:xfrm>
          <a:prstGeom prst="ellipse">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charset="-122"/>
              <a:ea typeface="微软雅黑" panose="020B0503020204020204" charset="-122"/>
            </a:endParaRPr>
          </a:p>
        </p:txBody>
      </p:sp>
      <p:sp>
        <p:nvSpPr>
          <p:cNvPr id="24" name="文本框 23"/>
          <p:cNvSpPr txBox="1"/>
          <p:nvPr/>
        </p:nvSpPr>
        <p:spPr>
          <a:xfrm>
            <a:off x="1551602" y="3246077"/>
            <a:ext cx="3332513" cy="445443"/>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2000" b="0" dirty="0">
                <a:solidFill>
                  <a:srgbClr val="EB5D53"/>
                </a:solidFill>
              </a:rPr>
              <a:t>添加文本信息</a:t>
            </a:r>
          </a:p>
        </p:txBody>
      </p:sp>
      <p:sp>
        <p:nvSpPr>
          <p:cNvPr id="25" name="矩形 24"/>
          <p:cNvSpPr/>
          <p:nvPr/>
        </p:nvSpPr>
        <p:spPr>
          <a:xfrm>
            <a:off x="1578070" y="3633819"/>
            <a:ext cx="4143611" cy="737235"/>
          </a:xfrm>
          <a:prstGeom prst="rect">
            <a:avLst/>
          </a:prstGeom>
        </p:spPr>
        <p:txBody>
          <a:bodyPr wrap="square">
            <a:spAutoFit/>
          </a:bodyPr>
          <a:lstStyle/>
          <a:p>
            <a:pPr algn="l">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kumimoji="1"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26" name="文本框 25"/>
          <p:cNvSpPr txBox="1"/>
          <p:nvPr/>
        </p:nvSpPr>
        <p:spPr>
          <a:xfrm>
            <a:off x="1578071" y="4839342"/>
            <a:ext cx="3332513" cy="445443"/>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2000" b="0" dirty="0">
                <a:solidFill>
                  <a:srgbClr val="EB5D53"/>
                </a:solidFill>
              </a:rPr>
              <a:t>添加文本信息</a:t>
            </a:r>
          </a:p>
        </p:txBody>
      </p:sp>
      <p:sp>
        <p:nvSpPr>
          <p:cNvPr id="17" name="矩形 16"/>
          <p:cNvSpPr/>
          <p:nvPr/>
        </p:nvSpPr>
        <p:spPr>
          <a:xfrm>
            <a:off x="1604540" y="5237829"/>
            <a:ext cx="3952744" cy="737235"/>
          </a:xfrm>
          <a:prstGeom prst="rect">
            <a:avLst/>
          </a:prstGeom>
        </p:spPr>
        <p:txBody>
          <a:bodyPr wrap="square">
            <a:spAutoFit/>
          </a:bodyPr>
          <a:lstStyle/>
          <a:p>
            <a:pPr algn="l">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kumimoji="1"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28" name="椭圆 27"/>
          <p:cNvSpPr/>
          <p:nvPr/>
        </p:nvSpPr>
        <p:spPr>
          <a:xfrm>
            <a:off x="6253716" y="3400688"/>
            <a:ext cx="467701" cy="467701"/>
          </a:xfrm>
          <a:prstGeom prst="ellipse">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charset="-122"/>
              <a:ea typeface="微软雅黑" panose="020B0503020204020204" charset="-122"/>
            </a:endParaRPr>
          </a:p>
        </p:txBody>
      </p:sp>
      <p:sp>
        <p:nvSpPr>
          <p:cNvPr id="29" name="椭圆 28"/>
          <p:cNvSpPr/>
          <p:nvPr/>
        </p:nvSpPr>
        <p:spPr>
          <a:xfrm>
            <a:off x="6253716" y="4968553"/>
            <a:ext cx="467701" cy="467701"/>
          </a:xfrm>
          <a:prstGeom prst="ellipse">
            <a:avLst/>
          </a:prstGeom>
          <a:solidFill>
            <a:srgbClr val="EB5D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charset="-122"/>
              <a:ea typeface="微软雅黑" panose="020B0503020204020204" charset="-122"/>
            </a:endParaRPr>
          </a:p>
        </p:txBody>
      </p:sp>
      <p:sp>
        <p:nvSpPr>
          <p:cNvPr id="30" name="文本框 29"/>
          <p:cNvSpPr txBox="1"/>
          <p:nvPr/>
        </p:nvSpPr>
        <p:spPr>
          <a:xfrm>
            <a:off x="6814718" y="3292396"/>
            <a:ext cx="3332513" cy="445443"/>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2000" b="0" dirty="0">
                <a:solidFill>
                  <a:srgbClr val="EB5D53"/>
                </a:solidFill>
              </a:rPr>
              <a:t>添加文本信息</a:t>
            </a:r>
          </a:p>
        </p:txBody>
      </p:sp>
      <p:sp>
        <p:nvSpPr>
          <p:cNvPr id="31" name="矩形 30"/>
          <p:cNvSpPr/>
          <p:nvPr/>
        </p:nvSpPr>
        <p:spPr>
          <a:xfrm>
            <a:off x="6841186" y="3633819"/>
            <a:ext cx="4143611" cy="737235"/>
          </a:xfrm>
          <a:prstGeom prst="rect">
            <a:avLst/>
          </a:prstGeom>
        </p:spPr>
        <p:txBody>
          <a:bodyPr wrap="square">
            <a:spAutoFit/>
          </a:bodyPr>
          <a:lstStyle/>
          <a:p>
            <a:pPr algn="l">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kumimoji="1"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32" name="文本框 31"/>
          <p:cNvSpPr txBox="1"/>
          <p:nvPr/>
        </p:nvSpPr>
        <p:spPr>
          <a:xfrm>
            <a:off x="6841187" y="4885661"/>
            <a:ext cx="3332513" cy="445443"/>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charset="-122"/>
                <a:ea typeface="微软雅黑" panose="020B0503020204020204" charset="-122"/>
              </a:defRPr>
            </a:lvl1pPr>
          </a:lstStyle>
          <a:p>
            <a:r>
              <a:rPr lang="zh-CN" altLang="en-US" sz="2000" b="0" dirty="0">
                <a:solidFill>
                  <a:srgbClr val="EB5D53"/>
                </a:solidFill>
              </a:rPr>
              <a:t>添加文本信息</a:t>
            </a:r>
          </a:p>
        </p:txBody>
      </p:sp>
      <p:sp>
        <p:nvSpPr>
          <p:cNvPr id="33" name="矩形 32"/>
          <p:cNvSpPr/>
          <p:nvPr/>
        </p:nvSpPr>
        <p:spPr>
          <a:xfrm>
            <a:off x="6867656" y="5237829"/>
            <a:ext cx="3952744" cy="737235"/>
          </a:xfrm>
          <a:prstGeom prst="rect">
            <a:avLst/>
          </a:prstGeom>
        </p:spPr>
        <p:txBody>
          <a:bodyPr wrap="square">
            <a:spAutoFit/>
          </a:bodyPr>
          <a:lstStyle/>
          <a:p>
            <a:pPr algn="l">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单机此处输入文本内容单机此处输入文本内容单机此处输入文本内容单机此处输入文本内容</a:t>
            </a:r>
            <a:endParaRPr kumimoji="1" lang="en-US" altLang="zh-CN" sz="1400" dirty="0">
              <a:solidFill>
                <a:schemeClr val="tx1">
                  <a:lumMod val="65000"/>
                  <a:lumOff val="35000"/>
                </a:schemeClr>
              </a:solidFill>
              <a:latin typeface="微软雅黑" panose="020B0503020204020204" charset="-122"/>
              <a:ea typeface="微软雅黑" panose="020B0503020204020204" charset="-122"/>
            </a:endParaRPr>
          </a:p>
        </p:txBody>
      </p:sp>
      <p:sp>
        <p:nvSpPr>
          <p:cNvPr id="21" name="speedometer_94681"/>
          <p:cNvSpPr>
            <a:spLocks noChangeAspect="1"/>
          </p:cNvSpPr>
          <p:nvPr/>
        </p:nvSpPr>
        <p:spPr bwMode="auto">
          <a:xfrm>
            <a:off x="1083282" y="3435522"/>
            <a:ext cx="296417" cy="295968"/>
          </a:xfrm>
          <a:custGeom>
            <a:avLst/>
            <a:gdLst>
              <a:gd name="connsiteX0" fmla="*/ 160087 w 606086"/>
              <a:gd name="connsiteY0" fmla="*/ 173219 h 605169"/>
              <a:gd name="connsiteX1" fmla="*/ 110269 w 606086"/>
              <a:gd name="connsiteY1" fmla="*/ 293104 h 605169"/>
              <a:gd name="connsiteX2" fmla="*/ 131809 w 606086"/>
              <a:gd name="connsiteY2" fmla="*/ 293104 h 605169"/>
              <a:gd name="connsiteX3" fmla="*/ 175365 w 606086"/>
              <a:gd name="connsiteY3" fmla="*/ 188477 h 605169"/>
              <a:gd name="connsiteX4" fmla="*/ 302996 w 606086"/>
              <a:gd name="connsiteY4" fmla="*/ 90959 h 605169"/>
              <a:gd name="connsiteX5" fmla="*/ 514986 w 606086"/>
              <a:gd name="connsiteY5" fmla="*/ 302581 h 605169"/>
              <a:gd name="connsiteX6" fmla="*/ 505497 w 606086"/>
              <a:gd name="connsiteY6" fmla="*/ 312058 h 605169"/>
              <a:gd name="connsiteX7" fmla="*/ 464978 w 606086"/>
              <a:gd name="connsiteY7" fmla="*/ 312058 h 605169"/>
              <a:gd name="connsiteX8" fmla="*/ 455488 w 606086"/>
              <a:gd name="connsiteY8" fmla="*/ 302581 h 605169"/>
              <a:gd name="connsiteX9" fmla="*/ 302996 w 606086"/>
              <a:gd name="connsiteY9" fmla="*/ 150380 h 605169"/>
              <a:gd name="connsiteX10" fmla="*/ 202220 w 606086"/>
              <a:gd name="connsiteY10" fmla="*/ 188477 h 605169"/>
              <a:gd name="connsiteX11" fmla="*/ 282404 w 606086"/>
              <a:gd name="connsiteY11" fmla="*/ 268558 h 605169"/>
              <a:gd name="connsiteX12" fmla="*/ 302996 w 606086"/>
              <a:gd name="connsiteY12" fmla="*/ 262777 h 605169"/>
              <a:gd name="connsiteX13" fmla="*/ 312485 w 606086"/>
              <a:gd name="connsiteY13" fmla="*/ 272254 h 605169"/>
              <a:gd name="connsiteX14" fmla="*/ 302996 w 606086"/>
              <a:gd name="connsiteY14" fmla="*/ 281731 h 605169"/>
              <a:gd name="connsiteX15" fmla="*/ 282119 w 606086"/>
              <a:gd name="connsiteY15" fmla="*/ 302581 h 605169"/>
              <a:gd name="connsiteX16" fmla="*/ 302996 w 606086"/>
              <a:gd name="connsiteY16" fmla="*/ 323430 h 605169"/>
              <a:gd name="connsiteX17" fmla="*/ 323872 w 606086"/>
              <a:gd name="connsiteY17" fmla="*/ 302581 h 605169"/>
              <a:gd name="connsiteX18" fmla="*/ 333361 w 606086"/>
              <a:gd name="connsiteY18" fmla="*/ 293104 h 605169"/>
              <a:gd name="connsiteX19" fmla="*/ 342851 w 606086"/>
              <a:gd name="connsiteY19" fmla="*/ 302581 h 605169"/>
              <a:gd name="connsiteX20" fmla="*/ 302996 w 606086"/>
              <a:gd name="connsiteY20" fmla="*/ 342384 h 605169"/>
              <a:gd name="connsiteX21" fmla="*/ 263141 w 606086"/>
              <a:gd name="connsiteY21" fmla="*/ 302581 h 605169"/>
              <a:gd name="connsiteX22" fmla="*/ 268929 w 606086"/>
              <a:gd name="connsiteY22" fmla="*/ 282015 h 605169"/>
              <a:gd name="connsiteX23" fmla="*/ 188745 w 606086"/>
              <a:gd name="connsiteY23" fmla="*/ 201935 h 605169"/>
              <a:gd name="connsiteX24" fmla="*/ 150598 w 606086"/>
              <a:gd name="connsiteY24" fmla="*/ 302581 h 605169"/>
              <a:gd name="connsiteX25" fmla="*/ 141109 w 606086"/>
              <a:gd name="connsiteY25" fmla="*/ 312058 h 605169"/>
              <a:gd name="connsiteX26" fmla="*/ 100590 w 606086"/>
              <a:gd name="connsiteY26" fmla="*/ 312058 h 605169"/>
              <a:gd name="connsiteX27" fmla="*/ 91100 w 606086"/>
              <a:gd name="connsiteY27" fmla="*/ 302581 h 605169"/>
              <a:gd name="connsiteX28" fmla="*/ 146613 w 606086"/>
              <a:gd name="connsiteY28" fmla="*/ 159857 h 605169"/>
              <a:gd name="connsiteX29" fmla="*/ 134371 w 606086"/>
              <a:gd name="connsiteY29" fmla="*/ 147537 h 605169"/>
              <a:gd name="connsiteX30" fmla="*/ 134371 w 606086"/>
              <a:gd name="connsiteY30" fmla="*/ 134174 h 605169"/>
              <a:gd name="connsiteX31" fmla="*/ 147751 w 606086"/>
              <a:gd name="connsiteY31" fmla="*/ 134174 h 605169"/>
              <a:gd name="connsiteX32" fmla="*/ 188745 w 606086"/>
              <a:gd name="connsiteY32" fmla="*/ 175115 h 605169"/>
              <a:gd name="connsiteX33" fmla="*/ 302996 w 606086"/>
              <a:gd name="connsiteY33" fmla="*/ 131426 h 605169"/>
              <a:gd name="connsiteX34" fmla="*/ 474182 w 606086"/>
              <a:gd name="connsiteY34" fmla="*/ 293104 h 605169"/>
              <a:gd name="connsiteX35" fmla="*/ 495723 w 606086"/>
              <a:gd name="connsiteY35" fmla="*/ 293104 h 605169"/>
              <a:gd name="connsiteX36" fmla="*/ 302996 w 606086"/>
              <a:gd name="connsiteY36" fmla="*/ 109913 h 605169"/>
              <a:gd name="connsiteX37" fmla="*/ 196906 w 606086"/>
              <a:gd name="connsiteY37" fmla="*/ 141661 h 605169"/>
              <a:gd name="connsiteX38" fmla="*/ 183810 w 606086"/>
              <a:gd name="connsiteY38" fmla="*/ 138913 h 605169"/>
              <a:gd name="connsiteX39" fmla="*/ 186467 w 606086"/>
              <a:gd name="connsiteY39" fmla="*/ 125834 h 605169"/>
              <a:gd name="connsiteX40" fmla="*/ 302996 w 606086"/>
              <a:gd name="connsiteY40" fmla="*/ 90959 h 605169"/>
              <a:gd name="connsiteX41" fmla="*/ 302996 w 606086"/>
              <a:gd name="connsiteY41" fmla="*/ 18950 h 605169"/>
              <a:gd name="connsiteX42" fmla="*/ 102201 w 606086"/>
              <a:gd name="connsiteY42" fmla="*/ 102046 h 605169"/>
              <a:gd name="connsiteX43" fmla="*/ 18978 w 606086"/>
              <a:gd name="connsiteY43" fmla="*/ 302537 h 605169"/>
              <a:gd name="connsiteX44" fmla="*/ 102201 w 606086"/>
              <a:gd name="connsiteY44" fmla="*/ 503123 h 605169"/>
              <a:gd name="connsiteX45" fmla="*/ 302996 w 606086"/>
              <a:gd name="connsiteY45" fmla="*/ 586219 h 605169"/>
              <a:gd name="connsiteX46" fmla="*/ 503886 w 606086"/>
              <a:gd name="connsiteY46" fmla="*/ 503123 h 605169"/>
              <a:gd name="connsiteX47" fmla="*/ 587107 w 606086"/>
              <a:gd name="connsiteY47" fmla="*/ 302537 h 605169"/>
              <a:gd name="connsiteX48" fmla="*/ 503886 w 606086"/>
              <a:gd name="connsiteY48" fmla="*/ 102046 h 605169"/>
              <a:gd name="connsiteX49" fmla="*/ 302996 w 606086"/>
              <a:gd name="connsiteY49" fmla="*/ 18950 h 605169"/>
              <a:gd name="connsiteX50" fmla="*/ 302996 w 606086"/>
              <a:gd name="connsiteY50" fmla="*/ 0 h 605169"/>
              <a:gd name="connsiteX51" fmla="*/ 517266 w 606086"/>
              <a:gd name="connsiteY51" fmla="*/ 88591 h 605169"/>
              <a:gd name="connsiteX52" fmla="*/ 606086 w 606086"/>
              <a:gd name="connsiteY52" fmla="*/ 302537 h 605169"/>
              <a:gd name="connsiteX53" fmla="*/ 517266 w 606086"/>
              <a:gd name="connsiteY53" fmla="*/ 516483 h 605169"/>
              <a:gd name="connsiteX54" fmla="*/ 302996 w 606086"/>
              <a:gd name="connsiteY54" fmla="*/ 605169 h 605169"/>
              <a:gd name="connsiteX55" fmla="*/ 88725 w 606086"/>
              <a:gd name="connsiteY55" fmla="*/ 516483 h 605169"/>
              <a:gd name="connsiteX56" fmla="*/ 0 w 606086"/>
              <a:gd name="connsiteY56" fmla="*/ 302537 h 605169"/>
              <a:gd name="connsiteX57" fmla="*/ 88725 w 606086"/>
              <a:gd name="connsiteY57" fmla="*/ 88591 h 605169"/>
              <a:gd name="connsiteX58" fmla="*/ 302996 w 606086"/>
              <a:gd name="connsiteY58" fmla="*/ 0 h 605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06086" h="605169">
                <a:moveTo>
                  <a:pt x="160087" y="173219"/>
                </a:moveTo>
                <a:cubicBezTo>
                  <a:pt x="129911" y="206389"/>
                  <a:pt x="112451" y="248467"/>
                  <a:pt x="110269" y="293104"/>
                </a:cubicBezTo>
                <a:lnTo>
                  <a:pt x="131809" y="293104"/>
                </a:lnTo>
                <a:cubicBezTo>
                  <a:pt x="134087" y="253016"/>
                  <a:pt x="150124" y="216624"/>
                  <a:pt x="175365" y="188477"/>
                </a:cubicBezTo>
                <a:close/>
                <a:moveTo>
                  <a:pt x="302996" y="90959"/>
                </a:moveTo>
                <a:cubicBezTo>
                  <a:pt x="419904" y="90959"/>
                  <a:pt x="514986" y="185919"/>
                  <a:pt x="514986" y="302581"/>
                </a:cubicBezTo>
                <a:cubicBezTo>
                  <a:pt x="514986" y="307888"/>
                  <a:pt x="510716" y="312058"/>
                  <a:pt x="505497" y="312058"/>
                </a:cubicBezTo>
                <a:lnTo>
                  <a:pt x="464978" y="312058"/>
                </a:lnTo>
                <a:cubicBezTo>
                  <a:pt x="459759" y="312058"/>
                  <a:pt x="455488" y="307888"/>
                  <a:pt x="455488" y="302581"/>
                </a:cubicBezTo>
                <a:cubicBezTo>
                  <a:pt x="455488" y="218614"/>
                  <a:pt x="387071" y="150380"/>
                  <a:pt x="302996" y="150380"/>
                </a:cubicBezTo>
                <a:cubicBezTo>
                  <a:pt x="264374" y="150380"/>
                  <a:pt x="229074" y="164785"/>
                  <a:pt x="202220" y="188477"/>
                </a:cubicBezTo>
                <a:lnTo>
                  <a:pt x="282404" y="268558"/>
                </a:lnTo>
                <a:cubicBezTo>
                  <a:pt x="288382" y="264957"/>
                  <a:pt x="295499" y="262777"/>
                  <a:pt x="302996" y="262777"/>
                </a:cubicBezTo>
                <a:cubicBezTo>
                  <a:pt x="308310" y="262777"/>
                  <a:pt x="312485" y="267042"/>
                  <a:pt x="312485" y="272254"/>
                </a:cubicBezTo>
                <a:cubicBezTo>
                  <a:pt x="312485" y="277561"/>
                  <a:pt x="308310" y="281731"/>
                  <a:pt x="302996" y="281731"/>
                </a:cubicBezTo>
                <a:cubicBezTo>
                  <a:pt x="291514" y="281731"/>
                  <a:pt x="282119" y="291113"/>
                  <a:pt x="282119" y="302581"/>
                </a:cubicBezTo>
                <a:cubicBezTo>
                  <a:pt x="282119" y="314143"/>
                  <a:pt x="291514" y="323430"/>
                  <a:pt x="302996" y="323430"/>
                </a:cubicBezTo>
                <a:cubicBezTo>
                  <a:pt x="314573" y="323430"/>
                  <a:pt x="323872" y="314143"/>
                  <a:pt x="323872" y="302581"/>
                </a:cubicBezTo>
                <a:cubicBezTo>
                  <a:pt x="323872" y="297368"/>
                  <a:pt x="328142" y="293104"/>
                  <a:pt x="333361" y="293104"/>
                </a:cubicBezTo>
                <a:cubicBezTo>
                  <a:pt x="338675" y="293104"/>
                  <a:pt x="342851" y="297368"/>
                  <a:pt x="342851" y="302581"/>
                </a:cubicBezTo>
                <a:cubicBezTo>
                  <a:pt x="342851" y="324567"/>
                  <a:pt x="325011" y="342384"/>
                  <a:pt x="302996" y="342384"/>
                </a:cubicBezTo>
                <a:cubicBezTo>
                  <a:pt x="281076" y="342384"/>
                  <a:pt x="263141" y="324567"/>
                  <a:pt x="263141" y="302581"/>
                </a:cubicBezTo>
                <a:cubicBezTo>
                  <a:pt x="263141" y="295094"/>
                  <a:pt x="265323" y="287986"/>
                  <a:pt x="268929" y="282015"/>
                </a:cubicBezTo>
                <a:lnTo>
                  <a:pt x="188745" y="201935"/>
                </a:lnTo>
                <a:cubicBezTo>
                  <a:pt x="165022" y="228755"/>
                  <a:pt x="150598" y="264009"/>
                  <a:pt x="150598" y="302581"/>
                </a:cubicBezTo>
                <a:cubicBezTo>
                  <a:pt x="150598" y="307888"/>
                  <a:pt x="146328" y="312058"/>
                  <a:pt x="141109" y="312058"/>
                </a:cubicBezTo>
                <a:lnTo>
                  <a:pt x="100590" y="312058"/>
                </a:lnTo>
                <a:cubicBezTo>
                  <a:pt x="95370" y="312058"/>
                  <a:pt x="91100" y="307888"/>
                  <a:pt x="91100" y="302581"/>
                </a:cubicBezTo>
                <a:cubicBezTo>
                  <a:pt x="91100" y="249320"/>
                  <a:pt x="110743" y="198902"/>
                  <a:pt x="146613" y="159857"/>
                </a:cubicBezTo>
                <a:lnTo>
                  <a:pt x="134371" y="147537"/>
                </a:lnTo>
                <a:cubicBezTo>
                  <a:pt x="130671" y="143841"/>
                  <a:pt x="130671" y="137870"/>
                  <a:pt x="134371" y="134174"/>
                </a:cubicBezTo>
                <a:cubicBezTo>
                  <a:pt x="138072" y="130478"/>
                  <a:pt x="144050" y="130478"/>
                  <a:pt x="147751" y="134174"/>
                </a:cubicBezTo>
                <a:lnTo>
                  <a:pt x="188745" y="175115"/>
                </a:lnTo>
                <a:cubicBezTo>
                  <a:pt x="219111" y="147916"/>
                  <a:pt x="259155" y="131426"/>
                  <a:pt x="302996" y="131426"/>
                </a:cubicBezTo>
                <a:cubicBezTo>
                  <a:pt x="394378" y="131426"/>
                  <a:pt x="469248" y="203072"/>
                  <a:pt x="474182" y="293104"/>
                </a:cubicBezTo>
                <a:lnTo>
                  <a:pt x="495723" y="293104"/>
                </a:lnTo>
                <a:cubicBezTo>
                  <a:pt x="490789" y="191226"/>
                  <a:pt x="406239" y="109913"/>
                  <a:pt x="302996" y="109913"/>
                </a:cubicBezTo>
                <a:cubicBezTo>
                  <a:pt x="265134" y="109913"/>
                  <a:pt x="228410" y="120906"/>
                  <a:pt x="196906" y="141661"/>
                </a:cubicBezTo>
                <a:cubicBezTo>
                  <a:pt x="192541" y="144504"/>
                  <a:pt x="186657" y="143367"/>
                  <a:pt x="183810" y="138913"/>
                </a:cubicBezTo>
                <a:cubicBezTo>
                  <a:pt x="180869" y="134553"/>
                  <a:pt x="182102" y="128677"/>
                  <a:pt x="186467" y="125834"/>
                </a:cubicBezTo>
                <a:cubicBezTo>
                  <a:pt x="221103" y="102995"/>
                  <a:pt x="261338" y="90959"/>
                  <a:pt x="302996" y="90959"/>
                </a:cubicBezTo>
                <a:close/>
                <a:moveTo>
                  <a:pt x="302996" y="18950"/>
                </a:moveTo>
                <a:cubicBezTo>
                  <a:pt x="227176" y="18950"/>
                  <a:pt x="155816" y="48417"/>
                  <a:pt x="102201" y="102046"/>
                </a:cubicBezTo>
                <a:cubicBezTo>
                  <a:pt x="48490" y="155580"/>
                  <a:pt x="18978" y="226832"/>
                  <a:pt x="18978" y="302537"/>
                </a:cubicBezTo>
                <a:cubicBezTo>
                  <a:pt x="18978" y="378337"/>
                  <a:pt x="48490" y="449589"/>
                  <a:pt x="102201" y="503123"/>
                </a:cubicBezTo>
                <a:cubicBezTo>
                  <a:pt x="155816" y="556657"/>
                  <a:pt x="227176" y="586219"/>
                  <a:pt x="302996" y="586219"/>
                </a:cubicBezTo>
                <a:cubicBezTo>
                  <a:pt x="378911" y="586219"/>
                  <a:pt x="450271" y="556657"/>
                  <a:pt x="503886" y="503123"/>
                </a:cubicBezTo>
                <a:cubicBezTo>
                  <a:pt x="557501" y="449589"/>
                  <a:pt x="587107" y="378337"/>
                  <a:pt x="587107" y="302537"/>
                </a:cubicBezTo>
                <a:cubicBezTo>
                  <a:pt x="587107" y="226832"/>
                  <a:pt x="557501" y="155580"/>
                  <a:pt x="503886" y="102046"/>
                </a:cubicBezTo>
                <a:cubicBezTo>
                  <a:pt x="450271" y="48417"/>
                  <a:pt x="378911" y="18950"/>
                  <a:pt x="302996" y="18950"/>
                </a:cubicBezTo>
                <a:close/>
                <a:moveTo>
                  <a:pt x="302996" y="0"/>
                </a:moveTo>
                <a:cubicBezTo>
                  <a:pt x="383940" y="0"/>
                  <a:pt x="460045" y="31457"/>
                  <a:pt x="517266" y="88591"/>
                </a:cubicBezTo>
                <a:cubicBezTo>
                  <a:pt x="574487" y="145726"/>
                  <a:pt x="606086" y="221715"/>
                  <a:pt x="606086" y="302537"/>
                </a:cubicBezTo>
                <a:cubicBezTo>
                  <a:pt x="606086" y="383359"/>
                  <a:pt x="574487" y="459349"/>
                  <a:pt x="517266" y="516483"/>
                </a:cubicBezTo>
                <a:cubicBezTo>
                  <a:pt x="460045" y="573712"/>
                  <a:pt x="383940" y="605169"/>
                  <a:pt x="302996" y="605169"/>
                </a:cubicBezTo>
                <a:cubicBezTo>
                  <a:pt x="222051" y="605169"/>
                  <a:pt x="145947" y="573712"/>
                  <a:pt x="88725" y="516483"/>
                </a:cubicBezTo>
                <a:cubicBezTo>
                  <a:pt x="31504" y="459349"/>
                  <a:pt x="0" y="383359"/>
                  <a:pt x="0" y="302537"/>
                </a:cubicBezTo>
                <a:cubicBezTo>
                  <a:pt x="0" y="221715"/>
                  <a:pt x="31504" y="145726"/>
                  <a:pt x="88725" y="88591"/>
                </a:cubicBezTo>
                <a:cubicBezTo>
                  <a:pt x="145947" y="31457"/>
                  <a:pt x="222051" y="0"/>
                  <a:pt x="302996" y="0"/>
                </a:cubicBezTo>
                <a:close/>
              </a:path>
            </a:pathLst>
          </a:custGeom>
          <a:solidFill>
            <a:schemeClr val="bg1"/>
          </a:solidFill>
          <a:ln>
            <a:noFill/>
          </a:ln>
        </p:spPr>
      </p:sp>
      <p:sp>
        <p:nvSpPr>
          <p:cNvPr id="35" name="speedometer_94681"/>
          <p:cNvSpPr>
            <a:spLocks noChangeAspect="1"/>
          </p:cNvSpPr>
          <p:nvPr/>
        </p:nvSpPr>
        <p:spPr bwMode="auto">
          <a:xfrm>
            <a:off x="6339357" y="3486519"/>
            <a:ext cx="296418" cy="296038"/>
          </a:xfrm>
          <a:custGeom>
            <a:avLst/>
            <a:gdLst>
              <a:gd name="T0" fmla="*/ 3241 w 6482"/>
              <a:gd name="T1" fmla="*/ 0 h 6483"/>
              <a:gd name="T2" fmla="*/ 0 w 6482"/>
              <a:gd name="T3" fmla="*/ 3241 h 6483"/>
              <a:gd name="T4" fmla="*/ 3241 w 6482"/>
              <a:gd name="T5" fmla="*/ 6483 h 6483"/>
              <a:gd name="T6" fmla="*/ 6482 w 6482"/>
              <a:gd name="T7" fmla="*/ 3241 h 6483"/>
              <a:gd name="T8" fmla="*/ 3241 w 6482"/>
              <a:gd name="T9" fmla="*/ 0 h 6483"/>
              <a:gd name="T10" fmla="*/ 6203 w 6482"/>
              <a:gd name="T11" fmla="*/ 3104 h 6483"/>
              <a:gd name="T12" fmla="*/ 5469 w 6482"/>
              <a:gd name="T13" fmla="*/ 3104 h 6483"/>
              <a:gd name="T14" fmla="*/ 3379 w 6482"/>
              <a:gd name="T15" fmla="*/ 1014 h 6483"/>
              <a:gd name="T16" fmla="*/ 3379 w 6482"/>
              <a:gd name="T17" fmla="*/ 279 h 6483"/>
              <a:gd name="T18" fmla="*/ 6203 w 6482"/>
              <a:gd name="T19" fmla="*/ 3104 h 6483"/>
              <a:gd name="T20" fmla="*/ 3241 w 6482"/>
              <a:gd name="T21" fmla="*/ 3935 h 6483"/>
              <a:gd name="T22" fmla="*/ 2549 w 6482"/>
              <a:gd name="T23" fmla="*/ 3242 h 6483"/>
              <a:gd name="T24" fmla="*/ 3241 w 6482"/>
              <a:gd name="T25" fmla="*/ 2550 h 6483"/>
              <a:gd name="T26" fmla="*/ 3934 w 6482"/>
              <a:gd name="T27" fmla="*/ 3242 h 6483"/>
              <a:gd name="T28" fmla="*/ 3241 w 6482"/>
              <a:gd name="T29" fmla="*/ 3935 h 6483"/>
              <a:gd name="T30" fmla="*/ 3103 w 6482"/>
              <a:gd name="T31" fmla="*/ 2284 h 6483"/>
              <a:gd name="T32" fmla="*/ 2283 w 6482"/>
              <a:gd name="T33" fmla="*/ 3104 h 6483"/>
              <a:gd name="T34" fmla="*/ 1290 w 6482"/>
              <a:gd name="T35" fmla="*/ 3104 h 6483"/>
              <a:gd name="T36" fmla="*/ 3103 w 6482"/>
              <a:gd name="T37" fmla="*/ 1290 h 6483"/>
              <a:gd name="T38" fmla="*/ 3103 w 6482"/>
              <a:gd name="T39" fmla="*/ 2284 h 6483"/>
              <a:gd name="T40" fmla="*/ 2283 w 6482"/>
              <a:gd name="T41" fmla="*/ 3380 h 6483"/>
              <a:gd name="T42" fmla="*/ 3103 w 6482"/>
              <a:gd name="T43" fmla="*/ 4201 h 6483"/>
              <a:gd name="T44" fmla="*/ 3103 w 6482"/>
              <a:gd name="T45" fmla="*/ 5192 h 6483"/>
              <a:gd name="T46" fmla="*/ 1290 w 6482"/>
              <a:gd name="T47" fmla="*/ 3380 h 6483"/>
              <a:gd name="T48" fmla="*/ 2283 w 6482"/>
              <a:gd name="T49" fmla="*/ 3380 h 6483"/>
              <a:gd name="T50" fmla="*/ 3379 w 6482"/>
              <a:gd name="T51" fmla="*/ 4201 h 6483"/>
              <a:gd name="T52" fmla="*/ 4200 w 6482"/>
              <a:gd name="T53" fmla="*/ 3380 h 6483"/>
              <a:gd name="T54" fmla="*/ 5192 w 6482"/>
              <a:gd name="T55" fmla="*/ 3380 h 6483"/>
              <a:gd name="T56" fmla="*/ 3379 w 6482"/>
              <a:gd name="T57" fmla="*/ 5192 h 6483"/>
              <a:gd name="T58" fmla="*/ 3379 w 6482"/>
              <a:gd name="T59" fmla="*/ 4201 h 6483"/>
              <a:gd name="T60" fmla="*/ 4200 w 6482"/>
              <a:gd name="T61" fmla="*/ 3104 h 6483"/>
              <a:gd name="T62" fmla="*/ 3379 w 6482"/>
              <a:gd name="T63" fmla="*/ 2284 h 6483"/>
              <a:gd name="T64" fmla="*/ 3379 w 6482"/>
              <a:gd name="T65" fmla="*/ 1290 h 6483"/>
              <a:gd name="T66" fmla="*/ 5192 w 6482"/>
              <a:gd name="T67" fmla="*/ 3104 h 6483"/>
              <a:gd name="T68" fmla="*/ 4200 w 6482"/>
              <a:gd name="T69" fmla="*/ 3104 h 6483"/>
              <a:gd name="T70" fmla="*/ 3103 w 6482"/>
              <a:gd name="T71" fmla="*/ 279 h 6483"/>
              <a:gd name="T72" fmla="*/ 3103 w 6482"/>
              <a:gd name="T73" fmla="*/ 1014 h 6483"/>
              <a:gd name="T74" fmla="*/ 1014 w 6482"/>
              <a:gd name="T75" fmla="*/ 3104 h 6483"/>
              <a:gd name="T76" fmla="*/ 279 w 6482"/>
              <a:gd name="T77" fmla="*/ 3104 h 6483"/>
              <a:gd name="T78" fmla="*/ 3103 w 6482"/>
              <a:gd name="T79" fmla="*/ 279 h 6483"/>
              <a:gd name="T80" fmla="*/ 279 w 6482"/>
              <a:gd name="T81" fmla="*/ 3380 h 6483"/>
              <a:gd name="T82" fmla="*/ 1014 w 6482"/>
              <a:gd name="T83" fmla="*/ 3380 h 6483"/>
              <a:gd name="T84" fmla="*/ 3103 w 6482"/>
              <a:gd name="T85" fmla="*/ 5469 h 6483"/>
              <a:gd name="T86" fmla="*/ 3103 w 6482"/>
              <a:gd name="T87" fmla="*/ 6203 h 6483"/>
              <a:gd name="T88" fmla="*/ 279 w 6482"/>
              <a:gd name="T89" fmla="*/ 3380 h 6483"/>
              <a:gd name="T90" fmla="*/ 3379 w 6482"/>
              <a:gd name="T91" fmla="*/ 6203 h 6483"/>
              <a:gd name="T92" fmla="*/ 3379 w 6482"/>
              <a:gd name="T93" fmla="*/ 5469 h 6483"/>
              <a:gd name="T94" fmla="*/ 5469 w 6482"/>
              <a:gd name="T95" fmla="*/ 3380 h 6483"/>
              <a:gd name="T96" fmla="*/ 6203 w 6482"/>
              <a:gd name="T97" fmla="*/ 3380 h 6483"/>
              <a:gd name="T98" fmla="*/ 3379 w 6482"/>
              <a:gd name="T99" fmla="*/ 6203 h 6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82" h="6483">
                <a:moveTo>
                  <a:pt x="3241" y="0"/>
                </a:moveTo>
                <a:cubicBezTo>
                  <a:pt x="1454" y="0"/>
                  <a:pt x="0" y="1454"/>
                  <a:pt x="0" y="3241"/>
                </a:cubicBezTo>
                <a:cubicBezTo>
                  <a:pt x="0" y="5029"/>
                  <a:pt x="1454" y="6483"/>
                  <a:pt x="3241" y="6483"/>
                </a:cubicBezTo>
                <a:cubicBezTo>
                  <a:pt x="5028" y="6483"/>
                  <a:pt x="6482" y="5029"/>
                  <a:pt x="6482" y="3241"/>
                </a:cubicBezTo>
                <a:cubicBezTo>
                  <a:pt x="6482" y="1454"/>
                  <a:pt x="5028" y="0"/>
                  <a:pt x="3241" y="0"/>
                </a:cubicBezTo>
                <a:close/>
                <a:moveTo>
                  <a:pt x="6203" y="3104"/>
                </a:moveTo>
                <a:lnTo>
                  <a:pt x="5469" y="3104"/>
                </a:lnTo>
                <a:cubicBezTo>
                  <a:pt x="5401" y="1983"/>
                  <a:pt x="4501" y="1083"/>
                  <a:pt x="3379" y="1014"/>
                </a:cubicBezTo>
                <a:lnTo>
                  <a:pt x="3379" y="279"/>
                </a:lnTo>
                <a:cubicBezTo>
                  <a:pt x="4905" y="349"/>
                  <a:pt x="6134" y="1578"/>
                  <a:pt x="6203" y="3104"/>
                </a:cubicBezTo>
                <a:close/>
                <a:moveTo>
                  <a:pt x="3241" y="3935"/>
                </a:moveTo>
                <a:cubicBezTo>
                  <a:pt x="2859" y="3935"/>
                  <a:pt x="2549" y="3624"/>
                  <a:pt x="2549" y="3242"/>
                </a:cubicBezTo>
                <a:cubicBezTo>
                  <a:pt x="2549" y="2860"/>
                  <a:pt x="2859" y="2550"/>
                  <a:pt x="3241" y="2550"/>
                </a:cubicBezTo>
                <a:cubicBezTo>
                  <a:pt x="3623" y="2550"/>
                  <a:pt x="3934" y="2860"/>
                  <a:pt x="3934" y="3242"/>
                </a:cubicBezTo>
                <a:cubicBezTo>
                  <a:pt x="3934" y="3624"/>
                  <a:pt x="3623" y="3935"/>
                  <a:pt x="3241" y="3935"/>
                </a:cubicBezTo>
                <a:close/>
                <a:moveTo>
                  <a:pt x="3103" y="2284"/>
                </a:moveTo>
                <a:cubicBezTo>
                  <a:pt x="2679" y="2344"/>
                  <a:pt x="2343" y="2681"/>
                  <a:pt x="2283" y="3104"/>
                </a:cubicBezTo>
                <a:lnTo>
                  <a:pt x="1290" y="3104"/>
                </a:lnTo>
                <a:cubicBezTo>
                  <a:pt x="1357" y="2135"/>
                  <a:pt x="2134" y="1358"/>
                  <a:pt x="3103" y="1290"/>
                </a:cubicBezTo>
                <a:lnTo>
                  <a:pt x="3103" y="2284"/>
                </a:lnTo>
                <a:close/>
                <a:moveTo>
                  <a:pt x="2283" y="3380"/>
                </a:moveTo>
                <a:cubicBezTo>
                  <a:pt x="2343" y="3804"/>
                  <a:pt x="2679" y="4140"/>
                  <a:pt x="3103" y="4201"/>
                </a:cubicBezTo>
                <a:lnTo>
                  <a:pt x="3103" y="5192"/>
                </a:lnTo>
                <a:cubicBezTo>
                  <a:pt x="2135" y="5125"/>
                  <a:pt x="1358" y="4349"/>
                  <a:pt x="1290" y="3380"/>
                </a:cubicBezTo>
                <a:lnTo>
                  <a:pt x="2283" y="3380"/>
                </a:lnTo>
                <a:close/>
                <a:moveTo>
                  <a:pt x="3379" y="4201"/>
                </a:moveTo>
                <a:cubicBezTo>
                  <a:pt x="3803" y="4140"/>
                  <a:pt x="4139" y="3804"/>
                  <a:pt x="4200" y="3380"/>
                </a:cubicBezTo>
                <a:lnTo>
                  <a:pt x="5192" y="3380"/>
                </a:lnTo>
                <a:cubicBezTo>
                  <a:pt x="5124" y="4349"/>
                  <a:pt x="4348" y="5125"/>
                  <a:pt x="3379" y="5192"/>
                </a:cubicBezTo>
                <a:lnTo>
                  <a:pt x="3379" y="4201"/>
                </a:lnTo>
                <a:close/>
                <a:moveTo>
                  <a:pt x="4200" y="3104"/>
                </a:moveTo>
                <a:cubicBezTo>
                  <a:pt x="4139" y="2681"/>
                  <a:pt x="3803" y="2344"/>
                  <a:pt x="3379" y="2284"/>
                </a:cubicBezTo>
                <a:lnTo>
                  <a:pt x="3379" y="1290"/>
                </a:lnTo>
                <a:cubicBezTo>
                  <a:pt x="4348" y="1358"/>
                  <a:pt x="5125" y="2135"/>
                  <a:pt x="5192" y="3104"/>
                </a:cubicBezTo>
                <a:lnTo>
                  <a:pt x="4200" y="3104"/>
                </a:lnTo>
                <a:close/>
                <a:moveTo>
                  <a:pt x="3103" y="279"/>
                </a:moveTo>
                <a:lnTo>
                  <a:pt x="3103" y="1014"/>
                </a:lnTo>
                <a:cubicBezTo>
                  <a:pt x="1982" y="1083"/>
                  <a:pt x="1082" y="1983"/>
                  <a:pt x="1014" y="3104"/>
                </a:cubicBezTo>
                <a:lnTo>
                  <a:pt x="279" y="3104"/>
                </a:lnTo>
                <a:cubicBezTo>
                  <a:pt x="349" y="1578"/>
                  <a:pt x="1577" y="349"/>
                  <a:pt x="3103" y="279"/>
                </a:cubicBezTo>
                <a:close/>
                <a:moveTo>
                  <a:pt x="279" y="3380"/>
                </a:moveTo>
                <a:lnTo>
                  <a:pt x="1014" y="3380"/>
                </a:lnTo>
                <a:cubicBezTo>
                  <a:pt x="1083" y="4501"/>
                  <a:pt x="1983" y="5400"/>
                  <a:pt x="3103" y="5469"/>
                </a:cubicBezTo>
                <a:lnTo>
                  <a:pt x="3103" y="6203"/>
                </a:lnTo>
                <a:cubicBezTo>
                  <a:pt x="1578" y="6133"/>
                  <a:pt x="350" y="4905"/>
                  <a:pt x="279" y="3380"/>
                </a:cubicBezTo>
                <a:close/>
                <a:moveTo>
                  <a:pt x="3379" y="6203"/>
                </a:moveTo>
                <a:lnTo>
                  <a:pt x="3379" y="5469"/>
                </a:lnTo>
                <a:cubicBezTo>
                  <a:pt x="4500" y="5400"/>
                  <a:pt x="5399" y="4501"/>
                  <a:pt x="5469" y="3380"/>
                </a:cubicBezTo>
                <a:lnTo>
                  <a:pt x="6203" y="3380"/>
                </a:lnTo>
                <a:cubicBezTo>
                  <a:pt x="6133" y="4905"/>
                  <a:pt x="4904" y="6133"/>
                  <a:pt x="3379" y="6203"/>
                </a:cubicBezTo>
                <a:close/>
              </a:path>
            </a:pathLst>
          </a:custGeom>
          <a:solidFill>
            <a:schemeClr val="bg1"/>
          </a:solidFill>
          <a:ln>
            <a:noFill/>
          </a:ln>
        </p:spPr>
        <p:txBody>
          <a:bodyPr/>
          <a:lstStyle/>
          <a:p>
            <a:endParaRPr lang="zh-CN" altLang="en-US">
              <a:latin typeface="微软雅黑" panose="020B0503020204020204" charset="-122"/>
              <a:ea typeface="微软雅黑" panose="020B0503020204020204" charset="-122"/>
            </a:endParaRPr>
          </a:p>
        </p:txBody>
      </p:sp>
      <p:sp>
        <p:nvSpPr>
          <p:cNvPr id="22" name="speedometer_94681"/>
          <p:cNvSpPr>
            <a:spLocks noChangeAspect="1"/>
          </p:cNvSpPr>
          <p:nvPr/>
        </p:nvSpPr>
        <p:spPr bwMode="auto">
          <a:xfrm>
            <a:off x="6339357" y="5054414"/>
            <a:ext cx="296417" cy="295978"/>
          </a:xfrm>
          <a:custGeom>
            <a:avLst/>
            <a:gdLst>
              <a:gd name="connsiteX0" fmla="*/ 298833 w 598589"/>
              <a:gd name="connsiteY0" fmla="*/ 212735 h 597701"/>
              <a:gd name="connsiteX1" fmla="*/ 213049 w 598589"/>
              <a:gd name="connsiteY1" fmla="*/ 298390 h 597701"/>
              <a:gd name="connsiteX2" fmla="*/ 298833 w 598589"/>
              <a:gd name="connsiteY2" fmla="*/ 384965 h 597701"/>
              <a:gd name="connsiteX3" fmla="*/ 385539 w 598589"/>
              <a:gd name="connsiteY3" fmla="*/ 298390 h 597701"/>
              <a:gd name="connsiteX4" fmla="*/ 298833 w 598589"/>
              <a:gd name="connsiteY4" fmla="*/ 212735 h 597701"/>
              <a:gd name="connsiteX5" fmla="*/ 298833 w 598589"/>
              <a:gd name="connsiteY5" fmla="*/ 200762 h 597701"/>
              <a:gd name="connsiteX6" fmla="*/ 397530 w 598589"/>
              <a:gd name="connsiteY6" fmla="*/ 298390 h 597701"/>
              <a:gd name="connsiteX7" fmla="*/ 298833 w 598589"/>
              <a:gd name="connsiteY7" fmla="*/ 396938 h 597701"/>
              <a:gd name="connsiteX8" fmla="*/ 201058 w 598589"/>
              <a:gd name="connsiteY8" fmla="*/ 298390 h 597701"/>
              <a:gd name="connsiteX9" fmla="*/ 298833 w 598589"/>
              <a:gd name="connsiteY9" fmla="*/ 200762 h 597701"/>
              <a:gd name="connsiteX10" fmla="*/ 298851 w 598589"/>
              <a:gd name="connsiteY10" fmla="*/ 115107 h 597701"/>
              <a:gd name="connsiteX11" fmla="*/ 115299 w 598589"/>
              <a:gd name="connsiteY11" fmla="*/ 298333 h 597701"/>
              <a:gd name="connsiteX12" fmla="*/ 298851 w 598589"/>
              <a:gd name="connsiteY12" fmla="*/ 482480 h 597701"/>
              <a:gd name="connsiteX13" fmla="*/ 483324 w 598589"/>
              <a:gd name="connsiteY13" fmla="*/ 298333 h 597701"/>
              <a:gd name="connsiteX14" fmla="*/ 298851 w 598589"/>
              <a:gd name="connsiteY14" fmla="*/ 115107 h 597701"/>
              <a:gd name="connsiteX15" fmla="*/ 298851 w 598589"/>
              <a:gd name="connsiteY15" fmla="*/ 90247 h 597701"/>
              <a:gd name="connsiteX16" fmla="*/ 507306 w 598589"/>
              <a:gd name="connsiteY16" fmla="*/ 298333 h 597701"/>
              <a:gd name="connsiteX17" fmla="*/ 298851 w 598589"/>
              <a:gd name="connsiteY17" fmla="*/ 506419 h 597701"/>
              <a:gd name="connsiteX18" fmla="*/ 90395 w 598589"/>
              <a:gd name="connsiteY18" fmla="*/ 298333 h 597701"/>
              <a:gd name="connsiteX19" fmla="*/ 298851 w 598589"/>
              <a:gd name="connsiteY19" fmla="*/ 90247 h 597701"/>
              <a:gd name="connsiteX20" fmla="*/ 298833 w 598589"/>
              <a:gd name="connsiteY20" fmla="*/ 36838 h 597701"/>
              <a:gd name="connsiteX21" fmla="*/ 36893 w 598589"/>
              <a:gd name="connsiteY21" fmla="*/ 298390 h 597701"/>
              <a:gd name="connsiteX22" fmla="*/ 298833 w 598589"/>
              <a:gd name="connsiteY22" fmla="*/ 560863 h 597701"/>
              <a:gd name="connsiteX23" fmla="*/ 561696 w 598589"/>
              <a:gd name="connsiteY23" fmla="*/ 298390 h 597701"/>
              <a:gd name="connsiteX24" fmla="*/ 298833 w 598589"/>
              <a:gd name="connsiteY24" fmla="*/ 36838 h 597701"/>
              <a:gd name="connsiteX25" fmla="*/ 298833 w 598589"/>
              <a:gd name="connsiteY25" fmla="*/ 0 h 597701"/>
              <a:gd name="connsiteX26" fmla="*/ 598589 w 598589"/>
              <a:gd name="connsiteY26" fmla="*/ 298390 h 597701"/>
              <a:gd name="connsiteX27" fmla="*/ 298833 w 598589"/>
              <a:gd name="connsiteY27" fmla="*/ 597701 h 597701"/>
              <a:gd name="connsiteX28" fmla="*/ 0 w 598589"/>
              <a:gd name="connsiteY28" fmla="*/ 298390 h 597701"/>
              <a:gd name="connsiteX29" fmla="*/ 298833 w 598589"/>
              <a:gd name="connsiteY29" fmla="*/ 0 h 59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98589" h="597701">
                <a:moveTo>
                  <a:pt x="298833" y="212735"/>
                </a:moveTo>
                <a:cubicBezTo>
                  <a:pt x="251790" y="212735"/>
                  <a:pt x="213049" y="251418"/>
                  <a:pt x="213049" y="298390"/>
                </a:cubicBezTo>
                <a:cubicBezTo>
                  <a:pt x="213049" y="346282"/>
                  <a:pt x="251790" y="384965"/>
                  <a:pt x="298833" y="384965"/>
                </a:cubicBezTo>
                <a:cubicBezTo>
                  <a:pt x="346798" y="384965"/>
                  <a:pt x="385539" y="346282"/>
                  <a:pt x="385539" y="298390"/>
                </a:cubicBezTo>
                <a:cubicBezTo>
                  <a:pt x="385539" y="251418"/>
                  <a:pt x="346798" y="212735"/>
                  <a:pt x="298833" y="212735"/>
                </a:cubicBezTo>
                <a:close/>
                <a:moveTo>
                  <a:pt x="298833" y="200762"/>
                </a:moveTo>
                <a:cubicBezTo>
                  <a:pt x="353255" y="200762"/>
                  <a:pt x="397530" y="244971"/>
                  <a:pt x="397530" y="298390"/>
                </a:cubicBezTo>
                <a:cubicBezTo>
                  <a:pt x="397530" y="352729"/>
                  <a:pt x="353255" y="396938"/>
                  <a:pt x="298833" y="396938"/>
                </a:cubicBezTo>
                <a:cubicBezTo>
                  <a:pt x="245333" y="396938"/>
                  <a:pt x="201058" y="352729"/>
                  <a:pt x="201058" y="298390"/>
                </a:cubicBezTo>
                <a:cubicBezTo>
                  <a:pt x="201058" y="244971"/>
                  <a:pt x="245333" y="200762"/>
                  <a:pt x="298833" y="200762"/>
                </a:cubicBezTo>
                <a:close/>
                <a:moveTo>
                  <a:pt x="298851" y="115107"/>
                </a:moveTo>
                <a:cubicBezTo>
                  <a:pt x="197390" y="115107"/>
                  <a:pt x="115299" y="197052"/>
                  <a:pt x="115299" y="298333"/>
                </a:cubicBezTo>
                <a:cubicBezTo>
                  <a:pt x="115299" y="399614"/>
                  <a:pt x="197390" y="482480"/>
                  <a:pt x="298851" y="482480"/>
                </a:cubicBezTo>
                <a:cubicBezTo>
                  <a:pt x="400311" y="482480"/>
                  <a:pt x="483324" y="399614"/>
                  <a:pt x="483324" y="298333"/>
                </a:cubicBezTo>
                <a:cubicBezTo>
                  <a:pt x="483324" y="197052"/>
                  <a:pt x="400311" y="115107"/>
                  <a:pt x="298851" y="115107"/>
                </a:cubicBezTo>
                <a:close/>
                <a:moveTo>
                  <a:pt x="298851" y="90247"/>
                </a:moveTo>
                <a:cubicBezTo>
                  <a:pt x="414147" y="90247"/>
                  <a:pt x="507306" y="184162"/>
                  <a:pt x="507306" y="298333"/>
                </a:cubicBezTo>
                <a:cubicBezTo>
                  <a:pt x="507306" y="413425"/>
                  <a:pt x="414147" y="506419"/>
                  <a:pt x="298851" y="506419"/>
                </a:cubicBezTo>
                <a:cubicBezTo>
                  <a:pt x="184477" y="506419"/>
                  <a:pt x="90395" y="413425"/>
                  <a:pt x="90395" y="298333"/>
                </a:cubicBezTo>
                <a:cubicBezTo>
                  <a:pt x="90395" y="184162"/>
                  <a:pt x="184477" y="90247"/>
                  <a:pt x="298851" y="90247"/>
                </a:cubicBezTo>
                <a:close/>
                <a:moveTo>
                  <a:pt x="298833" y="36838"/>
                </a:moveTo>
                <a:cubicBezTo>
                  <a:pt x="154951" y="36838"/>
                  <a:pt x="36893" y="154721"/>
                  <a:pt x="36893" y="298390"/>
                </a:cubicBezTo>
                <a:cubicBezTo>
                  <a:pt x="36893" y="442980"/>
                  <a:pt x="154951" y="560863"/>
                  <a:pt x="298833" y="560863"/>
                </a:cubicBezTo>
                <a:cubicBezTo>
                  <a:pt x="443638" y="560863"/>
                  <a:pt x="561696" y="442980"/>
                  <a:pt x="561696" y="298390"/>
                </a:cubicBezTo>
                <a:cubicBezTo>
                  <a:pt x="561696" y="154721"/>
                  <a:pt x="443638" y="36838"/>
                  <a:pt x="298833" y="36838"/>
                </a:cubicBezTo>
                <a:close/>
                <a:moveTo>
                  <a:pt x="298833" y="0"/>
                </a:moveTo>
                <a:cubicBezTo>
                  <a:pt x="463930" y="0"/>
                  <a:pt x="598589" y="134460"/>
                  <a:pt x="598589" y="298390"/>
                </a:cubicBezTo>
                <a:cubicBezTo>
                  <a:pt x="598589" y="463241"/>
                  <a:pt x="463930" y="597701"/>
                  <a:pt x="298833" y="597701"/>
                </a:cubicBezTo>
                <a:cubicBezTo>
                  <a:pt x="134659" y="597701"/>
                  <a:pt x="0" y="463241"/>
                  <a:pt x="0" y="298390"/>
                </a:cubicBezTo>
                <a:cubicBezTo>
                  <a:pt x="0" y="134460"/>
                  <a:pt x="134659" y="0"/>
                  <a:pt x="298833" y="0"/>
                </a:cubicBezTo>
                <a:close/>
              </a:path>
            </a:pathLst>
          </a:custGeom>
          <a:solidFill>
            <a:schemeClr val="bg1"/>
          </a:solidFill>
          <a:ln>
            <a:noFill/>
          </a:ln>
        </p:spPr>
        <p:txBody>
          <a:bodyPr/>
          <a:lstStyle/>
          <a:p>
            <a:endParaRPr lang="zh-CN" altLang="en-US">
              <a:latin typeface="微软雅黑" panose="020B0503020204020204" charset="-122"/>
              <a:ea typeface="微软雅黑" panose="020B0503020204020204" charset="-122"/>
            </a:endParaRPr>
          </a:p>
        </p:txBody>
      </p:sp>
      <p:sp>
        <p:nvSpPr>
          <p:cNvPr id="38" name="speedometer_94681"/>
          <p:cNvSpPr>
            <a:spLocks noChangeAspect="1"/>
          </p:cNvSpPr>
          <p:nvPr/>
        </p:nvSpPr>
        <p:spPr bwMode="auto">
          <a:xfrm>
            <a:off x="1079728" y="5015200"/>
            <a:ext cx="296418" cy="296002"/>
          </a:xfrm>
          <a:custGeom>
            <a:avLst/>
            <a:gdLst>
              <a:gd name="connsiteX0" fmla="*/ 355425 w 607614"/>
              <a:gd name="connsiteY0" fmla="*/ 530180 h 606761"/>
              <a:gd name="connsiteX1" fmla="*/ 342509 w 607614"/>
              <a:gd name="connsiteY1" fmla="*/ 574916 h 606761"/>
              <a:gd name="connsiteX2" fmla="*/ 388096 w 607614"/>
              <a:gd name="connsiteY2" fmla="*/ 562784 h 606761"/>
              <a:gd name="connsiteX3" fmla="*/ 467874 w 607614"/>
              <a:gd name="connsiteY3" fmla="*/ 407347 h 606761"/>
              <a:gd name="connsiteX4" fmla="*/ 364543 w 607614"/>
              <a:gd name="connsiteY4" fmla="*/ 511224 h 606761"/>
              <a:gd name="connsiteX5" fmla="*/ 407091 w 607614"/>
              <a:gd name="connsiteY5" fmla="*/ 553685 h 606761"/>
              <a:gd name="connsiteX6" fmla="*/ 511181 w 607614"/>
              <a:gd name="connsiteY6" fmla="*/ 450566 h 606761"/>
              <a:gd name="connsiteX7" fmla="*/ 511181 w 607614"/>
              <a:gd name="connsiteY7" fmla="*/ 364128 h 606761"/>
              <a:gd name="connsiteX8" fmla="*/ 482310 w 607614"/>
              <a:gd name="connsiteY8" fmla="*/ 392941 h 606761"/>
              <a:gd name="connsiteX9" fmla="*/ 525617 w 607614"/>
              <a:gd name="connsiteY9" fmla="*/ 436160 h 606761"/>
              <a:gd name="connsiteX10" fmla="*/ 553730 w 607614"/>
              <a:gd name="connsiteY10" fmla="*/ 407347 h 606761"/>
              <a:gd name="connsiteX11" fmla="*/ 553730 w 607614"/>
              <a:gd name="connsiteY11" fmla="*/ 392941 h 606761"/>
              <a:gd name="connsiteX12" fmla="*/ 524858 w 607614"/>
              <a:gd name="connsiteY12" fmla="*/ 364128 h 606761"/>
              <a:gd name="connsiteX13" fmla="*/ 511181 w 607614"/>
              <a:gd name="connsiteY13" fmla="*/ 364128 h 606761"/>
              <a:gd name="connsiteX14" fmla="*/ 518020 w 607614"/>
              <a:gd name="connsiteY14" fmla="*/ 341192 h 606761"/>
              <a:gd name="connsiteX15" fmla="*/ 539294 w 607614"/>
              <a:gd name="connsiteY15" fmla="*/ 349722 h 606761"/>
              <a:gd name="connsiteX16" fmla="*/ 568165 w 607614"/>
              <a:gd name="connsiteY16" fmla="*/ 378534 h 606761"/>
              <a:gd name="connsiteX17" fmla="*/ 568165 w 607614"/>
              <a:gd name="connsiteY17" fmla="*/ 421753 h 606761"/>
              <a:gd name="connsiteX18" fmla="*/ 412409 w 607614"/>
              <a:gd name="connsiteY18" fmla="*/ 577190 h 606761"/>
              <a:gd name="connsiteX19" fmla="*/ 333391 w 607614"/>
              <a:gd name="connsiteY19" fmla="*/ 598421 h 606761"/>
              <a:gd name="connsiteX20" fmla="*/ 328073 w 607614"/>
              <a:gd name="connsiteY20" fmla="*/ 603728 h 606761"/>
              <a:gd name="connsiteX21" fmla="*/ 321235 w 607614"/>
              <a:gd name="connsiteY21" fmla="*/ 606761 h 606761"/>
              <a:gd name="connsiteX22" fmla="*/ 314397 w 607614"/>
              <a:gd name="connsiteY22" fmla="*/ 603728 h 606761"/>
              <a:gd name="connsiteX23" fmla="*/ 314397 w 607614"/>
              <a:gd name="connsiteY23" fmla="*/ 589322 h 606761"/>
              <a:gd name="connsiteX24" fmla="*/ 319715 w 607614"/>
              <a:gd name="connsiteY24" fmla="*/ 584014 h 606761"/>
              <a:gd name="connsiteX25" fmla="*/ 340989 w 607614"/>
              <a:gd name="connsiteY25" fmla="*/ 505917 h 606761"/>
              <a:gd name="connsiteX26" fmla="*/ 496746 w 607614"/>
              <a:gd name="connsiteY26" fmla="*/ 349722 h 606761"/>
              <a:gd name="connsiteX27" fmla="*/ 518020 w 607614"/>
              <a:gd name="connsiteY27" fmla="*/ 341192 h 606761"/>
              <a:gd name="connsiteX28" fmla="*/ 208113 w 607614"/>
              <a:gd name="connsiteY28" fmla="*/ 194199 h 606761"/>
              <a:gd name="connsiteX29" fmla="*/ 339462 w 607614"/>
              <a:gd name="connsiteY29" fmla="*/ 288979 h 606761"/>
              <a:gd name="connsiteX30" fmla="*/ 354647 w 607614"/>
              <a:gd name="connsiteY30" fmla="*/ 314759 h 606761"/>
              <a:gd name="connsiteX31" fmla="*/ 344017 w 607614"/>
              <a:gd name="connsiteY31" fmla="*/ 343572 h 606761"/>
              <a:gd name="connsiteX32" fmla="*/ 318203 w 607614"/>
              <a:gd name="connsiteY32" fmla="*/ 354187 h 606761"/>
              <a:gd name="connsiteX33" fmla="*/ 289352 w 607614"/>
              <a:gd name="connsiteY33" fmla="*/ 339022 h 606761"/>
              <a:gd name="connsiteX34" fmla="*/ 194447 w 607614"/>
              <a:gd name="connsiteY34" fmla="*/ 207847 h 606761"/>
              <a:gd name="connsiteX35" fmla="*/ 195206 w 607614"/>
              <a:gd name="connsiteY35" fmla="*/ 194957 h 606761"/>
              <a:gd name="connsiteX36" fmla="*/ 208113 w 607614"/>
              <a:gd name="connsiteY36" fmla="*/ 194199 h 606761"/>
              <a:gd name="connsiteX37" fmla="*/ 88850 w 607614"/>
              <a:gd name="connsiteY37" fmla="*/ 89473 h 606761"/>
              <a:gd name="connsiteX38" fmla="*/ 103279 w 607614"/>
              <a:gd name="connsiteY38" fmla="*/ 89473 h 606761"/>
              <a:gd name="connsiteX39" fmla="*/ 103279 w 607614"/>
              <a:gd name="connsiteY39" fmla="*/ 103127 h 606761"/>
              <a:gd name="connsiteX40" fmla="*/ 20504 w 607614"/>
              <a:gd name="connsiteY40" fmla="*/ 303378 h 606761"/>
              <a:gd name="connsiteX41" fmla="*/ 287054 w 607614"/>
              <a:gd name="connsiteY41" fmla="*/ 586309 h 606761"/>
              <a:gd name="connsiteX42" fmla="*/ 281738 w 607614"/>
              <a:gd name="connsiteY42" fmla="*/ 606030 h 606761"/>
              <a:gd name="connsiteX43" fmla="*/ 0 w 607614"/>
              <a:gd name="connsiteY43" fmla="*/ 303378 h 606761"/>
              <a:gd name="connsiteX44" fmla="*/ 88850 w 607614"/>
              <a:gd name="connsiteY44" fmla="*/ 89473 h 606761"/>
              <a:gd name="connsiteX45" fmla="*/ 303871 w 607614"/>
              <a:gd name="connsiteY45" fmla="*/ 0 h 606761"/>
              <a:gd name="connsiteX46" fmla="*/ 607614 w 607614"/>
              <a:gd name="connsiteY46" fmla="*/ 303389 h 606761"/>
              <a:gd name="connsiteX47" fmla="*/ 604577 w 607614"/>
              <a:gd name="connsiteY47" fmla="*/ 343588 h 606761"/>
              <a:gd name="connsiteX48" fmla="*/ 584074 w 607614"/>
              <a:gd name="connsiteY48" fmla="*/ 343588 h 606761"/>
              <a:gd name="connsiteX49" fmla="*/ 587111 w 607614"/>
              <a:gd name="connsiteY49" fmla="*/ 303389 h 606761"/>
              <a:gd name="connsiteX50" fmla="*/ 313742 w 607614"/>
              <a:gd name="connsiteY50" fmla="*/ 20479 h 606761"/>
              <a:gd name="connsiteX51" fmla="*/ 313742 w 607614"/>
              <a:gd name="connsiteY51" fmla="*/ 144868 h 606761"/>
              <a:gd name="connsiteX52" fmla="*/ 303871 w 607614"/>
              <a:gd name="connsiteY52" fmla="*/ 154729 h 606761"/>
              <a:gd name="connsiteX53" fmla="*/ 293999 w 607614"/>
              <a:gd name="connsiteY53" fmla="*/ 144868 h 606761"/>
              <a:gd name="connsiteX54" fmla="*/ 293999 w 607614"/>
              <a:gd name="connsiteY54" fmla="*/ 9860 h 606761"/>
              <a:gd name="connsiteX55" fmla="*/ 303871 w 607614"/>
              <a:gd name="connsiteY55"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7614" h="606761">
                <a:moveTo>
                  <a:pt x="355425" y="530180"/>
                </a:moveTo>
                <a:lnTo>
                  <a:pt x="342509" y="574916"/>
                </a:lnTo>
                <a:lnTo>
                  <a:pt x="388096" y="562784"/>
                </a:lnTo>
                <a:close/>
                <a:moveTo>
                  <a:pt x="467874" y="407347"/>
                </a:moveTo>
                <a:lnTo>
                  <a:pt x="364543" y="511224"/>
                </a:lnTo>
                <a:lnTo>
                  <a:pt x="407091" y="553685"/>
                </a:lnTo>
                <a:lnTo>
                  <a:pt x="511181" y="450566"/>
                </a:lnTo>
                <a:close/>
                <a:moveTo>
                  <a:pt x="511181" y="364128"/>
                </a:moveTo>
                <a:lnTo>
                  <a:pt x="482310" y="392941"/>
                </a:lnTo>
                <a:lnTo>
                  <a:pt x="525617" y="436160"/>
                </a:lnTo>
                <a:lnTo>
                  <a:pt x="553730" y="407347"/>
                </a:lnTo>
                <a:cubicBezTo>
                  <a:pt x="558288" y="403556"/>
                  <a:pt x="558288" y="396732"/>
                  <a:pt x="553730" y="392941"/>
                </a:cubicBezTo>
                <a:lnTo>
                  <a:pt x="524858" y="364128"/>
                </a:lnTo>
                <a:cubicBezTo>
                  <a:pt x="521818" y="360337"/>
                  <a:pt x="514980" y="360337"/>
                  <a:pt x="511181" y="364128"/>
                </a:cubicBezTo>
                <a:close/>
                <a:moveTo>
                  <a:pt x="518020" y="341192"/>
                </a:moveTo>
                <a:cubicBezTo>
                  <a:pt x="525807" y="341192"/>
                  <a:pt x="533595" y="344035"/>
                  <a:pt x="539294" y="349722"/>
                </a:cubicBezTo>
                <a:lnTo>
                  <a:pt x="568165" y="378534"/>
                </a:lnTo>
                <a:cubicBezTo>
                  <a:pt x="580322" y="390666"/>
                  <a:pt x="580322" y="409622"/>
                  <a:pt x="568165" y="421753"/>
                </a:cubicBezTo>
                <a:lnTo>
                  <a:pt x="412409" y="577190"/>
                </a:lnTo>
                <a:lnTo>
                  <a:pt x="333391" y="598421"/>
                </a:lnTo>
                <a:lnTo>
                  <a:pt x="328073" y="603728"/>
                </a:lnTo>
                <a:cubicBezTo>
                  <a:pt x="326553" y="606003"/>
                  <a:pt x="323514" y="606761"/>
                  <a:pt x="321235" y="606761"/>
                </a:cubicBezTo>
                <a:cubicBezTo>
                  <a:pt x="318955" y="606761"/>
                  <a:pt x="315916" y="606003"/>
                  <a:pt x="314397" y="603728"/>
                </a:cubicBezTo>
                <a:cubicBezTo>
                  <a:pt x="309838" y="599937"/>
                  <a:pt x="309838" y="593113"/>
                  <a:pt x="314397" y="589322"/>
                </a:cubicBezTo>
                <a:lnTo>
                  <a:pt x="319715" y="584014"/>
                </a:lnTo>
                <a:lnTo>
                  <a:pt x="340989" y="505917"/>
                </a:lnTo>
                <a:lnTo>
                  <a:pt x="496746" y="349722"/>
                </a:lnTo>
                <a:cubicBezTo>
                  <a:pt x="502444" y="344035"/>
                  <a:pt x="510232" y="341192"/>
                  <a:pt x="518020" y="341192"/>
                </a:cubicBezTo>
                <a:close/>
                <a:moveTo>
                  <a:pt x="208113" y="194199"/>
                </a:moveTo>
                <a:lnTo>
                  <a:pt x="339462" y="288979"/>
                </a:lnTo>
                <a:cubicBezTo>
                  <a:pt x="347814" y="295045"/>
                  <a:pt x="353128" y="304902"/>
                  <a:pt x="354647" y="314759"/>
                </a:cubicBezTo>
                <a:cubicBezTo>
                  <a:pt x="355406" y="325374"/>
                  <a:pt x="351610" y="335990"/>
                  <a:pt x="344017" y="343572"/>
                </a:cubicBezTo>
                <a:cubicBezTo>
                  <a:pt x="337184" y="350396"/>
                  <a:pt x="328073" y="354187"/>
                  <a:pt x="318203" y="354187"/>
                </a:cubicBezTo>
                <a:cubicBezTo>
                  <a:pt x="306815" y="354187"/>
                  <a:pt x="296185" y="348121"/>
                  <a:pt x="289352" y="339022"/>
                </a:cubicBezTo>
                <a:lnTo>
                  <a:pt x="194447" y="207847"/>
                </a:lnTo>
                <a:cubicBezTo>
                  <a:pt x="191410" y="204056"/>
                  <a:pt x="192169" y="198749"/>
                  <a:pt x="195206" y="194957"/>
                </a:cubicBezTo>
                <a:cubicBezTo>
                  <a:pt x="199002" y="191924"/>
                  <a:pt x="204317" y="191166"/>
                  <a:pt x="208113" y="194199"/>
                </a:cubicBezTo>
                <a:close/>
                <a:moveTo>
                  <a:pt x="88850" y="89473"/>
                </a:moveTo>
                <a:cubicBezTo>
                  <a:pt x="92647" y="84922"/>
                  <a:pt x="98722" y="84922"/>
                  <a:pt x="103279" y="89473"/>
                </a:cubicBezTo>
                <a:cubicBezTo>
                  <a:pt x="107076" y="93266"/>
                  <a:pt x="107076" y="99334"/>
                  <a:pt x="103279" y="103127"/>
                </a:cubicBezTo>
                <a:cubicBezTo>
                  <a:pt x="49361" y="156982"/>
                  <a:pt x="20504" y="228284"/>
                  <a:pt x="20504" y="303378"/>
                </a:cubicBezTo>
                <a:cubicBezTo>
                  <a:pt x="20504" y="454325"/>
                  <a:pt x="138971" y="577206"/>
                  <a:pt x="287054" y="586309"/>
                </a:cubicBezTo>
                <a:lnTo>
                  <a:pt x="281738" y="606030"/>
                </a:lnTo>
                <a:cubicBezTo>
                  <a:pt x="124542" y="594652"/>
                  <a:pt x="0" y="463427"/>
                  <a:pt x="0" y="303378"/>
                </a:cubicBezTo>
                <a:cubicBezTo>
                  <a:pt x="0" y="222216"/>
                  <a:pt x="31136" y="146363"/>
                  <a:pt x="88850" y="89473"/>
                </a:cubicBezTo>
                <a:close/>
                <a:moveTo>
                  <a:pt x="303871" y="0"/>
                </a:moveTo>
                <a:cubicBezTo>
                  <a:pt x="471689" y="0"/>
                  <a:pt x="607614" y="135767"/>
                  <a:pt x="607614" y="303389"/>
                </a:cubicBezTo>
                <a:cubicBezTo>
                  <a:pt x="607614" y="317042"/>
                  <a:pt x="606855" y="330694"/>
                  <a:pt x="604577" y="343588"/>
                </a:cubicBezTo>
                <a:lnTo>
                  <a:pt x="584074" y="343588"/>
                </a:lnTo>
                <a:cubicBezTo>
                  <a:pt x="586352" y="330694"/>
                  <a:pt x="587111" y="317042"/>
                  <a:pt x="587111" y="303389"/>
                </a:cubicBezTo>
                <a:cubicBezTo>
                  <a:pt x="587111" y="150936"/>
                  <a:pt x="465614" y="25788"/>
                  <a:pt x="313742" y="20479"/>
                </a:cubicBezTo>
                <a:lnTo>
                  <a:pt x="313742" y="144868"/>
                </a:lnTo>
                <a:cubicBezTo>
                  <a:pt x="313742" y="150178"/>
                  <a:pt x="309186" y="154729"/>
                  <a:pt x="303871" y="154729"/>
                </a:cubicBezTo>
                <a:cubicBezTo>
                  <a:pt x="298555" y="154729"/>
                  <a:pt x="293999" y="150178"/>
                  <a:pt x="293999" y="144868"/>
                </a:cubicBezTo>
                <a:lnTo>
                  <a:pt x="293999" y="9860"/>
                </a:lnTo>
                <a:cubicBezTo>
                  <a:pt x="293999" y="4551"/>
                  <a:pt x="298555" y="0"/>
                  <a:pt x="303871" y="0"/>
                </a:cubicBezTo>
                <a:close/>
              </a:path>
            </a:pathLst>
          </a:custGeom>
          <a:solidFill>
            <a:schemeClr val="bg1"/>
          </a:solidFill>
          <a:ln>
            <a:noFill/>
          </a:ln>
        </p:spPr>
        <p:txBody>
          <a:bodyPr/>
          <a:lstStyle/>
          <a:p>
            <a:endParaRPr lang="zh-CN" altLang="en-US">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1285" y="477044"/>
            <a:ext cx="11169430" cy="5934650"/>
          </a:xfrm>
          <a:custGeom>
            <a:avLst/>
            <a:gdLst>
              <a:gd name="connsiteX0" fmla="*/ 0 w 11169430"/>
              <a:gd name="connsiteY0" fmla="*/ 0 h 5934650"/>
              <a:gd name="connsiteX1" fmla="*/ 11169430 w 11169430"/>
              <a:gd name="connsiteY1" fmla="*/ 0 h 5934650"/>
              <a:gd name="connsiteX2" fmla="*/ 11169430 w 11169430"/>
              <a:gd name="connsiteY2" fmla="*/ 5934650 h 5934650"/>
              <a:gd name="connsiteX3" fmla="*/ 0 w 11169430"/>
              <a:gd name="connsiteY3" fmla="*/ 5934650 h 5934650"/>
              <a:gd name="connsiteX4" fmla="*/ 0 w 11169430"/>
              <a:gd name="connsiteY4" fmla="*/ 0 h 593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9430" h="5934650" extrusionOk="0">
                <a:moveTo>
                  <a:pt x="0" y="0"/>
                </a:moveTo>
                <a:cubicBezTo>
                  <a:pt x="3407693" y="-43329"/>
                  <a:pt x="5671613" y="52067"/>
                  <a:pt x="11169430" y="0"/>
                </a:cubicBezTo>
                <a:cubicBezTo>
                  <a:pt x="11054560" y="1117498"/>
                  <a:pt x="11334020" y="3103610"/>
                  <a:pt x="11169430" y="5934650"/>
                </a:cubicBezTo>
                <a:cubicBezTo>
                  <a:pt x="8447639" y="5910478"/>
                  <a:pt x="3575553" y="5769932"/>
                  <a:pt x="0" y="5934650"/>
                </a:cubicBezTo>
                <a:cubicBezTo>
                  <a:pt x="-104470" y="3512238"/>
                  <a:pt x="59489" y="953084"/>
                  <a:pt x="0" y="0"/>
                </a:cubicBezTo>
                <a:close/>
              </a:path>
            </a:pathLst>
          </a:custGeom>
          <a:noFill/>
          <a:ln>
            <a:solidFill>
              <a:srgbClr val="F3A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对角圆角 1"/>
          <p:cNvSpPr/>
          <p:nvPr/>
        </p:nvSpPr>
        <p:spPr>
          <a:xfrm>
            <a:off x="1040572" y="5327997"/>
            <a:ext cx="2484755" cy="584200"/>
          </a:xfrm>
          <a:prstGeom prst="round2DiagRect">
            <a:avLst>
              <a:gd name="adj1" fmla="val 50000"/>
              <a:gd name="adj2" fmla="val 0"/>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对角圆角 33"/>
          <p:cNvSpPr/>
          <p:nvPr/>
        </p:nvSpPr>
        <p:spPr>
          <a:xfrm>
            <a:off x="3525327" y="4304852"/>
            <a:ext cx="2484755" cy="584200"/>
          </a:xfrm>
          <a:prstGeom prst="round2DiagRect">
            <a:avLst>
              <a:gd name="adj1" fmla="val 50000"/>
              <a:gd name="adj2" fmla="val 0"/>
            </a:avLst>
          </a:prstGeom>
          <a:solidFill>
            <a:srgbClr val="DE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对角圆角 35"/>
          <p:cNvSpPr/>
          <p:nvPr/>
        </p:nvSpPr>
        <p:spPr>
          <a:xfrm>
            <a:off x="6010082" y="3209080"/>
            <a:ext cx="2484755" cy="584200"/>
          </a:xfrm>
          <a:prstGeom prst="round2DiagRect">
            <a:avLst>
              <a:gd name="adj1" fmla="val 50000"/>
              <a:gd name="adj2" fmla="val 0"/>
            </a:avLst>
          </a:prstGeom>
          <a:solidFill>
            <a:srgbClr val="FB92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对角圆角 36"/>
          <p:cNvSpPr/>
          <p:nvPr/>
        </p:nvSpPr>
        <p:spPr>
          <a:xfrm>
            <a:off x="8494837" y="2113308"/>
            <a:ext cx="2484755" cy="584200"/>
          </a:xfrm>
          <a:prstGeom prst="round2DiagRect">
            <a:avLst>
              <a:gd name="adj1" fmla="val 50000"/>
              <a:gd name="adj2" fmla="val 0"/>
            </a:avLst>
          </a:prstGeom>
          <a:solidFill>
            <a:srgbClr val="DE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3975201" y="5053431"/>
            <a:ext cx="3588582" cy="956123"/>
            <a:chOff x="3623718" y="1903151"/>
            <a:chExt cx="3588582" cy="956123"/>
          </a:xfrm>
        </p:grpSpPr>
        <p:sp>
          <p:nvSpPr>
            <p:cNvPr id="41" name="文本框 40"/>
            <p:cNvSpPr txBox="1"/>
            <p:nvPr/>
          </p:nvSpPr>
          <p:spPr>
            <a:xfrm>
              <a:off x="3623718" y="2245323"/>
              <a:ext cx="3588582" cy="613951"/>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42" name="文本框 41"/>
            <p:cNvSpPr txBox="1"/>
            <p:nvPr/>
          </p:nvSpPr>
          <p:spPr>
            <a:xfrm>
              <a:off x="3658826" y="1903151"/>
              <a:ext cx="1710903" cy="418513"/>
            </a:xfrm>
            <a:prstGeom prst="rect">
              <a:avLst/>
            </a:prstGeom>
            <a:noFill/>
          </p:spPr>
          <p:txBody>
            <a:bodyPr wrap="square" rtlCol="0">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grpSp>
        <p:nvGrpSpPr>
          <p:cNvPr id="43" name="组合 42"/>
          <p:cNvGrpSpPr/>
          <p:nvPr/>
        </p:nvGrpSpPr>
        <p:grpSpPr>
          <a:xfrm>
            <a:off x="6625103" y="3932929"/>
            <a:ext cx="3588582" cy="956123"/>
            <a:chOff x="3623718" y="1903151"/>
            <a:chExt cx="3588582" cy="956123"/>
          </a:xfrm>
        </p:grpSpPr>
        <p:sp>
          <p:nvSpPr>
            <p:cNvPr id="44" name="文本框 43"/>
            <p:cNvSpPr txBox="1"/>
            <p:nvPr/>
          </p:nvSpPr>
          <p:spPr>
            <a:xfrm>
              <a:off x="3623718" y="2245323"/>
              <a:ext cx="3588582" cy="613951"/>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45" name="文本框 44"/>
            <p:cNvSpPr txBox="1"/>
            <p:nvPr/>
          </p:nvSpPr>
          <p:spPr>
            <a:xfrm>
              <a:off x="3658826" y="1903151"/>
              <a:ext cx="1710903" cy="418513"/>
            </a:xfrm>
            <a:prstGeom prst="rect">
              <a:avLst/>
            </a:prstGeom>
            <a:noFill/>
          </p:spPr>
          <p:txBody>
            <a:bodyPr wrap="square" rtlCol="0">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grpSp>
        <p:nvGrpSpPr>
          <p:cNvPr id="46" name="组合 45"/>
          <p:cNvGrpSpPr/>
          <p:nvPr/>
        </p:nvGrpSpPr>
        <p:grpSpPr>
          <a:xfrm>
            <a:off x="4119895" y="1218338"/>
            <a:ext cx="3588582" cy="987587"/>
            <a:chOff x="3623718" y="1871687"/>
            <a:chExt cx="3588582" cy="987587"/>
          </a:xfrm>
        </p:grpSpPr>
        <p:sp>
          <p:nvSpPr>
            <p:cNvPr id="47" name="文本框 46"/>
            <p:cNvSpPr txBox="1"/>
            <p:nvPr/>
          </p:nvSpPr>
          <p:spPr>
            <a:xfrm>
              <a:off x="3623718" y="2245323"/>
              <a:ext cx="3588582" cy="613951"/>
            </a:xfrm>
            <a:prstGeom prst="rect">
              <a:avLst/>
            </a:prstGeom>
            <a:noFill/>
          </p:spPr>
          <p:txBody>
            <a:bodyPr wrap="square" rtlCol="0">
              <a:spAutoFit/>
            </a:bodyPr>
            <a:lstStyle/>
            <a:p>
              <a:pPr algn="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48" name="文本框 47"/>
            <p:cNvSpPr txBox="1"/>
            <p:nvPr/>
          </p:nvSpPr>
          <p:spPr>
            <a:xfrm>
              <a:off x="5501397" y="1871687"/>
              <a:ext cx="1710903" cy="418513"/>
            </a:xfrm>
            <a:prstGeom prst="rect">
              <a:avLst/>
            </a:prstGeom>
            <a:noFill/>
          </p:spPr>
          <p:txBody>
            <a:bodyPr wrap="square" rtlCol="0">
              <a:spAutoFit/>
            </a:bodyPr>
            <a:lstStyle/>
            <a:p>
              <a:pPr algn="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grpSp>
        <p:nvGrpSpPr>
          <p:cNvPr id="49" name="组合 48"/>
          <p:cNvGrpSpPr/>
          <p:nvPr/>
        </p:nvGrpSpPr>
        <p:grpSpPr>
          <a:xfrm>
            <a:off x="1404060" y="2529851"/>
            <a:ext cx="3588582" cy="1018796"/>
            <a:chOff x="3623718" y="1871687"/>
            <a:chExt cx="3588582" cy="1018796"/>
          </a:xfrm>
        </p:grpSpPr>
        <p:sp>
          <p:nvSpPr>
            <p:cNvPr id="50" name="文本框 49"/>
            <p:cNvSpPr txBox="1"/>
            <p:nvPr/>
          </p:nvSpPr>
          <p:spPr>
            <a:xfrm>
              <a:off x="3623718" y="2245323"/>
              <a:ext cx="3588582" cy="645160"/>
            </a:xfrm>
            <a:prstGeom prst="rect">
              <a:avLst/>
            </a:prstGeom>
            <a:noFill/>
          </p:spPr>
          <p:txBody>
            <a:bodyPr wrap="square" rtlCol="0">
              <a:spAutoFit/>
            </a:bodyPr>
            <a:lstStyle/>
            <a:p>
              <a:pPr algn="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单机此处输入文本内容单机此处输入文本内容单机此处输入文本内容单机此处输入文本内容</a:t>
              </a:r>
            </a:p>
          </p:txBody>
        </p:sp>
        <p:sp>
          <p:nvSpPr>
            <p:cNvPr id="51" name="文本框 50"/>
            <p:cNvSpPr txBox="1"/>
            <p:nvPr/>
          </p:nvSpPr>
          <p:spPr>
            <a:xfrm>
              <a:off x="5501397" y="1871687"/>
              <a:ext cx="1710903" cy="418513"/>
            </a:xfrm>
            <a:prstGeom prst="rect">
              <a:avLst/>
            </a:prstGeom>
            <a:noFill/>
          </p:spPr>
          <p:txBody>
            <a:bodyPr wrap="square" rtlCol="0">
              <a:spAutoFit/>
            </a:bodyPr>
            <a:lstStyle/>
            <a:p>
              <a:pPr algn="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请输入标题内容</a:t>
              </a:r>
            </a:p>
          </p:txBody>
        </p:sp>
      </p:grpSp>
      <p:pic>
        <p:nvPicPr>
          <p:cNvPr id="4" name="图片 3"/>
          <p:cNvPicPr>
            <a:picLocks noChangeAspect="1"/>
          </p:cNvPicPr>
          <p:nvPr/>
        </p:nvPicPr>
        <p:blipFill>
          <a:blip r:embed="rId2"/>
          <a:stretch>
            <a:fillRect/>
          </a:stretch>
        </p:blipFill>
        <p:spPr>
          <a:xfrm>
            <a:off x="2917641" y="3704413"/>
            <a:ext cx="1066892" cy="1012024"/>
          </a:xfrm>
          <a:prstGeom prst="rect">
            <a:avLst/>
          </a:prstGeom>
        </p:spPr>
      </p:pic>
      <p:pic>
        <p:nvPicPr>
          <p:cNvPr id="53" name="图片 52"/>
          <p:cNvPicPr>
            <a:picLocks noChangeAspect="1"/>
          </p:cNvPicPr>
          <p:nvPr/>
        </p:nvPicPr>
        <p:blipFill>
          <a:blip r:embed="rId2"/>
          <a:stretch>
            <a:fillRect/>
          </a:stretch>
        </p:blipFill>
        <p:spPr>
          <a:xfrm>
            <a:off x="7970597" y="1500477"/>
            <a:ext cx="1066892" cy="1012024"/>
          </a:xfrm>
          <a:prstGeom prst="rect">
            <a:avLst/>
          </a:prstGeom>
        </p:spPr>
      </p:pic>
      <p:pic>
        <p:nvPicPr>
          <p:cNvPr id="54" name="图片 53"/>
          <p:cNvPicPr>
            <a:picLocks noChangeAspect="1"/>
          </p:cNvPicPr>
          <p:nvPr/>
        </p:nvPicPr>
        <p:blipFill>
          <a:blip r:embed="rId3"/>
          <a:stretch>
            <a:fillRect/>
          </a:stretch>
        </p:blipFill>
        <p:spPr>
          <a:xfrm>
            <a:off x="5467176" y="2553195"/>
            <a:ext cx="1060796" cy="1005927"/>
          </a:xfrm>
          <a:prstGeom prst="rect">
            <a:avLst/>
          </a:prstGeom>
        </p:spPr>
      </p:pic>
      <p:sp>
        <p:nvSpPr>
          <p:cNvPr id="56" name="文本框 55"/>
          <p:cNvSpPr txBox="1"/>
          <p:nvPr/>
        </p:nvSpPr>
        <p:spPr>
          <a:xfrm>
            <a:off x="3982371" y="4372513"/>
            <a:ext cx="1608125" cy="418513"/>
          </a:xfrm>
          <a:prstGeom prst="rect">
            <a:avLst/>
          </a:prstGeom>
          <a:noFill/>
        </p:spPr>
        <p:txBody>
          <a:bodyPr wrap="square" rtlCol="0">
            <a:spAutoFit/>
          </a:bodyPr>
          <a:lstStyle/>
          <a:p>
            <a:pPr algn="dist">
              <a:lnSpc>
                <a:spcPct val="150000"/>
              </a:lnSpc>
            </a:pPr>
            <a:r>
              <a:rPr lang="zh-CN" altLang="en-US" sz="1600" dirty="0">
                <a:solidFill>
                  <a:schemeClr val="bg1"/>
                </a:solidFill>
                <a:latin typeface="汉仪菱心体简" panose="02010609000101010101" pitchFamily="49" charset="-122"/>
                <a:ea typeface="汉仪菱心体简" panose="02010609000101010101" pitchFamily="49" charset="-122"/>
              </a:rPr>
              <a:t>实施方案二</a:t>
            </a:r>
          </a:p>
        </p:txBody>
      </p:sp>
      <p:sp>
        <p:nvSpPr>
          <p:cNvPr id="57" name="文本框 56"/>
          <p:cNvSpPr txBox="1"/>
          <p:nvPr/>
        </p:nvSpPr>
        <p:spPr>
          <a:xfrm>
            <a:off x="8933151" y="2134682"/>
            <a:ext cx="1608125" cy="418513"/>
          </a:xfrm>
          <a:prstGeom prst="rect">
            <a:avLst/>
          </a:prstGeom>
          <a:noFill/>
        </p:spPr>
        <p:txBody>
          <a:bodyPr wrap="square" rtlCol="0">
            <a:spAutoFit/>
          </a:bodyPr>
          <a:lstStyle/>
          <a:p>
            <a:pPr algn="dist">
              <a:lnSpc>
                <a:spcPct val="150000"/>
              </a:lnSpc>
            </a:pPr>
            <a:r>
              <a:rPr lang="zh-CN" altLang="en-US" sz="1600" dirty="0">
                <a:solidFill>
                  <a:schemeClr val="bg1"/>
                </a:solidFill>
                <a:latin typeface="汉仪菱心体简" panose="02010609000101010101" pitchFamily="49" charset="-122"/>
                <a:ea typeface="汉仪菱心体简" panose="02010609000101010101" pitchFamily="49" charset="-122"/>
              </a:rPr>
              <a:t>实施方案四</a:t>
            </a:r>
          </a:p>
        </p:txBody>
      </p:sp>
      <p:sp>
        <p:nvSpPr>
          <p:cNvPr id="58" name="文本框 57"/>
          <p:cNvSpPr txBox="1"/>
          <p:nvPr/>
        </p:nvSpPr>
        <p:spPr>
          <a:xfrm>
            <a:off x="1496533" y="5390951"/>
            <a:ext cx="1608125" cy="418513"/>
          </a:xfrm>
          <a:prstGeom prst="rect">
            <a:avLst/>
          </a:prstGeom>
          <a:noFill/>
        </p:spPr>
        <p:txBody>
          <a:bodyPr wrap="square" rtlCol="0">
            <a:spAutoFit/>
          </a:bodyPr>
          <a:lstStyle/>
          <a:p>
            <a:pPr algn="dist">
              <a:lnSpc>
                <a:spcPct val="150000"/>
              </a:lnSpc>
            </a:pPr>
            <a:r>
              <a:rPr lang="zh-CN" altLang="en-US" sz="1600" dirty="0">
                <a:solidFill>
                  <a:schemeClr val="bg1"/>
                </a:solidFill>
                <a:latin typeface="汉仪菱心体简" panose="02010609000101010101" pitchFamily="49" charset="-122"/>
                <a:ea typeface="汉仪菱心体简" panose="02010609000101010101" pitchFamily="49" charset="-122"/>
              </a:rPr>
              <a:t>实施方案一</a:t>
            </a:r>
          </a:p>
        </p:txBody>
      </p:sp>
      <p:sp>
        <p:nvSpPr>
          <p:cNvPr id="59" name="文本框 58"/>
          <p:cNvSpPr txBox="1"/>
          <p:nvPr/>
        </p:nvSpPr>
        <p:spPr>
          <a:xfrm>
            <a:off x="6454859" y="3235112"/>
            <a:ext cx="1608125" cy="418513"/>
          </a:xfrm>
          <a:prstGeom prst="rect">
            <a:avLst/>
          </a:prstGeom>
          <a:noFill/>
        </p:spPr>
        <p:txBody>
          <a:bodyPr wrap="square" rtlCol="0">
            <a:spAutoFit/>
          </a:bodyPr>
          <a:lstStyle/>
          <a:p>
            <a:pPr algn="dist">
              <a:lnSpc>
                <a:spcPct val="150000"/>
              </a:lnSpc>
            </a:pPr>
            <a:r>
              <a:rPr lang="zh-CN" altLang="en-US" sz="1600" dirty="0">
                <a:solidFill>
                  <a:schemeClr val="bg1"/>
                </a:solidFill>
                <a:latin typeface="汉仪菱心体简" panose="02010609000101010101" pitchFamily="49" charset="-122"/>
                <a:ea typeface="汉仪菱心体简" panose="02010609000101010101" pitchFamily="49" charset="-122"/>
              </a:rPr>
              <a:t>实施方案三</a:t>
            </a:r>
          </a:p>
        </p:txBody>
      </p:sp>
      <p:grpSp>
        <p:nvGrpSpPr>
          <p:cNvPr id="3" name="组合 2"/>
          <p:cNvGrpSpPr/>
          <p:nvPr/>
        </p:nvGrpSpPr>
        <p:grpSpPr>
          <a:xfrm>
            <a:off x="425450" y="245238"/>
            <a:ext cx="4406026" cy="1060796"/>
            <a:chOff x="425450" y="232538"/>
            <a:chExt cx="4406026" cy="1060796"/>
          </a:xfrm>
        </p:grpSpPr>
        <p:grpSp>
          <p:nvGrpSpPr>
            <p:cNvPr id="27" name="组合 26"/>
            <p:cNvGrpSpPr/>
            <p:nvPr/>
          </p:nvGrpSpPr>
          <p:grpSpPr>
            <a:xfrm rot="20036167">
              <a:off x="425450" y="232538"/>
              <a:ext cx="1188406" cy="1060796"/>
              <a:chOff x="195683" y="-98086"/>
              <a:chExt cx="1188406" cy="1060796"/>
            </a:xfrm>
          </p:grpSpPr>
          <p:pic>
            <p:nvPicPr>
              <p:cNvPr id="5" name="图片 4"/>
              <p:cNvPicPr>
                <a:picLocks noChangeAspect="1"/>
              </p:cNvPicPr>
              <p:nvPr/>
            </p:nvPicPr>
            <p:blipFill>
              <a:blip r:embed="rId4">
                <a:clrChange>
                  <a:clrFrom>
                    <a:srgbClr val="FFE1E1"/>
                  </a:clrFrom>
                  <a:clrTo>
                    <a:srgbClr val="FFE1E1">
                      <a:alpha val="0"/>
                    </a:srgbClr>
                  </a:clrTo>
                </a:clrChange>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01362" y="-98086"/>
                <a:ext cx="1182727" cy="1060796"/>
              </a:xfrm>
              <a:prstGeom prst="rect">
                <a:avLst/>
              </a:prstGeom>
            </p:spPr>
          </p:pic>
          <p:pic>
            <p:nvPicPr>
              <p:cNvPr id="6" name="图片 5"/>
              <p:cNvPicPr>
                <a:picLocks noChangeAspect="1"/>
              </p:cNvPicPr>
              <p:nvPr/>
            </p:nvPicPr>
            <p:blipFill>
              <a:blip r:embed="rId4">
                <a:clrChange>
                  <a:clrFrom>
                    <a:srgbClr val="FFE1E1"/>
                  </a:clrFrom>
                  <a:clrTo>
                    <a:srgbClr val="FFE1E1">
                      <a:alpha val="0"/>
                    </a:srgbClr>
                  </a:clrTo>
                </a:clrChange>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rot="18909570">
                <a:off x="195683" y="460403"/>
                <a:ext cx="448886" cy="402609"/>
              </a:xfrm>
              <a:prstGeom prst="rect">
                <a:avLst/>
              </a:prstGeom>
            </p:spPr>
          </p:pic>
        </p:grpSp>
        <p:sp>
          <p:nvSpPr>
            <p:cNvPr id="14" name="文本框 13"/>
            <p:cNvSpPr txBox="1"/>
            <p:nvPr/>
          </p:nvSpPr>
          <p:spPr>
            <a:xfrm>
              <a:off x="1305289" y="603759"/>
              <a:ext cx="3005487" cy="460375"/>
            </a:xfrm>
            <a:prstGeom prst="rect">
              <a:avLst/>
            </a:prstGeom>
            <a:noFill/>
          </p:spPr>
          <p:txBody>
            <a:bodyPr wrap="square" rtlCol="0">
              <a:spAutoFit/>
            </a:bodyPr>
            <a:lstStyle/>
            <a:p>
              <a:pPr>
                <a:lnSpc>
                  <a:spcPct val="150000"/>
                </a:lnSpc>
              </a:pPr>
              <a:r>
                <a:rPr lang="zh-CN" altLang="en-US" sz="1600" dirty="0">
                  <a:solidFill>
                    <a:srgbClr val="FB9286"/>
                  </a:solidFill>
                  <a:latin typeface="微软雅黑" panose="020B0503020204020204" charset="-122"/>
                  <a:ea typeface="微软雅黑" panose="020B0503020204020204" charset="-122"/>
                </a:rPr>
                <a:t>输入标题内容</a:t>
              </a:r>
            </a:p>
          </p:txBody>
        </p:sp>
        <p:sp>
          <p:nvSpPr>
            <p:cNvPr id="15" name="矩形 14"/>
            <p:cNvSpPr/>
            <p:nvPr/>
          </p:nvSpPr>
          <p:spPr>
            <a:xfrm>
              <a:off x="1305289" y="921876"/>
              <a:ext cx="3526187" cy="344805"/>
            </a:xfrm>
            <a:prstGeom prst="rect">
              <a:avLst/>
            </a:prstGeom>
            <a:noFill/>
          </p:spPr>
          <p:txBody>
            <a:bodyPr wrap="square" rtlCol="0">
              <a:spAutoFit/>
            </a:bodyPr>
            <a:lstStyle/>
            <a:p>
              <a:pPr>
                <a:lnSpc>
                  <a:spcPct val="150000"/>
                </a:lnSpc>
              </a:pPr>
              <a:r>
                <a:rPr lang="zh-CN" altLang="en-US" sz="1100" dirty="0">
                  <a:solidFill>
                    <a:srgbClr val="FB9286"/>
                  </a:solidFill>
                  <a:latin typeface="微软雅黑" panose="020B0503020204020204" charset="-122"/>
                  <a:ea typeface="微软雅黑" panose="020B0503020204020204" charset="-122"/>
                </a:rPr>
                <a:t>Click here to enter the content of the title</a:t>
              </a:r>
            </a:p>
          </p:txBody>
        </p:sp>
      </p:gr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hb"/>
          <p:cNvPicPr>
            <a:picLocks noChangeAspect="1"/>
          </p:cNvPicPr>
          <p:nvPr/>
        </p:nvPicPr>
        <p:blipFill>
          <a:blip r:embed="rId2"/>
          <a:srcRect l="14195" t="18433"/>
          <a:stretch>
            <a:fillRect/>
          </a:stretch>
        </p:blipFill>
        <p:spPr>
          <a:xfrm>
            <a:off x="-13970" y="0"/>
            <a:ext cx="12205970" cy="6889750"/>
          </a:xfrm>
          <a:prstGeom prst="rect">
            <a:avLst/>
          </a:prstGeom>
        </p:spPr>
      </p:pic>
      <p:grpSp>
        <p:nvGrpSpPr>
          <p:cNvPr id="3" name="组合 2"/>
          <p:cNvGrpSpPr/>
          <p:nvPr/>
        </p:nvGrpSpPr>
        <p:grpSpPr>
          <a:xfrm>
            <a:off x="4451350" y="2537460"/>
            <a:ext cx="7331710" cy="3120118"/>
            <a:chOff x="7620" y="5184"/>
            <a:chExt cx="9600" cy="4085"/>
          </a:xfrm>
        </p:grpSpPr>
        <p:sp>
          <p:nvSpPr>
            <p:cNvPr id="24" name="文本框 23"/>
            <p:cNvSpPr txBox="1"/>
            <p:nvPr/>
          </p:nvSpPr>
          <p:spPr>
            <a:xfrm>
              <a:off x="8226" y="5184"/>
              <a:ext cx="8389" cy="1752"/>
            </a:xfrm>
            <a:prstGeom prst="rect">
              <a:avLst/>
            </a:prstGeom>
            <a:noFill/>
          </p:spPr>
          <p:txBody>
            <a:bodyPr wrap="square" rtlCol="0">
              <a:spAutoFit/>
            </a:bodyPr>
            <a:lstStyle/>
            <a:p>
              <a:pPr algn="dist">
                <a:lnSpc>
                  <a:spcPct val="150000"/>
                </a:lnSpc>
              </a:pPr>
              <a:r>
                <a:rPr lang="zh-CN" altLang="en-US" sz="5400" dirty="0">
                  <a:solidFill>
                    <a:srgbClr val="FB9286"/>
                  </a:solidFill>
                  <a:latin typeface="汉仪菱心体简" panose="02010609000101010101" pitchFamily="49" charset="-122"/>
                  <a:ea typeface="汉仪菱心体简" panose="02010609000101010101" pitchFamily="49" charset="-122"/>
                </a:rPr>
                <a:t>感谢您的聆听</a:t>
              </a:r>
            </a:p>
          </p:txBody>
        </p:sp>
        <p:sp>
          <p:nvSpPr>
            <p:cNvPr id="25" name="文本框 24"/>
            <p:cNvSpPr txBox="1"/>
            <p:nvPr/>
          </p:nvSpPr>
          <p:spPr>
            <a:xfrm>
              <a:off x="8119" y="6550"/>
              <a:ext cx="8646" cy="1087"/>
            </a:xfrm>
            <a:prstGeom prst="rect">
              <a:avLst/>
            </a:prstGeom>
            <a:noFill/>
          </p:spPr>
          <p:txBody>
            <a:bodyPr wrap="square" rtlCol="0">
              <a:spAutoFit/>
            </a:bodyPr>
            <a:lstStyle/>
            <a:p>
              <a:pPr algn="dist">
                <a:lnSpc>
                  <a:spcPct val="150000"/>
                </a:lnSpc>
              </a:pPr>
              <a:r>
                <a:rPr lang="en-US" altLang="zh-CN" sz="3200" dirty="0">
                  <a:solidFill>
                    <a:srgbClr val="FB9286"/>
                  </a:solidFill>
                  <a:ea typeface="汉仪菱心体简" panose="02010609000101010101" pitchFamily="49" charset="-122"/>
                </a:rPr>
                <a:t>Chinese Valentine's Day</a:t>
              </a:r>
            </a:p>
          </p:txBody>
        </p:sp>
        <p:sp>
          <p:nvSpPr>
            <p:cNvPr id="33" name="矩形 32"/>
            <p:cNvSpPr/>
            <p:nvPr/>
          </p:nvSpPr>
          <p:spPr>
            <a:xfrm>
              <a:off x="7620" y="7422"/>
              <a:ext cx="9600" cy="1207"/>
            </a:xfrm>
            <a:prstGeom prst="rect">
              <a:avLst/>
            </a:prstGeom>
          </p:spPr>
          <p:txBody>
            <a:bodyPr>
              <a:spAutoFit/>
            </a:bodyPr>
            <a:lstStyle/>
            <a:p>
              <a:pPr algn="ctr">
                <a:lnSpc>
                  <a:spcPct val="150000"/>
                </a:lnSpc>
              </a:pPr>
              <a:r>
                <a:rPr lang="zh-CN" altLang="en-US" dirty="0">
                  <a:solidFill>
                    <a:srgbClr val="FB9286"/>
                  </a:solidFill>
                </a:rPr>
                <a:t>This is a Chinese Valentine's Day activity planning template, you can copy the edited text, so far, the text can be modified size, color, etc., hope you like</a:t>
              </a:r>
            </a:p>
          </p:txBody>
        </p:sp>
        <p:sp>
          <p:nvSpPr>
            <p:cNvPr id="34" name="文本框 33"/>
            <p:cNvSpPr txBox="1"/>
            <p:nvPr/>
          </p:nvSpPr>
          <p:spPr>
            <a:xfrm>
              <a:off x="11103" y="8544"/>
              <a:ext cx="2935" cy="725"/>
            </a:xfrm>
            <a:prstGeom prst="rect">
              <a:avLst/>
            </a:prstGeom>
            <a:noFill/>
          </p:spPr>
          <p:txBody>
            <a:bodyPr wrap="square" rtlCol="0">
              <a:spAutoFit/>
            </a:bodyPr>
            <a:lstStyle/>
            <a:p>
              <a:pPr algn="ctr">
                <a:lnSpc>
                  <a:spcPct val="150000"/>
                </a:lnSpc>
              </a:pPr>
              <a:r>
                <a:rPr lang="zh-CN" altLang="en-US" sz="2000" dirty="0">
                  <a:solidFill>
                    <a:srgbClr val="FB9286"/>
                  </a:solidFill>
                  <a:latin typeface="汉仪菱心体简" panose="02010609000101010101" pitchFamily="49" charset="-122"/>
                  <a:ea typeface="汉仪菱心体简" panose="02010609000101010101" pitchFamily="49" charset="-122"/>
                </a:rPr>
                <a:t>汇报</a:t>
              </a:r>
              <a:r>
                <a:rPr lang="zh-CN" altLang="en-US" sz="2000" dirty="0" smtClean="0">
                  <a:solidFill>
                    <a:srgbClr val="FB9286"/>
                  </a:solidFill>
                  <a:latin typeface="汉仪菱心体简" panose="02010609000101010101" pitchFamily="49" charset="-122"/>
                  <a:ea typeface="汉仪菱心体简" panose="02010609000101010101" pitchFamily="49" charset="-122"/>
                </a:rPr>
                <a:t>人</a:t>
              </a:r>
              <a:r>
                <a:rPr lang="zh-CN" altLang="en-US" sz="2000" dirty="0" smtClean="0">
                  <a:solidFill>
                    <a:srgbClr val="FB9286"/>
                  </a:solidFill>
                  <a:latin typeface="汉仪菱心体简" panose="02010609000101010101" pitchFamily="49" charset="-122"/>
                  <a:ea typeface="汉仪菱心体简" panose="02010609000101010101" pitchFamily="49" charset="-122"/>
                </a:rPr>
                <a:t>：轻松办公 </a:t>
              </a:r>
              <a:endParaRPr lang="en-US" altLang="zh-CN" sz="2000" dirty="0">
                <a:solidFill>
                  <a:srgbClr val="FB9286"/>
                </a:solidFill>
                <a:latin typeface="汉仪菱心体简" panose="02010609000101010101" pitchFamily="49" charset="-122"/>
                <a:ea typeface="汉仪菱心体简" panose="02010609000101010101" pitchFamily="49" charset="-122"/>
              </a:endParaRPr>
            </a:p>
          </p:txBody>
        </p:sp>
      </p:grpSp>
      <p:sp>
        <p:nvSpPr>
          <p:cNvPr id="4" name="文本框 3"/>
          <p:cNvSpPr txBox="1"/>
          <p:nvPr/>
        </p:nvSpPr>
        <p:spPr>
          <a:xfrm>
            <a:off x="6527165" y="1198880"/>
            <a:ext cx="3840480" cy="1568450"/>
          </a:xfrm>
          <a:prstGeom prst="rect">
            <a:avLst/>
          </a:prstGeom>
          <a:noFill/>
        </p:spPr>
        <p:txBody>
          <a:bodyPr wrap="none" rtlCol="0" anchor="t">
            <a:spAutoFit/>
          </a:bodyPr>
          <a:lstStyle/>
          <a:p>
            <a:r>
              <a:rPr lang="zh-CN" altLang="en-US" sz="9600" dirty="0">
                <a:solidFill>
                  <a:srgbClr val="FB9286"/>
                </a:solidFill>
                <a:latin typeface="汉仪细秀体简 L" panose="00020600040101010101" charset="-122"/>
                <a:ea typeface="汉仪细秀体简 L" panose="00020600040101010101" charset="-122"/>
                <a:cs typeface="汉仪细秀体简 L" panose="00020600040101010101" charset="-122"/>
              </a:rPr>
              <a:t>简</a:t>
            </a:r>
            <a:r>
              <a:rPr lang="en-US" altLang="zh-CN" sz="9600" dirty="0">
                <a:solidFill>
                  <a:srgbClr val="FB9286"/>
                </a:solidFill>
                <a:latin typeface="汉仪细秀体简 L" panose="00020600040101010101" charset="-122"/>
                <a:ea typeface="汉仪细秀体简 L" panose="00020600040101010101" charset="-122"/>
                <a:cs typeface="汉仪细秀体简 L" panose="00020600040101010101" charset="-122"/>
              </a:rPr>
              <a:t>·</a:t>
            </a:r>
            <a:r>
              <a:rPr lang="zh-CN" altLang="en-US" sz="9600" dirty="0">
                <a:solidFill>
                  <a:srgbClr val="FB9286"/>
                </a:solidFill>
                <a:latin typeface="汉仪细秀体简 L" panose="00020600040101010101" charset="-122"/>
                <a:ea typeface="汉仪细秀体简 L" panose="00020600040101010101" charset="-122"/>
                <a:cs typeface="汉仪细秀体简 L" panose="00020600040101010101" charset="-122"/>
              </a:rPr>
              <a:t>约</a:t>
            </a:r>
          </a:p>
        </p:txBody>
      </p:sp>
      <p:sp>
        <p:nvSpPr>
          <p:cNvPr id="7" name="椭圆 6"/>
          <p:cNvSpPr/>
          <p:nvPr/>
        </p:nvSpPr>
        <p:spPr>
          <a:xfrm>
            <a:off x="11214100" y="889000"/>
            <a:ext cx="787400" cy="787400"/>
          </a:xfrm>
          <a:prstGeom prst="ellipse">
            <a:avLst/>
          </a:prstGeom>
          <a:gradFill>
            <a:gsLst>
              <a:gs pos="100000">
                <a:srgbClr val="F4BBAF"/>
              </a:gs>
              <a:gs pos="38000">
                <a:srgbClr val="F5E1D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形状 21"/>
          <p:cNvSpPr/>
          <p:nvPr/>
        </p:nvSpPr>
        <p:spPr>
          <a:xfrm>
            <a:off x="241300" y="0"/>
            <a:ext cx="1397000" cy="889000"/>
          </a:xfrm>
          <a:custGeom>
            <a:avLst/>
            <a:gdLst>
              <a:gd name="connsiteX0" fmla="*/ 29627 w 1397000"/>
              <a:gd name="connsiteY0" fmla="*/ 0 h 889000"/>
              <a:gd name="connsiteX1" fmla="*/ 1367373 w 1397000"/>
              <a:gd name="connsiteY1" fmla="*/ 0 h 889000"/>
              <a:gd name="connsiteX2" fmla="*/ 1382809 w 1397000"/>
              <a:gd name="connsiteY2" fmla="*/ 49728 h 889000"/>
              <a:gd name="connsiteX3" fmla="*/ 1397000 w 1397000"/>
              <a:gd name="connsiteY3" fmla="*/ 190500 h 889000"/>
              <a:gd name="connsiteX4" fmla="*/ 698500 w 1397000"/>
              <a:gd name="connsiteY4" fmla="*/ 889000 h 889000"/>
              <a:gd name="connsiteX5" fmla="*/ 0 w 1397000"/>
              <a:gd name="connsiteY5" fmla="*/ 190500 h 889000"/>
              <a:gd name="connsiteX6" fmla="*/ 14191 w 1397000"/>
              <a:gd name="connsiteY6" fmla="*/ 49728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0" h="889000">
                <a:moveTo>
                  <a:pt x="29627" y="0"/>
                </a:moveTo>
                <a:lnTo>
                  <a:pt x="1367373" y="0"/>
                </a:lnTo>
                <a:lnTo>
                  <a:pt x="1382809" y="49728"/>
                </a:lnTo>
                <a:cubicBezTo>
                  <a:pt x="1392114" y="95199"/>
                  <a:pt x="1397000" y="142279"/>
                  <a:pt x="1397000" y="190500"/>
                </a:cubicBezTo>
                <a:cubicBezTo>
                  <a:pt x="1397000" y="576271"/>
                  <a:pt x="1084271" y="889000"/>
                  <a:pt x="698500" y="889000"/>
                </a:cubicBezTo>
                <a:cubicBezTo>
                  <a:pt x="312729" y="889000"/>
                  <a:pt x="0" y="576271"/>
                  <a:pt x="0" y="190500"/>
                </a:cubicBezTo>
                <a:cubicBezTo>
                  <a:pt x="0" y="142279"/>
                  <a:pt x="4886" y="95199"/>
                  <a:pt x="14191" y="49728"/>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16"/>
          <p:cNvSpPr/>
          <p:nvPr/>
        </p:nvSpPr>
        <p:spPr>
          <a:xfrm>
            <a:off x="10718800" y="5359401"/>
            <a:ext cx="1778000" cy="2445109"/>
          </a:xfrm>
          <a:custGeom>
            <a:avLst/>
            <a:gdLst>
              <a:gd name="connsiteX0" fmla="*/ 1308100 w 1778000"/>
              <a:gd name="connsiteY0" fmla="*/ 0 h 2445109"/>
              <a:gd name="connsiteX1" fmla="*/ 1697089 w 1778000"/>
              <a:gd name="connsiteY1" fmla="*/ 58810 h 2445109"/>
              <a:gd name="connsiteX2" fmla="*/ 1778000 w 1778000"/>
              <a:gd name="connsiteY2" fmla="*/ 88423 h 2445109"/>
              <a:gd name="connsiteX3" fmla="*/ 1778000 w 1778000"/>
              <a:gd name="connsiteY3" fmla="*/ 1722579 h 2445109"/>
              <a:gd name="connsiteX4" fmla="*/ 1714174 w 1778000"/>
              <a:gd name="connsiteY4" fmla="*/ 1759555 h 2445109"/>
              <a:gd name="connsiteX5" fmla="*/ 1021010 w 1778000"/>
              <a:gd name="connsiteY5" fmla="*/ 2252980 h 2445109"/>
              <a:gd name="connsiteX6" fmla="*/ 837509 w 1778000"/>
              <a:gd name="connsiteY6" fmla="*/ 2360179 h 2445109"/>
              <a:gd name="connsiteX7" fmla="*/ 662837 w 1778000"/>
              <a:gd name="connsiteY7" fmla="*/ 2445109 h 2445109"/>
              <a:gd name="connsiteX8" fmla="*/ 576729 w 1778000"/>
              <a:gd name="connsiteY8" fmla="*/ 2392797 h 2445109"/>
              <a:gd name="connsiteX9" fmla="*/ 0 w 1778000"/>
              <a:gd name="connsiteY9" fmla="*/ 1308100 h 2445109"/>
              <a:gd name="connsiteX10" fmla="*/ 1308100 w 1778000"/>
              <a:gd name="connsiteY10" fmla="*/ 0 h 244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8000" h="2445109">
                <a:moveTo>
                  <a:pt x="1308100" y="0"/>
                </a:moveTo>
                <a:cubicBezTo>
                  <a:pt x="1443558" y="0"/>
                  <a:pt x="1574208" y="20590"/>
                  <a:pt x="1697089" y="58810"/>
                </a:cubicBezTo>
                <a:lnTo>
                  <a:pt x="1778000" y="88423"/>
                </a:lnTo>
                <a:lnTo>
                  <a:pt x="1778000" y="1722579"/>
                </a:lnTo>
                <a:lnTo>
                  <a:pt x="1714174" y="1759555"/>
                </a:lnTo>
                <a:cubicBezTo>
                  <a:pt x="1515753" y="1889205"/>
                  <a:pt x="1333649" y="2046447"/>
                  <a:pt x="1021010" y="2252980"/>
                </a:cubicBezTo>
                <a:cubicBezTo>
                  <a:pt x="958536" y="2292456"/>
                  <a:pt x="897391" y="2328122"/>
                  <a:pt x="837509" y="2360179"/>
                </a:cubicBezTo>
                <a:lnTo>
                  <a:pt x="662837" y="2445109"/>
                </a:lnTo>
                <a:lnTo>
                  <a:pt x="576729" y="2392797"/>
                </a:lnTo>
                <a:cubicBezTo>
                  <a:pt x="228772" y="2157722"/>
                  <a:pt x="0" y="1759628"/>
                  <a:pt x="0" y="1308100"/>
                </a:cubicBezTo>
                <a:cubicBezTo>
                  <a:pt x="0" y="585656"/>
                  <a:pt x="585656" y="0"/>
                  <a:pt x="1308100" y="0"/>
                </a:cubicBezTo>
                <a:close/>
              </a:path>
            </a:pathLst>
          </a:custGeom>
          <a:gradFill flip="none" rotWithShape="1">
            <a:gsLst>
              <a:gs pos="100000">
                <a:srgbClr val="F4BBAF"/>
              </a:gs>
              <a:gs pos="38000">
                <a:srgbClr val="F5E1D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random/>
      </p:transition>
    </mc:Choice>
    <mc:Fallback xmlns="">
      <p:transition spd="med">
        <p:random/>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3189</Words>
  <Application>Microsoft Office PowerPoint</Application>
  <PresentationFormat>宽屏</PresentationFormat>
  <Paragraphs>167</Paragraphs>
  <Slides>19</Slides>
  <Notes>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19</vt:i4>
      </vt:variant>
    </vt:vector>
  </HeadingPairs>
  <TitlesOfParts>
    <vt:vector size="31" baseType="lpstr">
      <vt:lpstr>Arial</vt:lpstr>
      <vt:lpstr>汉仪细秀体简 L</vt:lpstr>
      <vt:lpstr>宋体</vt:lpstr>
      <vt:lpstr>汉仪菱心体简</vt:lpstr>
      <vt:lpstr>汉仪润圆-35W</vt:lpstr>
      <vt:lpstr>Calibri</vt:lpstr>
      <vt:lpstr>阿里巴巴普惠体 R</vt:lpstr>
      <vt:lpstr>微软雅黑</vt:lpstr>
      <vt:lpstr>Roboto</vt:lpstr>
      <vt:lpstr>汉仪正圆 55简</vt:lpstr>
      <vt:lpstr>Lato Medium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vian</cp:lastModifiedBy>
  <cp:revision>38</cp:revision>
  <dcterms:created xsi:type="dcterms:W3CDTF">2020-08-02T09:39:00Z</dcterms:created>
  <dcterms:modified xsi:type="dcterms:W3CDTF">2023-02-14T09:53:33Z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